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3.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4385" r:id="rId2"/>
    <p:sldMasterId id="2147484615" r:id="rId3"/>
    <p:sldMasterId id="2147484667" r:id="rId4"/>
  </p:sldMasterIdLst>
  <p:notesMasterIdLst>
    <p:notesMasterId r:id="rId78"/>
  </p:notesMasterIdLst>
  <p:sldIdLst>
    <p:sldId id="5150" r:id="rId5"/>
    <p:sldId id="1251" r:id="rId6"/>
    <p:sldId id="1501" r:id="rId7"/>
    <p:sldId id="1331" r:id="rId8"/>
    <p:sldId id="1283" r:id="rId9"/>
    <p:sldId id="1284" r:id="rId10"/>
    <p:sldId id="1381" r:id="rId11"/>
    <p:sldId id="1382" r:id="rId12"/>
    <p:sldId id="1300" r:id="rId13"/>
    <p:sldId id="4996" r:id="rId14"/>
    <p:sldId id="4997" r:id="rId15"/>
    <p:sldId id="4998" r:id="rId16"/>
    <p:sldId id="4999" r:id="rId17"/>
    <p:sldId id="5000" r:id="rId18"/>
    <p:sldId id="5001" r:id="rId19"/>
    <p:sldId id="3988" r:id="rId20"/>
    <p:sldId id="5002" r:id="rId21"/>
    <p:sldId id="5003" r:id="rId22"/>
    <p:sldId id="5004" r:id="rId23"/>
    <p:sldId id="1210" r:id="rId24"/>
    <p:sldId id="1211" r:id="rId25"/>
    <p:sldId id="1212" r:id="rId26"/>
    <p:sldId id="1215" r:id="rId27"/>
    <p:sldId id="1217" r:id="rId28"/>
    <p:sldId id="5005" r:id="rId29"/>
    <p:sldId id="5006" r:id="rId30"/>
    <p:sldId id="5007" r:id="rId31"/>
    <p:sldId id="5008" r:id="rId32"/>
    <p:sldId id="5009" r:id="rId33"/>
    <p:sldId id="5010" r:id="rId34"/>
    <p:sldId id="5011" r:id="rId35"/>
    <p:sldId id="5012" r:id="rId36"/>
    <p:sldId id="5013" r:id="rId37"/>
    <p:sldId id="5014" r:id="rId38"/>
    <p:sldId id="5015" r:id="rId39"/>
    <p:sldId id="5016" r:id="rId40"/>
    <p:sldId id="5017" r:id="rId41"/>
    <p:sldId id="5018" r:id="rId42"/>
    <p:sldId id="5019" r:id="rId43"/>
    <p:sldId id="5020" r:id="rId44"/>
    <p:sldId id="4033" r:id="rId45"/>
    <p:sldId id="5021" r:id="rId46"/>
    <p:sldId id="5022" r:id="rId47"/>
    <p:sldId id="5023" r:id="rId48"/>
    <p:sldId id="3147" r:id="rId49"/>
    <p:sldId id="5024" r:id="rId50"/>
    <p:sldId id="5025" r:id="rId51"/>
    <p:sldId id="3153" r:id="rId52"/>
    <p:sldId id="5026" r:id="rId53"/>
    <p:sldId id="5027" r:id="rId54"/>
    <p:sldId id="5028" r:id="rId55"/>
    <p:sldId id="5029" r:id="rId56"/>
    <p:sldId id="5030" r:id="rId57"/>
    <p:sldId id="5031" r:id="rId58"/>
    <p:sldId id="5032" r:id="rId59"/>
    <p:sldId id="5033" r:id="rId60"/>
    <p:sldId id="5034" r:id="rId61"/>
    <p:sldId id="5035" r:id="rId62"/>
    <p:sldId id="5050" r:id="rId63"/>
    <p:sldId id="263" r:id="rId64"/>
    <p:sldId id="5051" r:id="rId65"/>
    <p:sldId id="5036" r:id="rId66"/>
    <p:sldId id="5037" r:id="rId67"/>
    <p:sldId id="5038" r:id="rId68"/>
    <p:sldId id="5039" r:id="rId69"/>
    <p:sldId id="5040" r:id="rId70"/>
    <p:sldId id="5041" r:id="rId71"/>
    <p:sldId id="5042" r:id="rId72"/>
    <p:sldId id="5043" r:id="rId73"/>
    <p:sldId id="5044" r:id="rId74"/>
    <p:sldId id="5049" r:id="rId75"/>
    <p:sldId id="5151" r:id="rId76"/>
    <p:sldId id="5053" r:id="rId77"/>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0432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2000"/>
    <p:restoredTop sz="94607"/>
  </p:normalViewPr>
  <p:slideViewPr>
    <p:cSldViewPr>
      <p:cViewPr varScale="1">
        <p:scale>
          <a:sx n="124" d="100"/>
          <a:sy n="124" d="100"/>
        </p:scale>
        <p:origin x="928" y="168"/>
      </p:cViewPr>
      <p:guideLst>
        <p:guide orient="horz" pos="2160"/>
        <p:guide pos="2880"/>
      </p:guideLst>
    </p:cSldViewPr>
  </p:slideViewPr>
  <p:notesTextViewPr>
    <p:cViewPr>
      <p:scale>
        <a:sx n="100" d="100"/>
        <a:sy n="100" d="100"/>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presProps" Target="presProps.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tableStyles" Target="tableStyle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viewProps" Target="viewProps.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notesMaster" Target="notesMasters/notesMaster1.xml"/><Relationship Id="rId81"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slideMaster" Target="slideMasters/slideMaster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AC33BA3-1D73-5A42-978A-909AAD2B95B5}"/>
              </a:ext>
            </a:extLst>
          </p:cNvPr>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cs typeface="+mn-cs"/>
              </a:defRPr>
            </a:lvl1pPr>
          </a:lstStyle>
          <a:p>
            <a:pPr>
              <a:defRPr/>
            </a:pPr>
            <a:endParaRPr lang="en-US"/>
          </a:p>
        </p:txBody>
      </p:sp>
      <p:sp>
        <p:nvSpPr>
          <p:cNvPr id="3" name="Date Placeholder 2">
            <a:extLst>
              <a:ext uri="{FF2B5EF4-FFF2-40B4-BE49-F238E27FC236}">
                <a16:creationId xmlns:a16="http://schemas.microsoft.com/office/drawing/2014/main" id="{ABF96B51-E1DE-7149-8994-1F194053D323}"/>
              </a:ext>
            </a:extLst>
          </p:cNvPr>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atin typeface="Calibri" panose="020F0502020204030204" pitchFamily="34" charset="0"/>
                <a:cs typeface="Arial" panose="020B0604020202020204" pitchFamily="34" charset="0"/>
              </a:defRPr>
            </a:lvl1pPr>
          </a:lstStyle>
          <a:p>
            <a:fld id="{79D1A06F-A0A6-5F45-97B3-4583E3ECC095}" type="datetime1">
              <a:rPr lang="en-US" altLang="en-US"/>
              <a:pPr/>
              <a:t>4/27/20</a:t>
            </a:fld>
            <a:endParaRPr lang="en-US" altLang="en-US"/>
          </a:p>
        </p:txBody>
      </p:sp>
      <p:sp>
        <p:nvSpPr>
          <p:cNvPr id="4" name="Slide Image Placeholder 3">
            <a:extLst>
              <a:ext uri="{FF2B5EF4-FFF2-40B4-BE49-F238E27FC236}">
                <a16:creationId xmlns:a16="http://schemas.microsoft.com/office/drawing/2014/main" id="{6A6936DC-23D2-4E4C-929F-31037FD25E2F}"/>
              </a:ext>
            </a:extLst>
          </p:cNvPr>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a:extLst>
              <a:ext uri="{FF2B5EF4-FFF2-40B4-BE49-F238E27FC236}">
                <a16:creationId xmlns:a16="http://schemas.microsoft.com/office/drawing/2014/main" id="{4DD02845-3AC3-E242-A977-6DB65DD9AFF4}"/>
              </a:ext>
            </a:extLst>
          </p:cNvPr>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a:extLst>
              <a:ext uri="{FF2B5EF4-FFF2-40B4-BE49-F238E27FC236}">
                <a16:creationId xmlns:a16="http://schemas.microsoft.com/office/drawing/2014/main" id="{49A62C48-563F-134A-8B04-656555CB0B7B}"/>
              </a:ext>
            </a:extLst>
          </p:cNvPr>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cs typeface="+mn-cs"/>
              </a:defRPr>
            </a:lvl1pPr>
          </a:lstStyle>
          <a:p>
            <a:pPr>
              <a:defRPr/>
            </a:pPr>
            <a:endParaRPr lang="en-US"/>
          </a:p>
        </p:txBody>
      </p:sp>
      <p:sp>
        <p:nvSpPr>
          <p:cNvPr id="7" name="Slide Number Placeholder 6">
            <a:extLst>
              <a:ext uri="{FF2B5EF4-FFF2-40B4-BE49-F238E27FC236}">
                <a16:creationId xmlns:a16="http://schemas.microsoft.com/office/drawing/2014/main" id="{C2C3C2C0-17DB-0A46-80D2-41F9334A6B19}"/>
              </a:ext>
            </a:extLst>
          </p:cNvPr>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atin typeface="Calibri" panose="020F0502020204030204" pitchFamily="34" charset="0"/>
                <a:cs typeface="Arial" panose="020B0604020202020204" pitchFamily="34" charset="0"/>
              </a:defRPr>
            </a:lvl1pPr>
          </a:lstStyle>
          <a:p>
            <a:fld id="{02E19713-9C4A-7245-9E88-240452797298}"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ＭＳ Ｐゴシック" charset="0"/>
        <a:cs typeface="ＭＳ Ｐゴシック" charset="0"/>
      </a:defRPr>
    </a:lvl1pPr>
    <a:lvl2pPr marL="457200" algn="l" rtl="0" eaLnBrk="0" fontAlgn="base" hangingPunct="0">
      <a:spcBef>
        <a:spcPct val="30000"/>
      </a:spcBef>
      <a:spcAft>
        <a:spcPct val="0"/>
      </a:spcAft>
      <a:defRPr sz="1200" kern="1200">
        <a:solidFill>
          <a:schemeClr val="tx1"/>
        </a:solidFill>
        <a:latin typeface="+mn-lt"/>
        <a:ea typeface="ＭＳ Ｐゴシック" pitchFamily="-106" charset="-128"/>
        <a:cs typeface="+mn-cs"/>
      </a:defRPr>
    </a:lvl2pPr>
    <a:lvl3pPr marL="914400" algn="l" rtl="0" eaLnBrk="0" fontAlgn="base" hangingPunct="0">
      <a:spcBef>
        <a:spcPct val="30000"/>
      </a:spcBef>
      <a:spcAft>
        <a:spcPct val="0"/>
      </a:spcAft>
      <a:defRPr sz="1200" kern="1200">
        <a:solidFill>
          <a:schemeClr val="tx1"/>
        </a:solidFill>
        <a:latin typeface="+mn-lt"/>
        <a:ea typeface="ＭＳ Ｐゴシック" pitchFamily="-106" charset="-128"/>
        <a:cs typeface="+mn-cs"/>
      </a:defRPr>
    </a:lvl3pPr>
    <a:lvl4pPr marL="1371600" algn="l" rtl="0" eaLnBrk="0" fontAlgn="base" hangingPunct="0">
      <a:spcBef>
        <a:spcPct val="30000"/>
      </a:spcBef>
      <a:spcAft>
        <a:spcPct val="0"/>
      </a:spcAft>
      <a:defRPr sz="1200" kern="1200">
        <a:solidFill>
          <a:schemeClr val="tx1"/>
        </a:solidFill>
        <a:latin typeface="+mn-lt"/>
        <a:ea typeface="ＭＳ Ｐゴシック" pitchFamily="-106" charset="-128"/>
        <a:cs typeface="+mn-cs"/>
      </a:defRPr>
    </a:lvl4pPr>
    <a:lvl5pPr marL="1828800" algn="l" rtl="0" eaLnBrk="0" fontAlgn="base" hangingPunct="0">
      <a:spcBef>
        <a:spcPct val="30000"/>
      </a:spcBef>
      <a:spcAft>
        <a:spcPct val="0"/>
      </a:spcAft>
      <a:defRPr sz="1200" kern="1200">
        <a:solidFill>
          <a:schemeClr val="tx1"/>
        </a:solidFill>
        <a:latin typeface="+mn-lt"/>
        <a:ea typeface="ＭＳ Ｐゴシック" pitchFamily="-106"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7">
            <a:extLst>
              <a:ext uri="{FF2B5EF4-FFF2-40B4-BE49-F238E27FC236}">
                <a16:creationId xmlns:a16="http://schemas.microsoft.com/office/drawing/2014/main" id="{4811DDEB-23E5-1A4A-A4FA-2FB462DC4936}"/>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1225">
              <a:spcBef>
                <a:spcPct val="30000"/>
              </a:spcBef>
              <a:defRPr sz="1200">
                <a:solidFill>
                  <a:schemeClr val="tx1"/>
                </a:solidFill>
                <a:latin typeface="Calibri" panose="020F0502020204030204" pitchFamily="34" charset="0"/>
                <a:ea typeface="ＭＳ Ｐゴシック" panose="020B0600070205080204" pitchFamily="34" charset="-128"/>
              </a:defRPr>
            </a:lvl1pPr>
            <a:lvl2pPr marL="742950" indent="-285750" defTabSz="911225">
              <a:spcBef>
                <a:spcPct val="30000"/>
              </a:spcBef>
              <a:defRPr sz="1200">
                <a:solidFill>
                  <a:schemeClr val="tx1"/>
                </a:solidFill>
                <a:latin typeface="Calibri" panose="020F0502020204030204" pitchFamily="34" charset="0"/>
                <a:ea typeface="ＭＳ Ｐゴシック" panose="020B0600070205080204" pitchFamily="34" charset="-128"/>
              </a:defRPr>
            </a:lvl2pPr>
            <a:lvl3pPr marL="1143000" indent="-228600" defTabSz="911225">
              <a:spcBef>
                <a:spcPct val="30000"/>
              </a:spcBef>
              <a:defRPr sz="1200">
                <a:solidFill>
                  <a:schemeClr val="tx1"/>
                </a:solidFill>
                <a:latin typeface="Calibri" panose="020F0502020204030204" pitchFamily="34" charset="0"/>
                <a:ea typeface="ＭＳ Ｐゴシック" panose="020B0600070205080204" pitchFamily="34" charset="-128"/>
              </a:defRPr>
            </a:lvl3pPr>
            <a:lvl4pPr marL="1600200" indent="-228600" defTabSz="911225">
              <a:spcBef>
                <a:spcPct val="30000"/>
              </a:spcBef>
              <a:defRPr sz="1200">
                <a:solidFill>
                  <a:schemeClr val="tx1"/>
                </a:solidFill>
                <a:latin typeface="Calibri" panose="020F0502020204030204" pitchFamily="34" charset="0"/>
                <a:ea typeface="ＭＳ Ｐゴシック" panose="020B0600070205080204" pitchFamily="34" charset="-128"/>
              </a:defRPr>
            </a:lvl4pPr>
            <a:lvl5pPr marL="2057400" indent="-228600" defTabSz="911225">
              <a:spcBef>
                <a:spcPct val="30000"/>
              </a:spcBef>
              <a:defRPr sz="1200">
                <a:solidFill>
                  <a:schemeClr val="tx1"/>
                </a:solidFill>
                <a:latin typeface="Calibri" panose="020F0502020204030204" pitchFamily="34" charset="0"/>
                <a:ea typeface="ＭＳ Ｐゴシック" panose="020B0600070205080204" pitchFamily="34" charset="-128"/>
              </a:defRPr>
            </a:lvl5pPr>
            <a:lvl6pPr marL="2514600" indent="-228600" defTabSz="911225"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6pPr>
            <a:lvl7pPr marL="2971800" indent="-228600" defTabSz="911225"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7pPr>
            <a:lvl8pPr marL="3429000" indent="-228600" defTabSz="911225"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8pPr>
            <a:lvl9pPr marL="3886200" indent="-228600" defTabSz="911225"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9pPr>
          </a:lstStyle>
          <a:p>
            <a:pPr>
              <a:spcBef>
                <a:spcPct val="0"/>
              </a:spcBef>
            </a:pPr>
            <a:fld id="{27CF1C65-F0E2-8E44-882C-5DBA87F125D8}" type="slidenum">
              <a:rPr lang="en-US" altLang="en-US" smtClean="0">
                <a:solidFill>
                  <a:srgbClr val="000000"/>
                </a:solidFill>
                <a:latin typeface="Arial" panose="020B0604020202020204" pitchFamily="34" charset="0"/>
                <a:cs typeface="Arial" panose="020B0604020202020204" pitchFamily="34" charset="0"/>
              </a:rPr>
              <a:pPr>
                <a:spcBef>
                  <a:spcPct val="0"/>
                </a:spcBef>
              </a:pPr>
              <a:t>1</a:t>
            </a:fld>
            <a:endParaRPr lang="en-US" altLang="en-US">
              <a:solidFill>
                <a:srgbClr val="000000"/>
              </a:solidFill>
              <a:latin typeface="Arial" panose="020B0604020202020204" pitchFamily="34" charset="0"/>
              <a:cs typeface="Arial" panose="020B0604020202020204" pitchFamily="34" charset="0"/>
            </a:endParaRPr>
          </a:p>
        </p:txBody>
      </p:sp>
      <p:sp>
        <p:nvSpPr>
          <p:cNvPr id="23554" name="Rectangle 2">
            <a:extLst>
              <a:ext uri="{FF2B5EF4-FFF2-40B4-BE49-F238E27FC236}">
                <a16:creationId xmlns:a16="http://schemas.microsoft.com/office/drawing/2014/main" id="{2AB01437-07BF-AD4E-82F9-DDA0E0B2AF55}"/>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Rectangle 3">
            <a:extLst>
              <a:ext uri="{FF2B5EF4-FFF2-40B4-BE49-F238E27FC236}">
                <a16:creationId xmlns:a16="http://schemas.microsoft.com/office/drawing/2014/main" id="{55423678-1E4A-644F-87FF-81A34DC44218}"/>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9379670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2E19713-9C4A-7245-9E88-240452797298}" type="slidenum">
              <a:rPr lang="en-US" altLang="en-US" smtClean="0"/>
              <a:pPr/>
              <a:t>53</a:t>
            </a:fld>
            <a:endParaRPr lang="en-US" altLang="en-US"/>
          </a:p>
        </p:txBody>
      </p:sp>
    </p:spTree>
    <p:extLst>
      <p:ext uri="{BB962C8B-B14F-4D97-AF65-F5344CB8AC3E}">
        <p14:creationId xmlns:p14="http://schemas.microsoft.com/office/powerpoint/2010/main" val="41779284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Rectangle 7">
            <a:extLst>
              <a:ext uri="{FF2B5EF4-FFF2-40B4-BE49-F238E27FC236}">
                <a16:creationId xmlns:a16="http://schemas.microsoft.com/office/drawing/2014/main" id="{0751ED66-052F-F345-A866-5D9267BEF018}"/>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9638"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defTabSz="909638"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defTabSz="909638"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defTabSz="909638"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defTabSz="909638"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90963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0963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0963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0963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r" defTabSz="909638" rtl="0" eaLnBrk="1" fontAlgn="base" latinLnBrk="0" hangingPunct="1">
              <a:lnSpc>
                <a:spcPct val="100000"/>
              </a:lnSpc>
              <a:spcBef>
                <a:spcPct val="0"/>
              </a:spcBef>
              <a:spcAft>
                <a:spcPct val="0"/>
              </a:spcAft>
              <a:buClrTx/>
              <a:buSzTx/>
              <a:buFontTx/>
              <a:buNone/>
              <a:tabLst/>
              <a:defRPr/>
            </a:pPr>
            <a:fld id="{5217DDF5-C42C-4C43-AFC1-C054C587D8BE}" type="slidenum">
              <a:rPr kumimoji="0" lang="en-US" altLang="en-US" sz="1200" b="0" i="0" u="none" strike="noStrike" kern="1200" cap="none" spc="0" normalizeH="0" baseline="0" noProof="0" smtClean="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rPr>
              <a:pPr marL="0" marR="0" lvl="0" indent="0" algn="r" defTabSz="909638" rtl="0" eaLnBrk="1" fontAlgn="base" latinLnBrk="0" hangingPunct="1">
                <a:lnSpc>
                  <a:spcPct val="100000"/>
                </a:lnSpc>
                <a:spcBef>
                  <a:spcPct val="0"/>
                </a:spcBef>
                <a:spcAft>
                  <a:spcPct val="0"/>
                </a:spcAft>
                <a:buClrTx/>
                <a:buSzTx/>
                <a:buFontTx/>
                <a:buNone/>
                <a:tabLst/>
                <a:defRPr/>
              </a:pPr>
              <a:t>62</a:t>
            </a:fld>
            <a:endPar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sp>
        <p:nvSpPr>
          <p:cNvPr id="82946" name="Rectangle 2">
            <a:extLst>
              <a:ext uri="{FF2B5EF4-FFF2-40B4-BE49-F238E27FC236}">
                <a16:creationId xmlns:a16="http://schemas.microsoft.com/office/drawing/2014/main" id="{FC9B272A-7862-5246-B92D-650FA9ED5C6F}"/>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2947" name="Rectangle 3">
            <a:extLst>
              <a:ext uri="{FF2B5EF4-FFF2-40B4-BE49-F238E27FC236}">
                <a16:creationId xmlns:a16="http://schemas.microsoft.com/office/drawing/2014/main" id="{8EAD5BDE-EBA0-8B46-A345-E988A62A24E1}"/>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18534926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Slide Image Placeholder 1">
            <a:extLst>
              <a:ext uri="{FF2B5EF4-FFF2-40B4-BE49-F238E27FC236}">
                <a16:creationId xmlns:a16="http://schemas.microsoft.com/office/drawing/2014/main" id="{F1B71060-4BED-264E-B5AB-5D060FC9E9FB}"/>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4994" name="Notes Placeholder 2">
            <a:extLst>
              <a:ext uri="{FF2B5EF4-FFF2-40B4-BE49-F238E27FC236}">
                <a16:creationId xmlns:a16="http://schemas.microsoft.com/office/drawing/2014/main" id="{F3B43675-ED60-3540-9853-82CA7DDDCBC0}"/>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latin typeface="Arial" panose="020B0604020202020204" pitchFamily="34" charset="0"/>
              <a:ea typeface="ＭＳ Ｐゴシック" panose="020B0600070205080204" pitchFamily="34" charset="-128"/>
            </a:endParaRPr>
          </a:p>
        </p:txBody>
      </p:sp>
      <p:sp>
        <p:nvSpPr>
          <p:cNvPr id="84995" name="Slide Number Placeholder 3">
            <a:extLst>
              <a:ext uri="{FF2B5EF4-FFF2-40B4-BE49-F238E27FC236}">
                <a16:creationId xmlns:a16="http://schemas.microsoft.com/office/drawing/2014/main" id="{DA2FEC94-CE7C-7F4D-9AEB-C4F824521BD6}"/>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13"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defTabSz="912813"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defTabSz="912813"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defTabSz="912813"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defTabSz="912813"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912813"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12813"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12813"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12813"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r" defTabSz="912813" rtl="0" eaLnBrk="1" fontAlgn="base" latinLnBrk="0" hangingPunct="1">
              <a:lnSpc>
                <a:spcPct val="100000"/>
              </a:lnSpc>
              <a:spcBef>
                <a:spcPct val="0"/>
              </a:spcBef>
              <a:spcAft>
                <a:spcPct val="0"/>
              </a:spcAft>
              <a:buClrTx/>
              <a:buSzTx/>
              <a:buFontTx/>
              <a:buNone/>
              <a:tabLst/>
              <a:defRPr/>
            </a:pPr>
            <a:fld id="{E5EA8C3D-9B74-7A43-B7E8-1232C63E8CDC}" type="slidenum">
              <a:rPr kumimoji="0" lang="en-US" altLang="en-US" sz="1200" b="0" i="0" u="none" strike="noStrike" kern="1200" cap="none" spc="0" normalizeH="0" baseline="0" noProof="0" smtClean="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rPr>
              <a:pPr marL="0" marR="0" lvl="0" indent="0" algn="r" defTabSz="912813" rtl="0" eaLnBrk="1" fontAlgn="base" latinLnBrk="0" hangingPunct="1">
                <a:lnSpc>
                  <a:spcPct val="100000"/>
                </a:lnSpc>
                <a:spcBef>
                  <a:spcPct val="0"/>
                </a:spcBef>
                <a:spcAft>
                  <a:spcPct val="0"/>
                </a:spcAft>
                <a:buClrTx/>
                <a:buSzTx/>
                <a:buFontTx/>
                <a:buNone/>
                <a:tabLst/>
                <a:defRPr/>
              </a:pPr>
              <a:t>63</a:t>
            </a:fld>
            <a:endPar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spTree>
    <p:extLst>
      <p:ext uri="{BB962C8B-B14F-4D97-AF65-F5344CB8AC3E}">
        <p14:creationId xmlns:p14="http://schemas.microsoft.com/office/powerpoint/2010/main" val="40436501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Slide Image Placeholder 1">
            <a:extLst>
              <a:ext uri="{FF2B5EF4-FFF2-40B4-BE49-F238E27FC236}">
                <a16:creationId xmlns:a16="http://schemas.microsoft.com/office/drawing/2014/main" id="{30E29D91-8F14-A14D-896D-7AFF8A561177}"/>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7042" name="Notes Placeholder 2">
            <a:extLst>
              <a:ext uri="{FF2B5EF4-FFF2-40B4-BE49-F238E27FC236}">
                <a16:creationId xmlns:a16="http://schemas.microsoft.com/office/drawing/2014/main" id="{8CAC2566-D4B6-BE42-B016-6C7F71857851}"/>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latin typeface="Arial" panose="020B0604020202020204" pitchFamily="34" charset="0"/>
                <a:ea typeface="ＭＳ Ｐゴシック" panose="020B0600070205080204" pitchFamily="34" charset="-128"/>
              </a:rPr>
              <a:t>30 * 32 * 32 = 30 * 1024 = 30K fragments</a:t>
            </a:r>
          </a:p>
          <a:p>
            <a:r>
              <a:rPr lang="en-US" altLang="en-US">
                <a:latin typeface="Arial" panose="020B0604020202020204" pitchFamily="34" charset="0"/>
                <a:ea typeface="ＭＳ Ｐゴシック" panose="020B0600070205080204" pitchFamily="34" charset="-128"/>
              </a:rPr>
              <a:t>64KB register file = 16 32-bit registers per thread = 64B (1/32 that of LRB)</a:t>
            </a:r>
          </a:p>
          <a:p>
            <a:r>
              <a:rPr lang="en-US" altLang="en-US">
                <a:latin typeface="Arial" panose="020B0604020202020204" pitchFamily="34" charset="0"/>
                <a:ea typeface="ＭＳ Ｐゴシック" panose="020B0600070205080204" pitchFamily="34" charset="-128"/>
              </a:rPr>
              <a:t>16KB of shared scratch</a:t>
            </a:r>
          </a:p>
          <a:p>
            <a:endParaRPr lang="en-US" altLang="en-US">
              <a:latin typeface="Arial" panose="020B0604020202020204" pitchFamily="34" charset="0"/>
              <a:ea typeface="ＭＳ Ｐゴシック" panose="020B0600070205080204" pitchFamily="34" charset="-128"/>
            </a:endParaRPr>
          </a:p>
          <a:p>
            <a:r>
              <a:rPr lang="en-US" altLang="en-US">
                <a:latin typeface="Arial" panose="020B0604020202020204" pitchFamily="34" charset="0"/>
                <a:ea typeface="ＭＳ Ｐゴシック" panose="020B0600070205080204" pitchFamily="34" charset="-128"/>
              </a:rPr>
              <a:t>80KB / core available to software</a:t>
            </a:r>
          </a:p>
        </p:txBody>
      </p:sp>
      <p:sp>
        <p:nvSpPr>
          <p:cNvPr id="87043" name="Slide Number Placeholder 3">
            <a:extLst>
              <a:ext uri="{FF2B5EF4-FFF2-40B4-BE49-F238E27FC236}">
                <a16:creationId xmlns:a16="http://schemas.microsoft.com/office/drawing/2014/main" id="{4CDACA4F-C50F-694C-9596-9E29C905BC80}"/>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13"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defTabSz="912813"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defTabSz="912813"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defTabSz="912813"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defTabSz="912813"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912813"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12813"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12813"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12813"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r" defTabSz="912813" rtl="0" eaLnBrk="1" fontAlgn="base" latinLnBrk="0" hangingPunct="1">
              <a:lnSpc>
                <a:spcPct val="100000"/>
              </a:lnSpc>
              <a:spcBef>
                <a:spcPct val="0"/>
              </a:spcBef>
              <a:spcAft>
                <a:spcPct val="0"/>
              </a:spcAft>
              <a:buClrTx/>
              <a:buSzTx/>
              <a:buFontTx/>
              <a:buNone/>
              <a:tabLst/>
              <a:defRPr/>
            </a:pPr>
            <a:fld id="{E06539D5-D8F8-0841-9AF5-C381A0FCA1A9}" type="slidenum">
              <a:rPr kumimoji="0" lang="en-US" altLang="en-US" sz="1200" b="0" i="0" u="none" strike="noStrike" kern="1200" cap="none" spc="0" normalizeH="0" baseline="0" noProof="0" smtClean="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rPr>
              <a:pPr marL="0" marR="0" lvl="0" indent="0" algn="r" defTabSz="912813" rtl="0" eaLnBrk="1" fontAlgn="base" latinLnBrk="0" hangingPunct="1">
                <a:lnSpc>
                  <a:spcPct val="100000"/>
                </a:lnSpc>
                <a:spcBef>
                  <a:spcPct val="0"/>
                </a:spcBef>
                <a:spcAft>
                  <a:spcPct val="0"/>
                </a:spcAft>
                <a:buClrTx/>
                <a:buSzTx/>
                <a:buFontTx/>
                <a:buNone/>
                <a:tabLst/>
                <a:defRPr/>
              </a:pPr>
              <a:t>64</a:t>
            </a:fld>
            <a:endPar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spTree>
    <p:extLst>
      <p:ext uri="{BB962C8B-B14F-4D97-AF65-F5344CB8AC3E}">
        <p14:creationId xmlns:p14="http://schemas.microsoft.com/office/powerpoint/2010/main" val="37830264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Slide Image Placeholder 1">
            <a:extLst>
              <a:ext uri="{FF2B5EF4-FFF2-40B4-BE49-F238E27FC236}">
                <a16:creationId xmlns:a16="http://schemas.microsoft.com/office/drawing/2014/main" id="{A5A76BD3-3186-994A-9EE9-B32D6D61F5CD}"/>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9090" name="Notes Placeholder 2">
            <a:extLst>
              <a:ext uri="{FF2B5EF4-FFF2-40B4-BE49-F238E27FC236}">
                <a16:creationId xmlns:a16="http://schemas.microsoft.com/office/drawing/2014/main" id="{FB2DA855-3264-9941-AB7D-E96673ED49A0}"/>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latin typeface="Arial" panose="020B0604020202020204" pitchFamily="34" charset="0"/>
                <a:ea typeface="ＭＳ Ｐゴシック" panose="020B0600070205080204" pitchFamily="34" charset="-128"/>
              </a:rPr>
              <a:t>To get maximal latency hiding:</a:t>
            </a:r>
          </a:p>
          <a:p>
            <a:r>
              <a:rPr lang="en-US" altLang="en-US">
                <a:latin typeface="Arial" panose="020B0604020202020204" pitchFamily="34" charset="0"/>
                <a:ea typeface="ＭＳ Ｐゴシック" panose="020B0600070205080204" pitchFamily="34" charset="-128"/>
              </a:rPr>
              <a:t>Run 1/32 of the time</a:t>
            </a:r>
          </a:p>
          <a:p>
            <a:r>
              <a:rPr lang="en-US" altLang="en-US">
                <a:latin typeface="Arial" panose="020B0604020202020204" pitchFamily="34" charset="0"/>
                <a:ea typeface="ＭＳ Ｐゴシック" panose="020B0600070205080204" pitchFamily="34" charset="-128"/>
              </a:rPr>
              <a:t>16 words per thread = 64B  </a:t>
            </a:r>
          </a:p>
        </p:txBody>
      </p:sp>
      <p:sp>
        <p:nvSpPr>
          <p:cNvPr id="89091" name="Slide Number Placeholder 3">
            <a:extLst>
              <a:ext uri="{FF2B5EF4-FFF2-40B4-BE49-F238E27FC236}">
                <a16:creationId xmlns:a16="http://schemas.microsoft.com/office/drawing/2014/main" id="{4D024069-94F4-D641-B2A1-8F4D329E13E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13"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defTabSz="912813"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defTabSz="912813"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defTabSz="912813"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defTabSz="912813"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912813"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12813"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12813"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12813"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r" defTabSz="912813" rtl="0" eaLnBrk="1" fontAlgn="base" latinLnBrk="0" hangingPunct="1">
              <a:lnSpc>
                <a:spcPct val="100000"/>
              </a:lnSpc>
              <a:spcBef>
                <a:spcPct val="0"/>
              </a:spcBef>
              <a:spcAft>
                <a:spcPct val="0"/>
              </a:spcAft>
              <a:buClrTx/>
              <a:buSzTx/>
              <a:buFontTx/>
              <a:buNone/>
              <a:tabLst/>
              <a:defRPr/>
            </a:pPr>
            <a:fld id="{704419A4-991C-3F44-A653-08891C08E09E}" type="slidenum">
              <a:rPr kumimoji="0" lang="en-US" altLang="en-US" sz="1200" b="0" i="0" u="none" strike="noStrike" kern="1200" cap="none" spc="0" normalizeH="0" baseline="0" noProof="0" smtClean="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rPr>
              <a:pPr marL="0" marR="0" lvl="0" indent="0" algn="r" defTabSz="912813" rtl="0" eaLnBrk="1" fontAlgn="base" latinLnBrk="0" hangingPunct="1">
                <a:lnSpc>
                  <a:spcPct val="100000"/>
                </a:lnSpc>
                <a:spcBef>
                  <a:spcPct val="0"/>
                </a:spcBef>
                <a:spcAft>
                  <a:spcPct val="0"/>
                </a:spcAft>
                <a:buClrTx/>
                <a:buSzTx/>
                <a:buFontTx/>
                <a:buNone/>
                <a:tabLst/>
                <a:defRPr/>
              </a:pPr>
              <a:t>65</a:t>
            </a:fld>
            <a:endPar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spTree>
    <p:extLst>
      <p:ext uri="{BB962C8B-B14F-4D97-AF65-F5344CB8AC3E}">
        <p14:creationId xmlns:p14="http://schemas.microsoft.com/office/powerpoint/2010/main" val="12104101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Slide Image Placeholder 1">
            <a:extLst>
              <a:ext uri="{FF2B5EF4-FFF2-40B4-BE49-F238E27FC236}">
                <a16:creationId xmlns:a16="http://schemas.microsoft.com/office/drawing/2014/main" id="{4B7A4271-45BB-EF48-B6C3-F876E5286524}"/>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1138" name="Notes Placeholder 2">
            <a:extLst>
              <a:ext uri="{FF2B5EF4-FFF2-40B4-BE49-F238E27FC236}">
                <a16:creationId xmlns:a16="http://schemas.microsoft.com/office/drawing/2014/main" id="{878D0853-472C-6E43-94BE-F772C2CEA04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latin typeface="Arial" panose="020B0604020202020204" pitchFamily="34" charset="0"/>
                <a:ea typeface="ＭＳ Ｐゴシック" panose="020B0600070205080204" pitchFamily="34" charset="-128"/>
              </a:rPr>
              <a:t>If you</a:t>
            </a:r>
            <a:r>
              <a:rPr lang="ja-JP" altLang="en-US">
                <a:latin typeface="Arial" panose="020B0604020202020204" pitchFamily="34" charset="0"/>
                <a:ea typeface="ＭＳ Ｐゴシック" panose="020B0600070205080204" pitchFamily="34" charset="-128"/>
              </a:rPr>
              <a:t>’</a:t>
            </a:r>
            <a:r>
              <a:rPr lang="en-US" altLang="ja-JP">
                <a:latin typeface="Arial" panose="020B0604020202020204" pitchFamily="34" charset="0"/>
                <a:ea typeface="ＭＳ Ｐゴシック" panose="020B0600070205080204" pitchFamily="34" charset="-128"/>
              </a:rPr>
              <a:t>re running a CUDA program, and your not launching 30K threads, you are certainly not getting full latency hiding, and you might not be using the GPU well</a:t>
            </a:r>
            <a:endParaRPr lang="en-US" altLang="en-US">
              <a:latin typeface="Arial" panose="020B0604020202020204" pitchFamily="34" charset="0"/>
              <a:ea typeface="ＭＳ Ｐゴシック" panose="020B0600070205080204" pitchFamily="34" charset="-128"/>
            </a:endParaRPr>
          </a:p>
        </p:txBody>
      </p:sp>
      <p:sp>
        <p:nvSpPr>
          <p:cNvPr id="91139" name="Slide Number Placeholder 3">
            <a:extLst>
              <a:ext uri="{FF2B5EF4-FFF2-40B4-BE49-F238E27FC236}">
                <a16:creationId xmlns:a16="http://schemas.microsoft.com/office/drawing/2014/main" id="{3175FFC7-26FE-8E43-BC2A-3D6F3AC5FD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13"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defTabSz="912813"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defTabSz="912813"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defTabSz="912813"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defTabSz="912813"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912813"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12813"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12813"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12813"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r" defTabSz="912813" rtl="0" eaLnBrk="1" fontAlgn="base" latinLnBrk="0" hangingPunct="1">
              <a:lnSpc>
                <a:spcPct val="100000"/>
              </a:lnSpc>
              <a:spcBef>
                <a:spcPct val="0"/>
              </a:spcBef>
              <a:spcAft>
                <a:spcPct val="0"/>
              </a:spcAft>
              <a:buClrTx/>
              <a:buSzTx/>
              <a:buFontTx/>
              <a:buNone/>
              <a:tabLst/>
              <a:defRPr/>
            </a:pPr>
            <a:fld id="{2619D99D-F6B0-AF4D-AC44-7E9B7ECC0C4C}" type="slidenum">
              <a:rPr kumimoji="0" lang="en-US" altLang="en-US" sz="1200" b="0" i="0" u="none" strike="noStrike" kern="1200" cap="none" spc="0" normalizeH="0" baseline="0" noProof="0" smtClean="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rPr>
              <a:pPr marL="0" marR="0" lvl="0" indent="0" algn="r" defTabSz="912813" rtl="0" eaLnBrk="1" fontAlgn="base" latinLnBrk="0" hangingPunct="1">
                <a:lnSpc>
                  <a:spcPct val="100000"/>
                </a:lnSpc>
                <a:spcBef>
                  <a:spcPct val="0"/>
                </a:spcBef>
                <a:spcAft>
                  <a:spcPct val="0"/>
                </a:spcAft>
                <a:buClrTx/>
                <a:buSzTx/>
                <a:buFontTx/>
                <a:buNone/>
                <a:tabLst/>
                <a:defRPr/>
              </a:pPr>
              <a:t>66</a:t>
            </a:fld>
            <a:endPar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spTree>
    <p:extLst>
      <p:ext uri="{BB962C8B-B14F-4D97-AF65-F5344CB8AC3E}">
        <p14:creationId xmlns:p14="http://schemas.microsoft.com/office/powerpoint/2010/main" val="7720977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Slide Image Placeholder 1">
            <a:extLst>
              <a:ext uri="{FF2B5EF4-FFF2-40B4-BE49-F238E27FC236}">
                <a16:creationId xmlns:a16="http://schemas.microsoft.com/office/drawing/2014/main" id="{F1B71060-4BED-264E-B5AB-5D060FC9E9FB}"/>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4994" name="Notes Placeholder 2">
            <a:extLst>
              <a:ext uri="{FF2B5EF4-FFF2-40B4-BE49-F238E27FC236}">
                <a16:creationId xmlns:a16="http://schemas.microsoft.com/office/drawing/2014/main" id="{F3B43675-ED60-3540-9853-82CA7DDDCBC0}"/>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latin typeface="Arial" panose="020B0604020202020204" pitchFamily="34" charset="0"/>
              <a:ea typeface="ＭＳ Ｐゴシック" panose="020B0600070205080204" pitchFamily="34" charset="-128"/>
            </a:endParaRPr>
          </a:p>
        </p:txBody>
      </p:sp>
      <p:sp>
        <p:nvSpPr>
          <p:cNvPr id="84995" name="Slide Number Placeholder 3">
            <a:extLst>
              <a:ext uri="{FF2B5EF4-FFF2-40B4-BE49-F238E27FC236}">
                <a16:creationId xmlns:a16="http://schemas.microsoft.com/office/drawing/2014/main" id="{DA2FEC94-CE7C-7F4D-9AEB-C4F824521BD6}"/>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13"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defTabSz="912813"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defTabSz="912813"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defTabSz="912813"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defTabSz="912813"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912813"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12813"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12813"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12813"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r" defTabSz="912813" rtl="0" eaLnBrk="1" fontAlgn="base" latinLnBrk="0" hangingPunct="1">
              <a:lnSpc>
                <a:spcPct val="100000"/>
              </a:lnSpc>
              <a:spcBef>
                <a:spcPct val="0"/>
              </a:spcBef>
              <a:spcAft>
                <a:spcPct val="0"/>
              </a:spcAft>
              <a:buClrTx/>
              <a:buSzTx/>
              <a:buFontTx/>
              <a:buNone/>
              <a:tabLst/>
              <a:defRPr/>
            </a:pPr>
            <a:fld id="{E5EA8C3D-9B74-7A43-B7E8-1232C63E8CDC}" type="slidenum">
              <a:rPr kumimoji="0" lang="en-US" altLang="en-US" sz="1200" b="0" i="0" u="none" strike="noStrike" kern="1200" cap="none" spc="0" normalizeH="0" baseline="0" noProof="0" smtClean="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rPr>
              <a:pPr marL="0" marR="0" lvl="0" indent="0" algn="r" defTabSz="912813" rtl="0" eaLnBrk="1" fontAlgn="base" latinLnBrk="0" hangingPunct="1">
                <a:lnSpc>
                  <a:spcPct val="100000"/>
                </a:lnSpc>
                <a:spcBef>
                  <a:spcPct val="0"/>
                </a:spcBef>
                <a:spcAft>
                  <a:spcPct val="0"/>
                </a:spcAft>
                <a:buClrTx/>
                <a:buSzTx/>
                <a:buFontTx/>
                <a:buNone/>
                <a:tabLst/>
                <a:defRPr/>
              </a:pPr>
              <a:t>67</a:t>
            </a:fld>
            <a:endPar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spTree>
    <p:extLst>
      <p:ext uri="{BB962C8B-B14F-4D97-AF65-F5344CB8AC3E}">
        <p14:creationId xmlns:p14="http://schemas.microsoft.com/office/powerpoint/2010/main" val="10887652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Slide Image Placeholder 1">
            <a:extLst>
              <a:ext uri="{FF2B5EF4-FFF2-40B4-BE49-F238E27FC236}">
                <a16:creationId xmlns:a16="http://schemas.microsoft.com/office/drawing/2014/main" id="{F1B71060-4BED-264E-B5AB-5D060FC9E9FB}"/>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4994" name="Notes Placeholder 2">
            <a:extLst>
              <a:ext uri="{FF2B5EF4-FFF2-40B4-BE49-F238E27FC236}">
                <a16:creationId xmlns:a16="http://schemas.microsoft.com/office/drawing/2014/main" id="{F3B43675-ED60-3540-9853-82CA7DDDCBC0}"/>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latin typeface="Arial" panose="020B0604020202020204" pitchFamily="34" charset="0"/>
              <a:ea typeface="ＭＳ Ｐゴシック" panose="020B0600070205080204" pitchFamily="34" charset="-128"/>
            </a:endParaRPr>
          </a:p>
        </p:txBody>
      </p:sp>
      <p:sp>
        <p:nvSpPr>
          <p:cNvPr id="84995" name="Slide Number Placeholder 3">
            <a:extLst>
              <a:ext uri="{FF2B5EF4-FFF2-40B4-BE49-F238E27FC236}">
                <a16:creationId xmlns:a16="http://schemas.microsoft.com/office/drawing/2014/main" id="{DA2FEC94-CE7C-7F4D-9AEB-C4F824521BD6}"/>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13"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defTabSz="912813"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defTabSz="912813"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defTabSz="912813"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defTabSz="912813"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912813"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12813"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12813"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12813"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r" defTabSz="912813" rtl="0" eaLnBrk="1" fontAlgn="base" latinLnBrk="0" hangingPunct="1">
              <a:lnSpc>
                <a:spcPct val="100000"/>
              </a:lnSpc>
              <a:spcBef>
                <a:spcPct val="0"/>
              </a:spcBef>
              <a:spcAft>
                <a:spcPct val="0"/>
              </a:spcAft>
              <a:buClrTx/>
              <a:buSzTx/>
              <a:buFontTx/>
              <a:buNone/>
              <a:tabLst/>
              <a:defRPr/>
            </a:pPr>
            <a:fld id="{E5EA8C3D-9B74-7A43-B7E8-1232C63E8CDC}" type="slidenum">
              <a:rPr kumimoji="0" lang="en-US" altLang="en-US" sz="1200" b="0" i="0" u="none" strike="noStrike" kern="1200" cap="none" spc="0" normalizeH="0" baseline="0" noProof="0" smtClean="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rPr>
              <a:pPr marL="0" marR="0" lvl="0" indent="0" algn="r" defTabSz="912813" rtl="0" eaLnBrk="1" fontAlgn="base" latinLnBrk="0" hangingPunct="1">
                <a:lnSpc>
                  <a:spcPct val="100000"/>
                </a:lnSpc>
                <a:spcBef>
                  <a:spcPct val="0"/>
                </a:spcBef>
                <a:spcAft>
                  <a:spcPct val="0"/>
                </a:spcAft>
                <a:buClrTx/>
                <a:buSzTx/>
                <a:buFontTx/>
                <a:buNone/>
                <a:tabLst/>
                <a:defRPr/>
              </a:pPr>
              <a:t>68</a:t>
            </a:fld>
            <a:endPar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spTree>
    <p:extLst>
      <p:ext uri="{BB962C8B-B14F-4D97-AF65-F5344CB8AC3E}">
        <p14:creationId xmlns:p14="http://schemas.microsoft.com/office/powerpoint/2010/main" val="9990223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Slide Image Placeholder 1">
            <a:extLst>
              <a:ext uri="{FF2B5EF4-FFF2-40B4-BE49-F238E27FC236}">
                <a16:creationId xmlns:a16="http://schemas.microsoft.com/office/drawing/2014/main" id="{F1B71060-4BED-264E-B5AB-5D060FC9E9FB}"/>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4994" name="Notes Placeholder 2">
            <a:extLst>
              <a:ext uri="{FF2B5EF4-FFF2-40B4-BE49-F238E27FC236}">
                <a16:creationId xmlns:a16="http://schemas.microsoft.com/office/drawing/2014/main" id="{F3B43675-ED60-3540-9853-82CA7DDDCBC0}"/>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latin typeface="Arial" panose="020B0604020202020204" pitchFamily="34" charset="0"/>
              <a:ea typeface="ＭＳ Ｐゴシック" panose="020B0600070205080204" pitchFamily="34" charset="-128"/>
            </a:endParaRPr>
          </a:p>
        </p:txBody>
      </p:sp>
      <p:sp>
        <p:nvSpPr>
          <p:cNvPr id="84995" name="Slide Number Placeholder 3">
            <a:extLst>
              <a:ext uri="{FF2B5EF4-FFF2-40B4-BE49-F238E27FC236}">
                <a16:creationId xmlns:a16="http://schemas.microsoft.com/office/drawing/2014/main" id="{DA2FEC94-CE7C-7F4D-9AEB-C4F824521BD6}"/>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13"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defTabSz="912813"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defTabSz="912813"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defTabSz="912813"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defTabSz="912813"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912813"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12813"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12813"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12813"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r" defTabSz="912813" rtl="0" eaLnBrk="1" fontAlgn="base" latinLnBrk="0" hangingPunct="1">
              <a:lnSpc>
                <a:spcPct val="100000"/>
              </a:lnSpc>
              <a:spcBef>
                <a:spcPct val="0"/>
              </a:spcBef>
              <a:spcAft>
                <a:spcPct val="0"/>
              </a:spcAft>
              <a:buClrTx/>
              <a:buSzTx/>
              <a:buFontTx/>
              <a:buNone/>
              <a:tabLst/>
              <a:defRPr/>
            </a:pPr>
            <a:fld id="{E5EA8C3D-9B74-7A43-B7E8-1232C63E8CDC}" type="slidenum">
              <a:rPr kumimoji="0" lang="en-US" altLang="en-US" sz="1200" b="0" i="0" u="none" strike="noStrike" kern="1200" cap="none" spc="0" normalizeH="0" baseline="0" noProof="0" smtClean="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rPr>
              <a:pPr marL="0" marR="0" lvl="0" indent="0" algn="r" defTabSz="912813" rtl="0" eaLnBrk="1" fontAlgn="base" latinLnBrk="0" hangingPunct="1">
                <a:lnSpc>
                  <a:spcPct val="100000"/>
                </a:lnSpc>
                <a:spcBef>
                  <a:spcPct val="0"/>
                </a:spcBef>
                <a:spcAft>
                  <a:spcPct val="0"/>
                </a:spcAft>
                <a:buClrTx/>
                <a:buSzTx/>
                <a:buFontTx/>
                <a:buNone/>
                <a:tabLst/>
                <a:defRPr/>
              </a:pPr>
              <a:t>69</a:t>
            </a:fld>
            <a:endPar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spTree>
    <p:extLst>
      <p:ext uri="{BB962C8B-B14F-4D97-AF65-F5344CB8AC3E}">
        <p14:creationId xmlns:p14="http://schemas.microsoft.com/office/powerpoint/2010/main" val="415831358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Slide Image Placeholder 1">
            <a:extLst>
              <a:ext uri="{FF2B5EF4-FFF2-40B4-BE49-F238E27FC236}">
                <a16:creationId xmlns:a16="http://schemas.microsoft.com/office/drawing/2014/main" id="{F1B71060-4BED-264E-B5AB-5D060FC9E9FB}"/>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4994" name="Notes Placeholder 2">
            <a:extLst>
              <a:ext uri="{FF2B5EF4-FFF2-40B4-BE49-F238E27FC236}">
                <a16:creationId xmlns:a16="http://schemas.microsoft.com/office/drawing/2014/main" id="{F3B43675-ED60-3540-9853-82CA7DDDCBC0}"/>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latin typeface="Arial" panose="020B0604020202020204" pitchFamily="34" charset="0"/>
              <a:ea typeface="ＭＳ Ｐゴシック" panose="020B0600070205080204" pitchFamily="34" charset="-128"/>
            </a:endParaRPr>
          </a:p>
        </p:txBody>
      </p:sp>
      <p:sp>
        <p:nvSpPr>
          <p:cNvPr id="84995" name="Slide Number Placeholder 3">
            <a:extLst>
              <a:ext uri="{FF2B5EF4-FFF2-40B4-BE49-F238E27FC236}">
                <a16:creationId xmlns:a16="http://schemas.microsoft.com/office/drawing/2014/main" id="{DA2FEC94-CE7C-7F4D-9AEB-C4F824521BD6}"/>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13"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defTabSz="912813"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defTabSz="912813"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defTabSz="912813"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defTabSz="912813"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912813"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12813"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12813"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12813"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r" defTabSz="912813" rtl="0" eaLnBrk="1" fontAlgn="base" latinLnBrk="0" hangingPunct="1">
              <a:lnSpc>
                <a:spcPct val="100000"/>
              </a:lnSpc>
              <a:spcBef>
                <a:spcPct val="0"/>
              </a:spcBef>
              <a:spcAft>
                <a:spcPct val="0"/>
              </a:spcAft>
              <a:buClrTx/>
              <a:buSzTx/>
              <a:buFontTx/>
              <a:buNone/>
              <a:tabLst/>
              <a:defRPr/>
            </a:pPr>
            <a:fld id="{E5EA8C3D-9B74-7A43-B7E8-1232C63E8CDC}" type="slidenum">
              <a:rPr kumimoji="0" lang="en-US" altLang="en-US" sz="1200" b="0" i="0" u="none" strike="noStrike" kern="1200" cap="none" spc="0" normalizeH="0" baseline="0" noProof="0" smtClean="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rPr>
              <a:pPr marL="0" marR="0" lvl="0" indent="0" algn="r" defTabSz="912813" rtl="0" eaLnBrk="1" fontAlgn="base" latinLnBrk="0" hangingPunct="1">
                <a:lnSpc>
                  <a:spcPct val="100000"/>
                </a:lnSpc>
                <a:spcBef>
                  <a:spcPct val="0"/>
                </a:spcBef>
                <a:spcAft>
                  <a:spcPct val="0"/>
                </a:spcAft>
                <a:buClrTx/>
                <a:buSzTx/>
                <a:buFontTx/>
                <a:buNone/>
                <a:tabLst/>
                <a:defRPr/>
              </a:pPr>
              <a:t>70</a:t>
            </a:fld>
            <a:endPar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spTree>
    <p:extLst>
      <p:ext uri="{BB962C8B-B14F-4D97-AF65-F5344CB8AC3E}">
        <p14:creationId xmlns:p14="http://schemas.microsoft.com/office/powerpoint/2010/main" val="2218305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7">
            <a:extLst>
              <a:ext uri="{FF2B5EF4-FFF2-40B4-BE49-F238E27FC236}">
                <a16:creationId xmlns:a16="http://schemas.microsoft.com/office/drawing/2014/main" id="{5466BAB9-71D4-DD44-96CD-5E0C5955A3FD}"/>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1225"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defTabSz="911225"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defTabSz="911225"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defTabSz="911225"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defTabSz="911225"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91122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1122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1122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1122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3B710971-DE6B-B440-A397-2C7B2D4831B8}" type="slidenum">
              <a:rPr lang="en-US" altLang="en-US" sz="1200">
                <a:solidFill>
                  <a:srgbClr val="000000"/>
                </a:solidFill>
              </a:rPr>
              <a:pPr eaLnBrk="1" hangingPunct="1"/>
              <a:t>5</a:t>
            </a:fld>
            <a:endParaRPr lang="en-US" altLang="en-US" sz="1200">
              <a:solidFill>
                <a:srgbClr val="000000"/>
              </a:solidFill>
            </a:endParaRPr>
          </a:p>
        </p:txBody>
      </p:sp>
      <p:sp>
        <p:nvSpPr>
          <p:cNvPr id="37890" name="Rectangle 2">
            <a:extLst>
              <a:ext uri="{FF2B5EF4-FFF2-40B4-BE49-F238E27FC236}">
                <a16:creationId xmlns:a16="http://schemas.microsoft.com/office/drawing/2014/main" id="{2CEFCE68-6C1D-7443-9812-F922F74BF4CE}"/>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7891" name="Rectangle 3">
            <a:extLst>
              <a:ext uri="{FF2B5EF4-FFF2-40B4-BE49-F238E27FC236}">
                <a16:creationId xmlns:a16="http://schemas.microsoft.com/office/drawing/2014/main" id="{51E83F5C-1DC6-0149-ABD8-977D617E56D5}"/>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latin typeface="Arial" panose="020B0604020202020204" pitchFamily="34" charset="0"/>
              <a:ea typeface="ＭＳ Ｐゴシック" panose="020B0600070205080204" pitchFamily="34" charset="-128"/>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Slide Image Placeholder 1">
            <a:extLst>
              <a:ext uri="{FF2B5EF4-FFF2-40B4-BE49-F238E27FC236}">
                <a16:creationId xmlns:a16="http://schemas.microsoft.com/office/drawing/2014/main" id="{F1B71060-4BED-264E-B5AB-5D060FC9E9FB}"/>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4994" name="Notes Placeholder 2">
            <a:extLst>
              <a:ext uri="{FF2B5EF4-FFF2-40B4-BE49-F238E27FC236}">
                <a16:creationId xmlns:a16="http://schemas.microsoft.com/office/drawing/2014/main" id="{F3B43675-ED60-3540-9853-82CA7DDDCBC0}"/>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dirty="0">
                <a:latin typeface="Arial" panose="020B0604020202020204" pitchFamily="34" charset="0"/>
                <a:ea typeface="ＭＳ Ｐゴシック" panose="020B0600070205080204" pitchFamily="34" charset="-128"/>
              </a:rPr>
              <a:t>Both concepts (GPUs and systolic arrays) can be combined in a heterogenous architecture.</a:t>
            </a:r>
          </a:p>
        </p:txBody>
      </p:sp>
      <p:sp>
        <p:nvSpPr>
          <p:cNvPr id="84995" name="Slide Number Placeholder 3">
            <a:extLst>
              <a:ext uri="{FF2B5EF4-FFF2-40B4-BE49-F238E27FC236}">
                <a16:creationId xmlns:a16="http://schemas.microsoft.com/office/drawing/2014/main" id="{DA2FEC94-CE7C-7F4D-9AEB-C4F824521BD6}"/>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13"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defTabSz="912813"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defTabSz="912813"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defTabSz="912813"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defTabSz="912813"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912813"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12813"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12813"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12813"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r" defTabSz="912813" rtl="0" eaLnBrk="1" fontAlgn="base" latinLnBrk="0" hangingPunct="1">
              <a:lnSpc>
                <a:spcPct val="100000"/>
              </a:lnSpc>
              <a:spcBef>
                <a:spcPct val="0"/>
              </a:spcBef>
              <a:spcAft>
                <a:spcPct val="0"/>
              </a:spcAft>
              <a:buClrTx/>
              <a:buSzTx/>
              <a:buFontTx/>
              <a:buNone/>
              <a:tabLst/>
              <a:defRPr/>
            </a:pPr>
            <a:fld id="{E5EA8C3D-9B74-7A43-B7E8-1232C63E8CDC}" type="slidenum">
              <a:rPr kumimoji="0" lang="en-US" altLang="en-US" sz="1200" b="0" i="0" u="none" strike="noStrike" kern="1200" cap="none" spc="0" normalizeH="0" baseline="0" noProof="0" smtClean="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rPr>
              <a:pPr marL="0" marR="0" lvl="0" indent="0" algn="r" defTabSz="912813" rtl="0" eaLnBrk="1" fontAlgn="base" latinLnBrk="0" hangingPunct="1">
                <a:lnSpc>
                  <a:spcPct val="100000"/>
                </a:lnSpc>
                <a:spcBef>
                  <a:spcPct val="0"/>
                </a:spcBef>
                <a:spcAft>
                  <a:spcPct val="0"/>
                </a:spcAft>
                <a:buClrTx/>
                <a:buSzTx/>
                <a:buFontTx/>
                <a:buNone/>
                <a:tabLst/>
                <a:defRPr/>
              </a:pPr>
              <a:t>71</a:t>
            </a:fld>
            <a:endPar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spTree>
    <p:extLst>
      <p:ext uri="{BB962C8B-B14F-4D97-AF65-F5344CB8AC3E}">
        <p14:creationId xmlns:p14="http://schemas.microsoft.com/office/powerpoint/2010/main" val="547809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7">
            <a:extLst>
              <a:ext uri="{FF2B5EF4-FFF2-40B4-BE49-F238E27FC236}">
                <a16:creationId xmlns:a16="http://schemas.microsoft.com/office/drawing/2014/main" id="{4811DDEB-23E5-1A4A-A4FA-2FB462DC4936}"/>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1225">
              <a:spcBef>
                <a:spcPct val="30000"/>
              </a:spcBef>
              <a:defRPr sz="1200">
                <a:solidFill>
                  <a:schemeClr val="tx1"/>
                </a:solidFill>
                <a:latin typeface="Calibri" panose="020F0502020204030204" pitchFamily="34" charset="0"/>
                <a:ea typeface="ＭＳ Ｐゴシック" panose="020B0600070205080204" pitchFamily="34" charset="-128"/>
              </a:defRPr>
            </a:lvl1pPr>
            <a:lvl2pPr marL="742950" indent="-285750" defTabSz="911225">
              <a:spcBef>
                <a:spcPct val="30000"/>
              </a:spcBef>
              <a:defRPr sz="1200">
                <a:solidFill>
                  <a:schemeClr val="tx1"/>
                </a:solidFill>
                <a:latin typeface="Calibri" panose="020F0502020204030204" pitchFamily="34" charset="0"/>
                <a:ea typeface="ＭＳ Ｐゴシック" panose="020B0600070205080204" pitchFamily="34" charset="-128"/>
              </a:defRPr>
            </a:lvl2pPr>
            <a:lvl3pPr marL="1143000" indent="-228600" defTabSz="911225">
              <a:spcBef>
                <a:spcPct val="30000"/>
              </a:spcBef>
              <a:defRPr sz="1200">
                <a:solidFill>
                  <a:schemeClr val="tx1"/>
                </a:solidFill>
                <a:latin typeface="Calibri" panose="020F0502020204030204" pitchFamily="34" charset="0"/>
                <a:ea typeface="ＭＳ Ｐゴシック" panose="020B0600070205080204" pitchFamily="34" charset="-128"/>
              </a:defRPr>
            </a:lvl3pPr>
            <a:lvl4pPr marL="1600200" indent="-228600" defTabSz="911225">
              <a:spcBef>
                <a:spcPct val="30000"/>
              </a:spcBef>
              <a:defRPr sz="1200">
                <a:solidFill>
                  <a:schemeClr val="tx1"/>
                </a:solidFill>
                <a:latin typeface="Calibri" panose="020F0502020204030204" pitchFamily="34" charset="0"/>
                <a:ea typeface="ＭＳ Ｐゴシック" panose="020B0600070205080204" pitchFamily="34" charset="-128"/>
              </a:defRPr>
            </a:lvl4pPr>
            <a:lvl5pPr marL="2057400" indent="-228600" defTabSz="911225">
              <a:spcBef>
                <a:spcPct val="30000"/>
              </a:spcBef>
              <a:defRPr sz="1200">
                <a:solidFill>
                  <a:schemeClr val="tx1"/>
                </a:solidFill>
                <a:latin typeface="Calibri" panose="020F0502020204030204" pitchFamily="34" charset="0"/>
                <a:ea typeface="ＭＳ Ｐゴシック" panose="020B0600070205080204" pitchFamily="34" charset="-128"/>
              </a:defRPr>
            </a:lvl5pPr>
            <a:lvl6pPr marL="2514600" indent="-228600" defTabSz="911225"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6pPr>
            <a:lvl7pPr marL="2971800" indent="-228600" defTabSz="911225"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7pPr>
            <a:lvl8pPr marL="3429000" indent="-228600" defTabSz="911225"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8pPr>
            <a:lvl9pPr marL="3886200" indent="-228600" defTabSz="911225"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9pPr>
          </a:lstStyle>
          <a:p>
            <a:pPr>
              <a:spcBef>
                <a:spcPct val="0"/>
              </a:spcBef>
            </a:pPr>
            <a:fld id="{27CF1C65-F0E2-8E44-882C-5DBA87F125D8}" type="slidenum">
              <a:rPr lang="en-US" altLang="en-US" smtClean="0">
                <a:solidFill>
                  <a:srgbClr val="000000"/>
                </a:solidFill>
                <a:latin typeface="Arial" panose="020B0604020202020204" pitchFamily="34" charset="0"/>
                <a:cs typeface="Arial" panose="020B0604020202020204" pitchFamily="34" charset="0"/>
              </a:rPr>
              <a:pPr>
                <a:spcBef>
                  <a:spcPct val="0"/>
                </a:spcBef>
              </a:pPr>
              <a:t>72</a:t>
            </a:fld>
            <a:endParaRPr lang="en-US" altLang="en-US">
              <a:solidFill>
                <a:srgbClr val="000000"/>
              </a:solidFill>
              <a:latin typeface="Arial" panose="020B0604020202020204" pitchFamily="34" charset="0"/>
              <a:cs typeface="Arial" panose="020B0604020202020204" pitchFamily="34" charset="0"/>
            </a:endParaRPr>
          </a:p>
        </p:txBody>
      </p:sp>
      <p:sp>
        <p:nvSpPr>
          <p:cNvPr id="23554" name="Rectangle 2">
            <a:extLst>
              <a:ext uri="{FF2B5EF4-FFF2-40B4-BE49-F238E27FC236}">
                <a16:creationId xmlns:a16="http://schemas.microsoft.com/office/drawing/2014/main" id="{2AB01437-07BF-AD4E-82F9-DDA0E0B2AF55}"/>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Rectangle 3">
            <a:extLst>
              <a:ext uri="{FF2B5EF4-FFF2-40B4-BE49-F238E27FC236}">
                <a16:creationId xmlns:a16="http://schemas.microsoft.com/office/drawing/2014/main" id="{55423678-1E4A-644F-87FF-81A34DC44218}"/>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675586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7">
            <a:extLst>
              <a:ext uri="{FF2B5EF4-FFF2-40B4-BE49-F238E27FC236}">
                <a16:creationId xmlns:a16="http://schemas.microsoft.com/office/drawing/2014/main" id="{7866FBF6-BCD2-B945-82D7-0330F2B59FD9}"/>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9638"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defTabSz="909638"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defTabSz="909638"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defTabSz="909638"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defTabSz="909638"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90963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0963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0963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0963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r" defTabSz="909638" rtl="0" eaLnBrk="1" fontAlgn="base" latinLnBrk="0" hangingPunct="1">
              <a:lnSpc>
                <a:spcPct val="100000"/>
              </a:lnSpc>
              <a:spcBef>
                <a:spcPct val="0"/>
              </a:spcBef>
              <a:spcAft>
                <a:spcPct val="0"/>
              </a:spcAft>
              <a:buClrTx/>
              <a:buSzTx/>
              <a:buFontTx/>
              <a:buNone/>
              <a:tabLst/>
              <a:defRPr/>
            </a:pPr>
            <a:fld id="{0E49C208-858D-7642-A42D-24033AE19A35}" type="slidenum">
              <a:rPr kumimoji="0" lang="en-US" altLang="en-US" sz="1200" b="0" i="0" u="none" strike="noStrike" kern="1200" cap="none" spc="0" normalizeH="0" baseline="0" noProof="0" smtClean="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rPr>
              <a:pPr marL="0" marR="0" lvl="0" indent="0" algn="r" defTabSz="909638" rtl="0" eaLnBrk="1" fontAlgn="base" latinLnBrk="0" hangingPunct="1">
                <a:lnSpc>
                  <a:spcPct val="100000"/>
                </a:lnSpc>
                <a:spcBef>
                  <a:spcPct val="0"/>
                </a:spcBef>
                <a:spcAft>
                  <a:spcPct val="0"/>
                </a:spcAft>
                <a:buClrTx/>
                <a:buSzTx/>
                <a:buFontTx/>
                <a:buNone/>
                <a:tabLst/>
                <a:defRPr/>
              </a:pPr>
              <a:t>15</a:t>
            </a:fld>
            <a:endPar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sp>
        <p:nvSpPr>
          <p:cNvPr id="39938" name="Rectangle 2">
            <a:extLst>
              <a:ext uri="{FF2B5EF4-FFF2-40B4-BE49-F238E27FC236}">
                <a16:creationId xmlns:a16="http://schemas.microsoft.com/office/drawing/2014/main" id="{E6530BAA-9099-114F-B7A0-2C6AF1C784E1}"/>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9939" name="Rectangle 3">
            <a:extLst>
              <a:ext uri="{FF2B5EF4-FFF2-40B4-BE49-F238E27FC236}">
                <a16:creationId xmlns:a16="http://schemas.microsoft.com/office/drawing/2014/main" id="{6B04D86A-CDEC-6A41-892F-ED6786361607}"/>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22622233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29" name="Rectangle 7">
            <a:extLst>
              <a:ext uri="{FF2B5EF4-FFF2-40B4-BE49-F238E27FC236}">
                <a16:creationId xmlns:a16="http://schemas.microsoft.com/office/drawing/2014/main" id="{37236D5F-4277-1846-88E4-0D41BF1C23C4}"/>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85FD72C-A1C7-F142-98A3-92E946BF3B28}" type="slidenum">
              <a:rPr kumimoji="0" lang="en-US" altLang="en-US" sz="1100" b="0" i="0" u="none" strike="noStrike" kern="1200" cap="none" spc="0" normalizeH="0" baseline="0" noProof="0" smtClean="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16</a:t>
            </a:fld>
            <a:endParaRPr kumimoji="0" lang="en-US" altLang="en-US" sz="11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sp>
        <p:nvSpPr>
          <p:cNvPr id="99330" name="Rectangle 2">
            <a:extLst>
              <a:ext uri="{FF2B5EF4-FFF2-40B4-BE49-F238E27FC236}">
                <a16:creationId xmlns:a16="http://schemas.microsoft.com/office/drawing/2014/main" id="{35BEA910-9F48-6E44-BED8-379C0783B15D}"/>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9331" name="Rectangle 3">
            <a:extLst>
              <a:ext uri="{FF2B5EF4-FFF2-40B4-BE49-F238E27FC236}">
                <a16:creationId xmlns:a16="http://schemas.microsoft.com/office/drawing/2014/main" id="{AFE341F9-427E-694F-AF55-AA1D4AA4CF43}"/>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de-DE" altLang="en-US">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10507506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89" name="Slide Image Placeholder 1">
            <a:extLst>
              <a:ext uri="{FF2B5EF4-FFF2-40B4-BE49-F238E27FC236}">
                <a16:creationId xmlns:a16="http://schemas.microsoft.com/office/drawing/2014/main" id="{8CFBB1E9-E205-8249-9FB5-6B17F7FDC5EE}"/>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4690" name="Notes Placeholder 2">
            <a:extLst>
              <a:ext uri="{FF2B5EF4-FFF2-40B4-BE49-F238E27FC236}">
                <a16:creationId xmlns:a16="http://schemas.microsoft.com/office/drawing/2014/main" id="{B84CB036-1E28-5D4E-8719-7A785F62E358}"/>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ea typeface="ＭＳ Ｐゴシック" panose="020B0600070205080204" pitchFamily="34" charset="-128"/>
              </a:rPr>
              <a:t>Latency overlap/hiding</a:t>
            </a:r>
          </a:p>
        </p:txBody>
      </p:sp>
      <p:sp>
        <p:nvSpPr>
          <p:cNvPr id="114691" name="Slide Number Placeholder 3">
            <a:extLst>
              <a:ext uri="{FF2B5EF4-FFF2-40B4-BE49-F238E27FC236}">
                <a16:creationId xmlns:a16="http://schemas.microsoft.com/office/drawing/2014/main" id="{A5AFB78C-9C24-9B47-A3FA-3B080658BF91}"/>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ＭＳ Ｐゴシック" panose="020B0600070205080204" pitchFamily="34" charset="-128"/>
              </a:defRPr>
            </a:lvl1pPr>
            <a:lvl2pPr marL="742950" indent="-285750">
              <a:spcBef>
                <a:spcPct val="30000"/>
              </a:spcBef>
              <a:defRPr sz="1200">
                <a:solidFill>
                  <a:schemeClr val="tx1"/>
                </a:solidFill>
                <a:latin typeface="Calibri" panose="020F0502020204030204" pitchFamily="34" charset="0"/>
                <a:ea typeface="ＭＳ Ｐゴシック" panose="020B0600070205080204" pitchFamily="34" charset="-128"/>
              </a:defRPr>
            </a:lvl2pPr>
            <a:lvl3pPr marL="1143000" indent="-228600">
              <a:spcBef>
                <a:spcPct val="30000"/>
              </a:spcBef>
              <a:defRPr sz="1200">
                <a:solidFill>
                  <a:schemeClr val="tx1"/>
                </a:solidFill>
                <a:latin typeface="Calibri" panose="020F0502020204030204" pitchFamily="34" charset="0"/>
                <a:ea typeface="ＭＳ Ｐゴシック" panose="020B0600070205080204" pitchFamily="34" charset="-128"/>
              </a:defRPr>
            </a:lvl3pPr>
            <a:lvl4pPr marL="1600200" indent="-228600">
              <a:spcBef>
                <a:spcPct val="30000"/>
              </a:spcBef>
              <a:defRPr sz="1200">
                <a:solidFill>
                  <a:schemeClr val="tx1"/>
                </a:solidFill>
                <a:latin typeface="Calibri" panose="020F0502020204030204" pitchFamily="34" charset="0"/>
                <a:ea typeface="ＭＳ Ｐゴシック" panose="020B0600070205080204" pitchFamily="34" charset="-128"/>
              </a:defRPr>
            </a:lvl4pPr>
            <a:lvl5pPr marL="2057400" indent="-228600">
              <a:spcBef>
                <a:spcPct val="30000"/>
              </a:spcBef>
              <a:defRPr sz="12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23DE38B3-B002-0644-ADA7-D1492B215FF8}"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pitchFamily="34" charset="0"/>
                <a:ea typeface="ＭＳ Ｐゴシック" panose="020B0600070205080204" pitchFamily="34" charset="-128"/>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21</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Arial" panose="020B0604020202020204" pitchFamily="34" charset="0"/>
            </a:endParaRPr>
          </a:p>
        </p:txBody>
      </p:sp>
    </p:spTree>
    <p:extLst>
      <p:ext uri="{BB962C8B-B14F-4D97-AF65-F5344CB8AC3E}">
        <p14:creationId xmlns:p14="http://schemas.microsoft.com/office/powerpoint/2010/main" val="4056571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Rectangle 7">
            <a:extLst>
              <a:ext uri="{FF2B5EF4-FFF2-40B4-BE49-F238E27FC236}">
                <a16:creationId xmlns:a16="http://schemas.microsoft.com/office/drawing/2014/main" id="{8D9C33B6-C87F-6449-976B-1442E762A2B8}"/>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9638"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defTabSz="909638"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defTabSz="909638"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defTabSz="909638"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defTabSz="909638"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90963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0963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0963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0963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r" defTabSz="909638" rtl="0" eaLnBrk="1" fontAlgn="base" latinLnBrk="0" hangingPunct="1">
              <a:lnSpc>
                <a:spcPct val="100000"/>
              </a:lnSpc>
              <a:spcBef>
                <a:spcPct val="0"/>
              </a:spcBef>
              <a:spcAft>
                <a:spcPct val="0"/>
              </a:spcAft>
              <a:buClrTx/>
              <a:buSzTx/>
              <a:buFontTx/>
              <a:buNone/>
              <a:tabLst/>
              <a:defRPr/>
            </a:pPr>
            <a:fld id="{BB00CA67-B2D3-084C-A5E6-4B4CE45DA79A}" type="slidenum">
              <a:rPr kumimoji="0" lang="en-US" altLang="en-US" sz="1200" b="0" i="0" u="none" strike="noStrike" kern="1200" cap="none" spc="0" normalizeH="0" baseline="0" noProof="0" smtClean="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rPr>
              <a:pPr marL="0" marR="0" lvl="0" indent="0" algn="r" defTabSz="909638" rtl="0" eaLnBrk="1" fontAlgn="base" latinLnBrk="0" hangingPunct="1">
                <a:lnSpc>
                  <a:spcPct val="100000"/>
                </a:lnSpc>
                <a:spcBef>
                  <a:spcPct val="0"/>
                </a:spcBef>
                <a:spcAft>
                  <a:spcPct val="0"/>
                </a:spcAft>
                <a:buClrTx/>
                <a:buSzTx/>
                <a:buFontTx/>
                <a:buNone/>
                <a:tabLst/>
                <a:defRPr/>
              </a:pPr>
              <a:t>25</a:t>
            </a:fld>
            <a:endPar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sp>
        <p:nvSpPr>
          <p:cNvPr id="46082" name="Rectangle 2">
            <a:extLst>
              <a:ext uri="{FF2B5EF4-FFF2-40B4-BE49-F238E27FC236}">
                <a16:creationId xmlns:a16="http://schemas.microsoft.com/office/drawing/2014/main" id="{23FBA1D5-32FE-5B40-8A52-8E8D54B1D4D0}"/>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6083" name="Rectangle 3">
            <a:extLst>
              <a:ext uri="{FF2B5EF4-FFF2-40B4-BE49-F238E27FC236}">
                <a16:creationId xmlns:a16="http://schemas.microsoft.com/office/drawing/2014/main" id="{2E6C7F11-7C72-0243-A958-6C25C9882EE3}"/>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19248557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7">
            <a:extLst>
              <a:ext uri="{FF2B5EF4-FFF2-40B4-BE49-F238E27FC236}">
                <a16:creationId xmlns:a16="http://schemas.microsoft.com/office/drawing/2014/main" id="{7C744B83-4892-F345-A33F-94F6137FBD7D}"/>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9638"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defTabSz="909638"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defTabSz="909638"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defTabSz="909638"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defTabSz="909638"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90963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0963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0963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0963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r" defTabSz="909638" rtl="0" eaLnBrk="1" fontAlgn="base" latinLnBrk="0" hangingPunct="1">
              <a:lnSpc>
                <a:spcPct val="100000"/>
              </a:lnSpc>
              <a:spcBef>
                <a:spcPct val="0"/>
              </a:spcBef>
              <a:spcAft>
                <a:spcPct val="0"/>
              </a:spcAft>
              <a:buClrTx/>
              <a:buSzTx/>
              <a:buFontTx/>
              <a:buNone/>
              <a:tabLst/>
              <a:defRPr/>
            </a:pPr>
            <a:fld id="{F50BD520-5C72-1145-A988-51D7DFFD0FEA}" type="slidenum">
              <a:rPr kumimoji="0" lang="en-US" altLang="en-US" sz="1200" b="0" i="0" u="none" strike="noStrike" kern="1200" cap="none" spc="0" normalizeH="0" baseline="0" noProof="0" smtClean="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rPr>
              <a:pPr marL="0" marR="0" lvl="0" indent="0" algn="r" defTabSz="909638" rtl="0" eaLnBrk="1" fontAlgn="base" latinLnBrk="0" hangingPunct="1">
                <a:lnSpc>
                  <a:spcPct val="100000"/>
                </a:lnSpc>
                <a:spcBef>
                  <a:spcPct val="0"/>
                </a:spcBef>
                <a:spcAft>
                  <a:spcPct val="0"/>
                </a:spcAft>
                <a:buClrTx/>
                <a:buSzTx/>
                <a:buFontTx/>
                <a:buNone/>
                <a:tabLst/>
                <a:defRPr/>
              </a:pPr>
              <a:t>35</a:t>
            </a:fld>
            <a:endPar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sp>
        <p:nvSpPr>
          <p:cNvPr id="57346" name="Rectangle 2">
            <a:extLst>
              <a:ext uri="{FF2B5EF4-FFF2-40B4-BE49-F238E27FC236}">
                <a16:creationId xmlns:a16="http://schemas.microsoft.com/office/drawing/2014/main" id="{7371266A-380F-974D-8A00-3B7523511C22}"/>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7347" name="Rectangle 3">
            <a:extLst>
              <a:ext uri="{FF2B5EF4-FFF2-40B4-BE49-F238E27FC236}">
                <a16:creationId xmlns:a16="http://schemas.microsoft.com/office/drawing/2014/main" id="{CFBD2B51-1448-E649-8770-8E6DEED89A45}"/>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37811281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Slide Image Placeholder 1">
            <a:extLst>
              <a:ext uri="{FF2B5EF4-FFF2-40B4-BE49-F238E27FC236}">
                <a16:creationId xmlns:a16="http://schemas.microsoft.com/office/drawing/2014/main" id="{6184AD05-EC8C-3A4C-9694-4C3DDDE5FF3B}"/>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42" name="Notes Placeholder 2">
            <a:extLst>
              <a:ext uri="{FF2B5EF4-FFF2-40B4-BE49-F238E27FC236}">
                <a16:creationId xmlns:a16="http://schemas.microsoft.com/office/drawing/2014/main" id="{0815A2FB-BE72-D946-AFBD-A42CE90E374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latin typeface="Arial" panose="020B0604020202020204" pitchFamily="34" charset="0"/>
                <a:ea typeface="ＭＳ Ｐゴシック" panose="020B0600070205080204" pitchFamily="34" charset="-128"/>
              </a:rPr>
              <a:t>In SIMD, you need to specify the data array + an instruction (on which to operate the data on) + THE INSTRUCTION WIDTH.</a:t>
            </a:r>
            <a:br>
              <a:rPr lang="en-US" altLang="en-US">
                <a:latin typeface="Arial" panose="020B0604020202020204" pitchFamily="34" charset="0"/>
                <a:ea typeface="ＭＳ Ｐゴシック" panose="020B0600070205080204" pitchFamily="34" charset="-128"/>
              </a:rPr>
            </a:br>
            <a:r>
              <a:rPr lang="en-US" altLang="en-US">
                <a:latin typeface="Arial" panose="020B0604020202020204" pitchFamily="34" charset="0"/>
                <a:ea typeface="ＭＳ Ｐゴシック" panose="020B0600070205080204" pitchFamily="34" charset="-128"/>
              </a:rPr>
              <a:t>Eg: You might want to add 2 integer arrays of length 16, then a SIMD instruction would look like (the instruction has been cooked-up by me for demo)</a:t>
            </a:r>
            <a:br>
              <a:rPr lang="en-US" altLang="en-US">
                <a:latin typeface="Arial" panose="020B0604020202020204" pitchFamily="34" charset="0"/>
                <a:ea typeface="ＭＳ Ｐゴシック" panose="020B0600070205080204" pitchFamily="34" charset="-128"/>
              </a:rPr>
            </a:br>
            <a:r>
              <a:rPr lang="en-US" altLang="en-US">
                <a:latin typeface="Arial" panose="020B0604020202020204" pitchFamily="34" charset="0"/>
                <a:ea typeface="ＭＳ Ｐゴシック" panose="020B0600070205080204" pitchFamily="34" charset="-128"/>
              </a:rPr>
              <a:t>add.16 arr1 arr2</a:t>
            </a:r>
            <a:br>
              <a:rPr lang="en-US" altLang="en-US">
                <a:latin typeface="Arial" panose="020B0604020202020204" pitchFamily="34" charset="0"/>
                <a:ea typeface="ＭＳ Ｐゴシック" panose="020B0600070205080204" pitchFamily="34" charset="-128"/>
              </a:rPr>
            </a:br>
            <a:r>
              <a:rPr lang="en-US" altLang="en-US">
                <a:latin typeface="Arial" panose="020B0604020202020204" pitchFamily="34" charset="0"/>
                <a:ea typeface="ＭＳ Ｐゴシック" panose="020B0600070205080204" pitchFamily="34" charset="-128"/>
              </a:rPr>
              <a:t>However, SIMT doesn't bother about the instruction width. So, essentially, you could write the above example as:</a:t>
            </a:r>
            <a:br>
              <a:rPr lang="en-US" altLang="en-US">
                <a:latin typeface="Arial" panose="020B0604020202020204" pitchFamily="34" charset="0"/>
                <a:ea typeface="ＭＳ Ｐゴシック" panose="020B0600070205080204" pitchFamily="34" charset="-128"/>
              </a:rPr>
            </a:br>
            <a:r>
              <a:rPr lang="en-US" altLang="en-US">
                <a:latin typeface="Arial" panose="020B0604020202020204" pitchFamily="34" charset="0"/>
                <a:ea typeface="ＭＳ Ｐゴシック" panose="020B0600070205080204" pitchFamily="34" charset="-128"/>
              </a:rPr>
              <a:t>arr1[i] + arr2[i]</a:t>
            </a:r>
            <a:br>
              <a:rPr lang="en-US" altLang="en-US">
                <a:latin typeface="Arial" panose="020B0604020202020204" pitchFamily="34" charset="0"/>
                <a:ea typeface="ＭＳ Ｐゴシック" panose="020B0600070205080204" pitchFamily="34" charset="-128"/>
              </a:rPr>
            </a:br>
            <a:r>
              <a:rPr lang="en-US" altLang="en-US">
                <a:latin typeface="Arial" panose="020B0604020202020204" pitchFamily="34" charset="0"/>
                <a:ea typeface="ＭＳ Ｐゴシック" panose="020B0600070205080204" pitchFamily="34" charset="-128"/>
              </a:rPr>
              <a:t>and then launch as many threads as the length of the array, as you want.</a:t>
            </a:r>
            <a:br>
              <a:rPr lang="en-US" altLang="en-US">
                <a:latin typeface="Arial" panose="020B0604020202020204" pitchFamily="34" charset="0"/>
                <a:ea typeface="ＭＳ Ｐゴシック" panose="020B0600070205080204" pitchFamily="34" charset="-128"/>
              </a:rPr>
            </a:br>
            <a:br>
              <a:rPr lang="en-US" altLang="en-US">
                <a:latin typeface="Arial" panose="020B0604020202020204" pitchFamily="34" charset="0"/>
                <a:ea typeface="ＭＳ Ｐゴシック" panose="020B0600070205080204" pitchFamily="34" charset="-128"/>
              </a:rPr>
            </a:br>
            <a:br>
              <a:rPr lang="en-US" altLang="en-US">
                <a:latin typeface="Arial" panose="020B0604020202020204" pitchFamily="34" charset="0"/>
                <a:ea typeface="ＭＳ Ｐゴシック" panose="020B0600070205080204" pitchFamily="34" charset="-128"/>
              </a:rPr>
            </a:br>
            <a:r>
              <a:rPr lang="en-US" altLang="en-US">
                <a:latin typeface="Arial" panose="020B0604020202020204" pitchFamily="34" charset="0"/>
                <a:ea typeface="ＭＳ Ｐゴシック" panose="020B0600070205080204" pitchFamily="34" charset="-128"/>
              </a:rPr>
              <a:t>Note that, if the array size was, let us say, 32, then SIMD EXPECTS you to explicitly call two such 'add.16' instructions!</a:t>
            </a:r>
            <a:br>
              <a:rPr lang="en-US" altLang="en-US">
                <a:latin typeface="Arial" panose="020B0604020202020204" pitchFamily="34" charset="0"/>
                <a:ea typeface="ＭＳ Ｐゴシック" panose="020B0600070205080204" pitchFamily="34" charset="-128"/>
              </a:rPr>
            </a:br>
            <a:r>
              <a:rPr lang="en-US" altLang="en-US">
                <a:latin typeface="Arial" panose="020B0604020202020204" pitchFamily="34" charset="0"/>
                <a:ea typeface="ＭＳ Ｐゴシック" panose="020B0600070205080204" pitchFamily="34" charset="-128"/>
              </a:rPr>
              <a:t>Whereas, this is not the case with SIMT.</a:t>
            </a:r>
          </a:p>
          <a:p>
            <a:endParaRPr lang="en-US" altLang="en-US">
              <a:latin typeface="Arial" panose="020B0604020202020204" pitchFamily="34" charset="0"/>
              <a:ea typeface="ＭＳ Ｐゴシック" panose="020B0600070205080204" pitchFamily="34" charset="-128"/>
            </a:endParaRPr>
          </a:p>
          <a:p>
            <a:endParaRPr lang="en-US" altLang="en-US">
              <a:latin typeface="Arial" panose="020B0604020202020204" pitchFamily="34" charset="0"/>
              <a:ea typeface="ＭＳ Ｐゴシック" panose="020B0600070205080204" pitchFamily="34" charset="-128"/>
            </a:endParaRPr>
          </a:p>
        </p:txBody>
      </p:sp>
      <p:sp>
        <p:nvSpPr>
          <p:cNvPr id="61443" name="Slide Number Placeholder 3">
            <a:extLst>
              <a:ext uri="{FF2B5EF4-FFF2-40B4-BE49-F238E27FC236}">
                <a16:creationId xmlns:a16="http://schemas.microsoft.com/office/drawing/2014/main" id="{34F0615B-DD50-2A44-9DD3-1D459636DE05}"/>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13"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defTabSz="912813"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defTabSz="912813"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defTabSz="912813"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defTabSz="912813"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912813"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12813"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12813"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12813"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r" defTabSz="912813" rtl="0" eaLnBrk="1" fontAlgn="base" latinLnBrk="0" hangingPunct="1">
              <a:lnSpc>
                <a:spcPct val="100000"/>
              </a:lnSpc>
              <a:spcBef>
                <a:spcPct val="0"/>
              </a:spcBef>
              <a:spcAft>
                <a:spcPct val="0"/>
              </a:spcAft>
              <a:buClrTx/>
              <a:buSzTx/>
              <a:buFontTx/>
              <a:buNone/>
              <a:tabLst/>
              <a:defRPr/>
            </a:pPr>
            <a:fld id="{D29A7EAB-D88C-224C-8940-4E0A1D79C2FB}" type="slidenum">
              <a:rPr kumimoji="0" lang="en-US" altLang="en-US" sz="1200" b="0" i="0" u="none" strike="noStrike" kern="1200" cap="none" spc="0" normalizeH="0" baseline="0" noProof="0" smtClean="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rPr>
              <a:pPr marL="0" marR="0" lvl="0" indent="0" algn="r" defTabSz="912813" rtl="0" eaLnBrk="1" fontAlgn="base" latinLnBrk="0" hangingPunct="1">
                <a:lnSpc>
                  <a:spcPct val="100000"/>
                </a:lnSpc>
                <a:spcBef>
                  <a:spcPct val="0"/>
                </a:spcBef>
                <a:spcAft>
                  <a:spcPct val="0"/>
                </a:spcAft>
                <a:buClrTx/>
                <a:buSzTx/>
                <a:buFontTx/>
                <a:buNone/>
                <a:tabLst/>
                <a:defRPr/>
              </a:pPr>
              <a:t>38</a:t>
            </a:fld>
            <a:endPar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spTree>
    <p:extLst>
      <p:ext uri="{BB962C8B-B14F-4D97-AF65-F5344CB8AC3E}">
        <p14:creationId xmlns:p14="http://schemas.microsoft.com/office/powerpoint/2010/main" val="41636699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Slide Image Placeholder 1">
            <a:extLst>
              <a:ext uri="{FF2B5EF4-FFF2-40B4-BE49-F238E27FC236}">
                <a16:creationId xmlns:a16="http://schemas.microsoft.com/office/drawing/2014/main" id="{98225960-2654-FF43-A15E-0EBCA8105589}"/>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4514" name="Notes Placeholder 2">
            <a:extLst>
              <a:ext uri="{FF2B5EF4-FFF2-40B4-BE49-F238E27FC236}">
                <a16:creationId xmlns:a16="http://schemas.microsoft.com/office/drawing/2014/main" id="{3F4FB8D6-FEE8-724F-8776-7E1773CEA80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latin typeface="Arial" panose="020B0604020202020204" pitchFamily="34" charset="0"/>
                <a:ea typeface="ＭＳ Ｐゴシック" panose="020B0600070205080204" pitchFamily="34" charset="-128"/>
              </a:rPr>
              <a:t>With a large number of shader threads multiplexed on the same execution re- sources, our architecture employs fine-grained multithreading  where individual threads are interleaved by the fetch unit to proactively hide the potential latency of stalls before they occur. As illustrated by Figure, warps are issued fairly in a round-robin queue. When a thread is blocked by a memory request, shader core simply removes that thread</a:t>
            </a:r>
            <a:r>
              <a:rPr lang="ja-JP" altLang="en-US">
                <a:latin typeface="Arial" panose="020B0604020202020204" pitchFamily="34" charset="0"/>
                <a:ea typeface="ＭＳ Ｐゴシック" panose="020B0600070205080204" pitchFamily="34" charset="-128"/>
              </a:rPr>
              <a:t>’</a:t>
            </a:r>
            <a:r>
              <a:rPr lang="en-US" altLang="ja-JP">
                <a:latin typeface="Arial" panose="020B0604020202020204" pitchFamily="34" charset="0"/>
                <a:ea typeface="ＭＳ Ｐゴシック" panose="020B0600070205080204" pitchFamily="34" charset="-128"/>
              </a:rPr>
              <a:t>s warp from the pool of </a:t>
            </a:r>
            <a:r>
              <a:rPr lang="ja-JP" altLang="en-US">
                <a:latin typeface="Arial" panose="020B0604020202020204" pitchFamily="34" charset="0"/>
                <a:ea typeface="ＭＳ Ｐゴシック" panose="020B0600070205080204" pitchFamily="34" charset="-128"/>
              </a:rPr>
              <a:t>“</a:t>
            </a:r>
            <a:r>
              <a:rPr lang="en-US" altLang="ja-JP">
                <a:latin typeface="Arial" panose="020B0604020202020204" pitchFamily="34" charset="0"/>
                <a:ea typeface="ＭＳ Ｐゴシック" panose="020B0600070205080204" pitchFamily="34" charset="-128"/>
              </a:rPr>
              <a:t>ready</a:t>
            </a:r>
            <a:r>
              <a:rPr lang="ja-JP" altLang="en-US">
                <a:latin typeface="Arial" panose="020B0604020202020204" pitchFamily="34" charset="0"/>
                <a:ea typeface="ＭＳ Ｐゴシック" panose="020B0600070205080204" pitchFamily="34" charset="-128"/>
              </a:rPr>
              <a:t>”</a:t>
            </a:r>
            <a:r>
              <a:rPr lang="en-US" altLang="ja-JP">
                <a:latin typeface="Arial" panose="020B0604020202020204" pitchFamily="34" charset="0"/>
                <a:ea typeface="ＭＳ Ｐゴシック" panose="020B0600070205080204" pitchFamily="34" charset="-128"/>
              </a:rPr>
              <a:t> warps and thereby allows other threads to proceed while the memory system processes its request.</a:t>
            </a:r>
          </a:p>
          <a:p>
            <a:r>
              <a:rPr lang="en-US" altLang="en-US">
                <a:latin typeface="Arial" panose="020B0604020202020204" pitchFamily="34" charset="0"/>
                <a:ea typeface="ＭＳ Ｐゴシック" panose="020B0600070205080204" pitchFamily="34" charset="-128"/>
              </a:rPr>
              <a:t> With a large number of threads (1024 per shader core) interleaved on the same pipeline, FGMT effectively hides the latency of most memory operations since the pipeline is occupied with instructions from other threads while memory operations complete. also hides the pipeline latency so that data bypassing logic can potentially be omitted to save area with minimal impact on performance. simplify the dependency check logic design by restricting each thread to have at most one instruction running in the pipeline at any time.</a:t>
            </a:r>
          </a:p>
          <a:p>
            <a:endParaRPr lang="en-US" altLang="en-US">
              <a:latin typeface="Arial" panose="020B0604020202020204" pitchFamily="34" charset="0"/>
              <a:ea typeface="ＭＳ Ｐゴシック" panose="020B0600070205080204" pitchFamily="34" charset="-128"/>
            </a:endParaRPr>
          </a:p>
        </p:txBody>
      </p:sp>
      <p:sp>
        <p:nvSpPr>
          <p:cNvPr id="64515" name="Slide Number Placeholder 3">
            <a:extLst>
              <a:ext uri="{FF2B5EF4-FFF2-40B4-BE49-F238E27FC236}">
                <a16:creationId xmlns:a16="http://schemas.microsoft.com/office/drawing/2014/main" id="{CFE9DC1B-FA3A-A04F-BB69-33E75AE96F24}"/>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13"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defTabSz="912813"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defTabSz="912813"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defTabSz="912813"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defTabSz="912813"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912813"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12813"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12813"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12813"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r" defTabSz="912813" rtl="0" eaLnBrk="1" fontAlgn="base" latinLnBrk="0" hangingPunct="1">
              <a:lnSpc>
                <a:spcPct val="100000"/>
              </a:lnSpc>
              <a:spcBef>
                <a:spcPct val="0"/>
              </a:spcBef>
              <a:spcAft>
                <a:spcPct val="0"/>
              </a:spcAft>
              <a:buClrTx/>
              <a:buSzTx/>
              <a:buFontTx/>
              <a:buNone/>
              <a:tabLst/>
              <a:defRPr/>
            </a:pPr>
            <a:fld id="{0D9A54B6-E4AF-4940-AF5B-A83ECE8D6C50}" type="slidenum">
              <a:rPr kumimoji="0" lang="en-US" altLang="en-US" sz="1200" b="0" i="0" u="none" strike="noStrike" kern="1200" cap="none" spc="0" normalizeH="0" baseline="0" noProof="0" smtClean="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rPr>
              <a:pPr marL="0" marR="0" lvl="0" indent="0" algn="r" defTabSz="912813" rtl="0" eaLnBrk="1" fontAlgn="base" latinLnBrk="0" hangingPunct="1">
                <a:lnSpc>
                  <a:spcPct val="100000"/>
                </a:lnSpc>
                <a:spcBef>
                  <a:spcPct val="0"/>
                </a:spcBef>
                <a:spcAft>
                  <a:spcPct val="0"/>
                </a:spcAft>
                <a:buClrTx/>
                <a:buSzTx/>
                <a:buFontTx/>
                <a:buNone/>
                <a:tabLst/>
                <a:defRPr/>
              </a:pPr>
              <a:t>40</a:t>
            </a:fld>
            <a:endPar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spTree>
    <p:extLst>
      <p:ext uri="{BB962C8B-B14F-4D97-AF65-F5344CB8AC3E}">
        <p14:creationId xmlns:p14="http://schemas.microsoft.com/office/powerpoint/2010/main" val="34576317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7">
            <a:extLst>
              <a:ext uri="{FF2B5EF4-FFF2-40B4-BE49-F238E27FC236}">
                <a16:creationId xmlns:a16="http://schemas.microsoft.com/office/drawing/2014/main" id="{714B2CC6-BCAC-1643-AB78-C2ADF490D950}"/>
              </a:ext>
            </a:extLst>
          </p:cNvPr>
          <p:cNvSpPr>
            <a:spLocks noChangeArrowheads="1"/>
          </p:cNvSpPr>
          <p:nvPr/>
        </p:nvSpPr>
        <p:spPr bwMode="auto">
          <a:xfrm>
            <a:off x="457200" y="1123950"/>
            <a:ext cx="8229600" cy="914400"/>
          </a:xfrm>
          <a:custGeom>
            <a:avLst/>
            <a:gdLst>
              <a:gd name="T0" fmla="*/ 0 w 1000"/>
              <a:gd name="T1" fmla="*/ 2147483647 h 1000"/>
              <a:gd name="T2" fmla="*/ 0 w 1000"/>
              <a:gd name="T3" fmla="*/ 0 h 1000"/>
              <a:gd name="T4" fmla="*/ 2147483647 w 1000"/>
              <a:gd name="T5" fmla="*/ 0 h 1000"/>
              <a:gd name="T6" fmla="*/ 0 60000 65536"/>
              <a:gd name="T7" fmla="*/ 0 60000 65536"/>
              <a:gd name="T8" fmla="*/ 0 60000 65536"/>
            </a:gdLst>
            <a:ahLst/>
            <a:cxnLst>
              <a:cxn ang="T6">
                <a:pos x="T0" y="T1"/>
              </a:cxn>
              <a:cxn ang="T7">
                <a:pos x="T2" y="T3"/>
              </a:cxn>
              <a:cxn ang="T8">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 name="Line 8">
            <a:extLst>
              <a:ext uri="{FF2B5EF4-FFF2-40B4-BE49-F238E27FC236}">
                <a16:creationId xmlns:a16="http://schemas.microsoft.com/office/drawing/2014/main" id="{0751B17A-BF36-4842-B734-E23F1865B0C4}"/>
              </a:ext>
            </a:extLst>
          </p:cNvPr>
          <p:cNvSpPr>
            <a:spLocks noChangeShapeType="1"/>
          </p:cNvSpPr>
          <p:nvPr/>
        </p:nvSpPr>
        <p:spPr bwMode="auto">
          <a:xfrm>
            <a:off x="457200" y="3371850"/>
            <a:ext cx="8229600" cy="0"/>
          </a:xfrm>
          <a:prstGeom prst="line">
            <a:avLst/>
          </a:prstGeom>
          <a:noFill/>
          <a:ln w="19050">
            <a:solidFill>
              <a:schemeClr val="accent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 name="Line 10">
            <a:extLst>
              <a:ext uri="{FF2B5EF4-FFF2-40B4-BE49-F238E27FC236}">
                <a16:creationId xmlns:a16="http://schemas.microsoft.com/office/drawing/2014/main" id="{28F08601-02AD-6D40-B66A-AFD9E5D60950}"/>
              </a:ext>
            </a:extLst>
          </p:cNvPr>
          <p:cNvSpPr>
            <a:spLocks noChangeShapeType="1"/>
          </p:cNvSpPr>
          <p:nvPr userDrawn="1"/>
        </p:nvSpPr>
        <p:spPr bwMode="auto">
          <a:xfrm>
            <a:off x="8686800" y="2457450"/>
            <a:ext cx="0" cy="914400"/>
          </a:xfrm>
          <a:prstGeom prst="line">
            <a:avLst/>
          </a:prstGeom>
          <a:noFill/>
          <a:ln w="25400">
            <a:solidFill>
              <a:schemeClr val="accent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a:extLst>
              <a:ext uri="{FF2B5EF4-FFF2-40B4-BE49-F238E27FC236}">
                <a16:creationId xmlns:a16="http://schemas.microsoft.com/office/drawing/2014/main" id="{8055B2BB-4A1A-D34E-80ED-672CDAF1ADB7}"/>
              </a:ext>
            </a:extLst>
          </p:cNvPr>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solidFill>
                  <a:srgbClr val="000000"/>
                </a:solidFill>
                <a:latin typeface="Garamond" pitchFamily="-106" charset="0"/>
                <a:ea typeface="Arial" pitchFamily="-106" charset="0"/>
                <a:cs typeface="Arial" pitchFamily="-106" charset="0"/>
              </a:defRPr>
            </a:lvl1pPr>
          </a:lstStyle>
          <a:p>
            <a:pPr>
              <a:defRPr/>
            </a:pPr>
            <a:r>
              <a:rPr lang="en-US"/>
              <a:t>Efficient Runahead Execution</a:t>
            </a:r>
          </a:p>
        </p:txBody>
      </p:sp>
      <p:sp>
        <p:nvSpPr>
          <p:cNvPr id="8" name="Rectangle 5">
            <a:extLst>
              <a:ext uri="{FF2B5EF4-FFF2-40B4-BE49-F238E27FC236}">
                <a16:creationId xmlns:a16="http://schemas.microsoft.com/office/drawing/2014/main" id="{6F15F5C2-BAE1-1849-939C-51DA7DCD9ABF}"/>
              </a:ext>
            </a:extLst>
          </p:cNvPr>
          <p:cNvSpPr>
            <a:spLocks noGrp="1" noChangeArrowheads="1"/>
          </p:cNvSpPr>
          <p:nvPr>
            <p:ph type="ftr" sz="quarter" idx="11"/>
          </p:nvPr>
        </p:nvSpPr>
        <p:spPr>
          <a:xfrm>
            <a:off x="3124200" y="6243638"/>
            <a:ext cx="2895600" cy="457200"/>
          </a:xfrm>
        </p:spPr>
        <p:txBody>
          <a:bodyPr/>
          <a:lstStyle>
            <a:lvl1pPr>
              <a:defRPr/>
            </a:lvl1pPr>
          </a:lstStyle>
          <a:p>
            <a:pPr>
              <a:defRPr/>
            </a:pPr>
            <a:endParaRPr lang="en-US" altLang="en-US"/>
          </a:p>
        </p:txBody>
      </p:sp>
      <p:sp>
        <p:nvSpPr>
          <p:cNvPr id="9" name="Rectangle 6">
            <a:extLst>
              <a:ext uri="{FF2B5EF4-FFF2-40B4-BE49-F238E27FC236}">
                <a16:creationId xmlns:a16="http://schemas.microsoft.com/office/drawing/2014/main" id="{7013B461-D351-8C4C-8D06-99189598BB72}"/>
              </a:ext>
            </a:extLst>
          </p:cNvPr>
          <p:cNvSpPr>
            <a:spLocks noGrp="1" noChangeArrowheads="1"/>
          </p:cNvSpPr>
          <p:nvPr>
            <p:ph type="sldNum" sz="quarter" idx="12"/>
          </p:nvPr>
        </p:nvSpPr>
        <p:spPr/>
        <p:txBody>
          <a:bodyPr/>
          <a:lstStyle>
            <a:lvl1pPr>
              <a:defRPr sz="1200"/>
            </a:lvl1pPr>
          </a:lstStyle>
          <a:p>
            <a:fld id="{DE858C0F-DBE4-7F41-93EF-EEDB90BFFB25}" type="slidenum">
              <a:rPr lang="en-US" altLang="en-US"/>
              <a:pPr/>
              <a:t>‹#›</a:t>
            </a:fld>
            <a:endParaRPr lang="en-US" altLang="en-US"/>
          </a:p>
        </p:txBody>
      </p:sp>
    </p:spTree>
    <p:extLst>
      <p:ext uri="{BB962C8B-B14F-4D97-AF65-F5344CB8AC3E}">
        <p14:creationId xmlns:p14="http://schemas.microsoft.com/office/powerpoint/2010/main" val="1851597125"/>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a:extLst>
              <a:ext uri="{FF2B5EF4-FFF2-40B4-BE49-F238E27FC236}">
                <a16:creationId xmlns:a16="http://schemas.microsoft.com/office/drawing/2014/main" id="{2DCD27D1-ECFD-F447-88C4-5B5CD7C64464}"/>
              </a:ext>
            </a:extLst>
          </p:cNvPr>
          <p:cNvSpPr>
            <a:spLocks noGrp="1" noChangeArrowheads="1"/>
          </p:cNvSpPr>
          <p:nvPr>
            <p:ph type="ftr" sz="quarter" idx="10"/>
          </p:nvPr>
        </p:nvSpPr>
        <p:spPr>
          <a:ln/>
        </p:spPr>
        <p:txBody>
          <a:bodyPr/>
          <a:lstStyle>
            <a:lvl1pPr>
              <a:defRPr/>
            </a:lvl1pPr>
          </a:lstStyle>
          <a:p>
            <a:pPr>
              <a:defRPr/>
            </a:pPr>
            <a:endParaRPr lang="en-US" altLang="en-US"/>
          </a:p>
        </p:txBody>
      </p:sp>
      <p:sp>
        <p:nvSpPr>
          <p:cNvPr id="5" name="Rectangle 1030">
            <a:extLst>
              <a:ext uri="{FF2B5EF4-FFF2-40B4-BE49-F238E27FC236}">
                <a16:creationId xmlns:a16="http://schemas.microsoft.com/office/drawing/2014/main" id="{CFB4D705-4483-1248-A730-79BF1918ACC8}"/>
              </a:ext>
            </a:extLst>
          </p:cNvPr>
          <p:cNvSpPr>
            <a:spLocks noGrp="1" noChangeArrowheads="1"/>
          </p:cNvSpPr>
          <p:nvPr>
            <p:ph type="sldNum" sz="quarter" idx="11"/>
          </p:nvPr>
        </p:nvSpPr>
        <p:spPr>
          <a:ln/>
        </p:spPr>
        <p:txBody>
          <a:bodyPr/>
          <a:lstStyle>
            <a:lvl1pPr>
              <a:defRPr/>
            </a:lvl1pPr>
          </a:lstStyle>
          <a:p>
            <a:fld id="{F3317078-9EBE-8343-B263-FE4EDA0B86E1}" type="slidenum">
              <a:rPr lang="en-US" altLang="en-US"/>
              <a:pPr/>
              <a:t>‹#›</a:t>
            </a:fld>
            <a:endParaRPr lang="en-US" altLang="en-US"/>
          </a:p>
        </p:txBody>
      </p:sp>
    </p:spTree>
    <p:extLst>
      <p:ext uri="{BB962C8B-B14F-4D97-AF65-F5344CB8AC3E}">
        <p14:creationId xmlns:p14="http://schemas.microsoft.com/office/powerpoint/2010/main" val="461823839"/>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a:extLst>
              <a:ext uri="{FF2B5EF4-FFF2-40B4-BE49-F238E27FC236}">
                <a16:creationId xmlns:a16="http://schemas.microsoft.com/office/drawing/2014/main" id="{67F7E7C7-D54C-7E42-B902-18631D0E50CD}"/>
              </a:ext>
            </a:extLst>
          </p:cNvPr>
          <p:cNvSpPr>
            <a:spLocks noGrp="1" noChangeArrowheads="1"/>
          </p:cNvSpPr>
          <p:nvPr>
            <p:ph type="ftr" sz="quarter" idx="10"/>
          </p:nvPr>
        </p:nvSpPr>
        <p:spPr>
          <a:ln/>
        </p:spPr>
        <p:txBody>
          <a:bodyPr/>
          <a:lstStyle>
            <a:lvl1pPr>
              <a:defRPr/>
            </a:lvl1pPr>
          </a:lstStyle>
          <a:p>
            <a:pPr>
              <a:defRPr/>
            </a:pPr>
            <a:endParaRPr lang="en-US" altLang="en-US"/>
          </a:p>
        </p:txBody>
      </p:sp>
      <p:sp>
        <p:nvSpPr>
          <p:cNvPr id="5" name="Rectangle 1030">
            <a:extLst>
              <a:ext uri="{FF2B5EF4-FFF2-40B4-BE49-F238E27FC236}">
                <a16:creationId xmlns:a16="http://schemas.microsoft.com/office/drawing/2014/main" id="{B0C1EF86-4B10-0E4B-87A4-4C31410E3E8A}"/>
              </a:ext>
            </a:extLst>
          </p:cNvPr>
          <p:cNvSpPr>
            <a:spLocks noGrp="1" noChangeArrowheads="1"/>
          </p:cNvSpPr>
          <p:nvPr>
            <p:ph type="sldNum" sz="quarter" idx="11"/>
          </p:nvPr>
        </p:nvSpPr>
        <p:spPr>
          <a:ln/>
        </p:spPr>
        <p:txBody>
          <a:bodyPr/>
          <a:lstStyle>
            <a:lvl1pPr>
              <a:defRPr/>
            </a:lvl1pPr>
          </a:lstStyle>
          <a:p>
            <a:fld id="{DAEEAFA2-6AF3-564D-8551-0ACDAB9DDF09}" type="slidenum">
              <a:rPr lang="en-US" altLang="en-US"/>
              <a:pPr/>
              <a:t>‹#›</a:t>
            </a:fld>
            <a:endParaRPr lang="en-US" altLang="en-US"/>
          </a:p>
        </p:txBody>
      </p:sp>
    </p:spTree>
    <p:extLst>
      <p:ext uri="{BB962C8B-B14F-4D97-AF65-F5344CB8AC3E}">
        <p14:creationId xmlns:p14="http://schemas.microsoft.com/office/powerpoint/2010/main" val="3303067963"/>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610600" cy="1066800"/>
          </a:xfrm>
        </p:spPr>
        <p:txBody>
          <a:bodyPr/>
          <a:lstStyle/>
          <a:p>
            <a:r>
              <a:rPr lang="en-US"/>
              <a:t>Click to edit Master title style</a:t>
            </a:r>
          </a:p>
        </p:txBody>
      </p:sp>
      <p:sp>
        <p:nvSpPr>
          <p:cNvPr id="3" name="ClipArt Placeholder 2"/>
          <p:cNvSpPr>
            <a:spLocks noGrp="1"/>
          </p:cNvSpPr>
          <p:nvPr>
            <p:ph type="clipArt" sz="half" idx="1"/>
          </p:nvPr>
        </p:nvSpPr>
        <p:spPr>
          <a:xfrm>
            <a:off x="228600" y="1371600"/>
            <a:ext cx="4229100" cy="4876800"/>
          </a:xfrm>
        </p:spPr>
        <p:txBody>
          <a:bodyPr/>
          <a:lstStyle/>
          <a:p>
            <a:pPr lvl="0"/>
            <a:endParaRPr lang="en-US" noProof="0"/>
          </a:p>
        </p:txBody>
      </p:sp>
      <p:sp>
        <p:nvSpPr>
          <p:cNvPr id="4" name="Text Placeholder 3"/>
          <p:cNvSpPr>
            <a:spLocks noGrp="1"/>
          </p:cNvSpPr>
          <p:nvPr>
            <p:ph type="body" sz="half" idx="2"/>
          </p:nvPr>
        </p:nvSpPr>
        <p:spPr>
          <a:xfrm>
            <a:off x="4610100" y="1371600"/>
            <a:ext cx="4229100" cy="4876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a:extLst>
              <a:ext uri="{FF2B5EF4-FFF2-40B4-BE49-F238E27FC236}">
                <a16:creationId xmlns:a16="http://schemas.microsoft.com/office/drawing/2014/main" id="{2C90C948-2B96-0640-82B2-1E954D9CB727}"/>
              </a:ext>
            </a:extLst>
          </p:cNvPr>
          <p:cNvSpPr>
            <a:spLocks noGrp="1" noChangeArrowheads="1"/>
          </p:cNvSpPr>
          <p:nvPr>
            <p:ph type="ftr" sz="quarter" idx="10"/>
          </p:nvPr>
        </p:nvSpPr>
        <p:spPr>
          <a:ln/>
        </p:spPr>
        <p:txBody>
          <a:bodyPr/>
          <a:lstStyle>
            <a:lvl1pPr>
              <a:defRPr/>
            </a:lvl1pPr>
          </a:lstStyle>
          <a:p>
            <a:pPr>
              <a:defRPr/>
            </a:pPr>
            <a:endParaRPr lang="en-US" altLang="en-US"/>
          </a:p>
        </p:txBody>
      </p:sp>
      <p:sp>
        <p:nvSpPr>
          <p:cNvPr id="6" name="Rectangle 1030">
            <a:extLst>
              <a:ext uri="{FF2B5EF4-FFF2-40B4-BE49-F238E27FC236}">
                <a16:creationId xmlns:a16="http://schemas.microsoft.com/office/drawing/2014/main" id="{2E2E6134-7558-6D42-88BC-6E9B9E7448A4}"/>
              </a:ext>
            </a:extLst>
          </p:cNvPr>
          <p:cNvSpPr>
            <a:spLocks noGrp="1" noChangeArrowheads="1"/>
          </p:cNvSpPr>
          <p:nvPr>
            <p:ph type="sldNum" sz="quarter" idx="11"/>
          </p:nvPr>
        </p:nvSpPr>
        <p:spPr>
          <a:ln/>
        </p:spPr>
        <p:txBody>
          <a:bodyPr/>
          <a:lstStyle>
            <a:lvl1pPr>
              <a:defRPr/>
            </a:lvl1pPr>
          </a:lstStyle>
          <a:p>
            <a:fld id="{F0A436F3-25BF-5246-8097-CFB6BF81F56B}" type="slidenum">
              <a:rPr lang="en-US" altLang="en-US"/>
              <a:pPr/>
              <a:t>‹#›</a:t>
            </a:fld>
            <a:endParaRPr lang="en-US" altLang="en-US"/>
          </a:p>
        </p:txBody>
      </p:sp>
    </p:spTree>
    <p:extLst>
      <p:ext uri="{BB962C8B-B14F-4D97-AF65-F5344CB8AC3E}">
        <p14:creationId xmlns:p14="http://schemas.microsoft.com/office/powerpoint/2010/main" val="1097766489"/>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7">
            <a:extLst>
              <a:ext uri="{FF2B5EF4-FFF2-40B4-BE49-F238E27FC236}">
                <a16:creationId xmlns:a16="http://schemas.microsoft.com/office/drawing/2014/main" id="{931242B1-5C22-D74C-8153-C451E2E856CC}"/>
              </a:ext>
            </a:extLst>
          </p:cNvPr>
          <p:cNvSpPr>
            <a:spLocks noChangeArrowheads="1"/>
          </p:cNvSpPr>
          <p:nvPr/>
        </p:nvSpPr>
        <p:spPr bwMode="auto">
          <a:xfrm>
            <a:off x="457200" y="1123950"/>
            <a:ext cx="8229600" cy="914400"/>
          </a:xfrm>
          <a:custGeom>
            <a:avLst/>
            <a:gdLst>
              <a:gd name="T0" fmla="*/ 0 w 1000"/>
              <a:gd name="T1" fmla="*/ 2147483647 h 1000"/>
              <a:gd name="T2" fmla="*/ 0 w 1000"/>
              <a:gd name="T3" fmla="*/ 0 h 1000"/>
              <a:gd name="T4" fmla="*/ 2147483647 w 1000"/>
              <a:gd name="T5" fmla="*/ 0 h 1000"/>
              <a:gd name="T6" fmla="*/ 0 60000 65536"/>
              <a:gd name="T7" fmla="*/ 0 60000 65536"/>
              <a:gd name="T8" fmla="*/ 0 60000 65536"/>
            </a:gdLst>
            <a:ahLst/>
            <a:cxnLst>
              <a:cxn ang="T6">
                <a:pos x="T0" y="T1"/>
              </a:cxn>
              <a:cxn ang="T7">
                <a:pos x="T2" y="T3"/>
              </a:cxn>
              <a:cxn ang="T8">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 name="Line 8">
            <a:extLst>
              <a:ext uri="{FF2B5EF4-FFF2-40B4-BE49-F238E27FC236}">
                <a16:creationId xmlns:a16="http://schemas.microsoft.com/office/drawing/2014/main" id="{9CD18DA6-800A-1E40-810E-EFC0793518B4}"/>
              </a:ext>
            </a:extLst>
          </p:cNvPr>
          <p:cNvSpPr>
            <a:spLocks noChangeShapeType="1"/>
          </p:cNvSpPr>
          <p:nvPr/>
        </p:nvSpPr>
        <p:spPr bwMode="auto">
          <a:xfrm>
            <a:off x="457200" y="3371850"/>
            <a:ext cx="8229600" cy="0"/>
          </a:xfrm>
          <a:prstGeom prst="line">
            <a:avLst/>
          </a:prstGeom>
          <a:noFill/>
          <a:ln w="19050">
            <a:solidFill>
              <a:schemeClr val="accent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 name="Line 10">
            <a:extLst>
              <a:ext uri="{FF2B5EF4-FFF2-40B4-BE49-F238E27FC236}">
                <a16:creationId xmlns:a16="http://schemas.microsoft.com/office/drawing/2014/main" id="{A013CFB9-DB95-3348-8211-5CA9DA08181F}"/>
              </a:ext>
            </a:extLst>
          </p:cNvPr>
          <p:cNvSpPr>
            <a:spLocks noChangeShapeType="1"/>
          </p:cNvSpPr>
          <p:nvPr userDrawn="1"/>
        </p:nvSpPr>
        <p:spPr bwMode="auto">
          <a:xfrm>
            <a:off x="8686800" y="2457450"/>
            <a:ext cx="0" cy="914400"/>
          </a:xfrm>
          <a:prstGeom prst="line">
            <a:avLst/>
          </a:prstGeom>
          <a:noFill/>
          <a:ln w="25400">
            <a:solidFill>
              <a:schemeClr val="accent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a:extLst>
              <a:ext uri="{FF2B5EF4-FFF2-40B4-BE49-F238E27FC236}">
                <a16:creationId xmlns:a16="http://schemas.microsoft.com/office/drawing/2014/main" id="{E0F27E14-83B5-A343-B8AF-1217702F7D66}"/>
              </a:ext>
            </a:extLst>
          </p:cNvPr>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solidFill>
                  <a:srgbClr val="000000"/>
                </a:solidFill>
                <a:latin typeface="Garamond" pitchFamily="-106" charset="0"/>
                <a:ea typeface="Arial" pitchFamily="-106" charset="0"/>
                <a:cs typeface="Arial" pitchFamily="-106" charset="0"/>
              </a:defRPr>
            </a:lvl1pPr>
          </a:lstStyle>
          <a:p>
            <a:pPr>
              <a:defRPr/>
            </a:pPr>
            <a:r>
              <a:rPr lang="en-US"/>
              <a:t>Efficient Runahead Execution</a:t>
            </a:r>
          </a:p>
        </p:txBody>
      </p:sp>
      <p:sp>
        <p:nvSpPr>
          <p:cNvPr id="8" name="Rectangle 5">
            <a:extLst>
              <a:ext uri="{FF2B5EF4-FFF2-40B4-BE49-F238E27FC236}">
                <a16:creationId xmlns:a16="http://schemas.microsoft.com/office/drawing/2014/main" id="{63027AB4-73F6-2E46-80B9-116D8E27A3C6}"/>
              </a:ext>
            </a:extLst>
          </p:cNvPr>
          <p:cNvSpPr>
            <a:spLocks noGrp="1" noChangeArrowheads="1"/>
          </p:cNvSpPr>
          <p:nvPr>
            <p:ph type="ftr" sz="quarter" idx="11"/>
          </p:nvPr>
        </p:nvSpPr>
        <p:spPr>
          <a:xfrm>
            <a:off x="3124200" y="6243638"/>
            <a:ext cx="2895600" cy="457200"/>
          </a:xfrm>
        </p:spPr>
        <p:txBody>
          <a:bodyPr/>
          <a:lstStyle>
            <a:lvl1pPr>
              <a:defRPr/>
            </a:lvl1pPr>
          </a:lstStyle>
          <a:p>
            <a:pPr>
              <a:defRPr/>
            </a:pPr>
            <a:endParaRPr lang="en-US" altLang="en-US"/>
          </a:p>
        </p:txBody>
      </p:sp>
      <p:sp>
        <p:nvSpPr>
          <p:cNvPr id="9" name="Rectangle 6">
            <a:extLst>
              <a:ext uri="{FF2B5EF4-FFF2-40B4-BE49-F238E27FC236}">
                <a16:creationId xmlns:a16="http://schemas.microsoft.com/office/drawing/2014/main" id="{33272B45-1FE8-9F43-9941-53642C19BBE0}"/>
              </a:ext>
            </a:extLst>
          </p:cNvPr>
          <p:cNvSpPr>
            <a:spLocks noGrp="1" noChangeArrowheads="1"/>
          </p:cNvSpPr>
          <p:nvPr>
            <p:ph type="sldNum" sz="quarter" idx="12"/>
          </p:nvPr>
        </p:nvSpPr>
        <p:spPr/>
        <p:txBody>
          <a:bodyPr/>
          <a:lstStyle>
            <a:lvl1pPr>
              <a:defRPr sz="1200"/>
            </a:lvl1pPr>
          </a:lstStyle>
          <a:p>
            <a:fld id="{9343B0D9-23FD-7444-A21A-94A65ADA355F}" type="slidenum">
              <a:rPr lang="en-US" altLang="en-US"/>
              <a:pPr/>
              <a:t>‹#›</a:t>
            </a:fld>
            <a:endParaRPr lang="en-US" altLang="en-US"/>
          </a:p>
        </p:txBody>
      </p:sp>
    </p:spTree>
    <p:extLst>
      <p:ext uri="{BB962C8B-B14F-4D97-AF65-F5344CB8AC3E}">
        <p14:creationId xmlns:p14="http://schemas.microsoft.com/office/powerpoint/2010/main" val="1954507597"/>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228600" y="997527"/>
            <a:ext cx="8610600" cy="51937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a:extLst>
              <a:ext uri="{FF2B5EF4-FFF2-40B4-BE49-F238E27FC236}">
                <a16:creationId xmlns:a16="http://schemas.microsoft.com/office/drawing/2014/main" id="{3AEA7A11-5E85-2F4B-B6E4-F68F10769AEC}"/>
              </a:ext>
            </a:extLst>
          </p:cNvPr>
          <p:cNvSpPr>
            <a:spLocks noGrp="1" noChangeArrowheads="1"/>
          </p:cNvSpPr>
          <p:nvPr>
            <p:ph type="ftr" sz="quarter" idx="10"/>
          </p:nvPr>
        </p:nvSpPr>
        <p:spPr>
          <a:ln/>
        </p:spPr>
        <p:txBody>
          <a:bodyPr/>
          <a:lstStyle>
            <a:lvl1pPr>
              <a:defRPr/>
            </a:lvl1pPr>
          </a:lstStyle>
          <a:p>
            <a:pPr>
              <a:defRPr/>
            </a:pPr>
            <a:endParaRPr lang="en-US" altLang="en-US"/>
          </a:p>
        </p:txBody>
      </p:sp>
      <p:sp>
        <p:nvSpPr>
          <p:cNvPr id="5" name="Rectangle 1030">
            <a:extLst>
              <a:ext uri="{FF2B5EF4-FFF2-40B4-BE49-F238E27FC236}">
                <a16:creationId xmlns:a16="http://schemas.microsoft.com/office/drawing/2014/main" id="{2B6258F1-02CE-224E-800F-A27BF996157E}"/>
              </a:ext>
            </a:extLst>
          </p:cNvPr>
          <p:cNvSpPr>
            <a:spLocks noGrp="1" noChangeArrowheads="1"/>
          </p:cNvSpPr>
          <p:nvPr>
            <p:ph type="sldNum" sz="quarter" idx="11"/>
          </p:nvPr>
        </p:nvSpPr>
        <p:spPr>
          <a:ln/>
        </p:spPr>
        <p:txBody>
          <a:bodyPr/>
          <a:lstStyle>
            <a:lvl1pPr>
              <a:defRPr/>
            </a:lvl1pPr>
          </a:lstStyle>
          <a:p>
            <a:fld id="{ECCD1901-9C11-6043-9FD4-59AF4C56F67D}" type="slidenum">
              <a:rPr lang="en-US" altLang="en-US"/>
              <a:pPr/>
              <a:t>‹#›</a:t>
            </a:fld>
            <a:endParaRPr lang="en-US" altLang="en-US"/>
          </a:p>
        </p:txBody>
      </p:sp>
    </p:spTree>
    <p:extLst>
      <p:ext uri="{BB962C8B-B14F-4D97-AF65-F5344CB8AC3E}">
        <p14:creationId xmlns:p14="http://schemas.microsoft.com/office/powerpoint/2010/main" val="2762784036"/>
      </p:ext>
    </p:extLst>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a:extLst>
              <a:ext uri="{FF2B5EF4-FFF2-40B4-BE49-F238E27FC236}">
                <a16:creationId xmlns:a16="http://schemas.microsoft.com/office/drawing/2014/main" id="{81DAFB5C-764F-FE44-8B5B-AEB3303387A6}"/>
              </a:ext>
            </a:extLst>
          </p:cNvPr>
          <p:cNvSpPr>
            <a:spLocks noGrp="1" noChangeArrowheads="1"/>
          </p:cNvSpPr>
          <p:nvPr>
            <p:ph type="ftr" sz="quarter" idx="10"/>
          </p:nvPr>
        </p:nvSpPr>
        <p:spPr>
          <a:ln/>
        </p:spPr>
        <p:txBody>
          <a:bodyPr/>
          <a:lstStyle>
            <a:lvl1pPr>
              <a:defRPr/>
            </a:lvl1pPr>
          </a:lstStyle>
          <a:p>
            <a:pPr>
              <a:defRPr/>
            </a:pPr>
            <a:endParaRPr lang="en-US" altLang="en-US"/>
          </a:p>
        </p:txBody>
      </p:sp>
      <p:sp>
        <p:nvSpPr>
          <p:cNvPr id="5" name="Rectangle 1030">
            <a:extLst>
              <a:ext uri="{FF2B5EF4-FFF2-40B4-BE49-F238E27FC236}">
                <a16:creationId xmlns:a16="http://schemas.microsoft.com/office/drawing/2014/main" id="{DE28213B-452F-F74C-9F6F-E52DAB3DE3E5}"/>
              </a:ext>
            </a:extLst>
          </p:cNvPr>
          <p:cNvSpPr>
            <a:spLocks noGrp="1" noChangeArrowheads="1"/>
          </p:cNvSpPr>
          <p:nvPr>
            <p:ph type="sldNum" sz="quarter" idx="11"/>
          </p:nvPr>
        </p:nvSpPr>
        <p:spPr>
          <a:ln/>
        </p:spPr>
        <p:txBody>
          <a:bodyPr/>
          <a:lstStyle>
            <a:lvl1pPr>
              <a:defRPr/>
            </a:lvl1pPr>
          </a:lstStyle>
          <a:p>
            <a:fld id="{D4053E1B-5976-A646-AC17-C93A6D7B99C2}" type="slidenum">
              <a:rPr lang="en-US" altLang="en-US"/>
              <a:pPr/>
              <a:t>‹#›</a:t>
            </a:fld>
            <a:endParaRPr lang="en-US" altLang="en-US"/>
          </a:p>
        </p:txBody>
      </p:sp>
    </p:spTree>
    <p:extLst>
      <p:ext uri="{BB962C8B-B14F-4D97-AF65-F5344CB8AC3E}">
        <p14:creationId xmlns:p14="http://schemas.microsoft.com/office/powerpoint/2010/main" val="4028012400"/>
      </p:ext>
    </p:extLst>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a:extLst>
              <a:ext uri="{FF2B5EF4-FFF2-40B4-BE49-F238E27FC236}">
                <a16:creationId xmlns:a16="http://schemas.microsoft.com/office/drawing/2014/main" id="{9D3D9774-33F9-9F4D-8679-2CA267EFA582}"/>
              </a:ext>
            </a:extLst>
          </p:cNvPr>
          <p:cNvSpPr>
            <a:spLocks noGrp="1" noChangeArrowheads="1"/>
          </p:cNvSpPr>
          <p:nvPr>
            <p:ph type="ftr" sz="quarter" idx="10"/>
          </p:nvPr>
        </p:nvSpPr>
        <p:spPr>
          <a:ln/>
        </p:spPr>
        <p:txBody>
          <a:bodyPr/>
          <a:lstStyle>
            <a:lvl1pPr>
              <a:defRPr/>
            </a:lvl1pPr>
          </a:lstStyle>
          <a:p>
            <a:pPr>
              <a:defRPr/>
            </a:pPr>
            <a:endParaRPr lang="en-US" altLang="en-US"/>
          </a:p>
        </p:txBody>
      </p:sp>
      <p:sp>
        <p:nvSpPr>
          <p:cNvPr id="6" name="Rectangle 1030">
            <a:extLst>
              <a:ext uri="{FF2B5EF4-FFF2-40B4-BE49-F238E27FC236}">
                <a16:creationId xmlns:a16="http://schemas.microsoft.com/office/drawing/2014/main" id="{D1BAE214-20B0-0549-BCF3-C6F5F33A8143}"/>
              </a:ext>
            </a:extLst>
          </p:cNvPr>
          <p:cNvSpPr>
            <a:spLocks noGrp="1" noChangeArrowheads="1"/>
          </p:cNvSpPr>
          <p:nvPr>
            <p:ph type="sldNum" sz="quarter" idx="11"/>
          </p:nvPr>
        </p:nvSpPr>
        <p:spPr>
          <a:ln/>
        </p:spPr>
        <p:txBody>
          <a:bodyPr/>
          <a:lstStyle>
            <a:lvl1pPr>
              <a:defRPr/>
            </a:lvl1pPr>
          </a:lstStyle>
          <a:p>
            <a:fld id="{6305C779-A31C-6543-8025-DCFEDD77CAEB}" type="slidenum">
              <a:rPr lang="en-US" altLang="en-US"/>
              <a:pPr/>
              <a:t>‹#›</a:t>
            </a:fld>
            <a:endParaRPr lang="en-US" altLang="en-US"/>
          </a:p>
        </p:txBody>
      </p:sp>
    </p:spTree>
    <p:extLst>
      <p:ext uri="{BB962C8B-B14F-4D97-AF65-F5344CB8AC3E}">
        <p14:creationId xmlns:p14="http://schemas.microsoft.com/office/powerpoint/2010/main" val="2458892935"/>
      </p:ext>
    </p:extLst>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a:extLst>
              <a:ext uri="{FF2B5EF4-FFF2-40B4-BE49-F238E27FC236}">
                <a16:creationId xmlns:a16="http://schemas.microsoft.com/office/drawing/2014/main" id="{4F3CE8E7-7FD4-3041-AC1C-B13EE7CBEE53}"/>
              </a:ext>
            </a:extLst>
          </p:cNvPr>
          <p:cNvSpPr>
            <a:spLocks noGrp="1" noChangeArrowheads="1"/>
          </p:cNvSpPr>
          <p:nvPr>
            <p:ph type="ftr" sz="quarter" idx="10"/>
          </p:nvPr>
        </p:nvSpPr>
        <p:spPr>
          <a:ln/>
        </p:spPr>
        <p:txBody>
          <a:bodyPr/>
          <a:lstStyle>
            <a:lvl1pPr>
              <a:defRPr/>
            </a:lvl1pPr>
          </a:lstStyle>
          <a:p>
            <a:pPr>
              <a:defRPr/>
            </a:pPr>
            <a:endParaRPr lang="en-US" altLang="en-US"/>
          </a:p>
        </p:txBody>
      </p:sp>
      <p:sp>
        <p:nvSpPr>
          <p:cNvPr id="8" name="Rectangle 1030">
            <a:extLst>
              <a:ext uri="{FF2B5EF4-FFF2-40B4-BE49-F238E27FC236}">
                <a16:creationId xmlns:a16="http://schemas.microsoft.com/office/drawing/2014/main" id="{3C4431ED-B35E-DC40-8952-D74965B05646}"/>
              </a:ext>
            </a:extLst>
          </p:cNvPr>
          <p:cNvSpPr>
            <a:spLocks noGrp="1" noChangeArrowheads="1"/>
          </p:cNvSpPr>
          <p:nvPr>
            <p:ph type="sldNum" sz="quarter" idx="11"/>
          </p:nvPr>
        </p:nvSpPr>
        <p:spPr>
          <a:ln/>
        </p:spPr>
        <p:txBody>
          <a:bodyPr/>
          <a:lstStyle>
            <a:lvl1pPr>
              <a:defRPr/>
            </a:lvl1pPr>
          </a:lstStyle>
          <a:p>
            <a:fld id="{8E11424A-D3FA-EB48-9FE7-4A4DD36B686C}" type="slidenum">
              <a:rPr lang="en-US" altLang="en-US"/>
              <a:pPr/>
              <a:t>‹#›</a:t>
            </a:fld>
            <a:endParaRPr lang="en-US" altLang="en-US"/>
          </a:p>
        </p:txBody>
      </p:sp>
    </p:spTree>
    <p:extLst>
      <p:ext uri="{BB962C8B-B14F-4D97-AF65-F5344CB8AC3E}">
        <p14:creationId xmlns:p14="http://schemas.microsoft.com/office/powerpoint/2010/main" val="2445802438"/>
      </p:ext>
    </p:extLst>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a:extLst>
              <a:ext uri="{FF2B5EF4-FFF2-40B4-BE49-F238E27FC236}">
                <a16:creationId xmlns:a16="http://schemas.microsoft.com/office/drawing/2014/main" id="{BAD8E24F-3339-0A4F-91CA-ECD0AB80E18F}"/>
              </a:ext>
            </a:extLst>
          </p:cNvPr>
          <p:cNvSpPr>
            <a:spLocks noGrp="1" noChangeArrowheads="1"/>
          </p:cNvSpPr>
          <p:nvPr>
            <p:ph type="ftr" sz="quarter" idx="10"/>
          </p:nvPr>
        </p:nvSpPr>
        <p:spPr>
          <a:ln/>
        </p:spPr>
        <p:txBody>
          <a:bodyPr/>
          <a:lstStyle>
            <a:lvl1pPr>
              <a:defRPr/>
            </a:lvl1pPr>
          </a:lstStyle>
          <a:p>
            <a:pPr>
              <a:defRPr/>
            </a:pPr>
            <a:endParaRPr lang="en-US" altLang="en-US"/>
          </a:p>
        </p:txBody>
      </p:sp>
      <p:sp>
        <p:nvSpPr>
          <p:cNvPr id="4" name="Rectangle 1030">
            <a:extLst>
              <a:ext uri="{FF2B5EF4-FFF2-40B4-BE49-F238E27FC236}">
                <a16:creationId xmlns:a16="http://schemas.microsoft.com/office/drawing/2014/main" id="{F38629E8-0576-E545-86DD-D5669EFD212E}"/>
              </a:ext>
            </a:extLst>
          </p:cNvPr>
          <p:cNvSpPr>
            <a:spLocks noGrp="1" noChangeArrowheads="1"/>
          </p:cNvSpPr>
          <p:nvPr>
            <p:ph type="sldNum" sz="quarter" idx="11"/>
          </p:nvPr>
        </p:nvSpPr>
        <p:spPr>
          <a:ln/>
        </p:spPr>
        <p:txBody>
          <a:bodyPr/>
          <a:lstStyle>
            <a:lvl1pPr>
              <a:defRPr/>
            </a:lvl1pPr>
          </a:lstStyle>
          <a:p>
            <a:fld id="{470D7F09-7D05-A447-B61A-A3DC3E90B7D9}" type="slidenum">
              <a:rPr lang="en-US" altLang="en-US"/>
              <a:pPr/>
              <a:t>‹#›</a:t>
            </a:fld>
            <a:endParaRPr lang="en-US" altLang="en-US"/>
          </a:p>
        </p:txBody>
      </p:sp>
    </p:spTree>
    <p:extLst>
      <p:ext uri="{BB962C8B-B14F-4D97-AF65-F5344CB8AC3E}">
        <p14:creationId xmlns:p14="http://schemas.microsoft.com/office/powerpoint/2010/main" val="3211778846"/>
      </p:ext>
    </p:extLst>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a:extLst>
              <a:ext uri="{FF2B5EF4-FFF2-40B4-BE49-F238E27FC236}">
                <a16:creationId xmlns:a16="http://schemas.microsoft.com/office/drawing/2014/main" id="{88CFEED4-D0EE-304D-8B37-02BF83C4EFE5}"/>
              </a:ext>
            </a:extLst>
          </p:cNvPr>
          <p:cNvSpPr>
            <a:spLocks noGrp="1" noChangeArrowheads="1"/>
          </p:cNvSpPr>
          <p:nvPr>
            <p:ph type="ftr" sz="quarter" idx="10"/>
          </p:nvPr>
        </p:nvSpPr>
        <p:spPr>
          <a:ln/>
        </p:spPr>
        <p:txBody>
          <a:bodyPr/>
          <a:lstStyle>
            <a:lvl1pPr>
              <a:defRPr/>
            </a:lvl1pPr>
          </a:lstStyle>
          <a:p>
            <a:pPr>
              <a:defRPr/>
            </a:pPr>
            <a:endParaRPr lang="en-US" altLang="en-US"/>
          </a:p>
        </p:txBody>
      </p:sp>
      <p:sp>
        <p:nvSpPr>
          <p:cNvPr id="3" name="Rectangle 1030">
            <a:extLst>
              <a:ext uri="{FF2B5EF4-FFF2-40B4-BE49-F238E27FC236}">
                <a16:creationId xmlns:a16="http://schemas.microsoft.com/office/drawing/2014/main" id="{7AE652E2-7FB1-E342-A1D5-1F2061CABAB3}"/>
              </a:ext>
            </a:extLst>
          </p:cNvPr>
          <p:cNvSpPr>
            <a:spLocks noGrp="1" noChangeArrowheads="1"/>
          </p:cNvSpPr>
          <p:nvPr>
            <p:ph type="sldNum" sz="quarter" idx="11"/>
          </p:nvPr>
        </p:nvSpPr>
        <p:spPr>
          <a:ln/>
        </p:spPr>
        <p:txBody>
          <a:bodyPr/>
          <a:lstStyle>
            <a:lvl1pPr>
              <a:defRPr/>
            </a:lvl1pPr>
          </a:lstStyle>
          <a:p>
            <a:fld id="{BC1E8D0C-537B-354D-A520-22B8954C74BD}" type="slidenum">
              <a:rPr lang="en-US" altLang="en-US"/>
              <a:pPr/>
              <a:t>‹#›</a:t>
            </a:fld>
            <a:endParaRPr lang="en-US" altLang="en-US"/>
          </a:p>
        </p:txBody>
      </p:sp>
    </p:spTree>
    <p:extLst>
      <p:ext uri="{BB962C8B-B14F-4D97-AF65-F5344CB8AC3E}">
        <p14:creationId xmlns:p14="http://schemas.microsoft.com/office/powerpoint/2010/main" val="717375232"/>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228600" y="997527"/>
            <a:ext cx="8610600" cy="51937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a:extLst>
              <a:ext uri="{FF2B5EF4-FFF2-40B4-BE49-F238E27FC236}">
                <a16:creationId xmlns:a16="http://schemas.microsoft.com/office/drawing/2014/main" id="{1320C456-BAB2-674B-9279-F74D1E6BAEB0}"/>
              </a:ext>
            </a:extLst>
          </p:cNvPr>
          <p:cNvSpPr>
            <a:spLocks noGrp="1" noChangeArrowheads="1"/>
          </p:cNvSpPr>
          <p:nvPr>
            <p:ph type="ftr" sz="quarter" idx="10"/>
          </p:nvPr>
        </p:nvSpPr>
        <p:spPr>
          <a:ln/>
        </p:spPr>
        <p:txBody>
          <a:bodyPr/>
          <a:lstStyle>
            <a:lvl1pPr>
              <a:defRPr/>
            </a:lvl1pPr>
          </a:lstStyle>
          <a:p>
            <a:pPr>
              <a:defRPr/>
            </a:pPr>
            <a:endParaRPr lang="en-US" altLang="en-US"/>
          </a:p>
        </p:txBody>
      </p:sp>
      <p:sp>
        <p:nvSpPr>
          <p:cNvPr id="5" name="Rectangle 1030">
            <a:extLst>
              <a:ext uri="{FF2B5EF4-FFF2-40B4-BE49-F238E27FC236}">
                <a16:creationId xmlns:a16="http://schemas.microsoft.com/office/drawing/2014/main" id="{87C3D555-B1CA-AC40-8B14-51B307E08C9C}"/>
              </a:ext>
            </a:extLst>
          </p:cNvPr>
          <p:cNvSpPr>
            <a:spLocks noGrp="1" noChangeArrowheads="1"/>
          </p:cNvSpPr>
          <p:nvPr>
            <p:ph type="sldNum" sz="quarter" idx="11"/>
          </p:nvPr>
        </p:nvSpPr>
        <p:spPr>
          <a:ln/>
        </p:spPr>
        <p:txBody>
          <a:bodyPr/>
          <a:lstStyle>
            <a:lvl1pPr>
              <a:defRPr/>
            </a:lvl1pPr>
          </a:lstStyle>
          <a:p>
            <a:fld id="{1BBEC082-DB60-894D-A65F-EC5CC660E7FA}" type="slidenum">
              <a:rPr lang="en-US" altLang="en-US"/>
              <a:pPr/>
              <a:t>‹#›</a:t>
            </a:fld>
            <a:endParaRPr lang="en-US" altLang="en-US"/>
          </a:p>
        </p:txBody>
      </p:sp>
    </p:spTree>
    <p:extLst>
      <p:ext uri="{BB962C8B-B14F-4D97-AF65-F5344CB8AC3E}">
        <p14:creationId xmlns:p14="http://schemas.microsoft.com/office/powerpoint/2010/main" val="1777671275"/>
      </p:ext>
    </p:extLst>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a:extLst>
              <a:ext uri="{FF2B5EF4-FFF2-40B4-BE49-F238E27FC236}">
                <a16:creationId xmlns:a16="http://schemas.microsoft.com/office/drawing/2014/main" id="{ACAB7526-1410-024E-B098-531573487715}"/>
              </a:ext>
            </a:extLst>
          </p:cNvPr>
          <p:cNvSpPr>
            <a:spLocks noGrp="1" noChangeArrowheads="1"/>
          </p:cNvSpPr>
          <p:nvPr>
            <p:ph type="ftr" sz="quarter" idx="10"/>
          </p:nvPr>
        </p:nvSpPr>
        <p:spPr>
          <a:ln/>
        </p:spPr>
        <p:txBody>
          <a:bodyPr/>
          <a:lstStyle>
            <a:lvl1pPr>
              <a:defRPr/>
            </a:lvl1pPr>
          </a:lstStyle>
          <a:p>
            <a:pPr>
              <a:defRPr/>
            </a:pPr>
            <a:endParaRPr lang="en-US" altLang="en-US"/>
          </a:p>
        </p:txBody>
      </p:sp>
      <p:sp>
        <p:nvSpPr>
          <p:cNvPr id="6" name="Rectangle 1030">
            <a:extLst>
              <a:ext uri="{FF2B5EF4-FFF2-40B4-BE49-F238E27FC236}">
                <a16:creationId xmlns:a16="http://schemas.microsoft.com/office/drawing/2014/main" id="{6F641A84-FE51-6C49-91A9-A1C6A2FEBA0B}"/>
              </a:ext>
            </a:extLst>
          </p:cNvPr>
          <p:cNvSpPr>
            <a:spLocks noGrp="1" noChangeArrowheads="1"/>
          </p:cNvSpPr>
          <p:nvPr>
            <p:ph type="sldNum" sz="quarter" idx="11"/>
          </p:nvPr>
        </p:nvSpPr>
        <p:spPr>
          <a:ln/>
        </p:spPr>
        <p:txBody>
          <a:bodyPr/>
          <a:lstStyle>
            <a:lvl1pPr>
              <a:defRPr/>
            </a:lvl1pPr>
          </a:lstStyle>
          <a:p>
            <a:fld id="{3FCADB36-3AC5-D44D-B367-7F26E9F05FFB}" type="slidenum">
              <a:rPr lang="en-US" altLang="en-US"/>
              <a:pPr/>
              <a:t>‹#›</a:t>
            </a:fld>
            <a:endParaRPr lang="en-US" altLang="en-US"/>
          </a:p>
        </p:txBody>
      </p:sp>
    </p:spTree>
    <p:extLst>
      <p:ext uri="{BB962C8B-B14F-4D97-AF65-F5344CB8AC3E}">
        <p14:creationId xmlns:p14="http://schemas.microsoft.com/office/powerpoint/2010/main" val="2891988116"/>
      </p:ext>
    </p:extLst>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a:extLst>
              <a:ext uri="{FF2B5EF4-FFF2-40B4-BE49-F238E27FC236}">
                <a16:creationId xmlns:a16="http://schemas.microsoft.com/office/drawing/2014/main" id="{9A0F1EC2-A374-784B-B2D0-C858EB5B45F4}"/>
              </a:ext>
            </a:extLst>
          </p:cNvPr>
          <p:cNvSpPr>
            <a:spLocks noGrp="1" noChangeArrowheads="1"/>
          </p:cNvSpPr>
          <p:nvPr>
            <p:ph type="ftr" sz="quarter" idx="10"/>
          </p:nvPr>
        </p:nvSpPr>
        <p:spPr>
          <a:ln/>
        </p:spPr>
        <p:txBody>
          <a:bodyPr/>
          <a:lstStyle>
            <a:lvl1pPr>
              <a:defRPr/>
            </a:lvl1pPr>
          </a:lstStyle>
          <a:p>
            <a:pPr>
              <a:defRPr/>
            </a:pPr>
            <a:endParaRPr lang="en-US" altLang="en-US"/>
          </a:p>
        </p:txBody>
      </p:sp>
      <p:sp>
        <p:nvSpPr>
          <p:cNvPr id="6" name="Rectangle 1030">
            <a:extLst>
              <a:ext uri="{FF2B5EF4-FFF2-40B4-BE49-F238E27FC236}">
                <a16:creationId xmlns:a16="http://schemas.microsoft.com/office/drawing/2014/main" id="{41E979C7-E4B0-1E47-907E-39CF90AE42B6}"/>
              </a:ext>
            </a:extLst>
          </p:cNvPr>
          <p:cNvSpPr>
            <a:spLocks noGrp="1" noChangeArrowheads="1"/>
          </p:cNvSpPr>
          <p:nvPr>
            <p:ph type="sldNum" sz="quarter" idx="11"/>
          </p:nvPr>
        </p:nvSpPr>
        <p:spPr>
          <a:ln/>
        </p:spPr>
        <p:txBody>
          <a:bodyPr/>
          <a:lstStyle>
            <a:lvl1pPr>
              <a:defRPr/>
            </a:lvl1pPr>
          </a:lstStyle>
          <a:p>
            <a:fld id="{65551DB8-0A99-D94D-80C8-556C717D29A3}" type="slidenum">
              <a:rPr lang="en-US" altLang="en-US"/>
              <a:pPr/>
              <a:t>‹#›</a:t>
            </a:fld>
            <a:endParaRPr lang="en-US" altLang="en-US"/>
          </a:p>
        </p:txBody>
      </p:sp>
    </p:spTree>
    <p:extLst>
      <p:ext uri="{BB962C8B-B14F-4D97-AF65-F5344CB8AC3E}">
        <p14:creationId xmlns:p14="http://schemas.microsoft.com/office/powerpoint/2010/main" val="24612633"/>
      </p:ext>
    </p:extLst>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a:extLst>
              <a:ext uri="{FF2B5EF4-FFF2-40B4-BE49-F238E27FC236}">
                <a16:creationId xmlns:a16="http://schemas.microsoft.com/office/drawing/2014/main" id="{66EC428B-3C4C-0F49-8AB4-16AAE02FD581}"/>
              </a:ext>
            </a:extLst>
          </p:cNvPr>
          <p:cNvSpPr>
            <a:spLocks noGrp="1" noChangeArrowheads="1"/>
          </p:cNvSpPr>
          <p:nvPr>
            <p:ph type="ftr" sz="quarter" idx="10"/>
          </p:nvPr>
        </p:nvSpPr>
        <p:spPr>
          <a:ln/>
        </p:spPr>
        <p:txBody>
          <a:bodyPr/>
          <a:lstStyle>
            <a:lvl1pPr>
              <a:defRPr/>
            </a:lvl1pPr>
          </a:lstStyle>
          <a:p>
            <a:pPr>
              <a:defRPr/>
            </a:pPr>
            <a:endParaRPr lang="en-US" altLang="en-US"/>
          </a:p>
        </p:txBody>
      </p:sp>
      <p:sp>
        <p:nvSpPr>
          <p:cNvPr id="5" name="Rectangle 1030">
            <a:extLst>
              <a:ext uri="{FF2B5EF4-FFF2-40B4-BE49-F238E27FC236}">
                <a16:creationId xmlns:a16="http://schemas.microsoft.com/office/drawing/2014/main" id="{522FFCFF-694B-B741-8701-CE2D3BFA70BF}"/>
              </a:ext>
            </a:extLst>
          </p:cNvPr>
          <p:cNvSpPr>
            <a:spLocks noGrp="1" noChangeArrowheads="1"/>
          </p:cNvSpPr>
          <p:nvPr>
            <p:ph type="sldNum" sz="quarter" idx="11"/>
          </p:nvPr>
        </p:nvSpPr>
        <p:spPr>
          <a:ln/>
        </p:spPr>
        <p:txBody>
          <a:bodyPr/>
          <a:lstStyle>
            <a:lvl1pPr>
              <a:defRPr/>
            </a:lvl1pPr>
          </a:lstStyle>
          <a:p>
            <a:fld id="{3BF654B8-CBAB-E64B-BAF4-D4191271A0C6}" type="slidenum">
              <a:rPr lang="en-US" altLang="en-US"/>
              <a:pPr/>
              <a:t>‹#›</a:t>
            </a:fld>
            <a:endParaRPr lang="en-US" altLang="en-US"/>
          </a:p>
        </p:txBody>
      </p:sp>
    </p:spTree>
    <p:extLst>
      <p:ext uri="{BB962C8B-B14F-4D97-AF65-F5344CB8AC3E}">
        <p14:creationId xmlns:p14="http://schemas.microsoft.com/office/powerpoint/2010/main" val="3801896122"/>
      </p:ext>
    </p:extLst>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a:extLst>
              <a:ext uri="{FF2B5EF4-FFF2-40B4-BE49-F238E27FC236}">
                <a16:creationId xmlns:a16="http://schemas.microsoft.com/office/drawing/2014/main" id="{6E8AA7F4-205E-8C40-AF2E-410A1A49B642}"/>
              </a:ext>
            </a:extLst>
          </p:cNvPr>
          <p:cNvSpPr>
            <a:spLocks noGrp="1" noChangeArrowheads="1"/>
          </p:cNvSpPr>
          <p:nvPr>
            <p:ph type="ftr" sz="quarter" idx="10"/>
          </p:nvPr>
        </p:nvSpPr>
        <p:spPr>
          <a:ln/>
        </p:spPr>
        <p:txBody>
          <a:bodyPr/>
          <a:lstStyle>
            <a:lvl1pPr>
              <a:defRPr/>
            </a:lvl1pPr>
          </a:lstStyle>
          <a:p>
            <a:pPr>
              <a:defRPr/>
            </a:pPr>
            <a:endParaRPr lang="en-US" altLang="en-US"/>
          </a:p>
        </p:txBody>
      </p:sp>
      <p:sp>
        <p:nvSpPr>
          <p:cNvPr id="5" name="Rectangle 1030">
            <a:extLst>
              <a:ext uri="{FF2B5EF4-FFF2-40B4-BE49-F238E27FC236}">
                <a16:creationId xmlns:a16="http://schemas.microsoft.com/office/drawing/2014/main" id="{C77CEF2A-16FC-1B4F-B6C4-DD4D8A99AB70}"/>
              </a:ext>
            </a:extLst>
          </p:cNvPr>
          <p:cNvSpPr>
            <a:spLocks noGrp="1" noChangeArrowheads="1"/>
          </p:cNvSpPr>
          <p:nvPr>
            <p:ph type="sldNum" sz="quarter" idx="11"/>
          </p:nvPr>
        </p:nvSpPr>
        <p:spPr>
          <a:ln/>
        </p:spPr>
        <p:txBody>
          <a:bodyPr/>
          <a:lstStyle>
            <a:lvl1pPr>
              <a:defRPr/>
            </a:lvl1pPr>
          </a:lstStyle>
          <a:p>
            <a:fld id="{F781D05E-1E6A-3343-9438-E64EE94B293F}" type="slidenum">
              <a:rPr lang="en-US" altLang="en-US"/>
              <a:pPr/>
              <a:t>‹#›</a:t>
            </a:fld>
            <a:endParaRPr lang="en-US" altLang="en-US"/>
          </a:p>
        </p:txBody>
      </p:sp>
    </p:spTree>
    <p:extLst>
      <p:ext uri="{BB962C8B-B14F-4D97-AF65-F5344CB8AC3E}">
        <p14:creationId xmlns:p14="http://schemas.microsoft.com/office/powerpoint/2010/main" val="29858745"/>
      </p:ext>
    </p:extLst>
  </p:cSld>
  <p:clrMapOvr>
    <a:masterClrMapping/>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610600" cy="1066800"/>
          </a:xfrm>
        </p:spPr>
        <p:txBody>
          <a:bodyPr/>
          <a:lstStyle/>
          <a:p>
            <a:r>
              <a:rPr lang="en-US"/>
              <a:t>Click to edit Master title style</a:t>
            </a:r>
          </a:p>
        </p:txBody>
      </p:sp>
      <p:sp>
        <p:nvSpPr>
          <p:cNvPr id="3" name="ClipArt Placeholder 2"/>
          <p:cNvSpPr>
            <a:spLocks noGrp="1"/>
          </p:cNvSpPr>
          <p:nvPr>
            <p:ph type="clipArt" sz="half" idx="1"/>
          </p:nvPr>
        </p:nvSpPr>
        <p:spPr>
          <a:xfrm>
            <a:off x="228600" y="1371600"/>
            <a:ext cx="4229100" cy="4876800"/>
          </a:xfrm>
        </p:spPr>
        <p:txBody>
          <a:bodyPr/>
          <a:lstStyle/>
          <a:p>
            <a:pPr lvl="0"/>
            <a:endParaRPr lang="en-US" noProof="0"/>
          </a:p>
        </p:txBody>
      </p:sp>
      <p:sp>
        <p:nvSpPr>
          <p:cNvPr id="4" name="Text Placeholder 3"/>
          <p:cNvSpPr>
            <a:spLocks noGrp="1"/>
          </p:cNvSpPr>
          <p:nvPr>
            <p:ph type="body" sz="half" idx="2"/>
          </p:nvPr>
        </p:nvSpPr>
        <p:spPr>
          <a:xfrm>
            <a:off x="4610100" y="1371600"/>
            <a:ext cx="4229100" cy="4876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a:extLst>
              <a:ext uri="{FF2B5EF4-FFF2-40B4-BE49-F238E27FC236}">
                <a16:creationId xmlns:a16="http://schemas.microsoft.com/office/drawing/2014/main" id="{03C3DAB7-1310-B545-BB26-6F5CE370D25C}"/>
              </a:ext>
            </a:extLst>
          </p:cNvPr>
          <p:cNvSpPr>
            <a:spLocks noGrp="1" noChangeArrowheads="1"/>
          </p:cNvSpPr>
          <p:nvPr>
            <p:ph type="ftr" sz="quarter" idx="10"/>
          </p:nvPr>
        </p:nvSpPr>
        <p:spPr>
          <a:ln/>
        </p:spPr>
        <p:txBody>
          <a:bodyPr/>
          <a:lstStyle>
            <a:lvl1pPr>
              <a:defRPr/>
            </a:lvl1pPr>
          </a:lstStyle>
          <a:p>
            <a:pPr>
              <a:defRPr/>
            </a:pPr>
            <a:endParaRPr lang="en-US" altLang="en-US"/>
          </a:p>
        </p:txBody>
      </p:sp>
      <p:sp>
        <p:nvSpPr>
          <p:cNvPr id="6" name="Rectangle 1030">
            <a:extLst>
              <a:ext uri="{FF2B5EF4-FFF2-40B4-BE49-F238E27FC236}">
                <a16:creationId xmlns:a16="http://schemas.microsoft.com/office/drawing/2014/main" id="{898B2604-8CC9-E944-B3A6-5AEBCC480852}"/>
              </a:ext>
            </a:extLst>
          </p:cNvPr>
          <p:cNvSpPr>
            <a:spLocks noGrp="1" noChangeArrowheads="1"/>
          </p:cNvSpPr>
          <p:nvPr>
            <p:ph type="sldNum" sz="quarter" idx="11"/>
          </p:nvPr>
        </p:nvSpPr>
        <p:spPr>
          <a:ln/>
        </p:spPr>
        <p:txBody>
          <a:bodyPr/>
          <a:lstStyle>
            <a:lvl1pPr>
              <a:defRPr/>
            </a:lvl1pPr>
          </a:lstStyle>
          <a:p>
            <a:fld id="{4CA3A2E3-EA89-6F4F-A6D6-7CADB64D5300}" type="slidenum">
              <a:rPr lang="en-US" altLang="en-US"/>
              <a:pPr/>
              <a:t>‹#›</a:t>
            </a:fld>
            <a:endParaRPr lang="en-US" altLang="en-US"/>
          </a:p>
        </p:txBody>
      </p:sp>
    </p:spTree>
    <p:extLst>
      <p:ext uri="{BB962C8B-B14F-4D97-AF65-F5344CB8AC3E}">
        <p14:creationId xmlns:p14="http://schemas.microsoft.com/office/powerpoint/2010/main" val="1661830771"/>
      </p:ext>
    </p:extLst>
  </p:cSld>
  <p:clrMapOvr>
    <a:masterClrMapping/>
  </p:clrMapOv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9_Title and Horizontal Content">
    <p:spTree>
      <p:nvGrpSpPr>
        <p:cNvPr id="1" name=""/>
        <p:cNvGrpSpPr/>
        <p:nvPr/>
      </p:nvGrpSpPr>
      <p:grpSpPr>
        <a:xfrm>
          <a:off x="0" y="0"/>
          <a:ext cx="0" cy="0"/>
          <a:chOff x="0" y="0"/>
          <a:chExt cx="0" cy="0"/>
        </a:xfrm>
      </p:grpSpPr>
      <p:sp>
        <p:nvSpPr>
          <p:cNvPr id="2" name="Title 1"/>
          <p:cNvSpPr>
            <a:spLocks noGrp="1"/>
          </p:cNvSpPr>
          <p:nvPr>
            <p:ph type="title"/>
          </p:nvPr>
        </p:nvSpPr>
        <p:spPr>
          <a:xfrm>
            <a:off x="357018" y="435678"/>
            <a:ext cx="7592093" cy="762000"/>
          </a:xfrm>
        </p:spPr>
        <p:txBody>
          <a:bodyPr/>
          <a:lstStyle>
            <a:lvl1pPr>
              <a:defRPr>
                <a:latin typeface="Calibri" pitchFamily="34" charset="0"/>
              </a:defRPr>
            </a:lvl1pPr>
          </a:lstStyle>
          <a:p>
            <a:r>
              <a:rPr lang="en-US"/>
              <a:t>Click to edit Master title style</a:t>
            </a:r>
            <a:endParaRPr lang="en-US" dirty="0"/>
          </a:p>
        </p:txBody>
      </p:sp>
      <p:sp>
        <p:nvSpPr>
          <p:cNvPr id="3" name="Content Placeholder 2"/>
          <p:cNvSpPr>
            <a:spLocks noGrp="1"/>
          </p:cNvSpPr>
          <p:nvPr>
            <p:ph idx="1"/>
          </p:nvPr>
        </p:nvSpPr>
        <p:spPr>
          <a:xfrm>
            <a:off x="396875" y="1362075"/>
            <a:ext cx="7896225" cy="2447925"/>
          </a:xfrm>
        </p:spPr>
        <p:txBody>
          <a:bodyPr/>
          <a:lstStyle>
            <a:lvl1pPr>
              <a:defRPr>
                <a:latin typeface="Calibri" pitchFamily="34" charset="0"/>
              </a:defRPr>
            </a:lvl1pPr>
            <a:lvl2pPr>
              <a:defRPr>
                <a:latin typeface="Calibri" pitchFamily="34" charset="0"/>
              </a:defRPr>
            </a:lvl2pPr>
            <a:lvl3pPr>
              <a:defRPr>
                <a:latin typeface="Calibri" pitchFamily="34" charset="0"/>
              </a:defRPr>
            </a:lvl3pPr>
            <a:lvl4pPr>
              <a:defRPr>
                <a:latin typeface="Calibri" pitchFamily="34" charset="0"/>
              </a:defRPr>
            </a:lvl4pPr>
            <a:lvl5pPr>
              <a:defRPr>
                <a:latin typeface="Calibr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idx="11"/>
          </p:nvPr>
        </p:nvSpPr>
        <p:spPr>
          <a:xfrm>
            <a:off x="404565" y="3886201"/>
            <a:ext cx="7896225" cy="2452382"/>
          </a:xfrm>
        </p:spPr>
        <p:txBody>
          <a:bodyPr/>
          <a:lstStyle>
            <a:lvl1pPr>
              <a:defRPr>
                <a:latin typeface="Calibri" pitchFamily="34" charset="0"/>
              </a:defRPr>
            </a:lvl1pPr>
            <a:lvl2pPr>
              <a:defRPr>
                <a:latin typeface="Calibri" pitchFamily="34" charset="0"/>
              </a:defRPr>
            </a:lvl2pPr>
            <a:lvl3pPr>
              <a:defRPr>
                <a:latin typeface="Calibri" pitchFamily="34" charset="0"/>
              </a:defRPr>
            </a:lvl3pPr>
            <a:lvl4pPr>
              <a:defRPr>
                <a:latin typeface="Calibri" pitchFamily="34" charset="0"/>
              </a:defRPr>
            </a:lvl4pPr>
            <a:lvl5pPr>
              <a:defRPr>
                <a:latin typeface="Calibr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4054636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574675" y="304800"/>
            <a:ext cx="8001000" cy="1216025"/>
          </a:xfrm>
        </p:spPr>
        <p:txBody>
          <a:bodyPr/>
          <a:lstStyle/>
          <a:p>
            <a:r>
              <a:rPr lang="en-US"/>
              <a:t>Click to edit Master title style</a:t>
            </a:r>
          </a:p>
        </p:txBody>
      </p:sp>
      <p:sp>
        <p:nvSpPr>
          <p:cNvPr id="3" name="Table Placeholder 2"/>
          <p:cNvSpPr>
            <a:spLocks noGrp="1"/>
          </p:cNvSpPr>
          <p:nvPr>
            <p:ph type="tbl" idx="1"/>
          </p:nvPr>
        </p:nvSpPr>
        <p:spPr>
          <a:xfrm>
            <a:off x="566738" y="1752600"/>
            <a:ext cx="8001000" cy="4267200"/>
          </a:xfrm>
        </p:spPr>
        <p:txBody>
          <a:bodyPr>
            <a:normAutofit/>
          </a:bodyPr>
          <a:lstStyle/>
          <a:p>
            <a:pPr lvl="0"/>
            <a:endParaRPr lang="en-US" noProof="0"/>
          </a:p>
        </p:txBody>
      </p:sp>
      <p:sp>
        <p:nvSpPr>
          <p:cNvPr id="4" name="Date Placeholder 3">
            <a:extLst>
              <a:ext uri="{FF2B5EF4-FFF2-40B4-BE49-F238E27FC236}">
                <a16:creationId xmlns:a16="http://schemas.microsoft.com/office/drawing/2014/main" id="{9C2D3011-6F1F-634A-81F7-D05ACAF2C23C}"/>
              </a:ext>
            </a:extLst>
          </p:cNvPr>
          <p:cNvSpPr>
            <a:spLocks noGrp="1"/>
          </p:cNvSpPr>
          <p:nvPr>
            <p:ph type="dt" sz="half" idx="10"/>
          </p:nvPr>
        </p:nvSpPr>
        <p:spPr>
          <a:xfrm>
            <a:off x="609600" y="6245225"/>
            <a:ext cx="1981200" cy="476250"/>
          </a:xfrm>
        </p:spPr>
        <p:txBody>
          <a:bodyPr/>
          <a:lstStyle>
            <a:lvl1pPr>
              <a:defRPr/>
            </a:lvl1pPr>
          </a:lstStyle>
          <a:p>
            <a:pPr>
              <a:defRPr/>
            </a:pPr>
            <a:endParaRPr lang="en-US"/>
          </a:p>
        </p:txBody>
      </p:sp>
      <p:sp>
        <p:nvSpPr>
          <p:cNvPr id="5" name="Footer Placeholder 4">
            <a:extLst>
              <a:ext uri="{FF2B5EF4-FFF2-40B4-BE49-F238E27FC236}">
                <a16:creationId xmlns:a16="http://schemas.microsoft.com/office/drawing/2014/main" id="{8AD06CBB-D180-CD46-A637-D050784506F0}"/>
              </a:ext>
            </a:extLst>
          </p:cNvPr>
          <p:cNvSpPr>
            <a:spLocks noGrp="1"/>
          </p:cNvSpPr>
          <p:nvPr>
            <p:ph type="ftr" sz="quarter" idx="11"/>
          </p:nvPr>
        </p:nvSpPr>
        <p:spPr>
          <a:xfrm>
            <a:off x="3124200" y="6245225"/>
            <a:ext cx="2895600" cy="476250"/>
          </a:xfrm>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119DDC54-3045-4446-A3FB-A052DE0CA888}"/>
              </a:ext>
            </a:extLst>
          </p:cNvPr>
          <p:cNvSpPr>
            <a:spLocks noGrp="1"/>
          </p:cNvSpPr>
          <p:nvPr>
            <p:ph type="sldNum" sz="quarter" idx="12"/>
          </p:nvPr>
        </p:nvSpPr>
        <p:spPr>
          <a:xfrm>
            <a:off x="6553200" y="6245225"/>
            <a:ext cx="1981200" cy="476250"/>
          </a:xfrm>
        </p:spPr>
        <p:txBody>
          <a:bodyPr/>
          <a:lstStyle>
            <a:lvl1pPr>
              <a:defRPr/>
            </a:lvl1pPr>
          </a:lstStyle>
          <a:p>
            <a:fld id="{AC8E94F7-104A-624E-A079-A0C585F3202B}" type="slidenum">
              <a:rPr lang="en-US" altLang="en-US"/>
              <a:pPr/>
              <a:t>‹#›</a:t>
            </a:fld>
            <a:endParaRPr lang="en-US" altLang="en-US"/>
          </a:p>
        </p:txBody>
      </p:sp>
    </p:spTree>
    <p:extLst>
      <p:ext uri="{BB962C8B-B14F-4D97-AF65-F5344CB8AC3E}">
        <p14:creationId xmlns:p14="http://schemas.microsoft.com/office/powerpoint/2010/main" val="4831378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7">
            <a:extLst>
              <a:ext uri="{FF2B5EF4-FFF2-40B4-BE49-F238E27FC236}">
                <a16:creationId xmlns:a16="http://schemas.microsoft.com/office/drawing/2014/main" id="{2350C158-380B-0545-9509-6242D651ED39}"/>
              </a:ext>
            </a:extLst>
          </p:cNvPr>
          <p:cNvSpPr>
            <a:spLocks noChangeArrowheads="1"/>
          </p:cNvSpPr>
          <p:nvPr/>
        </p:nvSpPr>
        <p:spPr bwMode="auto">
          <a:xfrm>
            <a:off x="457200" y="1123950"/>
            <a:ext cx="8229600" cy="914400"/>
          </a:xfrm>
          <a:custGeom>
            <a:avLst/>
            <a:gdLst>
              <a:gd name="T0" fmla="*/ 0 w 1000"/>
              <a:gd name="T1" fmla="*/ 2147483647 h 1000"/>
              <a:gd name="T2" fmla="*/ 0 w 1000"/>
              <a:gd name="T3" fmla="*/ 0 h 1000"/>
              <a:gd name="T4" fmla="*/ 2147483647 w 1000"/>
              <a:gd name="T5" fmla="*/ 0 h 1000"/>
              <a:gd name="T6" fmla="*/ 0 60000 65536"/>
              <a:gd name="T7" fmla="*/ 0 60000 65536"/>
              <a:gd name="T8" fmla="*/ 0 60000 65536"/>
            </a:gdLst>
            <a:ahLst/>
            <a:cxnLst>
              <a:cxn ang="T6">
                <a:pos x="T0" y="T1"/>
              </a:cxn>
              <a:cxn ang="T7">
                <a:pos x="T2" y="T3"/>
              </a:cxn>
              <a:cxn ang="T8">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 name="Line 8">
            <a:extLst>
              <a:ext uri="{FF2B5EF4-FFF2-40B4-BE49-F238E27FC236}">
                <a16:creationId xmlns:a16="http://schemas.microsoft.com/office/drawing/2014/main" id="{B7AAEB67-B756-F74D-932A-B1CE0F1A9018}"/>
              </a:ext>
            </a:extLst>
          </p:cNvPr>
          <p:cNvSpPr>
            <a:spLocks noChangeShapeType="1"/>
          </p:cNvSpPr>
          <p:nvPr/>
        </p:nvSpPr>
        <p:spPr bwMode="auto">
          <a:xfrm>
            <a:off x="457200" y="3371850"/>
            <a:ext cx="8229600" cy="0"/>
          </a:xfrm>
          <a:prstGeom prst="line">
            <a:avLst/>
          </a:prstGeom>
          <a:noFill/>
          <a:ln w="19050">
            <a:solidFill>
              <a:schemeClr val="accent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 name="Line 10">
            <a:extLst>
              <a:ext uri="{FF2B5EF4-FFF2-40B4-BE49-F238E27FC236}">
                <a16:creationId xmlns:a16="http://schemas.microsoft.com/office/drawing/2014/main" id="{C09DB196-5039-834F-85FE-46C89DF3E3B9}"/>
              </a:ext>
            </a:extLst>
          </p:cNvPr>
          <p:cNvSpPr>
            <a:spLocks noChangeShapeType="1"/>
          </p:cNvSpPr>
          <p:nvPr userDrawn="1"/>
        </p:nvSpPr>
        <p:spPr bwMode="auto">
          <a:xfrm>
            <a:off x="8686800" y="2457450"/>
            <a:ext cx="0" cy="914400"/>
          </a:xfrm>
          <a:prstGeom prst="line">
            <a:avLst/>
          </a:prstGeom>
          <a:noFill/>
          <a:ln w="25400">
            <a:solidFill>
              <a:schemeClr val="accent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a:extLst>
              <a:ext uri="{FF2B5EF4-FFF2-40B4-BE49-F238E27FC236}">
                <a16:creationId xmlns:a16="http://schemas.microsoft.com/office/drawing/2014/main" id="{17000125-F9E1-034E-9851-D215BDF962C1}"/>
              </a:ext>
            </a:extLst>
          </p:cNvPr>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solidFill>
                  <a:srgbClr val="000000"/>
                </a:solidFill>
                <a:latin typeface="Garamond" pitchFamily="-106" charset="0"/>
                <a:ea typeface="Arial" pitchFamily="-106" charset="0"/>
                <a:cs typeface="Arial" pitchFamily="-106" charset="0"/>
              </a:defRPr>
            </a:lvl1pPr>
          </a:lstStyle>
          <a:p>
            <a:pPr>
              <a:defRPr/>
            </a:pPr>
            <a:r>
              <a:rPr lang="en-US"/>
              <a:t>Efficient Runahead Execution</a:t>
            </a:r>
          </a:p>
        </p:txBody>
      </p:sp>
      <p:sp>
        <p:nvSpPr>
          <p:cNvPr id="8" name="Rectangle 5">
            <a:extLst>
              <a:ext uri="{FF2B5EF4-FFF2-40B4-BE49-F238E27FC236}">
                <a16:creationId xmlns:a16="http://schemas.microsoft.com/office/drawing/2014/main" id="{ABBCDC73-E8BD-2C41-B20F-F0BC8A7A8F90}"/>
              </a:ext>
            </a:extLst>
          </p:cNvPr>
          <p:cNvSpPr>
            <a:spLocks noGrp="1" noChangeArrowheads="1"/>
          </p:cNvSpPr>
          <p:nvPr>
            <p:ph type="ftr" sz="quarter" idx="11"/>
          </p:nvPr>
        </p:nvSpPr>
        <p:spPr>
          <a:xfrm>
            <a:off x="3124200" y="6243638"/>
            <a:ext cx="2895600" cy="457200"/>
          </a:xfrm>
        </p:spPr>
        <p:txBody>
          <a:bodyPr/>
          <a:lstStyle>
            <a:lvl1pPr>
              <a:defRPr/>
            </a:lvl1pPr>
          </a:lstStyle>
          <a:p>
            <a:pPr>
              <a:defRPr/>
            </a:pPr>
            <a:endParaRPr lang="en-US" altLang="en-US"/>
          </a:p>
        </p:txBody>
      </p:sp>
      <p:sp>
        <p:nvSpPr>
          <p:cNvPr id="9" name="Rectangle 6">
            <a:extLst>
              <a:ext uri="{FF2B5EF4-FFF2-40B4-BE49-F238E27FC236}">
                <a16:creationId xmlns:a16="http://schemas.microsoft.com/office/drawing/2014/main" id="{0F8C1ADF-5FE1-C64D-BCB3-283E077D38D0}"/>
              </a:ext>
            </a:extLst>
          </p:cNvPr>
          <p:cNvSpPr>
            <a:spLocks noGrp="1" noChangeArrowheads="1"/>
          </p:cNvSpPr>
          <p:nvPr>
            <p:ph type="sldNum" sz="quarter" idx="12"/>
          </p:nvPr>
        </p:nvSpPr>
        <p:spPr/>
        <p:txBody>
          <a:bodyPr/>
          <a:lstStyle>
            <a:lvl1pPr>
              <a:defRPr sz="1200"/>
            </a:lvl1pPr>
          </a:lstStyle>
          <a:p>
            <a:fld id="{E045F47E-0A51-0D42-B0B1-23DFE4D29348}" type="slidenum">
              <a:rPr lang="en-US" altLang="en-US"/>
              <a:pPr/>
              <a:t>‹#›</a:t>
            </a:fld>
            <a:endParaRPr lang="en-US" altLang="en-US"/>
          </a:p>
        </p:txBody>
      </p:sp>
    </p:spTree>
    <p:extLst>
      <p:ext uri="{BB962C8B-B14F-4D97-AF65-F5344CB8AC3E}">
        <p14:creationId xmlns:p14="http://schemas.microsoft.com/office/powerpoint/2010/main" val="3206516071"/>
      </p:ext>
    </p:extLst>
  </p:cSld>
  <p:clrMapOvr>
    <a:masterClrMapping/>
  </p:clrMapOv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228600" y="997527"/>
            <a:ext cx="8610600" cy="51937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a:extLst>
              <a:ext uri="{FF2B5EF4-FFF2-40B4-BE49-F238E27FC236}">
                <a16:creationId xmlns:a16="http://schemas.microsoft.com/office/drawing/2014/main" id="{4F496311-BC08-1045-A252-CD4B30F14281}"/>
              </a:ext>
            </a:extLst>
          </p:cNvPr>
          <p:cNvSpPr>
            <a:spLocks noGrp="1" noChangeArrowheads="1"/>
          </p:cNvSpPr>
          <p:nvPr>
            <p:ph type="ftr" sz="quarter" idx="10"/>
          </p:nvPr>
        </p:nvSpPr>
        <p:spPr>
          <a:ln/>
        </p:spPr>
        <p:txBody>
          <a:bodyPr/>
          <a:lstStyle>
            <a:lvl1pPr>
              <a:defRPr/>
            </a:lvl1pPr>
          </a:lstStyle>
          <a:p>
            <a:pPr>
              <a:defRPr/>
            </a:pPr>
            <a:endParaRPr lang="en-US" altLang="en-US"/>
          </a:p>
        </p:txBody>
      </p:sp>
      <p:sp>
        <p:nvSpPr>
          <p:cNvPr id="5" name="Rectangle 1030">
            <a:extLst>
              <a:ext uri="{FF2B5EF4-FFF2-40B4-BE49-F238E27FC236}">
                <a16:creationId xmlns:a16="http://schemas.microsoft.com/office/drawing/2014/main" id="{7713ED22-CD84-A242-949A-B5ED382988B4}"/>
              </a:ext>
            </a:extLst>
          </p:cNvPr>
          <p:cNvSpPr>
            <a:spLocks noGrp="1" noChangeArrowheads="1"/>
          </p:cNvSpPr>
          <p:nvPr>
            <p:ph type="sldNum" sz="quarter" idx="11"/>
          </p:nvPr>
        </p:nvSpPr>
        <p:spPr>
          <a:ln/>
        </p:spPr>
        <p:txBody>
          <a:bodyPr/>
          <a:lstStyle>
            <a:lvl1pPr>
              <a:defRPr/>
            </a:lvl1pPr>
          </a:lstStyle>
          <a:p>
            <a:fld id="{8620903B-2C8A-9E47-A121-6C6628B5430C}" type="slidenum">
              <a:rPr lang="en-US" altLang="en-US"/>
              <a:pPr/>
              <a:t>‹#›</a:t>
            </a:fld>
            <a:endParaRPr lang="en-US" altLang="en-US"/>
          </a:p>
        </p:txBody>
      </p:sp>
    </p:spTree>
    <p:extLst>
      <p:ext uri="{BB962C8B-B14F-4D97-AF65-F5344CB8AC3E}">
        <p14:creationId xmlns:p14="http://schemas.microsoft.com/office/powerpoint/2010/main" val="221451825"/>
      </p:ext>
    </p:extLst>
  </p:cSld>
  <p:clrMapOvr>
    <a:masterClrMapping/>
  </p:clrMapOvr>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a:extLst>
              <a:ext uri="{FF2B5EF4-FFF2-40B4-BE49-F238E27FC236}">
                <a16:creationId xmlns:a16="http://schemas.microsoft.com/office/drawing/2014/main" id="{E0810B54-12C8-9F48-8E2B-23E23DA67412}"/>
              </a:ext>
            </a:extLst>
          </p:cNvPr>
          <p:cNvSpPr>
            <a:spLocks noGrp="1" noChangeArrowheads="1"/>
          </p:cNvSpPr>
          <p:nvPr>
            <p:ph type="ftr" sz="quarter" idx="10"/>
          </p:nvPr>
        </p:nvSpPr>
        <p:spPr>
          <a:ln/>
        </p:spPr>
        <p:txBody>
          <a:bodyPr/>
          <a:lstStyle>
            <a:lvl1pPr>
              <a:defRPr/>
            </a:lvl1pPr>
          </a:lstStyle>
          <a:p>
            <a:pPr>
              <a:defRPr/>
            </a:pPr>
            <a:endParaRPr lang="en-US" altLang="en-US"/>
          </a:p>
        </p:txBody>
      </p:sp>
      <p:sp>
        <p:nvSpPr>
          <p:cNvPr id="5" name="Rectangle 1030">
            <a:extLst>
              <a:ext uri="{FF2B5EF4-FFF2-40B4-BE49-F238E27FC236}">
                <a16:creationId xmlns:a16="http://schemas.microsoft.com/office/drawing/2014/main" id="{33D3B49C-C1DB-3940-8773-143DE6A572FC}"/>
              </a:ext>
            </a:extLst>
          </p:cNvPr>
          <p:cNvSpPr>
            <a:spLocks noGrp="1" noChangeArrowheads="1"/>
          </p:cNvSpPr>
          <p:nvPr>
            <p:ph type="sldNum" sz="quarter" idx="11"/>
          </p:nvPr>
        </p:nvSpPr>
        <p:spPr>
          <a:ln/>
        </p:spPr>
        <p:txBody>
          <a:bodyPr/>
          <a:lstStyle>
            <a:lvl1pPr>
              <a:defRPr/>
            </a:lvl1pPr>
          </a:lstStyle>
          <a:p>
            <a:fld id="{5F3E6139-2E63-6044-8998-66EB3E3FE0B8}" type="slidenum">
              <a:rPr lang="en-US" altLang="en-US"/>
              <a:pPr/>
              <a:t>‹#›</a:t>
            </a:fld>
            <a:endParaRPr lang="en-US" altLang="en-US"/>
          </a:p>
        </p:txBody>
      </p:sp>
    </p:spTree>
    <p:extLst>
      <p:ext uri="{BB962C8B-B14F-4D97-AF65-F5344CB8AC3E}">
        <p14:creationId xmlns:p14="http://schemas.microsoft.com/office/powerpoint/2010/main" val="782317811"/>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a:extLst>
              <a:ext uri="{FF2B5EF4-FFF2-40B4-BE49-F238E27FC236}">
                <a16:creationId xmlns:a16="http://schemas.microsoft.com/office/drawing/2014/main" id="{5D8824E4-CBD0-324D-B203-16810E3CD229}"/>
              </a:ext>
            </a:extLst>
          </p:cNvPr>
          <p:cNvSpPr>
            <a:spLocks noGrp="1" noChangeArrowheads="1"/>
          </p:cNvSpPr>
          <p:nvPr>
            <p:ph type="ftr" sz="quarter" idx="10"/>
          </p:nvPr>
        </p:nvSpPr>
        <p:spPr>
          <a:ln/>
        </p:spPr>
        <p:txBody>
          <a:bodyPr/>
          <a:lstStyle>
            <a:lvl1pPr>
              <a:defRPr/>
            </a:lvl1pPr>
          </a:lstStyle>
          <a:p>
            <a:pPr>
              <a:defRPr/>
            </a:pPr>
            <a:endParaRPr lang="en-US" altLang="en-US"/>
          </a:p>
        </p:txBody>
      </p:sp>
      <p:sp>
        <p:nvSpPr>
          <p:cNvPr id="5" name="Rectangle 1030">
            <a:extLst>
              <a:ext uri="{FF2B5EF4-FFF2-40B4-BE49-F238E27FC236}">
                <a16:creationId xmlns:a16="http://schemas.microsoft.com/office/drawing/2014/main" id="{9883843B-4311-F64D-ABF4-8C528A440053}"/>
              </a:ext>
            </a:extLst>
          </p:cNvPr>
          <p:cNvSpPr>
            <a:spLocks noGrp="1" noChangeArrowheads="1"/>
          </p:cNvSpPr>
          <p:nvPr>
            <p:ph type="sldNum" sz="quarter" idx="11"/>
          </p:nvPr>
        </p:nvSpPr>
        <p:spPr>
          <a:ln/>
        </p:spPr>
        <p:txBody>
          <a:bodyPr/>
          <a:lstStyle>
            <a:lvl1pPr>
              <a:defRPr/>
            </a:lvl1pPr>
          </a:lstStyle>
          <a:p>
            <a:fld id="{9BFABF82-8CD4-944F-9794-F4BB55EAA671}" type="slidenum">
              <a:rPr lang="en-US" altLang="en-US"/>
              <a:pPr/>
              <a:t>‹#›</a:t>
            </a:fld>
            <a:endParaRPr lang="en-US" altLang="en-US"/>
          </a:p>
        </p:txBody>
      </p:sp>
    </p:spTree>
    <p:extLst>
      <p:ext uri="{BB962C8B-B14F-4D97-AF65-F5344CB8AC3E}">
        <p14:creationId xmlns:p14="http://schemas.microsoft.com/office/powerpoint/2010/main" val="4257660023"/>
      </p:ext>
    </p:extLst>
  </p:cSld>
  <p:clrMapOvr>
    <a:masterClrMapping/>
  </p:clrMapOvr>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a:extLst>
              <a:ext uri="{FF2B5EF4-FFF2-40B4-BE49-F238E27FC236}">
                <a16:creationId xmlns:a16="http://schemas.microsoft.com/office/drawing/2014/main" id="{48A22B20-0AEF-1E4F-BBA6-3DF345EF42AA}"/>
              </a:ext>
            </a:extLst>
          </p:cNvPr>
          <p:cNvSpPr>
            <a:spLocks noGrp="1" noChangeArrowheads="1"/>
          </p:cNvSpPr>
          <p:nvPr>
            <p:ph type="ftr" sz="quarter" idx="10"/>
          </p:nvPr>
        </p:nvSpPr>
        <p:spPr>
          <a:ln/>
        </p:spPr>
        <p:txBody>
          <a:bodyPr/>
          <a:lstStyle>
            <a:lvl1pPr>
              <a:defRPr/>
            </a:lvl1pPr>
          </a:lstStyle>
          <a:p>
            <a:pPr>
              <a:defRPr/>
            </a:pPr>
            <a:endParaRPr lang="en-US" altLang="en-US"/>
          </a:p>
        </p:txBody>
      </p:sp>
      <p:sp>
        <p:nvSpPr>
          <p:cNvPr id="6" name="Rectangle 1030">
            <a:extLst>
              <a:ext uri="{FF2B5EF4-FFF2-40B4-BE49-F238E27FC236}">
                <a16:creationId xmlns:a16="http://schemas.microsoft.com/office/drawing/2014/main" id="{4DF3C421-3729-C94D-841A-D2789922C846}"/>
              </a:ext>
            </a:extLst>
          </p:cNvPr>
          <p:cNvSpPr>
            <a:spLocks noGrp="1" noChangeArrowheads="1"/>
          </p:cNvSpPr>
          <p:nvPr>
            <p:ph type="sldNum" sz="quarter" idx="11"/>
          </p:nvPr>
        </p:nvSpPr>
        <p:spPr>
          <a:ln/>
        </p:spPr>
        <p:txBody>
          <a:bodyPr/>
          <a:lstStyle>
            <a:lvl1pPr>
              <a:defRPr/>
            </a:lvl1pPr>
          </a:lstStyle>
          <a:p>
            <a:fld id="{EB054069-4078-364B-8C0D-567B471C38D9}" type="slidenum">
              <a:rPr lang="en-US" altLang="en-US"/>
              <a:pPr/>
              <a:t>‹#›</a:t>
            </a:fld>
            <a:endParaRPr lang="en-US" altLang="en-US"/>
          </a:p>
        </p:txBody>
      </p:sp>
    </p:spTree>
    <p:extLst>
      <p:ext uri="{BB962C8B-B14F-4D97-AF65-F5344CB8AC3E}">
        <p14:creationId xmlns:p14="http://schemas.microsoft.com/office/powerpoint/2010/main" val="3632751529"/>
      </p:ext>
    </p:extLst>
  </p:cSld>
  <p:clrMapOvr>
    <a:masterClrMapping/>
  </p:clrMapOvr>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a:extLst>
              <a:ext uri="{FF2B5EF4-FFF2-40B4-BE49-F238E27FC236}">
                <a16:creationId xmlns:a16="http://schemas.microsoft.com/office/drawing/2014/main" id="{BF88A49E-9F69-CF47-BF7E-05ECD312AE48}"/>
              </a:ext>
            </a:extLst>
          </p:cNvPr>
          <p:cNvSpPr>
            <a:spLocks noGrp="1" noChangeArrowheads="1"/>
          </p:cNvSpPr>
          <p:nvPr>
            <p:ph type="ftr" sz="quarter" idx="10"/>
          </p:nvPr>
        </p:nvSpPr>
        <p:spPr>
          <a:ln/>
        </p:spPr>
        <p:txBody>
          <a:bodyPr/>
          <a:lstStyle>
            <a:lvl1pPr>
              <a:defRPr/>
            </a:lvl1pPr>
          </a:lstStyle>
          <a:p>
            <a:pPr>
              <a:defRPr/>
            </a:pPr>
            <a:endParaRPr lang="en-US" altLang="en-US"/>
          </a:p>
        </p:txBody>
      </p:sp>
      <p:sp>
        <p:nvSpPr>
          <p:cNvPr id="8" name="Rectangle 1030">
            <a:extLst>
              <a:ext uri="{FF2B5EF4-FFF2-40B4-BE49-F238E27FC236}">
                <a16:creationId xmlns:a16="http://schemas.microsoft.com/office/drawing/2014/main" id="{EA8C75D8-524F-614D-B07F-170426B609F1}"/>
              </a:ext>
            </a:extLst>
          </p:cNvPr>
          <p:cNvSpPr>
            <a:spLocks noGrp="1" noChangeArrowheads="1"/>
          </p:cNvSpPr>
          <p:nvPr>
            <p:ph type="sldNum" sz="quarter" idx="11"/>
          </p:nvPr>
        </p:nvSpPr>
        <p:spPr>
          <a:ln/>
        </p:spPr>
        <p:txBody>
          <a:bodyPr/>
          <a:lstStyle>
            <a:lvl1pPr>
              <a:defRPr/>
            </a:lvl1pPr>
          </a:lstStyle>
          <a:p>
            <a:fld id="{394D3502-3063-8C4D-BC34-82FD02478121}" type="slidenum">
              <a:rPr lang="en-US" altLang="en-US"/>
              <a:pPr/>
              <a:t>‹#›</a:t>
            </a:fld>
            <a:endParaRPr lang="en-US" altLang="en-US"/>
          </a:p>
        </p:txBody>
      </p:sp>
    </p:spTree>
    <p:extLst>
      <p:ext uri="{BB962C8B-B14F-4D97-AF65-F5344CB8AC3E}">
        <p14:creationId xmlns:p14="http://schemas.microsoft.com/office/powerpoint/2010/main" val="3123698514"/>
      </p:ext>
    </p:extLst>
  </p:cSld>
  <p:clrMapOvr>
    <a:masterClrMapping/>
  </p:clrMapOvr>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a:extLst>
              <a:ext uri="{FF2B5EF4-FFF2-40B4-BE49-F238E27FC236}">
                <a16:creationId xmlns:a16="http://schemas.microsoft.com/office/drawing/2014/main" id="{566EE4ED-5141-7D49-B9F6-7BBCBEF69D7E}"/>
              </a:ext>
            </a:extLst>
          </p:cNvPr>
          <p:cNvSpPr>
            <a:spLocks noGrp="1" noChangeArrowheads="1"/>
          </p:cNvSpPr>
          <p:nvPr>
            <p:ph type="ftr" sz="quarter" idx="10"/>
          </p:nvPr>
        </p:nvSpPr>
        <p:spPr>
          <a:ln/>
        </p:spPr>
        <p:txBody>
          <a:bodyPr/>
          <a:lstStyle>
            <a:lvl1pPr>
              <a:defRPr/>
            </a:lvl1pPr>
          </a:lstStyle>
          <a:p>
            <a:pPr>
              <a:defRPr/>
            </a:pPr>
            <a:endParaRPr lang="en-US" altLang="en-US"/>
          </a:p>
        </p:txBody>
      </p:sp>
      <p:sp>
        <p:nvSpPr>
          <p:cNvPr id="4" name="Rectangle 1030">
            <a:extLst>
              <a:ext uri="{FF2B5EF4-FFF2-40B4-BE49-F238E27FC236}">
                <a16:creationId xmlns:a16="http://schemas.microsoft.com/office/drawing/2014/main" id="{A0661FAC-01A1-924B-AF74-D57527642DD9}"/>
              </a:ext>
            </a:extLst>
          </p:cNvPr>
          <p:cNvSpPr>
            <a:spLocks noGrp="1" noChangeArrowheads="1"/>
          </p:cNvSpPr>
          <p:nvPr>
            <p:ph type="sldNum" sz="quarter" idx="11"/>
          </p:nvPr>
        </p:nvSpPr>
        <p:spPr>
          <a:ln/>
        </p:spPr>
        <p:txBody>
          <a:bodyPr/>
          <a:lstStyle>
            <a:lvl1pPr>
              <a:defRPr/>
            </a:lvl1pPr>
          </a:lstStyle>
          <a:p>
            <a:fld id="{0D060848-B514-BB4E-A98C-7A55A38D2EAC}" type="slidenum">
              <a:rPr lang="en-US" altLang="en-US"/>
              <a:pPr/>
              <a:t>‹#›</a:t>
            </a:fld>
            <a:endParaRPr lang="en-US" altLang="en-US"/>
          </a:p>
        </p:txBody>
      </p:sp>
    </p:spTree>
    <p:extLst>
      <p:ext uri="{BB962C8B-B14F-4D97-AF65-F5344CB8AC3E}">
        <p14:creationId xmlns:p14="http://schemas.microsoft.com/office/powerpoint/2010/main" val="2162738697"/>
      </p:ext>
    </p:extLst>
  </p:cSld>
  <p:clrMapOvr>
    <a:masterClrMapping/>
  </p:clrMapOvr>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a:extLst>
              <a:ext uri="{FF2B5EF4-FFF2-40B4-BE49-F238E27FC236}">
                <a16:creationId xmlns:a16="http://schemas.microsoft.com/office/drawing/2014/main" id="{54A43D41-8F71-524B-9216-CDB803D3B5AA}"/>
              </a:ext>
            </a:extLst>
          </p:cNvPr>
          <p:cNvSpPr>
            <a:spLocks noGrp="1" noChangeArrowheads="1"/>
          </p:cNvSpPr>
          <p:nvPr>
            <p:ph type="ftr" sz="quarter" idx="10"/>
          </p:nvPr>
        </p:nvSpPr>
        <p:spPr>
          <a:ln/>
        </p:spPr>
        <p:txBody>
          <a:bodyPr/>
          <a:lstStyle>
            <a:lvl1pPr>
              <a:defRPr/>
            </a:lvl1pPr>
          </a:lstStyle>
          <a:p>
            <a:pPr>
              <a:defRPr/>
            </a:pPr>
            <a:endParaRPr lang="en-US" altLang="en-US"/>
          </a:p>
        </p:txBody>
      </p:sp>
      <p:sp>
        <p:nvSpPr>
          <p:cNvPr id="3" name="Rectangle 1030">
            <a:extLst>
              <a:ext uri="{FF2B5EF4-FFF2-40B4-BE49-F238E27FC236}">
                <a16:creationId xmlns:a16="http://schemas.microsoft.com/office/drawing/2014/main" id="{66B3349A-7F8A-224E-91F2-258AF57BD368}"/>
              </a:ext>
            </a:extLst>
          </p:cNvPr>
          <p:cNvSpPr>
            <a:spLocks noGrp="1" noChangeArrowheads="1"/>
          </p:cNvSpPr>
          <p:nvPr>
            <p:ph type="sldNum" sz="quarter" idx="11"/>
          </p:nvPr>
        </p:nvSpPr>
        <p:spPr>
          <a:ln/>
        </p:spPr>
        <p:txBody>
          <a:bodyPr/>
          <a:lstStyle>
            <a:lvl1pPr>
              <a:defRPr/>
            </a:lvl1pPr>
          </a:lstStyle>
          <a:p>
            <a:fld id="{414B2761-1A31-FC4B-A211-27A349F2F976}" type="slidenum">
              <a:rPr lang="en-US" altLang="en-US"/>
              <a:pPr/>
              <a:t>‹#›</a:t>
            </a:fld>
            <a:endParaRPr lang="en-US" altLang="en-US"/>
          </a:p>
        </p:txBody>
      </p:sp>
    </p:spTree>
    <p:extLst>
      <p:ext uri="{BB962C8B-B14F-4D97-AF65-F5344CB8AC3E}">
        <p14:creationId xmlns:p14="http://schemas.microsoft.com/office/powerpoint/2010/main" val="2152705464"/>
      </p:ext>
    </p:extLst>
  </p:cSld>
  <p:clrMapOvr>
    <a:masterClrMapping/>
  </p:clrMapOvr>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a:extLst>
              <a:ext uri="{FF2B5EF4-FFF2-40B4-BE49-F238E27FC236}">
                <a16:creationId xmlns:a16="http://schemas.microsoft.com/office/drawing/2014/main" id="{1CB96621-6D64-CD4A-BF22-4C1F897EFFC7}"/>
              </a:ext>
            </a:extLst>
          </p:cNvPr>
          <p:cNvSpPr>
            <a:spLocks noGrp="1" noChangeArrowheads="1"/>
          </p:cNvSpPr>
          <p:nvPr>
            <p:ph type="ftr" sz="quarter" idx="10"/>
          </p:nvPr>
        </p:nvSpPr>
        <p:spPr>
          <a:ln/>
        </p:spPr>
        <p:txBody>
          <a:bodyPr/>
          <a:lstStyle>
            <a:lvl1pPr>
              <a:defRPr/>
            </a:lvl1pPr>
          </a:lstStyle>
          <a:p>
            <a:pPr>
              <a:defRPr/>
            </a:pPr>
            <a:endParaRPr lang="en-US" altLang="en-US"/>
          </a:p>
        </p:txBody>
      </p:sp>
      <p:sp>
        <p:nvSpPr>
          <p:cNvPr id="6" name="Rectangle 1030">
            <a:extLst>
              <a:ext uri="{FF2B5EF4-FFF2-40B4-BE49-F238E27FC236}">
                <a16:creationId xmlns:a16="http://schemas.microsoft.com/office/drawing/2014/main" id="{A0DEA00E-54E9-9749-BFB5-520EB74E618B}"/>
              </a:ext>
            </a:extLst>
          </p:cNvPr>
          <p:cNvSpPr>
            <a:spLocks noGrp="1" noChangeArrowheads="1"/>
          </p:cNvSpPr>
          <p:nvPr>
            <p:ph type="sldNum" sz="quarter" idx="11"/>
          </p:nvPr>
        </p:nvSpPr>
        <p:spPr>
          <a:ln/>
        </p:spPr>
        <p:txBody>
          <a:bodyPr/>
          <a:lstStyle>
            <a:lvl1pPr>
              <a:defRPr/>
            </a:lvl1pPr>
          </a:lstStyle>
          <a:p>
            <a:fld id="{5538E8D1-4FD3-C543-897E-1FB3C4984AF8}" type="slidenum">
              <a:rPr lang="en-US" altLang="en-US"/>
              <a:pPr/>
              <a:t>‹#›</a:t>
            </a:fld>
            <a:endParaRPr lang="en-US" altLang="en-US"/>
          </a:p>
        </p:txBody>
      </p:sp>
    </p:spTree>
    <p:extLst>
      <p:ext uri="{BB962C8B-B14F-4D97-AF65-F5344CB8AC3E}">
        <p14:creationId xmlns:p14="http://schemas.microsoft.com/office/powerpoint/2010/main" val="3959359006"/>
      </p:ext>
    </p:extLst>
  </p:cSld>
  <p:clrMapOvr>
    <a:masterClrMapping/>
  </p:clrMapOvr>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a:extLst>
              <a:ext uri="{FF2B5EF4-FFF2-40B4-BE49-F238E27FC236}">
                <a16:creationId xmlns:a16="http://schemas.microsoft.com/office/drawing/2014/main" id="{03FAF3AC-3917-874F-A0A4-E135C945D3C0}"/>
              </a:ext>
            </a:extLst>
          </p:cNvPr>
          <p:cNvSpPr>
            <a:spLocks noGrp="1" noChangeArrowheads="1"/>
          </p:cNvSpPr>
          <p:nvPr>
            <p:ph type="ftr" sz="quarter" idx="10"/>
          </p:nvPr>
        </p:nvSpPr>
        <p:spPr>
          <a:ln/>
        </p:spPr>
        <p:txBody>
          <a:bodyPr/>
          <a:lstStyle>
            <a:lvl1pPr>
              <a:defRPr/>
            </a:lvl1pPr>
          </a:lstStyle>
          <a:p>
            <a:pPr>
              <a:defRPr/>
            </a:pPr>
            <a:endParaRPr lang="en-US" altLang="en-US"/>
          </a:p>
        </p:txBody>
      </p:sp>
      <p:sp>
        <p:nvSpPr>
          <p:cNvPr id="6" name="Rectangle 1030">
            <a:extLst>
              <a:ext uri="{FF2B5EF4-FFF2-40B4-BE49-F238E27FC236}">
                <a16:creationId xmlns:a16="http://schemas.microsoft.com/office/drawing/2014/main" id="{023AD556-3DA0-8B47-AE88-D8C20B2A99A8}"/>
              </a:ext>
            </a:extLst>
          </p:cNvPr>
          <p:cNvSpPr>
            <a:spLocks noGrp="1" noChangeArrowheads="1"/>
          </p:cNvSpPr>
          <p:nvPr>
            <p:ph type="sldNum" sz="quarter" idx="11"/>
          </p:nvPr>
        </p:nvSpPr>
        <p:spPr>
          <a:ln/>
        </p:spPr>
        <p:txBody>
          <a:bodyPr/>
          <a:lstStyle>
            <a:lvl1pPr>
              <a:defRPr/>
            </a:lvl1pPr>
          </a:lstStyle>
          <a:p>
            <a:fld id="{F4A69810-1AA5-D749-B250-FCB5D3101BAB}" type="slidenum">
              <a:rPr lang="en-US" altLang="en-US"/>
              <a:pPr/>
              <a:t>‹#›</a:t>
            </a:fld>
            <a:endParaRPr lang="en-US" altLang="en-US"/>
          </a:p>
        </p:txBody>
      </p:sp>
    </p:spTree>
    <p:extLst>
      <p:ext uri="{BB962C8B-B14F-4D97-AF65-F5344CB8AC3E}">
        <p14:creationId xmlns:p14="http://schemas.microsoft.com/office/powerpoint/2010/main" val="91439836"/>
      </p:ext>
    </p:extLst>
  </p:cSld>
  <p:clrMapOvr>
    <a:masterClrMapping/>
  </p:clrMapOvr>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a:extLst>
              <a:ext uri="{FF2B5EF4-FFF2-40B4-BE49-F238E27FC236}">
                <a16:creationId xmlns:a16="http://schemas.microsoft.com/office/drawing/2014/main" id="{FC378B79-B9A8-194D-BF33-6F906895B679}"/>
              </a:ext>
            </a:extLst>
          </p:cNvPr>
          <p:cNvSpPr>
            <a:spLocks noGrp="1" noChangeArrowheads="1"/>
          </p:cNvSpPr>
          <p:nvPr>
            <p:ph type="ftr" sz="quarter" idx="10"/>
          </p:nvPr>
        </p:nvSpPr>
        <p:spPr>
          <a:ln/>
        </p:spPr>
        <p:txBody>
          <a:bodyPr/>
          <a:lstStyle>
            <a:lvl1pPr>
              <a:defRPr/>
            </a:lvl1pPr>
          </a:lstStyle>
          <a:p>
            <a:pPr>
              <a:defRPr/>
            </a:pPr>
            <a:endParaRPr lang="en-US" altLang="en-US"/>
          </a:p>
        </p:txBody>
      </p:sp>
      <p:sp>
        <p:nvSpPr>
          <p:cNvPr id="5" name="Rectangle 1030">
            <a:extLst>
              <a:ext uri="{FF2B5EF4-FFF2-40B4-BE49-F238E27FC236}">
                <a16:creationId xmlns:a16="http://schemas.microsoft.com/office/drawing/2014/main" id="{C72EC2B0-301B-0F47-97BC-B12FD93ADFE6}"/>
              </a:ext>
            </a:extLst>
          </p:cNvPr>
          <p:cNvSpPr>
            <a:spLocks noGrp="1" noChangeArrowheads="1"/>
          </p:cNvSpPr>
          <p:nvPr>
            <p:ph type="sldNum" sz="quarter" idx="11"/>
          </p:nvPr>
        </p:nvSpPr>
        <p:spPr>
          <a:ln/>
        </p:spPr>
        <p:txBody>
          <a:bodyPr/>
          <a:lstStyle>
            <a:lvl1pPr>
              <a:defRPr/>
            </a:lvl1pPr>
          </a:lstStyle>
          <a:p>
            <a:fld id="{74399C0C-DBA5-1242-8D52-3E7DF0E561D6}" type="slidenum">
              <a:rPr lang="en-US" altLang="en-US"/>
              <a:pPr/>
              <a:t>‹#›</a:t>
            </a:fld>
            <a:endParaRPr lang="en-US" altLang="en-US"/>
          </a:p>
        </p:txBody>
      </p:sp>
    </p:spTree>
    <p:extLst>
      <p:ext uri="{BB962C8B-B14F-4D97-AF65-F5344CB8AC3E}">
        <p14:creationId xmlns:p14="http://schemas.microsoft.com/office/powerpoint/2010/main" val="1017176591"/>
      </p:ext>
    </p:extLst>
  </p:cSld>
  <p:clrMapOvr>
    <a:masterClrMapping/>
  </p:clrMapOvr>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a:extLst>
              <a:ext uri="{FF2B5EF4-FFF2-40B4-BE49-F238E27FC236}">
                <a16:creationId xmlns:a16="http://schemas.microsoft.com/office/drawing/2014/main" id="{C5A4414F-CE3B-524B-9DB0-3754BD2BA48A}"/>
              </a:ext>
            </a:extLst>
          </p:cNvPr>
          <p:cNvSpPr>
            <a:spLocks noGrp="1" noChangeArrowheads="1"/>
          </p:cNvSpPr>
          <p:nvPr>
            <p:ph type="ftr" sz="quarter" idx="10"/>
          </p:nvPr>
        </p:nvSpPr>
        <p:spPr>
          <a:ln/>
        </p:spPr>
        <p:txBody>
          <a:bodyPr/>
          <a:lstStyle>
            <a:lvl1pPr>
              <a:defRPr/>
            </a:lvl1pPr>
          </a:lstStyle>
          <a:p>
            <a:pPr>
              <a:defRPr/>
            </a:pPr>
            <a:endParaRPr lang="en-US" altLang="en-US"/>
          </a:p>
        </p:txBody>
      </p:sp>
      <p:sp>
        <p:nvSpPr>
          <p:cNvPr id="5" name="Rectangle 1030">
            <a:extLst>
              <a:ext uri="{FF2B5EF4-FFF2-40B4-BE49-F238E27FC236}">
                <a16:creationId xmlns:a16="http://schemas.microsoft.com/office/drawing/2014/main" id="{85FC187B-927F-8844-AFB3-EC19D9E995AC}"/>
              </a:ext>
            </a:extLst>
          </p:cNvPr>
          <p:cNvSpPr>
            <a:spLocks noGrp="1" noChangeArrowheads="1"/>
          </p:cNvSpPr>
          <p:nvPr>
            <p:ph type="sldNum" sz="quarter" idx="11"/>
          </p:nvPr>
        </p:nvSpPr>
        <p:spPr>
          <a:ln/>
        </p:spPr>
        <p:txBody>
          <a:bodyPr/>
          <a:lstStyle>
            <a:lvl1pPr>
              <a:defRPr/>
            </a:lvl1pPr>
          </a:lstStyle>
          <a:p>
            <a:fld id="{87624699-D9D4-7843-B4D7-EECD225E2CFA}" type="slidenum">
              <a:rPr lang="en-US" altLang="en-US"/>
              <a:pPr/>
              <a:t>‹#›</a:t>
            </a:fld>
            <a:endParaRPr lang="en-US" altLang="en-US"/>
          </a:p>
        </p:txBody>
      </p:sp>
    </p:spTree>
    <p:extLst>
      <p:ext uri="{BB962C8B-B14F-4D97-AF65-F5344CB8AC3E}">
        <p14:creationId xmlns:p14="http://schemas.microsoft.com/office/powerpoint/2010/main" val="2074546482"/>
      </p:ext>
    </p:extLst>
  </p:cSld>
  <p:clrMapOvr>
    <a:masterClrMapping/>
  </p:clrMapOvr>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610600" cy="1066800"/>
          </a:xfrm>
        </p:spPr>
        <p:txBody>
          <a:bodyPr/>
          <a:lstStyle/>
          <a:p>
            <a:r>
              <a:rPr lang="en-US"/>
              <a:t>Click to edit Master title style</a:t>
            </a:r>
          </a:p>
        </p:txBody>
      </p:sp>
      <p:sp>
        <p:nvSpPr>
          <p:cNvPr id="3" name="ClipArt Placeholder 2"/>
          <p:cNvSpPr>
            <a:spLocks noGrp="1"/>
          </p:cNvSpPr>
          <p:nvPr>
            <p:ph type="clipArt" sz="half" idx="1"/>
          </p:nvPr>
        </p:nvSpPr>
        <p:spPr>
          <a:xfrm>
            <a:off x="228600" y="1371600"/>
            <a:ext cx="4229100" cy="4876800"/>
          </a:xfrm>
        </p:spPr>
        <p:txBody>
          <a:bodyPr/>
          <a:lstStyle/>
          <a:p>
            <a:pPr lvl="0"/>
            <a:endParaRPr lang="en-US" noProof="0"/>
          </a:p>
        </p:txBody>
      </p:sp>
      <p:sp>
        <p:nvSpPr>
          <p:cNvPr id="4" name="Text Placeholder 3"/>
          <p:cNvSpPr>
            <a:spLocks noGrp="1"/>
          </p:cNvSpPr>
          <p:nvPr>
            <p:ph type="body" sz="half" idx="2"/>
          </p:nvPr>
        </p:nvSpPr>
        <p:spPr>
          <a:xfrm>
            <a:off x="4610100" y="1371600"/>
            <a:ext cx="4229100" cy="4876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a:extLst>
              <a:ext uri="{FF2B5EF4-FFF2-40B4-BE49-F238E27FC236}">
                <a16:creationId xmlns:a16="http://schemas.microsoft.com/office/drawing/2014/main" id="{313559C8-FFAC-514A-ACB9-426B87AD6C94}"/>
              </a:ext>
            </a:extLst>
          </p:cNvPr>
          <p:cNvSpPr>
            <a:spLocks noGrp="1" noChangeArrowheads="1"/>
          </p:cNvSpPr>
          <p:nvPr>
            <p:ph type="ftr" sz="quarter" idx="10"/>
          </p:nvPr>
        </p:nvSpPr>
        <p:spPr>
          <a:ln/>
        </p:spPr>
        <p:txBody>
          <a:bodyPr/>
          <a:lstStyle>
            <a:lvl1pPr>
              <a:defRPr/>
            </a:lvl1pPr>
          </a:lstStyle>
          <a:p>
            <a:pPr>
              <a:defRPr/>
            </a:pPr>
            <a:endParaRPr lang="en-US" altLang="en-US"/>
          </a:p>
        </p:txBody>
      </p:sp>
      <p:sp>
        <p:nvSpPr>
          <p:cNvPr id="6" name="Rectangle 1030">
            <a:extLst>
              <a:ext uri="{FF2B5EF4-FFF2-40B4-BE49-F238E27FC236}">
                <a16:creationId xmlns:a16="http://schemas.microsoft.com/office/drawing/2014/main" id="{C9F50E4D-B24F-2C43-94CF-2458C1F7F27F}"/>
              </a:ext>
            </a:extLst>
          </p:cNvPr>
          <p:cNvSpPr>
            <a:spLocks noGrp="1" noChangeArrowheads="1"/>
          </p:cNvSpPr>
          <p:nvPr>
            <p:ph type="sldNum" sz="quarter" idx="11"/>
          </p:nvPr>
        </p:nvSpPr>
        <p:spPr>
          <a:ln/>
        </p:spPr>
        <p:txBody>
          <a:bodyPr/>
          <a:lstStyle>
            <a:lvl1pPr>
              <a:defRPr/>
            </a:lvl1pPr>
          </a:lstStyle>
          <a:p>
            <a:fld id="{2A7517AE-4706-064C-B664-A458778AC0E3}" type="slidenum">
              <a:rPr lang="en-US" altLang="en-US"/>
              <a:pPr/>
              <a:t>‹#›</a:t>
            </a:fld>
            <a:endParaRPr lang="en-US" altLang="en-US"/>
          </a:p>
        </p:txBody>
      </p:sp>
    </p:spTree>
    <p:extLst>
      <p:ext uri="{BB962C8B-B14F-4D97-AF65-F5344CB8AC3E}">
        <p14:creationId xmlns:p14="http://schemas.microsoft.com/office/powerpoint/2010/main" val="2377451441"/>
      </p:ext>
    </p:extLst>
  </p:cSld>
  <p:clrMapOvr>
    <a:masterClrMapping/>
  </p:clrMapOvr>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4" name="Picture 7" descr="safari.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80975" y="6411913"/>
            <a:ext cx="1025525" cy="2968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5" name="Rectangle 1029"/>
          <p:cNvSpPr>
            <a:spLocks noGrp="1" noChangeArrowheads="1"/>
          </p:cNvSpPr>
          <p:nvPr>
            <p:ph type="ftr" sz="quarter" idx="10"/>
          </p:nvPr>
        </p:nvSpPr>
        <p:spPr/>
        <p:txBody>
          <a:bodyPr/>
          <a:lstStyle>
            <a:lvl1pPr>
              <a:defRPr/>
            </a:lvl1pPr>
          </a:lstStyle>
          <a:p>
            <a:pPr>
              <a:defRPr/>
            </a:pPr>
            <a:endParaRPr lang="en-US">
              <a:solidFill>
                <a:srgbClr val="000000"/>
              </a:solidFill>
            </a:endParaRPr>
          </a:p>
        </p:txBody>
      </p:sp>
      <p:sp>
        <p:nvSpPr>
          <p:cNvPr id="6" name="Rectangle 1030"/>
          <p:cNvSpPr>
            <a:spLocks noGrp="1" noChangeArrowheads="1"/>
          </p:cNvSpPr>
          <p:nvPr>
            <p:ph type="sldNum" sz="quarter" idx="11"/>
          </p:nvPr>
        </p:nvSpPr>
        <p:spPr/>
        <p:txBody>
          <a:bodyPr/>
          <a:lstStyle>
            <a:lvl1pPr>
              <a:defRPr/>
            </a:lvl1pPr>
          </a:lstStyle>
          <a:p>
            <a:pPr>
              <a:defRPr/>
            </a:pPr>
            <a:fld id="{ACFCE054-F1E5-374D-A24E-887477C05326}"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128296802"/>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a:extLst>
              <a:ext uri="{FF2B5EF4-FFF2-40B4-BE49-F238E27FC236}">
                <a16:creationId xmlns:a16="http://schemas.microsoft.com/office/drawing/2014/main" id="{BFDEB397-DCF4-E046-9CEF-3C1373D51AA2}"/>
              </a:ext>
            </a:extLst>
          </p:cNvPr>
          <p:cNvSpPr>
            <a:spLocks noGrp="1" noChangeArrowheads="1"/>
          </p:cNvSpPr>
          <p:nvPr>
            <p:ph type="ftr" sz="quarter" idx="10"/>
          </p:nvPr>
        </p:nvSpPr>
        <p:spPr>
          <a:ln/>
        </p:spPr>
        <p:txBody>
          <a:bodyPr/>
          <a:lstStyle>
            <a:lvl1pPr>
              <a:defRPr/>
            </a:lvl1pPr>
          </a:lstStyle>
          <a:p>
            <a:pPr>
              <a:defRPr/>
            </a:pPr>
            <a:endParaRPr lang="en-US" altLang="en-US"/>
          </a:p>
        </p:txBody>
      </p:sp>
      <p:sp>
        <p:nvSpPr>
          <p:cNvPr id="6" name="Rectangle 1030">
            <a:extLst>
              <a:ext uri="{FF2B5EF4-FFF2-40B4-BE49-F238E27FC236}">
                <a16:creationId xmlns:a16="http://schemas.microsoft.com/office/drawing/2014/main" id="{0E8B1ECD-5EF8-C347-8080-250C48299511}"/>
              </a:ext>
            </a:extLst>
          </p:cNvPr>
          <p:cNvSpPr>
            <a:spLocks noGrp="1" noChangeArrowheads="1"/>
          </p:cNvSpPr>
          <p:nvPr>
            <p:ph type="sldNum" sz="quarter" idx="11"/>
          </p:nvPr>
        </p:nvSpPr>
        <p:spPr>
          <a:ln/>
        </p:spPr>
        <p:txBody>
          <a:bodyPr/>
          <a:lstStyle>
            <a:lvl1pPr>
              <a:defRPr/>
            </a:lvl1pPr>
          </a:lstStyle>
          <a:p>
            <a:fld id="{BB7531F1-CE42-F44C-9E97-BCF6159B0BFB}" type="slidenum">
              <a:rPr lang="en-US" altLang="en-US"/>
              <a:pPr/>
              <a:t>‹#›</a:t>
            </a:fld>
            <a:endParaRPr lang="en-US" altLang="en-US"/>
          </a:p>
        </p:txBody>
      </p:sp>
    </p:spTree>
    <p:extLst>
      <p:ext uri="{BB962C8B-B14F-4D97-AF65-F5344CB8AC3E}">
        <p14:creationId xmlns:p14="http://schemas.microsoft.com/office/powerpoint/2010/main" val="1211688318"/>
      </p:ext>
    </p:extLst>
  </p:cSld>
  <p:clrMapOvr>
    <a:masterClrMapping/>
  </p:clrMapOvr>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pPr>
              <a:defRPr/>
            </a:pPr>
            <a:fld id="{7292004D-7284-C244-B275-AB956C66515A}"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4122007512"/>
      </p:ext>
    </p:extLst>
  </p:cSld>
  <p:clrMapOvr>
    <a:masterClrMapping/>
  </p:clrMapOvr>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pPr>
              <a:defRPr/>
            </a:pPr>
            <a:fld id="{B79817D1-13B0-D341-B1C4-34616D3933BB}"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678478178"/>
      </p:ext>
    </p:extLst>
  </p:cSld>
  <p:clrMapOvr>
    <a:masterClrMapping/>
  </p:clrMapOvr>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pPr>
              <a:defRPr/>
            </a:pPr>
            <a:fld id="{62067096-FD7F-A949-B565-8298951E6B88}"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331028413"/>
      </p:ext>
    </p:extLst>
  </p:cSld>
  <p:clrMapOvr>
    <a:masterClrMapping/>
  </p:clrMapOvr>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pPr>
              <a:defRPr/>
            </a:pPr>
            <a:fld id="{701077C3-3C60-8640-A1DD-3718D4D0D74D}"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961672474"/>
      </p:ext>
    </p:extLst>
  </p:cSld>
  <p:clrMapOvr>
    <a:masterClrMapping/>
  </p:clrMapOvr>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pPr>
              <a:defRPr/>
            </a:pPr>
            <a:fld id="{D4D41FDD-73B6-EC4A-BB35-BA0C8CCC36C9}"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575234808"/>
      </p:ext>
    </p:extLst>
  </p:cSld>
  <p:clrMapOvr>
    <a:masterClrMapping/>
  </p:clrMapOvr>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pPr>
              <a:defRPr/>
            </a:pPr>
            <a:fld id="{D88D2B92-4EF8-0940-9F90-1D39CCADBD7F}"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990739141"/>
      </p:ext>
    </p:extLst>
  </p:cSld>
  <p:clrMapOvr>
    <a:masterClrMapping/>
  </p:clrMapOvr>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pPr>
              <a:defRPr/>
            </a:pPr>
            <a:fld id="{1224B1A2-EC3E-4448-972E-E198354A3E48}"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780789692"/>
      </p:ext>
    </p:extLst>
  </p:cSld>
  <p:clrMapOvr>
    <a:masterClrMapping/>
  </p:clrMapOvr>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pPr>
              <a:defRPr/>
            </a:pPr>
            <a:fld id="{B25B71B7-33A4-004A-B24D-5E8A20C1D7A0}"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426332998"/>
      </p:ext>
    </p:extLst>
  </p:cSld>
  <p:clrMapOvr>
    <a:masterClrMapping/>
  </p:clrMapOvr>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pPr>
              <a:defRPr/>
            </a:pPr>
            <a:fld id="{1F5EE445-AD48-2049-A03E-4C865681EA4B}"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587382377"/>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pPr>
              <a:defRPr/>
            </a:pPr>
            <a:fld id="{EF8603A9-60B6-0741-B15F-17172804C198}"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950451413"/>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a:extLst>
              <a:ext uri="{FF2B5EF4-FFF2-40B4-BE49-F238E27FC236}">
                <a16:creationId xmlns:a16="http://schemas.microsoft.com/office/drawing/2014/main" id="{A77F40A4-3E89-1B45-BEBF-0AA9EDBC37F7}"/>
              </a:ext>
            </a:extLst>
          </p:cNvPr>
          <p:cNvSpPr>
            <a:spLocks noGrp="1" noChangeArrowheads="1"/>
          </p:cNvSpPr>
          <p:nvPr>
            <p:ph type="ftr" sz="quarter" idx="10"/>
          </p:nvPr>
        </p:nvSpPr>
        <p:spPr>
          <a:ln/>
        </p:spPr>
        <p:txBody>
          <a:bodyPr/>
          <a:lstStyle>
            <a:lvl1pPr>
              <a:defRPr/>
            </a:lvl1pPr>
          </a:lstStyle>
          <a:p>
            <a:pPr>
              <a:defRPr/>
            </a:pPr>
            <a:endParaRPr lang="en-US" altLang="en-US"/>
          </a:p>
        </p:txBody>
      </p:sp>
      <p:sp>
        <p:nvSpPr>
          <p:cNvPr id="8" name="Rectangle 1030">
            <a:extLst>
              <a:ext uri="{FF2B5EF4-FFF2-40B4-BE49-F238E27FC236}">
                <a16:creationId xmlns:a16="http://schemas.microsoft.com/office/drawing/2014/main" id="{7B6CB434-7272-F144-B3EB-748B298E8A16}"/>
              </a:ext>
            </a:extLst>
          </p:cNvPr>
          <p:cNvSpPr>
            <a:spLocks noGrp="1" noChangeArrowheads="1"/>
          </p:cNvSpPr>
          <p:nvPr>
            <p:ph type="sldNum" sz="quarter" idx="11"/>
          </p:nvPr>
        </p:nvSpPr>
        <p:spPr>
          <a:ln/>
        </p:spPr>
        <p:txBody>
          <a:bodyPr/>
          <a:lstStyle>
            <a:lvl1pPr>
              <a:defRPr/>
            </a:lvl1pPr>
          </a:lstStyle>
          <a:p>
            <a:fld id="{4BF0034D-4554-BD42-802B-E49E3DC77C97}" type="slidenum">
              <a:rPr lang="en-US" altLang="en-US"/>
              <a:pPr/>
              <a:t>‹#›</a:t>
            </a:fld>
            <a:endParaRPr lang="en-US" altLang="en-US"/>
          </a:p>
        </p:txBody>
      </p:sp>
    </p:spTree>
    <p:extLst>
      <p:ext uri="{BB962C8B-B14F-4D97-AF65-F5344CB8AC3E}">
        <p14:creationId xmlns:p14="http://schemas.microsoft.com/office/powerpoint/2010/main" val="3658314549"/>
      </p:ext>
    </p:extLst>
  </p:cSld>
  <p:clrMapOvr>
    <a:masterClrMapping/>
  </p:clrMapOvr>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610600" cy="1066800"/>
          </a:xfrm>
        </p:spPr>
        <p:txBody>
          <a:bodyPr/>
          <a:lstStyle/>
          <a:p>
            <a:r>
              <a:rPr lang="en-US"/>
              <a:t>Click to edit Master title style</a:t>
            </a:r>
          </a:p>
        </p:txBody>
      </p:sp>
      <p:sp>
        <p:nvSpPr>
          <p:cNvPr id="3" name="Table Placeholder 2"/>
          <p:cNvSpPr>
            <a:spLocks noGrp="1"/>
          </p:cNvSpPr>
          <p:nvPr>
            <p:ph type="tbl" idx="1"/>
          </p:nvPr>
        </p:nvSpPr>
        <p:spPr>
          <a:xfrm>
            <a:off x="228600" y="1371600"/>
            <a:ext cx="8610600" cy="4876800"/>
          </a:xfrm>
        </p:spPr>
        <p:txBody>
          <a:bodyPr/>
          <a:lstStyle/>
          <a:p>
            <a:pPr lvl="0"/>
            <a:endParaRPr lang="en-US" noProof="0"/>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pPr>
              <a:defRPr/>
            </a:pPr>
            <a:fld id="{7066D58A-9B40-E846-A790-9B6CD5A58598}"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895281964"/>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a:extLst>
              <a:ext uri="{FF2B5EF4-FFF2-40B4-BE49-F238E27FC236}">
                <a16:creationId xmlns:a16="http://schemas.microsoft.com/office/drawing/2014/main" id="{533EA543-58EC-1145-A87A-818F11E2CBDA}"/>
              </a:ext>
            </a:extLst>
          </p:cNvPr>
          <p:cNvSpPr>
            <a:spLocks noGrp="1" noChangeArrowheads="1"/>
          </p:cNvSpPr>
          <p:nvPr>
            <p:ph type="ftr" sz="quarter" idx="10"/>
          </p:nvPr>
        </p:nvSpPr>
        <p:spPr>
          <a:ln/>
        </p:spPr>
        <p:txBody>
          <a:bodyPr/>
          <a:lstStyle>
            <a:lvl1pPr>
              <a:defRPr/>
            </a:lvl1pPr>
          </a:lstStyle>
          <a:p>
            <a:pPr>
              <a:defRPr/>
            </a:pPr>
            <a:endParaRPr lang="en-US" altLang="en-US"/>
          </a:p>
        </p:txBody>
      </p:sp>
      <p:sp>
        <p:nvSpPr>
          <p:cNvPr id="4" name="Rectangle 1030">
            <a:extLst>
              <a:ext uri="{FF2B5EF4-FFF2-40B4-BE49-F238E27FC236}">
                <a16:creationId xmlns:a16="http://schemas.microsoft.com/office/drawing/2014/main" id="{17CD2823-E242-7D44-9F36-68BECE5A08D6}"/>
              </a:ext>
            </a:extLst>
          </p:cNvPr>
          <p:cNvSpPr>
            <a:spLocks noGrp="1" noChangeArrowheads="1"/>
          </p:cNvSpPr>
          <p:nvPr>
            <p:ph type="sldNum" sz="quarter" idx="11"/>
          </p:nvPr>
        </p:nvSpPr>
        <p:spPr>
          <a:ln/>
        </p:spPr>
        <p:txBody>
          <a:bodyPr/>
          <a:lstStyle>
            <a:lvl1pPr>
              <a:defRPr/>
            </a:lvl1pPr>
          </a:lstStyle>
          <a:p>
            <a:fld id="{28AF0954-8371-A644-8944-406A45A852A9}" type="slidenum">
              <a:rPr lang="en-US" altLang="en-US"/>
              <a:pPr/>
              <a:t>‹#›</a:t>
            </a:fld>
            <a:endParaRPr lang="en-US" altLang="en-US"/>
          </a:p>
        </p:txBody>
      </p:sp>
    </p:spTree>
    <p:extLst>
      <p:ext uri="{BB962C8B-B14F-4D97-AF65-F5344CB8AC3E}">
        <p14:creationId xmlns:p14="http://schemas.microsoft.com/office/powerpoint/2010/main" val="553100170"/>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a:extLst>
              <a:ext uri="{FF2B5EF4-FFF2-40B4-BE49-F238E27FC236}">
                <a16:creationId xmlns:a16="http://schemas.microsoft.com/office/drawing/2014/main" id="{D401DBD6-0D40-914C-A4A9-0E1A05620945}"/>
              </a:ext>
            </a:extLst>
          </p:cNvPr>
          <p:cNvSpPr>
            <a:spLocks noGrp="1" noChangeArrowheads="1"/>
          </p:cNvSpPr>
          <p:nvPr>
            <p:ph type="ftr" sz="quarter" idx="10"/>
          </p:nvPr>
        </p:nvSpPr>
        <p:spPr>
          <a:ln/>
        </p:spPr>
        <p:txBody>
          <a:bodyPr/>
          <a:lstStyle>
            <a:lvl1pPr>
              <a:defRPr/>
            </a:lvl1pPr>
          </a:lstStyle>
          <a:p>
            <a:pPr>
              <a:defRPr/>
            </a:pPr>
            <a:endParaRPr lang="en-US" altLang="en-US"/>
          </a:p>
        </p:txBody>
      </p:sp>
      <p:sp>
        <p:nvSpPr>
          <p:cNvPr id="3" name="Rectangle 1030">
            <a:extLst>
              <a:ext uri="{FF2B5EF4-FFF2-40B4-BE49-F238E27FC236}">
                <a16:creationId xmlns:a16="http://schemas.microsoft.com/office/drawing/2014/main" id="{8D2885C7-A8DE-944D-A733-91FB1D23A917}"/>
              </a:ext>
            </a:extLst>
          </p:cNvPr>
          <p:cNvSpPr>
            <a:spLocks noGrp="1" noChangeArrowheads="1"/>
          </p:cNvSpPr>
          <p:nvPr>
            <p:ph type="sldNum" sz="quarter" idx="11"/>
          </p:nvPr>
        </p:nvSpPr>
        <p:spPr>
          <a:ln/>
        </p:spPr>
        <p:txBody>
          <a:bodyPr/>
          <a:lstStyle>
            <a:lvl1pPr>
              <a:defRPr/>
            </a:lvl1pPr>
          </a:lstStyle>
          <a:p>
            <a:fld id="{1BBB2226-A9FA-DB47-9CF0-2E287A38960E}" type="slidenum">
              <a:rPr lang="en-US" altLang="en-US"/>
              <a:pPr/>
              <a:t>‹#›</a:t>
            </a:fld>
            <a:endParaRPr lang="en-US" altLang="en-US"/>
          </a:p>
        </p:txBody>
      </p:sp>
    </p:spTree>
    <p:extLst>
      <p:ext uri="{BB962C8B-B14F-4D97-AF65-F5344CB8AC3E}">
        <p14:creationId xmlns:p14="http://schemas.microsoft.com/office/powerpoint/2010/main" val="1461023605"/>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a:extLst>
              <a:ext uri="{FF2B5EF4-FFF2-40B4-BE49-F238E27FC236}">
                <a16:creationId xmlns:a16="http://schemas.microsoft.com/office/drawing/2014/main" id="{6F3099B0-B9D2-8449-B33E-AE3FA8363DE3}"/>
              </a:ext>
            </a:extLst>
          </p:cNvPr>
          <p:cNvSpPr>
            <a:spLocks noGrp="1" noChangeArrowheads="1"/>
          </p:cNvSpPr>
          <p:nvPr>
            <p:ph type="ftr" sz="quarter" idx="10"/>
          </p:nvPr>
        </p:nvSpPr>
        <p:spPr>
          <a:ln/>
        </p:spPr>
        <p:txBody>
          <a:bodyPr/>
          <a:lstStyle>
            <a:lvl1pPr>
              <a:defRPr/>
            </a:lvl1pPr>
          </a:lstStyle>
          <a:p>
            <a:pPr>
              <a:defRPr/>
            </a:pPr>
            <a:endParaRPr lang="en-US" altLang="en-US"/>
          </a:p>
        </p:txBody>
      </p:sp>
      <p:sp>
        <p:nvSpPr>
          <p:cNvPr id="6" name="Rectangle 1030">
            <a:extLst>
              <a:ext uri="{FF2B5EF4-FFF2-40B4-BE49-F238E27FC236}">
                <a16:creationId xmlns:a16="http://schemas.microsoft.com/office/drawing/2014/main" id="{8D5B7DF8-5103-1B42-996C-8AA394272AE5}"/>
              </a:ext>
            </a:extLst>
          </p:cNvPr>
          <p:cNvSpPr>
            <a:spLocks noGrp="1" noChangeArrowheads="1"/>
          </p:cNvSpPr>
          <p:nvPr>
            <p:ph type="sldNum" sz="quarter" idx="11"/>
          </p:nvPr>
        </p:nvSpPr>
        <p:spPr>
          <a:ln/>
        </p:spPr>
        <p:txBody>
          <a:bodyPr/>
          <a:lstStyle>
            <a:lvl1pPr>
              <a:defRPr/>
            </a:lvl1pPr>
          </a:lstStyle>
          <a:p>
            <a:fld id="{FF674C63-9CEC-E640-98D8-DC688D3DD9E4}" type="slidenum">
              <a:rPr lang="en-US" altLang="en-US"/>
              <a:pPr/>
              <a:t>‹#›</a:t>
            </a:fld>
            <a:endParaRPr lang="en-US" altLang="en-US"/>
          </a:p>
        </p:txBody>
      </p:sp>
    </p:spTree>
    <p:extLst>
      <p:ext uri="{BB962C8B-B14F-4D97-AF65-F5344CB8AC3E}">
        <p14:creationId xmlns:p14="http://schemas.microsoft.com/office/powerpoint/2010/main" val="3014027189"/>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a:extLst>
              <a:ext uri="{FF2B5EF4-FFF2-40B4-BE49-F238E27FC236}">
                <a16:creationId xmlns:a16="http://schemas.microsoft.com/office/drawing/2014/main" id="{A500CE77-FA0E-B448-AA17-55A6703F6BA0}"/>
              </a:ext>
            </a:extLst>
          </p:cNvPr>
          <p:cNvSpPr>
            <a:spLocks noGrp="1" noChangeArrowheads="1"/>
          </p:cNvSpPr>
          <p:nvPr>
            <p:ph type="ftr" sz="quarter" idx="10"/>
          </p:nvPr>
        </p:nvSpPr>
        <p:spPr>
          <a:ln/>
        </p:spPr>
        <p:txBody>
          <a:bodyPr/>
          <a:lstStyle>
            <a:lvl1pPr>
              <a:defRPr/>
            </a:lvl1pPr>
          </a:lstStyle>
          <a:p>
            <a:pPr>
              <a:defRPr/>
            </a:pPr>
            <a:endParaRPr lang="en-US" altLang="en-US"/>
          </a:p>
        </p:txBody>
      </p:sp>
      <p:sp>
        <p:nvSpPr>
          <p:cNvPr id="6" name="Rectangle 1030">
            <a:extLst>
              <a:ext uri="{FF2B5EF4-FFF2-40B4-BE49-F238E27FC236}">
                <a16:creationId xmlns:a16="http://schemas.microsoft.com/office/drawing/2014/main" id="{9B609F3A-95A7-5841-8128-4F348A5B515C}"/>
              </a:ext>
            </a:extLst>
          </p:cNvPr>
          <p:cNvSpPr>
            <a:spLocks noGrp="1" noChangeArrowheads="1"/>
          </p:cNvSpPr>
          <p:nvPr>
            <p:ph type="sldNum" sz="quarter" idx="11"/>
          </p:nvPr>
        </p:nvSpPr>
        <p:spPr>
          <a:ln/>
        </p:spPr>
        <p:txBody>
          <a:bodyPr/>
          <a:lstStyle>
            <a:lvl1pPr>
              <a:defRPr/>
            </a:lvl1pPr>
          </a:lstStyle>
          <a:p>
            <a:fld id="{1DB733DC-D3FD-4841-8A7A-4F4AB73A1310}" type="slidenum">
              <a:rPr lang="en-US" altLang="en-US"/>
              <a:pPr/>
              <a:t>‹#›</a:t>
            </a:fld>
            <a:endParaRPr lang="en-US" altLang="en-US"/>
          </a:p>
        </p:txBody>
      </p:sp>
    </p:spTree>
    <p:extLst>
      <p:ext uri="{BB962C8B-B14F-4D97-AF65-F5344CB8AC3E}">
        <p14:creationId xmlns:p14="http://schemas.microsoft.com/office/powerpoint/2010/main" val="2269513868"/>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theme" Target="../theme/theme2.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theme" Target="../theme/theme3.xml"/><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0" Type="http://schemas.openxmlformats.org/officeDocument/2006/relationships/slideLayout" Target="../slideLayouts/slideLayout36.xml"/><Relationship Id="rId4" Type="http://schemas.openxmlformats.org/officeDocument/2006/relationships/slideLayout" Target="../slideLayouts/slideLayout30.xml"/><Relationship Id="rId9" Type="http://schemas.openxmlformats.org/officeDocument/2006/relationships/slideLayout" Target="../slideLayouts/slideLayout35.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6.xml"/><Relationship Id="rId13" Type="http://schemas.openxmlformats.org/officeDocument/2006/relationships/theme" Target="../theme/theme4.xml"/><Relationship Id="rId3" Type="http://schemas.openxmlformats.org/officeDocument/2006/relationships/slideLayout" Target="../slideLayouts/slideLayout41.xml"/><Relationship Id="rId7" Type="http://schemas.openxmlformats.org/officeDocument/2006/relationships/slideLayout" Target="../slideLayouts/slideLayout45.xml"/><Relationship Id="rId12" Type="http://schemas.openxmlformats.org/officeDocument/2006/relationships/slideLayout" Target="../slideLayouts/slideLayout50.xml"/><Relationship Id="rId2" Type="http://schemas.openxmlformats.org/officeDocument/2006/relationships/slideLayout" Target="../slideLayouts/slideLayout40.xml"/><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5" Type="http://schemas.openxmlformats.org/officeDocument/2006/relationships/slideLayout" Target="../slideLayouts/slideLayout43.xml"/><Relationship Id="rId10" Type="http://schemas.openxmlformats.org/officeDocument/2006/relationships/slideLayout" Target="../slideLayouts/slideLayout48.xml"/><Relationship Id="rId4" Type="http://schemas.openxmlformats.org/officeDocument/2006/relationships/slideLayout" Target="../slideLayouts/slideLayout42.xml"/><Relationship Id="rId9" Type="http://schemas.openxmlformats.org/officeDocument/2006/relationships/slideLayout" Target="../slideLayouts/slideLayout47.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026">
            <a:extLst>
              <a:ext uri="{FF2B5EF4-FFF2-40B4-BE49-F238E27FC236}">
                <a16:creationId xmlns:a16="http://schemas.microsoft.com/office/drawing/2014/main" id="{E6597FE0-60A1-034A-A636-36595A800F00}"/>
              </a:ext>
            </a:extLst>
          </p:cNvPr>
          <p:cNvSpPr>
            <a:spLocks noGrp="1" noChangeArrowheads="1"/>
          </p:cNvSpPr>
          <p:nvPr>
            <p:ph type="title"/>
          </p:nvPr>
        </p:nvSpPr>
        <p:spPr bwMode="auto">
          <a:xfrm>
            <a:off x="228600" y="152400"/>
            <a:ext cx="86106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027" name="Rectangle 1027">
            <a:extLst>
              <a:ext uri="{FF2B5EF4-FFF2-40B4-BE49-F238E27FC236}">
                <a16:creationId xmlns:a16="http://schemas.microsoft.com/office/drawing/2014/main" id="{D0B67E57-9F41-B942-81B9-9C49558CA570}"/>
              </a:ext>
            </a:extLst>
          </p:cNvPr>
          <p:cNvSpPr>
            <a:spLocks noGrp="1" noChangeArrowheads="1"/>
          </p:cNvSpPr>
          <p:nvPr>
            <p:ph type="body" idx="1"/>
          </p:nvPr>
        </p:nvSpPr>
        <p:spPr bwMode="auto">
          <a:xfrm>
            <a:off x="228600" y="898525"/>
            <a:ext cx="8610600" cy="5235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a:extLst>
              <a:ext uri="{FF2B5EF4-FFF2-40B4-BE49-F238E27FC236}">
                <a16:creationId xmlns:a16="http://schemas.microsoft.com/office/drawing/2014/main" id="{23BE90E2-0FA9-C945-9333-68CC9FE4F5D9}"/>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solidFill>
                  <a:srgbClr val="000000"/>
                </a:solidFill>
                <a:latin typeface="+mj-lt"/>
                <a:ea typeface="+mn-ea"/>
                <a:cs typeface="+mn-cs"/>
              </a:defRPr>
            </a:lvl1pPr>
          </a:lstStyle>
          <a:p>
            <a:pPr>
              <a:defRPr/>
            </a:pPr>
            <a:endParaRPr lang="en-US" altLang="en-US"/>
          </a:p>
        </p:txBody>
      </p:sp>
      <p:sp>
        <p:nvSpPr>
          <p:cNvPr id="100358" name="Rectangle 1030">
            <a:extLst>
              <a:ext uri="{FF2B5EF4-FFF2-40B4-BE49-F238E27FC236}">
                <a16:creationId xmlns:a16="http://schemas.microsoft.com/office/drawing/2014/main" id="{191BEC63-1DEA-0847-B8BC-002CCC743F2C}"/>
              </a:ext>
            </a:extLst>
          </p:cNvPr>
          <p:cNvSpPr>
            <a:spLocks noGrp="1" noChangeArrowheads="1"/>
          </p:cNvSpPr>
          <p:nvPr>
            <p:ph type="sldNum" sz="quarter" idx="4"/>
          </p:nvPr>
        </p:nvSpPr>
        <p:spPr bwMode="auto">
          <a:xfrm>
            <a:off x="6777038" y="6318250"/>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solidFill>
                  <a:srgbClr val="000000"/>
                </a:solidFill>
                <a:latin typeface="Garamond" panose="02020404030301010803" pitchFamily="18" charset="0"/>
                <a:cs typeface="Arial" panose="020B0604020202020204" pitchFamily="34" charset="0"/>
              </a:defRPr>
            </a:lvl1pPr>
          </a:lstStyle>
          <a:p>
            <a:fld id="{764B09B3-2352-4B45-BFD9-B15BF150B2F8}" type="slidenum">
              <a:rPr lang="en-US" altLang="en-US"/>
              <a:pPr/>
              <a:t>‹#›</a:t>
            </a:fld>
            <a:endParaRPr lang="en-US" altLang="en-US"/>
          </a:p>
        </p:txBody>
      </p:sp>
      <p:sp>
        <p:nvSpPr>
          <p:cNvPr id="1030" name="Line 1032">
            <a:extLst>
              <a:ext uri="{FF2B5EF4-FFF2-40B4-BE49-F238E27FC236}">
                <a16:creationId xmlns:a16="http://schemas.microsoft.com/office/drawing/2014/main" id="{3B64EC2B-D863-2044-B2D5-E738C6E47F61}"/>
              </a:ext>
            </a:extLst>
          </p:cNvPr>
          <p:cNvSpPr>
            <a:spLocks noChangeShapeType="1"/>
          </p:cNvSpPr>
          <p:nvPr/>
        </p:nvSpPr>
        <p:spPr bwMode="auto">
          <a:xfrm>
            <a:off x="228600" y="6481763"/>
            <a:ext cx="8610600" cy="0"/>
          </a:xfrm>
          <a:prstGeom prst="line">
            <a:avLst/>
          </a:prstGeom>
          <a:noFill/>
          <a:ln w="19050">
            <a:solidFill>
              <a:schemeClr val="accent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1" name="Line 1033">
            <a:extLst>
              <a:ext uri="{FF2B5EF4-FFF2-40B4-BE49-F238E27FC236}">
                <a16:creationId xmlns:a16="http://schemas.microsoft.com/office/drawing/2014/main" id="{A5047C56-8C24-0345-894A-0C4BCF3C536F}"/>
              </a:ext>
            </a:extLst>
          </p:cNvPr>
          <p:cNvSpPr>
            <a:spLocks noChangeShapeType="1"/>
          </p:cNvSpPr>
          <p:nvPr userDrawn="1"/>
        </p:nvSpPr>
        <p:spPr bwMode="auto">
          <a:xfrm>
            <a:off x="228600" y="898525"/>
            <a:ext cx="8610600" cy="0"/>
          </a:xfrm>
          <a:prstGeom prst="line">
            <a:avLst/>
          </a:prstGeom>
          <a:noFill/>
          <a:ln w="19050">
            <a:solidFill>
              <a:schemeClr val="accent1"/>
            </a:solidFill>
            <a:round/>
            <a:headEnd/>
            <a:tailEnd/>
          </a:ln>
          <a:extLst>
            <a:ext uri="{909E8E84-426E-40DD-AFC4-6F175D3DCCD1}">
              <a14:hiddenFill xmlns:a14="http://schemas.microsoft.com/office/drawing/2010/main">
                <a:noFill/>
              </a14:hiddenFill>
            </a:ext>
          </a:extLst>
        </p:spPr>
        <p:txBody>
          <a:bodyPr/>
          <a:lstStyle/>
          <a:p>
            <a:endParaRPr lang="en-US"/>
          </a:p>
        </p:txBody>
      </p:sp>
    </p:spTree>
  </p:cSld>
  <p:clrMap bg1="lt1" tx1="dk1" bg2="lt2" tx2="dk2" accent1="accent1" accent2="accent2" accent3="accent3" accent4="accent4" accent5="accent5" accent6="accent6" hlink="hlink" folHlink="folHlink"/>
  <p:sldLayoutIdLst>
    <p:sldLayoutId id="2147484600" r:id="rId1"/>
    <p:sldLayoutId id="2147484578" r:id="rId2"/>
    <p:sldLayoutId id="2147484579" r:id="rId3"/>
    <p:sldLayoutId id="2147484580" r:id="rId4"/>
    <p:sldLayoutId id="2147484581" r:id="rId5"/>
    <p:sldLayoutId id="2147484582" r:id="rId6"/>
    <p:sldLayoutId id="2147484583" r:id="rId7"/>
    <p:sldLayoutId id="2147484584" r:id="rId8"/>
    <p:sldLayoutId id="2147484585" r:id="rId9"/>
    <p:sldLayoutId id="2147484586" r:id="rId10"/>
    <p:sldLayoutId id="2147484587" r:id="rId11"/>
    <p:sldLayoutId id="2147484588" r:id="rId12"/>
  </p:sldLayoutIdLst>
  <p:transition/>
  <p:hf hdr="0" ftr="0" dt="0"/>
  <p:txStyles>
    <p:titleStyle>
      <a:lvl1pPr algn="l" rtl="0" eaLnBrk="0" fontAlgn="base" hangingPunct="0">
        <a:spcBef>
          <a:spcPct val="0"/>
        </a:spcBef>
        <a:spcAft>
          <a:spcPct val="0"/>
        </a:spcAft>
        <a:defRPr sz="4000">
          <a:solidFill>
            <a:schemeClr val="tx2"/>
          </a:solidFill>
          <a:latin typeface="+mj-lt"/>
          <a:ea typeface="ＭＳ Ｐゴシック" charset="0"/>
          <a:cs typeface="ＭＳ Ｐゴシック" charset="0"/>
        </a:defRPr>
      </a:lvl1pPr>
      <a:lvl2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2pPr>
      <a:lvl3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3pPr>
      <a:lvl4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4pPr>
      <a:lvl5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ＭＳ Ｐゴシック" charset="0"/>
          <a:cs typeface="ＭＳ Ｐゴシック" charset="0"/>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ea typeface="ＭＳ Ｐゴシック" pitchFamily="-106" charset="-128"/>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ea typeface="ＭＳ Ｐゴシック" pitchFamily="-106" charset="-128"/>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ea typeface="ＭＳ Ｐゴシック" pitchFamily="-106" charset="-128"/>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ea typeface="ＭＳ Ｐゴシック" pitchFamily="-106" charset="-128"/>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338" name="Rectangle 1026">
            <a:extLst>
              <a:ext uri="{FF2B5EF4-FFF2-40B4-BE49-F238E27FC236}">
                <a16:creationId xmlns:a16="http://schemas.microsoft.com/office/drawing/2014/main" id="{0AC9020A-D492-D64F-B5D8-C96017808D84}"/>
              </a:ext>
            </a:extLst>
          </p:cNvPr>
          <p:cNvSpPr>
            <a:spLocks noGrp="1" noChangeArrowheads="1"/>
          </p:cNvSpPr>
          <p:nvPr>
            <p:ph type="title"/>
          </p:nvPr>
        </p:nvSpPr>
        <p:spPr bwMode="auto">
          <a:xfrm>
            <a:off x="228600" y="152400"/>
            <a:ext cx="86106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4339" name="Rectangle 1027">
            <a:extLst>
              <a:ext uri="{FF2B5EF4-FFF2-40B4-BE49-F238E27FC236}">
                <a16:creationId xmlns:a16="http://schemas.microsoft.com/office/drawing/2014/main" id="{36DAF701-8EF2-B34A-9E85-188203F929E0}"/>
              </a:ext>
            </a:extLst>
          </p:cNvPr>
          <p:cNvSpPr>
            <a:spLocks noGrp="1" noChangeArrowheads="1"/>
          </p:cNvSpPr>
          <p:nvPr>
            <p:ph type="body" idx="1"/>
          </p:nvPr>
        </p:nvSpPr>
        <p:spPr bwMode="auto">
          <a:xfrm>
            <a:off x="228600" y="898525"/>
            <a:ext cx="8610600" cy="5235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a:extLst>
              <a:ext uri="{FF2B5EF4-FFF2-40B4-BE49-F238E27FC236}">
                <a16:creationId xmlns:a16="http://schemas.microsoft.com/office/drawing/2014/main" id="{A5ED44BB-0781-B444-90A4-103F3CA3BB47}"/>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solidFill>
                  <a:srgbClr val="000000"/>
                </a:solidFill>
                <a:latin typeface="Garamond"/>
                <a:ea typeface="+mn-ea"/>
                <a:cs typeface="+mn-cs"/>
              </a:defRPr>
            </a:lvl1pPr>
          </a:lstStyle>
          <a:p>
            <a:pPr>
              <a:defRPr/>
            </a:pPr>
            <a:endParaRPr lang="en-US" altLang="en-US"/>
          </a:p>
        </p:txBody>
      </p:sp>
      <p:sp>
        <p:nvSpPr>
          <p:cNvPr id="100358" name="Rectangle 1030">
            <a:extLst>
              <a:ext uri="{FF2B5EF4-FFF2-40B4-BE49-F238E27FC236}">
                <a16:creationId xmlns:a16="http://schemas.microsoft.com/office/drawing/2014/main" id="{5AF72E21-8C3D-E443-B6C4-73EBA94CE1F2}"/>
              </a:ext>
            </a:extLst>
          </p:cNvPr>
          <p:cNvSpPr>
            <a:spLocks noGrp="1" noChangeArrowheads="1"/>
          </p:cNvSpPr>
          <p:nvPr>
            <p:ph type="sldNum" sz="quarter" idx="4"/>
          </p:nvPr>
        </p:nvSpPr>
        <p:spPr bwMode="auto">
          <a:xfrm>
            <a:off x="6777038" y="6318250"/>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solidFill>
                  <a:srgbClr val="000000"/>
                </a:solidFill>
                <a:latin typeface="Garamond" panose="02020404030301010803" pitchFamily="18" charset="0"/>
                <a:cs typeface="Arial" panose="020B0604020202020204" pitchFamily="34" charset="0"/>
              </a:defRPr>
            </a:lvl1pPr>
          </a:lstStyle>
          <a:p>
            <a:fld id="{0EE16E2F-C2F1-B84A-A31A-9EB8B530A580}" type="slidenum">
              <a:rPr lang="en-US" altLang="en-US"/>
              <a:pPr/>
              <a:t>‹#›</a:t>
            </a:fld>
            <a:endParaRPr lang="en-US" altLang="en-US"/>
          </a:p>
        </p:txBody>
      </p:sp>
      <p:sp>
        <p:nvSpPr>
          <p:cNvPr id="14342" name="Line 1032">
            <a:extLst>
              <a:ext uri="{FF2B5EF4-FFF2-40B4-BE49-F238E27FC236}">
                <a16:creationId xmlns:a16="http://schemas.microsoft.com/office/drawing/2014/main" id="{30C05B7F-F23A-FA47-A0A4-A3F51F6FF574}"/>
              </a:ext>
            </a:extLst>
          </p:cNvPr>
          <p:cNvSpPr>
            <a:spLocks noChangeShapeType="1"/>
          </p:cNvSpPr>
          <p:nvPr/>
        </p:nvSpPr>
        <p:spPr bwMode="auto">
          <a:xfrm>
            <a:off x="228600" y="6481763"/>
            <a:ext cx="8610600" cy="0"/>
          </a:xfrm>
          <a:prstGeom prst="line">
            <a:avLst/>
          </a:prstGeom>
          <a:noFill/>
          <a:ln w="19050">
            <a:solidFill>
              <a:schemeClr val="accent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43" name="Line 1033">
            <a:extLst>
              <a:ext uri="{FF2B5EF4-FFF2-40B4-BE49-F238E27FC236}">
                <a16:creationId xmlns:a16="http://schemas.microsoft.com/office/drawing/2014/main" id="{A7E00E6C-350A-544F-9C24-3502C1117B17}"/>
              </a:ext>
            </a:extLst>
          </p:cNvPr>
          <p:cNvSpPr>
            <a:spLocks noChangeShapeType="1"/>
          </p:cNvSpPr>
          <p:nvPr userDrawn="1"/>
        </p:nvSpPr>
        <p:spPr bwMode="auto">
          <a:xfrm>
            <a:off x="228600" y="898525"/>
            <a:ext cx="8610600" cy="0"/>
          </a:xfrm>
          <a:prstGeom prst="line">
            <a:avLst/>
          </a:prstGeom>
          <a:noFill/>
          <a:ln w="19050">
            <a:solidFill>
              <a:schemeClr val="accent1"/>
            </a:solidFill>
            <a:round/>
            <a:headEnd/>
            <a:tailEnd/>
          </a:ln>
          <a:extLst>
            <a:ext uri="{909E8E84-426E-40DD-AFC4-6F175D3DCCD1}">
              <a14:hiddenFill xmlns:a14="http://schemas.microsoft.com/office/drawing/2010/main">
                <a:noFill/>
              </a14:hiddenFill>
            </a:ext>
          </a:extLst>
        </p:spPr>
        <p:txBody>
          <a:bodyPr/>
          <a:lstStyle/>
          <a:p>
            <a:endParaRPr lang="en-US"/>
          </a:p>
        </p:txBody>
      </p:sp>
    </p:spTree>
  </p:cSld>
  <p:clrMap bg1="lt1" tx1="dk1" bg2="lt2" tx2="dk2" accent1="accent1" accent2="accent2" accent3="accent3" accent4="accent4" accent5="accent5" accent6="accent6" hlink="hlink" folHlink="folHlink"/>
  <p:sldLayoutIdLst>
    <p:sldLayoutId id="2147484601" r:id="rId1"/>
    <p:sldLayoutId id="2147484589" r:id="rId2"/>
    <p:sldLayoutId id="2147484590" r:id="rId3"/>
    <p:sldLayoutId id="2147484591" r:id="rId4"/>
    <p:sldLayoutId id="2147484592" r:id="rId5"/>
    <p:sldLayoutId id="2147484593" r:id="rId6"/>
    <p:sldLayoutId id="2147484594" r:id="rId7"/>
    <p:sldLayoutId id="2147484595" r:id="rId8"/>
    <p:sldLayoutId id="2147484596" r:id="rId9"/>
    <p:sldLayoutId id="2147484597" r:id="rId10"/>
    <p:sldLayoutId id="2147484598" r:id="rId11"/>
    <p:sldLayoutId id="2147484599" r:id="rId12"/>
    <p:sldLayoutId id="2147484680" r:id="rId13"/>
    <p:sldLayoutId id="2147484681" r:id="rId14"/>
  </p:sldLayoutIdLst>
  <p:transition/>
  <p:hf hdr="0" ftr="0" dt="0"/>
  <p:txStyles>
    <p:titleStyle>
      <a:lvl1pPr algn="l" rtl="0" eaLnBrk="0" fontAlgn="base" hangingPunct="0">
        <a:spcBef>
          <a:spcPct val="0"/>
        </a:spcBef>
        <a:spcAft>
          <a:spcPct val="0"/>
        </a:spcAft>
        <a:defRPr sz="4000">
          <a:solidFill>
            <a:schemeClr val="tx2"/>
          </a:solidFill>
          <a:latin typeface="+mj-lt"/>
          <a:ea typeface="ＭＳ Ｐゴシック" charset="0"/>
          <a:cs typeface="ＭＳ Ｐゴシック" charset="0"/>
        </a:defRPr>
      </a:lvl1pPr>
      <a:lvl2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2pPr>
      <a:lvl3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3pPr>
      <a:lvl4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4pPr>
      <a:lvl5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ＭＳ Ｐゴシック" charset="0"/>
          <a:cs typeface="ＭＳ Ｐゴシック" charset="0"/>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ea typeface="ＭＳ Ｐゴシック" pitchFamily="-106" charset="-128"/>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ea typeface="ＭＳ Ｐゴシック" pitchFamily="-106" charset="-128"/>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ea typeface="ＭＳ Ｐゴシック" pitchFamily="-106" charset="-128"/>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ea typeface="ＭＳ Ｐゴシック" pitchFamily="-106" charset="-128"/>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338" name="Rectangle 1026">
            <a:extLst>
              <a:ext uri="{FF2B5EF4-FFF2-40B4-BE49-F238E27FC236}">
                <a16:creationId xmlns:a16="http://schemas.microsoft.com/office/drawing/2014/main" id="{BAD399EA-2F76-0047-9380-B8E36E018B8A}"/>
              </a:ext>
            </a:extLst>
          </p:cNvPr>
          <p:cNvSpPr>
            <a:spLocks noGrp="1" noChangeArrowheads="1"/>
          </p:cNvSpPr>
          <p:nvPr>
            <p:ph type="title"/>
          </p:nvPr>
        </p:nvSpPr>
        <p:spPr bwMode="auto">
          <a:xfrm>
            <a:off x="228600" y="152400"/>
            <a:ext cx="86106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4339" name="Rectangle 1027">
            <a:extLst>
              <a:ext uri="{FF2B5EF4-FFF2-40B4-BE49-F238E27FC236}">
                <a16:creationId xmlns:a16="http://schemas.microsoft.com/office/drawing/2014/main" id="{5AA4D510-6694-EA47-ACE8-0CAB4F9EB111}"/>
              </a:ext>
            </a:extLst>
          </p:cNvPr>
          <p:cNvSpPr>
            <a:spLocks noGrp="1" noChangeArrowheads="1"/>
          </p:cNvSpPr>
          <p:nvPr>
            <p:ph type="body" idx="1"/>
          </p:nvPr>
        </p:nvSpPr>
        <p:spPr bwMode="auto">
          <a:xfrm>
            <a:off x="228600" y="898525"/>
            <a:ext cx="8610600" cy="5235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a:extLst>
              <a:ext uri="{FF2B5EF4-FFF2-40B4-BE49-F238E27FC236}">
                <a16:creationId xmlns:a16="http://schemas.microsoft.com/office/drawing/2014/main" id="{BE3F7B3B-2D18-A143-99DB-6E5768169C18}"/>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solidFill>
                  <a:srgbClr val="000000"/>
                </a:solidFill>
                <a:latin typeface="Garamond"/>
                <a:ea typeface="+mn-ea"/>
                <a:cs typeface="+mn-cs"/>
              </a:defRPr>
            </a:lvl1pPr>
          </a:lstStyle>
          <a:p>
            <a:pPr>
              <a:defRPr/>
            </a:pPr>
            <a:endParaRPr lang="en-US" altLang="en-US"/>
          </a:p>
        </p:txBody>
      </p:sp>
      <p:sp>
        <p:nvSpPr>
          <p:cNvPr id="100358" name="Rectangle 1030">
            <a:extLst>
              <a:ext uri="{FF2B5EF4-FFF2-40B4-BE49-F238E27FC236}">
                <a16:creationId xmlns:a16="http://schemas.microsoft.com/office/drawing/2014/main" id="{8E40541A-EC3B-8146-B39A-4F4D2191EEFE}"/>
              </a:ext>
            </a:extLst>
          </p:cNvPr>
          <p:cNvSpPr>
            <a:spLocks noGrp="1" noChangeArrowheads="1"/>
          </p:cNvSpPr>
          <p:nvPr>
            <p:ph type="sldNum" sz="quarter" idx="4"/>
          </p:nvPr>
        </p:nvSpPr>
        <p:spPr bwMode="auto">
          <a:xfrm>
            <a:off x="6777038" y="6318250"/>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solidFill>
                  <a:srgbClr val="000000"/>
                </a:solidFill>
                <a:latin typeface="Garamond" panose="02020404030301010803" pitchFamily="18" charset="0"/>
                <a:cs typeface="Arial" panose="020B0604020202020204" pitchFamily="34" charset="0"/>
              </a:defRPr>
            </a:lvl1pPr>
          </a:lstStyle>
          <a:p>
            <a:fld id="{9F73BF59-9518-624A-8D2F-1DA1E6787A52}" type="slidenum">
              <a:rPr lang="en-US" altLang="en-US"/>
              <a:pPr/>
              <a:t>‹#›</a:t>
            </a:fld>
            <a:endParaRPr lang="en-US" altLang="en-US"/>
          </a:p>
        </p:txBody>
      </p:sp>
      <p:sp>
        <p:nvSpPr>
          <p:cNvPr id="14342" name="Line 1032">
            <a:extLst>
              <a:ext uri="{FF2B5EF4-FFF2-40B4-BE49-F238E27FC236}">
                <a16:creationId xmlns:a16="http://schemas.microsoft.com/office/drawing/2014/main" id="{A0244FD0-4485-2C44-B5C1-3567EF2997CF}"/>
              </a:ext>
            </a:extLst>
          </p:cNvPr>
          <p:cNvSpPr>
            <a:spLocks noChangeShapeType="1"/>
          </p:cNvSpPr>
          <p:nvPr/>
        </p:nvSpPr>
        <p:spPr bwMode="auto">
          <a:xfrm>
            <a:off x="228600" y="6481763"/>
            <a:ext cx="8610600" cy="0"/>
          </a:xfrm>
          <a:prstGeom prst="line">
            <a:avLst/>
          </a:prstGeom>
          <a:noFill/>
          <a:ln w="19050">
            <a:solidFill>
              <a:schemeClr val="accent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43" name="Line 1033">
            <a:extLst>
              <a:ext uri="{FF2B5EF4-FFF2-40B4-BE49-F238E27FC236}">
                <a16:creationId xmlns:a16="http://schemas.microsoft.com/office/drawing/2014/main" id="{DAC6B94E-59EE-8C4A-B32D-2192D7BB15BE}"/>
              </a:ext>
            </a:extLst>
          </p:cNvPr>
          <p:cNvSpPr>
            <a:spLocks noChangeShapeType="1"/>
          </p:cNvSpPr>
          <p:nvPr userDrawn="1"/>
        </p:nvSpPr>
        <p:spPr bwMode="auto">
          <a:xfrm>
            <a:off x="228600" y="898525"/>
            <a:ext cx="8610600" cy="0"/>
          </a:xfrm>
          <a:prstGeom prst="line">
            <a:avLst/>
          </a:prstGeom>
          <a:noFill/>
          <a:ln w="19050">
            <a:solidFill>
              <a:schemeClr val="accent1"/>
            </a:solidFill>
            <a:round/>
            <a:headEnd/>
            <a:tailEnd/>
          </a:ln>
          <a:extLst>
            <a:ext uri="{909E8E84-426E-40DD-AFC4-6F175D3DCCD1}">
              <a14:hiddenFill xmlns:a14="http://schemas.microsoft.com/office/drawing/2010/main">
                <a:noFill/>
              </a14:hiddenFill>
            </a:ext>
          </a:extLst>
        </p:spPr>
        <p:txBody>
          <a:bodyPr/>
          <a:lstStyle/>
          <a:p>
            <a:endParaRPr lang="en-US"/>
          </a:p>
        </p:txBody>
      </p:sp>
    </p:spTree>
    <p:extLst>
      <p:ext uri="{BB962C8B-B14F-4D97-AF65-F5344CB8AC3E}">
        <p14:creationId xmlns:p14="http://schemas.microsoft.com/office/powerpoint/2010/main" val="1973669575"/>
      </p:ext>
    </p:extLst>
  </p:cSld>
  <p:clrMap bg1="lt1" tx1="dk1" bg2="lt2" tx2="dk2" accent1="accent1" accent2="accent2" accent3="accent3" accent4="accent4" accent5="accent5" accent6="accent6" hlink="hlink" folHlink="folHlink"/>
  <p:sldLayoutIdLst>
    <p:sldLayoutId id="2147484616" r:id="rId1"/>
    <p:sldLayoutId id="2147484617" r:id="rId2"/>
    <p:sldLayoutId id="2147484618" r:id="rId3"/>
    <p:sldLayoutId id="2147484619" r:id="rId4"/>
    <p:sldLayoutId id="2147484620" r:id="rId5"/>
    <p:sldLayoutId id="2147484621" r:id="rId6"/>
    <p:sldLayoutId id="2147484622" r:id="rId7"/>
    <p:sldLayoutId id="2147484623" r:id="rId8"/>
    <p:sldLayoutId id="2147484624" r:id="rId9"/>
    <p:sldLayoutId id="2147484625" r:id="rId10"/>
    <p:sldLayoutId id="2147484626" r:id="rId11"/>
    <p:sldLayoutId id="2147484627" r:id="rId12"/>
  </p:sldLayoutIdLst>
  <p:transition/>
  <p:hf hdr="0" ftr="0" dt="0"/>
  <p:txStyles>
    <p:titleStyle>
      <a:lvl1pPr algn="l" rtl="0" eaLnBrk="0" fontAlgn="base" hangingPunct="0">
        <a:spcBef>
          <a:spcPct val="0"/>
        </a:spcBef>
        <a:spcAft>
          <a:spcPct val="0"/>
        </a:spcAft>
        <a:defRPr sz="4000">
          <a:solidFill>
            <a:schemeClr val="tx2"/>
          </a:solidFill>
          <a:latin typeface="+mj-lt"/>
          <a:ea typeface="ＭＳ Ｐゴシック" charset="0"/>
          <a:cs typeface="ＭＳ Ｐゴシック" charset="0"/>
        </a:defRPr>
      </a:lvl1pPr>
      <a:lvl2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2pPr>
      <a:lvl3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3pPr>
      <a:lvl4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4pPr>
      <a:lvl5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ＭＳ Ｐゴシック" charset="0"/>
          <a:cs typeface="ＭＳ Ｐゴシック" charset="0"/>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ea typeface="ＭＳ Ｐゴシック" pitchFamily="-106" charset="-128"/>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ea typeface="ＭＳ Ｐゴシック" pitchFamily="-106" charset="-128"/>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ea typeface="ＭＳ Ｐゴシック" pitchFamily="-106" charset="-128"/>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ea typeface="ＭＳ Ｐゴシック" pitchFamily="-106" charset="-128"/>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1026"/>
          <p:cNvSpPr>
            <a:spLocks noGrp="1" noChangeArrowheads="1"/>
          </p:cNvSpPr>
          <p:nvPr>
            <p:ph type="title"/>
          </p:nvPr>
        </p:nvSpPr>
        <p:spPr bwMode="auto">
          <a:xfrm>
            <a:off x="228600" y="152400"/>
            <a:ext cx="8610600" cy="884238"/>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title style</a:t>
            </a:r>
          </a:p>
        </p:txBody>
      </p:sp>
      <p:sp>
        <p:nvSpPr>
          <p:cNvPr id="1027" name="Rectangle 1027"/>
          <p:cNvSpPr>
            <a:spLocks noGrp="1" noChangeArrowheads="1"/>
          </p:cNvSpPr>
          <p:nvPr>
            <p:ph type="body" idx="1"/>
          </p:nvPr>
        </p:nvSpPr>
        <p:spPr bwMode="auto">
          <a:xfrm>
            <a:off x="228600" y="1095375"/>
            <a:ext cx="8610600" cy="5153025"/>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charset="0"/>
              </a:defRPr>
            </a:lvl1pPr>
          </a:lstStyle>
          <a:p>
            <a:pPr fontAlgn="base">
              <a:spcBef>
                <a:spcPct val="0"/>
              </a:spcBef>
              <a:spcAft>
                <a:spcPct val="0"/>
              </a:spcAft>
              <a:defRPr/>
            </a:pPr>
            <a:endParaRPr lang="en-US">
              <a:solidFill>
                <a:srgbClr val="000000"/>
              </a:solidFill>
              <a:ea typeface="ＭＳ Ｐゴシック" charset="0"/>
              <a:cs typeface="ＭＳ Ｐゴシック" charset="0"/>
            </a:endParaRPr>
          </a:p>
        </p:txBody>
      </p:sp>
      <p:sp>
        <p:nvSpPr>
          <p:cNvPr id="100358" name="Rectangle 1030"/>
          <p:cNvSpPr>
            <a:spLocks noGrp="1" noChangeArrowheads="1"/>
          </p:cNvSpPr>
          <p:nvPr>
            <p:ph type="sldNum" sz="quarter" idx="4"/>
          </p:nvPr>
        </p:nvSpPr>
        <p:spPr bwMode="auto">
          <a:xfrm>
            <a:off x="6946900" y="6373813"/>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charset="0"/>
              </a:defRPr>
            </a:lvl1pPr>
          </a:lstStyle>
          <a:p>
            <a:pPr fontAlgn="base">
              <a:spcBef>
                <a:spcPct val="0"/>
              </a:spcBef>
              <a:spcAft>
                <a:spcPct val="0"/>
              </a:spcAft>
              <a:defRPr/>
            </a:pPr>
            <a:fld id="{FB5C1105-7C02-0A4A-BBB4-558A73CD3ACF}" type="slidenum">
              <a:rPr lang="en-US">
                <a:solidFill>
                  <a:srgbClr val="000000"/>
                </a:solidFill>
                <a:ea typeface="ＭＳ Ｐゴシック" charset="0"/>
                <a:cs typeface="ＭＳ Ｐゴシック" charset="0"/>
              </a:rPr>
              <a:pPr fontAlgn="base">
                <a:spcBef>
                  <a:spcPct val="0"/>
                </a:spcBef>
                <a:spcAft>
                  <a:spcPct val="0"/>
                </a:spcAft>
                <a:defRPr/>
              </a:pPr>
              <a:t>‹#›</a:t>
            </a:fld>
            <a:endParaRPr lang="en-US">
              <a:solidFill>
                <a:srgbClr val="000000"/>
              </a:solidFill>
              <a:ea typeface="ＭＳ Ｐゴシック" charset="0"/>
              <a:cs typeface="ＭＳ Ｐゴシック" charset="0"/>
            </a:endParaRPr>
          </a:p>
        </p:txBody>
      </p:sp>
      <p:sp>
        <p:nvSpPr>
          <p:cNvPr id="1030" name="Line 1032"/>
          <p:cNvSpPr>
            <a:spLocks noChangeShapeType="1"/>
          </p:cNvSpPr>
          <p:nvPr/>
        </p:nvSpPr>
        <p:spPr bwMode="auto">
          <a:xfrm>
            <a:off x="228600" y="6446838"/>
            <a:ext cx="8610600" cy="0"/>
          </a:xfrm>
          <a:prstGeom prst="line">
            <a:avLst/>
          </a:prstGeom>
          <a:noFill/>
          <a:ln w="19050">
            <a:solidFill>
              <a:schemeClr val="accent1"/>
            </a:solidFill>
            <a:round/>
            <a:headEnd/>
            <a:tailEnd/>
          </a:ln>
          <a:extLst>
            <a:ext uri="{909E8E84-426E-40dd-AFC4-6F175D3DCCD1}">
              <a14:hiddenFill xmlns="" xmlns:a14="http://schemas.microsoft.com/office/drawing/2010/main">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1031" name="Line 1033"/>
          <p:cNvSpPr>
            <a:spLocks noChangeShapeType="1"/>
          </p:cNvSpPr>
          <p:nvPr userDrawn="1"/>
        </p:nvSpPr>
        <p:spPr bwMode="auto">
          <a:xfrm>
            <a:off x="228600" y="914400"/>
            <a:ext cx="8610600" cy="0"/>
          </a:xfrm>
          <a:prstGeom prst="line">
            <a:avLst/>
          </a:prstGeom>
          <a:noFill/>
          <a:ln w="19050">
            <a:solidFill>
              <a:schemeClr val="accent1"/>
            </a:solidFill>
            <a:round/>
            <a:headEnd/>
            <a:tailEnd/>
          </a:ln>
          <a:extLst>
            <a:ext uri="{909E8E84-426E-40dd-AFC4-6F175D3DCCD1}">
              <a14:hiddenFill xmlns="" xmlns:a14="http://schemas.microsoft.com/office/drawing/2010/main">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pic>
        <p:nvPicPr>
          <p:cNvPr id="1032" name="Picture 7" descr="safari.png"/>
          <p:cNvPicPr>
            <a:picLocks noChangeAspect="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180975" y="6602413"/>
            <a:ext cx="847725" cy="2460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5329203"/>
      </p:ext>
    </p:extLst>
  </p:cSld>
  <p:clrMap bg1="lt1" tx1="dk1" bg2="lt2" tx2="dk2" accent1="accent1" accent2="accent2" accent3="accent3" accent4="accent4" accent5="accent5" accent6="accent6" hlink="hlink" folHlink="folHlink"/>
  <p:sldLayoutIdLst>
    <p:sldLayoutId id="2147484668" r:id="rId1"/>
    <p:sldLayoutId id="2147484669" r:id="rId2"/>
    <p:sldLayoutId id="2147484670" r:id="rId3"/>
    <p:sldLayoutId id="2147484671" r:id="rId4"/>
    <p:sldLayoutId id="2147484672" r:id="rId5"/>
    <p:sldLayoutId id="2147484673" r:id="rId6"/>
    <p:sldLayoutId id="2147484674" r:id="rId7"/>
    <p:sldLayoutId id="2147484675" r:id="rId8"/>
    <p:sldLayoutId id="2147484676" r:id="rId9"/>
    <p:sldLayoutId id="2147484677" r:id="rId10"/>
    <p:sldLayoutId id="2147484678" r:id="rId11"/>
    <p:sldLayoutId id="2147484679" r:id="rId12"/>
  </p:sldLayoutIdLst>
  <p:transition/>
  <p:hf hdr="0" ftr="0" dt="0"/>
  <p:txStyles>
    <p:titleStyle>
      <a:lvl1pPr algn="l" rtl="0" eaLnBrk="0" fontAlgn="base" hangingPunct="0">
        <a:spcBef>
          <a:spcPct val="0"/>
        </a:spcBef>
        <a:spcAft>
          <a:spcPct val="0"/>
        </a:spcAft>
        <a:defRPr sz="4000">
          <a:solidFill>
            <a:schemeClr val="tx2"/>
          </a:solidFill>
          <a:latin typeface="+mj-lt"/>
          <a:ea typeface="ＭＳ Ｐゴシック" pitchFamily="-106" charset="-128"/>
          <a:cs typeface="ＭＳ Ｐゴシック" pitchFamily="-106" charset="-128"/>
        </a:defRPr>
      </a:lvl1pPr>
      <a:lvl2pPr algn="l" rtl="0" eaLnBrk="0" fontAlgn="base" hangingPunct="0">
        <a:spcBef>
          <a:spcPct val="0"/>
        </a:spcBef>
        <a:spcAft>
          <a:spcPct val="0"/>
        </a:spcAft>
        <a:defRPr sz="4000">
          <a:solidFill>
            <a:schemeClr val="tx2"/>
          </a:solidFill>
          <a:latin typeface="Garamond" pitchFamily="-106" charset="0"/>
          <a:ea typeface="ＭＳ Ｐゴシック" pitchFamily="-106" charset="-128"/>
          <a:cs typeface="ＭＳ Ｐゴシック" pitchFamily="-106" charset="-128"/>
        </a:defRPr>
      </a:lvl2pPr>
      <a:lvl3pPr algn="l" rtl="0" eaLnBrk="0" fontAlgn="base" hangingPunct="0">
        <a:spcBef>
          <a:spcPct val="0"/>
        </a:spcBef>
        <a:spcAft>
          <a:spcPct val="0"/>
        </a:spcAft>
        <a:defRPr sz="4000">
          <a:solidFill>
            <a:schemeClr val="tx2"/>
          </a:solidFill>
          <a:latin typeface="Garamond" pitchFamily="-106" charset="0"/>
          <a:ea typeface="ＭＳ Ｐゴシック" pitchFamily="-106" charset="-128"/>
          <a:cs typeface="ＭＳ Ｐゴシック" pitchFamily="-106" charset="-128"/>
        </a:defRPr>
      </a:lvl3pPr>
      <a:lvl4pPr algn="l" rtl="0" eaLnBrk="0" fontAlgn="base" hangingPunct="0">
        <a:spcBef>
          <a:spcPct val="0"/>
        </a:spcBef>
        <a:spcAft>
          <a:spcPct val="0"/>
        </a:spcAft>
        <a:defRPr sz="4000">
          <a:solidFill>
            <a:schemeClr val="tx2"/>
          </a:solidFill>
          <a:latin typeface="Garamond" pitchFamily="-106" charset="0"/>
          <a:ea typeface="ＭＳ Ｐゴシック" pitchFamily="-106" charset="-128"/>
          <a:cs typeface="ＭＳ Ｐゴシック" pitchFamily="-106" charset="-128"/>
        </a:defRPr>
      </a:lvl4pPr>
      <a:lvl5pPr algn="l" rtl="0" eaLnBrk="0" fontAlgn="base" hangingPunct="0">
        <a:spcBef>
          <a:spcPct val="0"/>
        </a:spcBef>
        <a:spcAft>
          <a:spcPct val="0"/>
        </a:spcAft>
        <a:defRPr sz="4000">
          <a:solidFill>
            <a:schemeClr val="tx2"/>
          </a:solidFill>
          <a:latin typeface="Garamond" pitchFamily="-106" charset="0"/>
          <a:ea typeface="ＭＳ Ｐゴシック" pitchFamily="-106" charset="-128"/>
          <a:cs typeface="ＭＳ Ｐゴシック" pitchFamily="-106" charset="-128"/>
        </a:defRPr>
      </a:lvl5pPr>
      <a:lvl6pPr marL="457200" algn="l" rtl="0" fontAlgn="base">
        <a:spcBef>
          <a:spcPct val="0"/>
        </a:spcBef>
        <a:spcAft>
          <a:spcPct val="0"/>
        </a:spcAft>
        <a:defRPr sz="4000">
          <a:solidFill>
            <a:schemeClr val="tx2"/>
          </a:solidFill>
          <a:latin typeface="Garamond" pitchFamily="-106" charset="0"/>
        </a:defRPr>
      </a:lvl6pPr>
      <a:lvl7pPr marL="914400" algn="l" rtl="0" fontAlgn="base">
        <a:spcBef>
          <a:spcPct val="0"/>
        </a:spcBef>
        <a:spcAft>
          <a:spcPct val="0"/>
        </a:spcAft>
        <a:defRPr sz="4000">
          <a:solidFill>
            <a:schemeClr val="tx2"/>
          </a:solidFill>
          <a:latin typeface="Garamond" pitchFamily="-106" charset="0"/>
        </a:defRPr>
      </a:lvl7pPr>
      <a:lvl8pPr marL="1371600" algn="l" rtl="0" fontAlgn="base">
        <a:spcBef>
          <a:spcPct val="0"/>
        </a:spcBef>
        <a:spcAft>
          <a:spcPct val="0"/>
        </a:spcAft>
        <a:defRPr sz="4000">
          <a:solidFill>
            <a:schemeClr val="tx2"/>
          </a:solidFill>
          <a:latin typeface="Garamond" pitchFamily="-106" charset="0"/>
        </a:defRPr>
      </a:lvl8pPr>
      <a:lvl9pPr marL="1828800" algn="l" rtl="0" fontAlgn="base">
        <a:spcBef>
          <a:spcPct val="0"/>
        </a:spcBef>
        <a:spcAft>
          <a:spcPct val="0"/>
        </a:spcAft>
        <a:defRPr sz="4000">
          <a:solidFill>
            <a:schemeClr val="tx2"/>
          </a:solidFill>
          <a:latin typeface="Garamond" pitchFamily="-106" charset="0"/>
        </a:defRPr>
      </a:lvl9pPr>
    </p:titleStyle>
    <p:bodyStyle>
      <a:lvl1pPr marL="342900" indent="-342900" algn="l" rtl="0" eaLnBrk="0" fontAlgn="base" hangingPunct="0">
        <a:spcBef>
          <a:spcPct val="20000"/>
        </a:spcBef>
        <a:spcAft>
          <a:spcPct val="0"/>
        </a:spcAft>
        <a:buClr>
          <a:schemeClr val="accent1"/>
        </a:buClr>
        <a:buSzPct val="65000"/>
        <a:buFont typeface="Wingdings" charset="0"/>
        <a:buChar char="n"/>
        <a:defRPr sz="2400">
          <a:solidFill>
            <a:schemeClr val="tx1"/>
          </a:solidFill>
          <a:latin typeface="+mn-lt"/>
          <a:ea typeface="ＭＳ Ｐゴシック" pitchFamily="-106" charset="-128"/>
          <a:cs typeface="ＭＳ Ｐゴシック" pitchFamily="-106" charset="-128"/>
        </a:defRPr>
      </a:lvl1pPr>
      <a:lvl2pPr marL="669925" indent="-325438" algn="l" rtl="0" eaLnBrk="0" fontAlgn="base" hangingPunct="0">
        <a:spcBef>
          <a:spcPct val="20000"/>
        </a:spcBef>
        <a:spcAft>
          <a:spcPct val="0"/>
        </a:spcAft>
        <a:buClr>
          <a:schemeClr val="accent2"/>
        </a:buClr>
        <a:buSzPct val="60000"/>
        <a:buFont typeface="Wingdings" charset="0"/>
        <a:buChar char="q"/>
        <a:defRPr sz="2200">
          <a:solidFill>
            <a:schemeClr val="tx1"/>
          </a:solidFill>
          <a:latin typeface="+mn-lt"/>
          <a:ea typeface="ＭＳ Ｐゴシック" pitchFamily="-106" charset="-128"/>
        </a:defRPr>
      </a:lvl2pPr>
      <a:lvl3pPr marL="1022350" indent="-350838" algn="l" rtl="0" eaLnBrk="0" fontAlgn="base" hangingPunct="0">
        <a:spcBef>
          <a:spcPct val="20000"/>
        </a:spcBef>
        <a:spcAft>
          <a:spcPct val="0"/>
        </a:spcAft>
        <a:buClr>
          <a:schemeClr val="accent1"/>
        </a:buClr>
        <a:buSzPct val="65000"/>
        <a:buFont typeface="Wingdings" charset="0"/>
        <a:buChar char="n"/>
        <a:defRPr sz="2000">
          <a:solidFill>
            <a:schemeClr val="tx1"/>
          </a:solidFill>
          <a:latin typeface="+mn-lt"/>
          <a:ea typeface="ＭＳ Ｐゴシック" pitchFamily="-106" charset="-128"/>
        </a:defRPr>
      </a:lvl3pPr>
      <a:lvl4pPr marL="1339850" indent="-315913" algn="l" rtl="0" eaLnBrk="0" fontAlgn="base" hangingPunct="0">
        <a:spcBef>
          <a:spcPct val="20000"/>
        </a:spcBef>
        <a:spcAft>
          <a:spcPct val="0"/>
        </a:spcAft>
        <a:buClr>
          <a:schemeClr val="accent2"/>
        </a:buClr>
        <a:buSzPct val="70000"/>
        <a:buFont typeface="Wingdings" charset="0"/>
        <a:buChar char="q"/>
        <a:defRPr>
          <a:solidFill>
            <a:schemeClr val="tx1"/>
          </a:solidFill>
          <a:latin typeface="+mn-lt"/>
          <a:ea typeface="ＭＳ Ｐゴシック" pitchFamily="-106" charset="-128"/>
        </a:defRPr>
      </a:lvl4pPr>
      <a:lvl5pPr marL="1681163" indent="-339725" algn="l" rtl="0" eaLnBrk="0" fontAlgn="base" hangingPunct="0">
        <a:spcBef>
          <a:spcPct val="20000"/>
        </a:spcBef>
        <a:spcAft>
          <a:spcPct val="0"/>
        </a:spcAft>
        <a:buClr>
          <a:schemeClr val="accent1"/>
        </a:buClr>
        <a:buSzPct val="75000"/>
        <a:buFont typeface="Wingdings" charset="0"/>
        <a:buChar char="§"/>
        <a:defRPr sz="1600">
          <a:solidFill>
            <a:schemeClr val="tx1"/>
          </a:solidFill>
          <a:latin typeface="+mn-lt"/>
          <a:ea typeface="ＭＳ Ｐゴシック" pitchFamily="-106" charset="-128"/>
        </a:defRPr>
      </a:lvl5pPr>
      <a:lvl6pPr marL="2138363" indent="-339725" algn="l" rtl="0" fontAlgn="base">
        <a:spcBef>
          <a:spcPct val="20000"/>
        </a:spcBef>
        <a:spcAft>
          <a:spcPct val="0"/>
        </a:spcAft>
        <a:buClr>
          <a:schemeClr val="accent1"/>
        </a:buClr>
        <a:buSzPct val="75000"/>
        <a:buFont typeface="Wingdings" pitchFamily="-106" charset="2"/>
        <a:buChar char="§"/>
        <a:defRPr sz="1600">
          <a:solidFill>
            <a:schemeClr val="tx1"/>
          </a:solidFill>
          <a:latin typeface="+mn-lt"/>
          <a:ea typeface="ＭＳ Ｐゴシック" pitchFamily="-106" charset="-128"/>
        </a:defRPr>
      </a:lvl6pPr>
      <a:lvl7pPr marL="2595563" indent="-339725" algn="l" rtl="0" fontAlgn="base">
        <a:spcBef>
          <a:spcPct val="20000"/>
        </a:spcBef>
        <a:spcAft>
          <a:spcPct val="0"/>
        </a:spcAft>
        <a:buClr>
          <a:schemeClr val="accent1"/>
        </a:buClr>
        <a:buSzPct val="75000"/>
        <a:buFont typeface="Wingdings" pitchFamily="-106" charset="2"/>
        <a:buChar char="§"/>
        <a:defRPr sz="1600">
          <a:solidFill>
            <a:schemeClr val="tx1"/>
          </a:solidFill>
          <a:latin typeface="+mn-lt"/>
          <a:ea typeface="ＭＳ Ｐゴシック" pitchFamily="-106" charset="-128"/>
        </a:defRPr>
      </a:lvl7pPr>
      <a:lvl8pPr marL="3052763" indent="-339725" algn="l" rtl="0" fontAlgn="base">
        <a:spcBef>
          <a:spcPct val="20000"/>
        </a:spcBef>
        <a:spcAft>
          <a:spcPct val="0"/>
        </a:spcAft>
        <a:buClr>
          <a:schemeClr val="accent1"/>
        </a:buClr>
        <a:buSzPct val="75000"/>
        <a:buFont typeface="Wingdings" pitchFamily="-106" charset="2"/>
        <a:buChar char="§"/>
        <a:defRPr sz="1600">
          <a:solidFill>
            <a:schemeClr val="tx1"/>
          </a:solidFill>
          <a:latin typeface="+mn-lt"/>
          <a:ea typeface="ＭＳ Ｐゴシック" pitchFamily="-106" charset="-128"/>
        </a:defRPr>
      </a:lvl8pPr>
      <a:lvl9pPr marL="3509963" indent="-339725" algn="l" rtl="0" fontAlgn="base">
        <a:spcBef>
          <a:spcPct val="20000"/>
        </a:spcBef>
        <a:spcAft>
          <a:spcPct val="0"/>
        </a:spcAft>
        <a:buClr>
          <a:schemeClr val="accent1"/>
        </a:buClr>
        <a:buSzPct val="75000"/>
        <a:buFont typeface="Wingdings" pitchFamily="-106" charset="2"/>
        <a:buChar char="§"/>
        <a:defRPr sz="1600">
          <a:solidFill>
            <a:schemeClr val="tx1"/>
          </a:solidFill>
          <a:latin typeface="+mn-lt"/>
          <a:ea typeface="ＭＳ Ｐゴシック" pitchFamily="-106"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8" Type="http://schemas.openxmlformats.org/officeDocument/2006/relationships/image" Target="../media/image3.emf"/><Relationship Id="rId3" Type="http://schemas.openxmlformats.org/officeDocument/2006/relationships/tags" Target="../tags/tag2.xml"/><Relationship Id="rId7" Type="http://schemas.openxmlformats.org/officeDocument/2006/relationships/oleObject" Target="../embeddings/oleObject1.bin"/><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notesSlide" Target="../notesSlides/notesSlide4.xml"/><Relationship Id="rId5" Type="http://schemas.openxmlformats.org/officeDocument/2006/relationships/slideLayout" Target="../slideLayouts/slideLayout25.xml"/><Relationship Id="rId4" Type="http://schemas.openxmlformats.org/officeDocument/2006/relationships/tags" Target="../tags/tag3.xml"/></Relationships>
</file>

<file path=ppt/slides/_rels/slide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png"/><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4.xml"/></Relationships>
</file>

<file path=ppt/slides/_rels/slide48.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1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67.xml.rels><?xml version="1.0" encoding="UTF-8" standalone="yes"?>
<Relationships xmlns="http://schemas.openxmlformats.org/package/2006/relationships"><Relationship Id="rId8" Type="http://schemas.openxmlformats.org/officeDocument/2006/relationships/image" Target="../media/image19.tiff"/><Relationship Id="rId3" Type="http://schemas.openxmlformats.org/officeDocument/2006/relationships/image" Target="../media/image15.emf"/><Relationship Id="rId7" Type="http://schemas.openxmlformats.org/officeDocument/2006/relationships/image" Target="../media/image18.tiff"/><Relationship Id="rId2" Type="http://schemas.openxmlformats.org/officeDocument/2006/relationships/notesSlide" Target="../notesSlides/notesSlide16.xml"/><Relationship Id="rId1" Type="http://schemas.openxmlformats.org/officeDocument/2006/relationships/slideLayout" Target="../slideLayouts/slideLayout14.xml"/><Relationship Id="rId6" Type="http://schemas.openxmlformats.org/officeDocument/2006/relationships/image" Target="../media/image17.tiff"/><Relationship Id="rId5" Type="http://schemas.openxmlformats.org/officeDocument/2006/relationships/image" Target="../media/image16.tiff"/><Relationship Id="rId4" Type="http://schemas.openxmlformats.org/officeDocument/2006/relationships/image" Target="../media/image14.png"/><Relationship Id="rId9" Type="http://schemas.openxmlformats.org/officeDocument/2006/relationships/image" Target="../media/image20.tiff"/></Relationships>
</file>

<file path=ppt/slides/_rels/slide68.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69.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70.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9.xml"/><Relationship Id="rId1" Type="http://schemas.openxmlformats.org/officeDocument/2006/relationships/slideLayout" Target="../slideLayouts/slideLayout14.xml"/><Relationship Id="rId5" Type="http://schemas.openxmlformats.org/officeDocument/2006/relationships/image" Target="../media/image24.tiff"/><Relationship Id="rId4" Type="http://schemas.openxmlformats.org/officeDocument/2006/relationships/image" Target="../media/image23.tiff"/></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4">
            <a:extLst>
              <a:ext uri="{FF2B5EF4-FFF2-40B4-BE49-F238E27FC236}">
                <a16:creationId xmlns:a16="http://schemas.microsoft.com/office/drawing/2014/main" id="{449D8DDE-B114-874A-8B5A-CE4E2F84BF76}"/>
              </a:ext>
            </a:extLst>
          </p:cNvPr>
          <p:cNvSpPr>
            <a:spLocks noGrp="1" noChangeArrowheads="1"/>
          </p:cNvSpPr>
          <p:nvPr>
            <p:ph type="ctrTitle"/>
          </p:nvPr>
        </p:nvSpPr>
        <p:spPr>
          <a:xfrm>
            <a:off x="228600" y="717550"/>
            <a:ext cx="8686800" cy="1720850"/>
          </a:xfrm>
        </p:spPr>
        <p:txBody>
          <a:bodyPr/>
          <a:lstStyle/>
          <a:p>
            <a:pPr algn="ctr" eaLnBrk="1" hangingPunct="1"/>
            <a:br>
              <a:rPr lang="en-US" altLang="en-US" dirty="0">
                <a:ea typeface="ＭＳ Ｐゴシック" panose="020B0600070205080204" pitchFamily="34" charset="-128"/>
              </a:rPr>
            </a:br>
            <a:r>
              <a:rPr lang="en-US" altLang="en-US" sz="4500" b="1" dirty="0">
                <a:ea typeface="ＭＳ Ｐゴシック" panose="020B0600070205080204" pitchFamily="34" charset="-128"/>
              </a:rPr>
              <a:t>Digital Design &amp; Computer Arch.</a:t>
            </a:r>
            <a:br>
              <a:rPr lang="en-US" altLang="en-US" sz="4500" b="1" dirty="0">
                <a:ea typeface="ＭＳ Ｐゴシック" panose="020B0600070205080204" pitchFamily="34" charset="-128"/>
              </a:rPr>
            </a:br>
            <a:br>
              <a:rPr lang="en-US" altLang="en-US" sz="1000" b="1" dirty="0">
                <a:ea typeface="ＭＳ Ｐゴシック" panose="020B0600070205080204" pitchFamily="34" charset="-128"/>
              </a:rPr>
            </a:br>
            <a:r>
              <a:rPr lang="en-US" altLang="en-US" sz="4300" dirty="0">
                <a:solidFill>
                  <a:srgbClr val="FF0000"/>
                </a:solidFill>
                <a:ea typeface="ＭＳ Ｐゴシック" panose="020B0600070205080204" pitchFamily="34" charset="-128"/>
              </a:rPr>
              <a:t>Lecture 20: Graphics Processing Units</a:t>
            </a:r>
          </a:p>
        </p:txBody>
      </p:sp>
      <p:sp>
        <p:nvSpPr>
          <p:cNvPr id="22530" name="Rectangle 5">
            <a:extLst>
              <a:ext uri="{FF2B5EF4-FFF2-40B4-BE49-F238E27FC236}">
                <a16:creationId xmlns:a16="http://schemas.microsoft.com/office/drawing/2014/main" id="{435E454D-D444-0541-B91A-9C35CDC08D6C}"/>
              </a:ext>
            </a:extLst>
          </p:cNvPr>
          <p:cNvSpPr>
            <a:spLocks noGrp="1" noChangeArrowheads="1"/>
          </p:cNvSpPr>
          <p:nvPr>
            <p:ph type="subTitle" idx="1"/>
          </p:nvPr>
        </p:nvSpPr>
        <p:spPr>
          <a:xfrm>
            <a:off x="685800" y="3581400"/>
            <a:ext cx="7848600" cy="2900363"/>
          </a:xfrm>
        </p:spPr>
        <p:txBody>
          <a:bodyPr/>
          <a:lstStyle/>
          <a:p>
            <a:pPr eaLnBrk="1" hangingPunct="1"/>
            <a:endParaRPr lang="en-US" altLang="en-US" dirty="0">
              <a:solidFill>
                <a:srgbClr val="003399"/>
              </a:solidFill>
              <a:ea typeface="ＭＳ Ｐゴシック" panose="020B0600070205080204" pitchFamily="34" charset="-128"/>
            </a:endParaRPr>
          </a:p>
          <a:p>
            <a:pPr eaLnBrk="1" hangingPunct="1"/>
            <a:r>
              <a:rPr lang="en-US" altLang="en-US" sz="2800" dirty="0">
                <a:solidFill>
                  <a:srgbClr val="003399"/>
                </a:solidFill>
                <a:ea typeface="ＭＳ Ｐゴシック" panose="020B0600070205080204" pitchFamily="34" charset="-128"/>
              </a:rPr>
              <a:t>Prof. </a:t>
            </a:r>
            <a:r>
              <a:rPr lang="en-US" altLang="en-US" sz="2800" dirty="0" err="1">
                <a:solidFill>
                  <a:srgbClr val="003399"/>
                </a:solidFill>
                <a:ea typeface="ＭＳ Ｐゴシック" panose="020B0600070205080204" pitchFamily="34" charset="-128"/>
              </a:rPr>
              <a:t>Onur</a:t>
            </a:r>
            <a:r>
              <a:rPr lang="en-US" altLang="en-US" sz="2800" dirty="0">
                <a:solidFill>
                  <a:srgbClr val="003399"/>
                </a:solidFill>
                <a:ea typeface="ＭＳ Ｐゴシック" panose="020B0600070205080204" pitchFamily="34" charset="-128"/>
              </a:rPr>
              <a:t> </a:t>
            </a:r>
            <a:r>
              <a:rPr lang="en-US" altLang="en-US" sz="2800" dirty="0" err="1">
                <a:solidFill>
                  <a:srgbClr val="003399"/>
                </a:solidFill>
                <a:ea typeface="ＭＳ Ｐゴシック" panose="020B0600070205080204" pitchFamily="34" charset="-128"/>
              </a:rPr>
              <a:t>Mutlu</a:t>
            </a:r>
            <a:endParaRPr lang="en-US" altLang="en-US" sz="2800" dirty="0">
              <a:solidFill>
                <a:srgbClr val="003399"/>
              </a:solidFill>
              <a:ea typeface="ＭＳ Ｐゴシック" panose="020B0600070205080204" pitchFamily="34" charset="-128"/>
            </a:endParaRPr>
          </a:p>
          <a:p>
            <a:pPr eaLnBrk="1" hangingPunct="1"/>
            <a:endParaRPr lang="en-US" altLang="en-US" sz="2800" dirty="0">
              <a:solidFill>
                <a:srgbClr val="003399"/>
              </a:solidFill>
              <a:ea typeface="ＭＳ Ｐゴシック" panose="020B0600070205080204" pitchFamily="34" charset="-128"/>
            </a:endParaRPr>
          </a:p>
          <a:p>
            <a:pPr eaLnBrk="1" hangingPunct="1"/>
            <a:r>
              <a:rPr lang="en-US" altLang="en-US" dirty="0">
                <a:ea typeface="ＭＳ Ｐゴシック" panose="020B0600070205080204" pitchFamily="34" charset="-128"/>
              </a:rPr>
              <a:t>ETH Zürich</a:t>
            </a:r>
          </a:p>
          <a:p>
            <a:pPr eaLnBrk="1" hangingPunct="1"/>
            <a:r>
              <a:rPr lang="en-US" altLang="en-US" dirty="0">
                <a:ea typeface="ＭＳ Ｐゴシック" panose="020B0600070205080204" pitchFamily="34" charset="-128"/>
              </a:rPr>
              <a:t>Spring 2020</a:t>
            </a:r>
          </a:p>
          <a:p>
            <a:pPr eaLnBrk="1" hangingPunct="1"/>
            <a:r>
              <a:rPr lang="en-US" altLang="en-US" dirty="0">
                <a:ea typeface="ＭＳ Ｐゴシック" panose="020B0600070205080204" pitchFamily="34" charset="-128"/>
              </a:rPr>
              <a:t>8 May 2020</a:t>
            </a:r>
          </a:p>
          <a:p>
            <a:pPr eaLnBrk="1" hangingPunct="1"/>
            <a:endParaRPr lang="en-US" altLang="en-US" dirty="0">
              <a:ea typeface="ＭＳ Ｐゴシック" panose="020B0600070205080204" pitchFamily="34" charset="-128"/>
            </a:endParaRPr>
          </a:p>
          <a:p>
            <a:pPr eaLnBrk="1" hangingPunct="1"/>
            <a:endParaRPr lang="en-US" altLang="en-US" dirty="0">
              <a:ea typeface="ＭＳ Ｐゴシック" panose="020B0600070205080204" pitchFamily="34" charset="-128"/>
            </a:endParaRPr>
          </a:p>
          <a:p>
            <a:pPr eaLnBrk="1" hangingPunct="1"/>
            <a:endParaRPr lang="en-US" altLang="en-US" dirty="0">
              <a:ea typeface="ＭＳ Ｐゴシック" panose="020B0600070205080204" pitchFamily="34" charset="-128"/>
            </a:endParaRPr>
          </a:p>
        </p:txBody>
      </p:sp>
    </p:spTree>
    <p:extLst>
      <p:ext uri="{BB962C8B-B14F-4D97-AF65-F5344CB8AC3E}">
        <p14:creationId xmlns:p14="http://schemas.microsoft.com/office/powerpoint/2010/main" val="1897905074"/>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Title 1">
            <a:extLst>
              <a:ext uri="{FF2B5EF4-FFF2-40B4-BE49-F238E27FC236}">
                <a16:creationId xmlns:a16="http://schemas.microsoft.com/office/drawing/2014/main" id="{9F65752D-C02D-4949-9CC1-F725B8EA5ED2}"/>
              </a:ext>
            </a:extLst>
          </p:cNvPr>
          <p:cNvSpPr>
            <a:spLocks noGrp="1"/>
          </p:cNvSpPr>
          <p:nvPr>
            <p:ph type="title"/>
          </p:nvPr>
        </p:nvSpPr>
        <p:spPr/>
        <p:txBody>
          <a:bodyPr/>
          <a:lstStyle/>
          <a:p>
            <a:r>
              <a:rPr lang="en-US" altLang="en-US" dirty="0">
                <a:ea typeface="ＭＳ Ｐゴシック" panose="020B0600070205080204" pitchFamily="34" charset="-128"/>
              </a:rPr>
              <a:t>Recall: Vector Instruction Execution</a:t>
            </a:r>
          </a:p>
        </p:txBody>
      </p:sp>
      <p:sp>
        <p:nvSpPr>
          <p:cNvPr id="74755" name="Slide Number Placeholder 3">
            <a:extLst>
              <a:ext uri="{FF2B5EF4-FFF2-40B4-BE49-F238E27FC236}">
                <a16:creationId xmlns:a16="http://schemas.microsoft.com/office/drawing/2014/main" id="{F808F74E-5624-AF4D-84E5-03209D7CB84D}"/>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13D5E509-E522-DE41-B7C6-646542A2C2E3}" type="slidenum">
              <a:rPr lang="en-US" altLang="en-US" sz="1600">
                <a:solidFill>
                  <a:srgbClr val="000000"/>
                </a:solidFill>
                <a:latin typeface="Garamond" panose="02020404030301010803" pitchFamily="18" charset="0"/>
              </a:rPr>
              <a:pPr eaLnBrk="1" hangingPunct="1"/>
              <a:t>10</a:t>
            </a:fld>
            <a:endParaRPr lang="en-US" altLang="en-US" sz="1600">
              <a:solidFill>
                <a:srgbClr val="000000"/>
              </a:solidFill>
              <a:latin typeface="Garamond" panose="02020404030301010803" pitchFamily="18" charset="0"/>
            </a:endParaRPr>
          </a:p>
        </p:txBody>
      </p:sp>
      <p:sp>
        <p:nvSpPr>
          <p:cNvPr id="74756" name="Text Box 3">
            <a:extLst>
              <a:ext uri="{FF2B5EF4-FFF2-40B4-BE49-F238E27FC236}">
                <a16:creationId xmlns:a16="http://schemas.microsoft.com/office/drawing/2014/main" id="{827B33F5-DE7B-A44D-A5A7-3071D083402C}"/>
              </a:ext>
            </a:extLst>
          </p:cNvPr>
          <p:cNvSpPr txBox="1">
            <a:spLocks noChangeArrowheads="1"/>
          </p:cNvSpPr>
          <p:nvPr/>
        </p:nvSpPr>
        <p:spPr bwMode="auto">
          <a:xfrm>
            <a:off x="2819400" y="963613"/>
            <a:ext cx="18796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ko-KR" sz="1800">
                <a:solidFill>
                  <a:srgbClr val="000000"/>
                </a:solidFill>
                <a:latin typeface="Verdana" panose="020B0604030504040204" pitchFamily="34" charset="0"/>
                <a:ea typeface="굴림" panose="020B0600000101010101" pitchFamily="34" charset="-127"/>
              </a:rPr>
              <a:t>VADD A,B </a:t>
            </a:r>
            <a:r>
              <a:rPr lang="en-US" altLang="ko-KR" sz="1800">
                <a:solidFill>
                  <a:srgbClr val="000000"/>
                </a:solidFill>
                <a:latin typeface="Verdana" panose="020B0604030504040204" pitchFamily="34" charset="0"/>
                <a:ea typeface="굴림" panose="020B0600000101010101" pitchFamily="34" charset="-127"/>
                <a:sym typeface="Wingdings" pitchFamily="2" charset="2"/>
              </a:rPr>
              <a:t> C</a:t>
            </a:r>
            <a:endParaRPr lang="en-US" altLang="ko-KR" sz="1800">
              <a:solidFill>
                <a:srgbClr val="000000"/>
              </a:solidFill>
              <a:latin typeface="Verdana" panose="020B0604030504040204" pitchFamily="34" charset="0"/>
              <a:ea typeface="굴림" panose="020B0600000101010101" pitchFamily="34" charset="-127"/>
            </a:endParaRPr>
          </a:p>
        </p:txBody>
      </p:sp>
      <p:grpSp>
        <p:nvGrpSpPr>
          <p:cNvPr id="2" name="Group 4">
            <a:extLst>
              <a:ext uri="{FF2B5EF4-FFF2-40B4-BE49-F238E27FC236}">
                <a16:creationId xmlns:a16="http://schemas.microsoft.com/office/drawing/2014/main" id="{05485BC7-FB89-184A-B979-963DF3B88796}"/>
              </a:ext>
            </a:extLst>
          </p:cNvPr>
          <p:cNvGrpSpPr>
            <a:grpSpLocks/>
          </p:cNvGrpSpPr>
          <p:nvPr/>
        </p:nvGrpSpPr>
        <p:grpSpPr bwMode="auto">
          <a:xfrm>
            <a:off x="693738" y="1408113"/>
            <a:ext cx="2741612" cy="4816475"/>
            <a:chOff x="480" y="816"/>
            <a:chExt cx="1727" cy="3034"/>
          </a:xfrm>
        </p:grpSpPr>
        <p:grpSp>
          <p:nvGrpSpPr>
            <p:cNvPr id="74874" name="Group 5">
              <a:extLst>
                <a:ext uri="{FF2B5EF4-FFF2-40B4-BE49-F238E27FC236}">
                  <a16:creationId xmlns:a16="http://schemas.microsoft.com/office/drawing/2014/main" id="{E4482E14-93A8-794D-BCBB-B99A14E759CC}"/>
                </a:ext>
              </a:extLst>
            </p:cNvPr>
            <p:cNvGrpSpPr>
              <a:grpSpLocks/>
            </p:cNvGrpSpPr>
            <p:nvPr/>
          </p:nvGrpSpPr>
          <p:grpSpPr bwMode="auto">
            <a:xfrm>
              <a:off x="658" y="1882"/>
              <a:ext cx="798" cy="1968"/>
              <a:chOff x="815" y="1402"/>
              <a:chExt cx="798" cy="1968"/>
            </a:xfrm>
          </p:grpSpPr>
          <p:sp>
            <p:nvSpPr>
              <p:cNvPr id="74877" name="Freeform 6">
                <a:extLst>
                  <a:ext uri="{FF2B5EF4-FFF2-40B4-BE49-F238E27FC236}">
                    <a16:creationId xmlns:a16="http://schemas.microsoft.com/office/drawing/2014/main" id="{FC23C536-5141-A545-888F-41A621B4E2D3}"/>
                  </a:ext>
                </a:extLst>
              </p:cNvPr>
              <p:cNvSpPr>
                <a:spLocks/>
              </p:cNvSpPr>
              <p:nvPr/>
            </p:nvSpPr>
            <p:spPr bwMode="auto">
              <a:xfrm>
                <a:off x="960" y="2352"/>
                <a:ext cx="576" cy="672"/>
              </a:xfrm>
              <a:custGeom>
                <a:avLst/>
                <a:gdLst>
                  <a:gd name="T0" fmla="*/ 0 w 576"/>
                  <a:gd name="T1" fmla="*/ 0 h 672"/>
                  <a:gd name="T2" fmla="*/ 144 w 576"/>
                  <a:gd name="T3" fmla="*/ 672 h 672"/>
                  <a:gd name="T4" fmla="*/ 450 w 576"/>
                  <a:gd name="T5" fmla="*/ 672 h 672"/>
                  <a:gd name="T6" fmla="*/ 576 w 576"/>
                  <a:gd name="T7" fmla="*/ 0 h 672"/>
                  <a:gd name="T8" fmla="*/ 336 w 576"/>
                  <a:gd name="T9" fmla="*/ 0 h 672"/>
                  <a:gd name="T10" fmla="*/ 288 w 576"/>
                  <a:gd name="T11" fmla="*/ 96 h 672"/>
                  <a:gd name="T12" fmla="*/ 240 w 576"/>
                  <a:gd name="T13" fmla="*/ 0 h 672"/>
                  <a:gd name="T14" fmla="*/ 0 w 576"/>
                  <a:gd name="T15" fmla="*/ 0 h 672"/>
                  <a:gd name="T16" fmla="*/ 0 60000 65536"/>
                  <a:gd name="T17" fmla="*/ 0 60000 65536"/>
                  <a:gd name="T18" fmla="*/ 0 60000 65536"/>
                  <a:gd name="T19" fmla="*/ 0 60000 65536"/>
                  <a:gd name="T20" fmla="*/ 0 60000 65536"/>
                  <a:gd name="T21" fmla="*/ 0 60000 65536"/>
                  <a:gd name="T22" fmla="*/ 0 60000 65536"/>
                  <a:gd name="T23" fmla="*/ 0 60000 65536"/>
                  <a:gd name="T24" fmla="*/ 0 w 576"/>
                  <a:gd name="T25" fmla="*/ 0 h 672"/>
                  <a:gd name="T26" fmla="*/ 576 w 576"/>
                  <a:gd name="T27" fmla="*/ 672 h 67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76" h="672">
                    <a:moveTo>
                      <a:pt x="0" y="0"/>
                    </a:moveTo>
                    <a:lnTo>
                      <a:pt x="144" y="672"/>
                    </a:lnTo>
                    <a:lnTo>
                      <a:pt x="450" y="672"/>
                    </a:lnTo>
                    <a:lnTo>
                      <a:pt x="576" y="0"/>
                    </a:lnTo>
                    <a:lnTo>
                      <a:pt x="336" y="0"/>
                    </a:lnTo>
                    <a:lnTo>
                      <a:pt x="288" y="96"/>
                    </a:lnTo>
                    <a:lnTo>
                      <a:pt x="240" y="0"/>
                    </a:lnTo>
                    <a:lnTo>
                      <a:pt x="0" y="0"/>
                    </a:lnTo>
                    <a:close/>
                  </a:path>
                </a:pathLst>
              </a:custGeom>
              <a:noFill/>
              <a:ln w="31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grpSp>
            <p:nvGrpSpPr>
              <p:cNvPr id="74878" name="Group 10">
                <a:extLst>
                  <a:ext uri="{FF2B5EF4-FFF2-40B4-BE49-F238E27FC236}">
                    <a16:creationId xmlns:a16="http://schemas.microsoft.com/office/drawing/2014/main" id="{831DCD93-2284-5241-91A8-B7B94468BC31}"/>
                  </a:ext>
                </a:extLst>
              </p:cNvPr>
              <p:cNvGrpSpPr>
                <a:grpSpLocks/>
              </p:cNvGrpSpPr>
              <p:nvPr/>
            </p:nvGrpSpPr>
            <p:grpSpPr bwMode="auto">
              <a:xfrm>
                <a:off x="960" y="2928"/>
                <a:ext cx="626" cy="48"/>
                <a:chOff x="1536" y="2256"/>
                <a:chExt cx="626" cy="48"/>
              </a:xfrm>
            </p:grpSpPr>
            <p:sp>
              <p:nvSpPr>
                <p:cNvPr id="74901" name="Rectangle 8">
                  <a:extLst>
                    <a:ext uri="{FF2B5EF4-FFF2-40B4-BE49-F238E27FC236}">
                      <a16:creationId xmlns:a16="http://schemas.microsoft.com/office/drawing/2014/main" id="{56057FA4-B3A2-3243-8791-D07159FE21E9}"/>
                    </a:ext>
                  </a:extLst>
                </p:cNvPr>
                <p:cNvSpPr>
                  <a:spLocks noChangeArrowheads="1"/>
                </p:cNvSpPr>
                <p:nvPr/>
              </p:nvSpPr>
              <p:spPr bwMode="auto">
                <a:xfrm>
                  <a:off x="1536" y="2256"/>
                  <a:ext cx="576" cy="48"/>
                </a:xfrm>
                <a:prstGeom prst="rect">
                  <a:avLst/>
                </a:prstGeom>
                <a:solidFill>
                  <a:schemeClr val="bg1"/>
                </a:solidFill>
                <a:ln w="3175">
                  <a:solidFill>
                    <a:schemeClr val="tx1"/>
                  </a:solidFill>
                  <a:miter lim="800000"/>
                  <a:headEnd/>
                  <a:tailEnd/>
                </a:ln>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solidFill>
                      <a:srgbClr val="000000"/>
                    </a:solidFill>
                  </a:endParaRPr>
                </a:p>
              </p:txBody>
            </p:sp>
            <p:sp>
              <p:nvSpPr>
                <p:cNvPr id="74902" name="Freeform 9">
                  <a:extLst>
                    <a:ext uri="{FF2B5EF4-FFF2-40B4-BE49-F238E27FC236}">
                      <a16:creationId xmlns:a16="http://schemas.microsoft.com/office/drawing/2014/main" id="{DF2CD131-3C2E-4640-88AE-C5B6EF04B175}"/>
                    </a:ext>
                  </a:extLst>
                </p:cNvPr>
                <p:cNvSpPr>
                  <a:spLocks/>
                </p:cNvSpPr>
                <p:nvPr/>
              </p:nvSpPr>
              <p:spPr bwMode="auto">
                <a:xfrm>
                  <a:off x="2064" y="2256"/>
                  <a:ext cx="48" cy="48"/>
                </a:xfrm>
                <a:custGeom>
                  <a:avLst/>
                  <a:gdLst>
                    <a:gd name="T0" fmla="*/ 48 w 48"/>
                    <a:gd name="T1" fmla="*/ 1 h 96"/>
                    <a:gd name="T2" fmla="*/ 0 w 48"/>
                    <a:gd name="T3" fmla="*/ 1 h 96"/>
                    <a:gd name="T4" fmla="*/ 48 w 48"/>
                    <a:gd name="T5" fmla="*/ 0 h 96"/>
                    <a:gd name="T6" fmla="*/ 48 w 48"/>
                    <a:gd name="T7" fmla="*/ 1 h 96"/>
                    <a:gd name="T8" fmla="*/ 0 60000 65536"/>
                    <a:gd name="T9" fmla="*/ 0 60000 65536"/>
                    <a:gd name="T10" fmla="*/ 0 60000 65536"/>
                    <a:gd name="T11" fmla="*/ 0 60000 65536"/>
                    <a:gd name="T12" fmla="*/ 0 w 48"/>
                    <a:gd name="T13" fmla="*/ 0 h 96"/>
                    <a:gd name="T14" fmla="*/ 48 w 48"/>
                    <a:gd name="T15" fmla="*/ 96 h 96"/>
                  </a:gdLst>
                  <a:ahLst/>
                  <a:cxnLst>
                    <a:cxn ang="T8">
                      <a:pos x="T0" y="T1"/>
                    </a:cxn>
                    <a:cxn ang="T9">
                      <a:pos x="T2" y="T3"/>
                    </a:cxn>
                    <a:cxn ang="T10">
                      <a:pos x="T4" y="T5"/>
                    </a:cxn>
                    <a:cxn ang="T11">
                      <a:pos x="T6" y="T7"/>
                    </a:cxn>
                  </a:cxnLst>
                  <a:rect l="T12" t="T13" r="T14" b="T15"/>
                  <a:pathLst>
                    <a:path w="48" h="96">
                      <a:moveTo>
                        <a:pt x="48" y="96"/>
                      </a:moveTo>
                      <a:lnTo>
                        <a:pt x="0" y="48"/>
                      </a:lnTo>
                      <a:lnTo>
                        <a:pt x="48" y="0"/>
                      </a:lnTo>
                      <a:lnTo>
                        <a:pt x="48" y="96"/>
                      </a:lnTo>
                      <a:close/>
                    </a:path>
                  </a:pathLst>
                </a:custGeom>
                <a:solidFill>
                  <a:schemeClr val="bg1"/>
                </a:solidFill>
                <a:ln w="3175">
                  <a:solidFill>
                    <a:schemeClr val="tx1"/>
                  </a:solidFill>
                  <a:round/>
                  <a:headEnd/>
                  <a:tailEnd/>
                </a:ln>
              </p:spPr>
              <p:txBody>
                <a:bodyPr anchor="ctr">
                  <a:spAutoFit/>
                </a:bodyPr>
                <a:lstStyle/>
                <a:p>
                  <a:endParaRPr lang="en-US"/>
                </a:p>
              </p:txBody>
            </p:sp>
            <p:sp>
              <p:nvSpPr>
                <p:cNvPr id="74903" name="Line 10">
                  <a:extLst>
                    <a:ext uri="{FF2B5EF4-FFF2-40B4-BE49-F238E27FC236}">
                      <a16:creationId xmlns:a16="http://schemas.microsoft.com/office/drawing/2014/main" id="{E7A35EB9-9F57-B842-8E18-3D3C4E4FED8D}"/>
                    </a:ext>
                  </a:extLst>
                </p:cNvPr>
                <p:cNvSpPr>
                  <a:spLocks noChangeShapeType="1"/>
                </p:cNvSpPr>
                <p:nvPr/>
              </p:nvSpPr>
              <p:spPr bwMode="auto">
                <a:xfrm>
                  <a:off x="2114" y="2280"/>
                  <a:ext cx="48"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grpSp>
          <p:grpSp>
            <p:nvGrpSpPr>
              <p:cNvPr id="74879" name="Group 11">
                <a:extLst>
                  <a:ext uri="{FF2B5EF4-FFF2-40B4-BE49-F238E27FC236}">
                    <a16:creationId xmlns:a16="http://schemas.microsoft.com/office/drawing/2014/main" id="{3AB07780-D267-164C-AA13-4520612B9D0D}"/>
                  </a:ext>
                </a:extLst>
              </p:cNvPr>
              <p:cNvGrpSpPr>
                <a:grpSpLocks/>
              </p:cNvGrpSpPr>
              <p:nvPr/>
            </p:nvGrpSpPr>
            <p:grpSpPr bwMode="auto">
              <a:xfrm>
                <a:off x="960" y="2448"/>
                <a:ext cx="626" cy="48"/>
                <a:chOff x="1536" y="2256"/>
                <a:chExt cx="626" cy="48"/>
              </a:xfrm>
            </p:grpSpPr>
            <p:sp>
              <p:nvSpPr>
                <p:cNvPr id="74898" name="Rectangle 12">
                  <a:extLst>
                    <a:ext uri="{FF2B5EF4-FFF2-40B4-BE49-F238E27FC236}">
                      <a16:creationId xmlns:a16="http://schemas.microsoft.com/office/drawing/2014/main" id="{EF75FD83-E120-0342-9173-526DE684CCA7}"/>
                    </a:ext>
                  </a:extLst>
                </p:cNvPr>
                <p:cNvSpPr>
                  <a:spLocks noChangeArrowheads="1"/>
                </p:cNvSpPr>
                <p:nvPr/>
              </p:nvSpPr>
              <p:spPr bwMode="auto">
                <a:xfrm>
                  <a:off x="1536" y="2256"/>
                  <a:ext cx="576" cy="48"/>
                </a:xfrm>
                <a:prstGeom prst="rect">
                  <a:avLst/>
                </a:prstGeom>
                <a:solidFill>
                  <a:schemeClr val="bg1"/>
                </a:solidFill>
                <a:ln w="3175">
                  <a:solidFill>
                    <a:schemeClr val="tx1"/>
                  </a:solidFill>
                  <a:miter lim="800000"/>
                  <a:headEnd/>
                  <a:tailEnd/>
                </a:ln>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solidFill>
                      <a:srgbClr val="000000"/>
                    </a:solidFill>
                  </a:endParaRPr>
                </a:p>
              </p:txBody>
            </p:sp>
            <p:sp>
              <p:nvSpPr>
                <p:cNvPr id="74899" name="Freeform 13">
                  <a:extLst>
                    <a:ext uri="{FF2B5EF4-FFF2-40B4-BE49-F238E27FC236}">
                      <a16:creationId xmlns:a16="http://schemas.microsoft.com/office/drawing/2014/main" id="{229D2B4C-A0F0-B644-9B69-794311325D1C}"/>
                    </a:ext>
                  </a:extLst>
                </p:cNvPr>
                <p:cNvSpPr>
                  <a:spLocks/>
                </p:cNvSpPr>
                <p:nvPr/>
              </p:nvSpPr>
              <p:spPr bwMode="auto">
                <a:xfrm>
                  <a:off x="2064" y="2256"/>
                  <a:ext cx="48" cy="48"/>
                </a:xfrm>
                <a:custGeom>
                  <a:avLst/>
                  <a:gdLst>
                    <a:gd name="T0" fmla="*/ 48 w 48"/>
                    <a:gd name="T1" fmla="*/ 1 h 96"/>
                    <a:gd name="T2" fmla="*/ 0 w 48"/>
                    <a:gd name="T3" fmla="*/ 1 h 96"/>
                    <a:gd name="T4" fmla="*/ 48 w 48"/>
                    <a:gd name="T5" fmla="*/ 0 h 96"/>
                    <a:gd name="T6" fmla="*/ 48 w 48"/>
                    <a:gd name="T7" fmla="*/ 1 h 96"/>
                    <a:gd name="T8" fmla="*/ 0 60000 65536"/>
                    <a:gd name="T9" fmla="*/ 0 60000 65536"/>
                    <a:gd name="T10" fmla="*/ 0 60000 65536"/>
                    <a:gd name="T11" fmla="*/ 0 60000 65536"/>
                    <a:gd name="T12" fmla="*/ 0 w 48"/>
                    <a:gd name="T13" fmla="*/ 0 h 96"/>
                    <a:gd name="T14" fmla="*/ 48 w 48"/>
                    <a:gd name="T15" fmla="*/ 96 h 96"/>
                  </a:gdLst>
                  <a:ahLst/>
                  <a:cxnLst>
                    <a:cxn ang="T8">
                      <a:pos x="T0" y="T1"/>
                    </a:cxn>
                    <a:cxn ang="T9">
                      <a:pos x="T2" y="T3"/>
                    </a:cxn>
                    <a:cxn ang="T10">
                      <a:pos x="T4" y="T5"/>
                    </a:cxn>
                    <a:cxn ang="T11">
                      <a:pos x="T6" y="T7"/>
                    </a:cxn>
                  </a:cxnLst>
                  <a:rect l="T12" t="T13" r="T14" b="T15"/>
                  <a:pathLst>
                    <a:path w="48" h="96">
                      <a:moveTo>
                        <a:pt x="48" y="96"/>
                      </a:moveTo>
                      <a:lnTo>
                        <a:pt x="0" y="48"/>
                      </a:lnTo>
                      <a:lnTo>
                        <a:pt x="48" y="0"/>
                      </a:lnTo>
                      <a:lnTo>
                        <a:pt x="48" y="96"/>
                      </a:lnTo>
                      <a:close/>
                    </a:path>
                  </a:pathLst>
                </a:custGeom>
                <a:solidFill>
                  <a:schemeClr val="bg1"/>
                </a:solidFill>
                <a:ln w="3175">
                  <a:solidFill>
                    <a:schemeClr val="tx1"/>
                  </a:solidFill>
                  <a:round/>
                  <a:headEnd/>
                  <a:tailEnd/>
                </a:ln>
              </p:spPr>
              <p:txBody>
                <a:bodyPr anchor="ctr">
                  <a:spAutoFit/>
                </a:bodyPr>
                <a:lstStyle/>
                <a:p>
                  <a:endParaRPr lang="en-US"/>
                </a:p>
              </p:txBody>
            </p:sp>
            <p:sp>
              <p:nvSpPr>
                <p:cNvPr id="74900" name="Line 14">
                  <a:extLst>
                    <a:ext uri="{FF2B5EF4-FFF2-40B4-BE49-F238E27FC236}">
                      <a16:creationId xmlns:a16="http://schemas.microsoft.com/office/drawing/2014/main" id="{D55416D2-8AA6-FF4F-8B62-03F60ABB02E9}"/>
                    </a:ext>
                  </a:extLst>
                </p:cNvPr>
                <p:cNvSpPr>
                  <a:spLocks noChangeShapeType="1"/>
                </p:cNvSpPr>
                <p:nvPr/>
              </p:nvSpPr>
              <p:spPr bwMode="auto">
                <a:xfrm>
                  <a:off x="2114" y="2280"/>
                  <a:ext cx="48"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grpSp>
          <p:grpSp>
            <p:nvGrpSpPr>
              <p:cNvPr id="74880" name="Group 15">
                <a:extLst>
                  <a:ext uri="{FF2B5EF4-FFF2-40B4-BE49-F238E27FC236}">
                    <a16:creationId xmlns:a16="http://schemas.microsoft.com/office/drawing/2014/main" id="{18A79702-7989-5746-BB87-844C6ED90E52}"/>
                  </a:ext>
                </a:extLst>
              </p:cNvPr>
              <p:cNvGrpSpPr>
                <a:grpSpLocks/>
              </p:cNvGrpSpPr>
              <p:nvPr/>
            </p:nvGrpSpPr>
            <p:grpSpPr bwMode="auto">
              <a:xfrm>
                <a:off x="960" y="2688"/>
                <a:ext cx="626" cy="48"/>
                <a:chOff x="1536" y="2256"/>
                <a:chExt cx="626" cy="48"/>
              </a:xfrm>
            </p:grpSpPr>
            <p:sp>
              <p:nvSpPr>
                <p:cNvPr id="74895" name="Rectangle 16">
                  <a:extLst>
                    <a:ext uri="{FF2B5EF4-FFF2-40B4-BE49-F238E27FC236}">
                      <a16:creationId xmlns:a16="http://schemas.microsoft.com/office/drawing/2014/main" id="{9C038483-31DF-654B-8965-EA5C0BFAF5CC}"/>
                    </a:ext>
                  </a:extLst>
                </p:cNvPr>
                <p:cNvSpPr>
                  <a:spLocks noChangeArrowheads="1"/>
                </p:cNvSpPr>
                <p:nvPr/>
              </p:nvSpPr>
              <p:spPr bwMode="auto">
                <a:xfrm>
                  <a:off x="1536" y="2256"/>
                  <a:ext cx="576" cy="48"/>
                </a:xfrm>
                <a:prstGeom prst="rect">
                  <a:avLst/>
                </a:prstGeom>
                <a:solidFill>
                  <a:schemeClr val="bg1"/>
                </a:solidFill>
                <a:ln w="3175">
                  <a:solidFill>
                    <a:schemeClr val="tx1"/>
                  </a:solidFill>
                  <a:miter lim="800000"/>
                  <a:headEnd/>
                  <a:tailEnd/>
                </a:ln>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solidFill>
                      <a:srgbClr val="000000"/>
                    </a:solidFill>
                  </a:endParaRPr>
                </a:p>
              </p:txBody>
            </p:sp>
            <p:sp>
              <p:nvSpPr>
                <p:cNvPr id="74896" name="Freeform 17">
                  <a:extLst>
                    <a:ext uri="{FF2B5EF4-FFF2-40B4-BE49-F238E27FC236}">
                      <a16:creationId xmlns:a16="http://schemas.microsoft.com/office/drawing/2014/main" id="{1D66400C-70B5-9845-8DFD-C4107FD6E9F1}"/>
                    </a:ext>
                  </a:extLst>
                </p:cNvPr>
                <p:cNvSpPr>
                  <a:spLocks/>
                </p:cNvSpPr>
                <p:nvPr/>
              </p:nvSpPr>
              <p:spPr bwMode="auto">
                <a:xfrm>
                  <a:off x="2064" y="2256"/>
                  <a:ext cx="48" cy="48"/>
                </a:xfrm>
                <a:custGeom>
                  <a:avLst/>
                  <a:gdLst>
                    <a:gd name="T0" fmla="*/ 48 w 48"/>
                    <a:gd name="T1" fmla="*/ 1 h 96"/>
                    <a:gd name="T2" fmla="*/ 0 w 48"/>
                    <a:gd name="T3" fmla="*/ 1 h 96"/>
                    <a:gd name="T4" fmla="*/ 48 w 48"/>
                    <a:gd name="T5" fmla="*/ 0 h 96"/>
                    <a:gd name="T6" fmla="*/ 48 w 48"/>
                    <a:gd name="T7" fmla="*/ 1 h 96"/>
                    <a:gd name="T8" fmla="*/ 0 60000 65536"/>
                    <a:gd name="T9" fmla="*/ 0 60000 65536"/>
                    <a:gd name="T10" fmla="*/ 0 60000 65536"/>
                    <a:gd name="T11" fmla="*/ 0 60000 65536"/>
                    <a:gd name="T12" fmla="*/ 0 w 48"/>
                    <a:gd name="T13" fmla="*/ 0 h 96"/>
                    <a:gd name="T14" fmla="*/ 48 w 48"/>
                    <a:gd name="T15" fmla="*/ 96 h 96"/>
                  </a:gdLst>
                  <a:ahLst/>
                  <a:cxnLst>
                    <a:cxn ang="T8">
                      <a:pos x="T0" y="T1"/>
                    </a:cxn>
                    <a:cxn ang="T9">
                      <a:pos x="T2" y="T3"/>
                    </a:cxn>
                    <a:cxn ang="T10">
                      <a:pos x="T4" y="T5"/>
                    </a:cxn>
                    <a:cxn ang="T11">
                      <a:pos x="T6" y="T7"/>
                    </a:cxn>
                  </a:cxnLst>
                  <a:rect l="T12" t="T13" r="T14" b="T15"/>
                  <a:pathLst>
                    <a:path w="48" h="96">
                      <a:moveTo>
                        <a:pt x="48" y="96"/>
                      </a:moveTo>
                      <a:lnTo>
                        <a:pt x="0" y="48"/>
                      </a:lnTo>
                      <a:lnTo>
                        <a:pt x="48" y="0"/>
                      </a:lnTo>
                      <a:lnTo>
                        <a:pt x="48" y="96"/>
                      </a:lnTo>
                      <a:close/>
                    </a:path>
                  </a:pathLst>
                </a:custGeom>
                <a:solidFill>
                  <a:schemeClr val="bg1"/>
                </a:solidFill>
                <a:ln w="3175">
                  <a:solidFill>
                    <a:schemeClr val="tx1"/>
                  </a:solidFill>
                  <a:round/>
                  <a:headEnd/>
                  <a:tailEnd/>
                </a:ln>
              </p:spPr>
              <p:txBody>
                <a:bodyPr anchor="ctr">
                  <a:spAutoFit/>
                </a:bodyPr>
                <a:lstStyle/>
                <a:p>
                  <a:endParaRPr lang="en-US"/>
                </a:p>
              </p:txBody>
            </p:sp>
            <p:sp>
              <p:nvSpPr>
                <p:cNvPr id="74897" name="Line 18">
                  <a:extLst>
                    <a:ext uri="{FF2B5EF4-FFF2-40B4-BE49-F238E27FC236}">
                      <a16:creationId xmlns:a16="http://schemas.microsoft.com/office/drawing/2014/main" id="{022B9447-F16B-0745-9BF1-91D8C0FAB029}"/>
                    </a:ext>
                  </a:extLst>
                </p:cNvPr>
                <p:cNvSpPr>
                  <a:spLocks noChangeShapeType="1"/>
                </p:cNvSpPr>
                <p:nvPr/>
              </p:nvSpPr>
              <p:spPr bwMode="auto">
                <a:xfrm>
                  <a:off x="2114" y="2280"/>
                  <a:ext cx="48"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grpSp>
          <p:sp>
            <p:nvSpPr>
              <p:cNvPr id="74881" name="Text Box 19">
                <a:extLst>
                  <a:ext uri="{FF2B5EF4-FFF2-40B4-BE49-F238E27FC236}">
                    <a16:creationId xmlns:a16="http://schemas.microsoft.com/office/drawing/2014/main" id="{735DDC71-F324-9C42-A273-48F6B84941B5}"/>
                  </a:ext>
                </a:extLst>
              </p:cNvPr>
              <p:cNvSpPr txBox="1">
                <a:spLocks noChangeArrowheads="1"/>
              </p:cNvSpPr>
              <p:nvPr/>
            </p:nvSpPr>
            <p:spPr bwMode="auto">
              <a:xfrm>
                <a:off x="1055" y="2698"/>
                <a:ext cx="36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ko-KR" sz="1400">
                    <a:solidFill>
                      <a:srgbClr val="000000"/>
                    </a:solidFill>
                    <a:latin typeface="Verdana" panose="020B0604030504040204" pitchFamily="34" charset="0"/>
                    <a:ea typeface="굴림" panose="020B0600000101010101" pitchFamily="34" charset="-127"/>
                  </a:rPr>
                  <a:t>C[1]</a:t>
                </a:r>
              </a:p>
            </p:txBody>
          </p:sp>
          <p:sp>
            <p:nvSpPr>
              <p:cNvPr id="74882" name="Text Box 20">
                <a:extLst>
                  <a:ext uri="{FF2B5EF4-FFF2-40B4-BE49-F238E27FC236}">
                    <a16:creationId xmlns:a16="http://schemas.microsoft.com/office/drawing/2014/main" id="{47522607-B169-464D-A470-3D106B0FED97}"/>
                  </a:ext>
                </a:extLst>
              </p:cNvPr>
              <p:cNvSpPr txBox="1">
                <a:spLocks noChangeArrowheads="1"/>
              </p:cNvSpPr>
              <p:nvPr/>
            </p:nvSpPr>
            <p:spPr bwMode="auto">
              <a:xfrm>
                <a:off x="1055" y="2458"/>
                <a:ext cx="36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ko-KR" sz="1400">
                    <a:solidFill>
                      <a:srgbClr val="000000"/>
                    </a:solidFill>
                    <a:latin typeface="Verdana" panose="020B0604030504040204" pitchFamily="34" charset="0"/>
                    <a:ea typeface="굴림" panose="020B0600000101010101" pitchFamily="34" charset="-127"/>
                  </a:rPr>
                  <a:t>C[2]</a:t>
                </a:r>
              </a:p>
            </p:txBody>
          </p:sp>
          <p:sp>
            <p:nvSpPr>
              <p:cNvPr id="74883" name="Text Box 21">
                <a:extLst>
                  <a:ext uri="{FF2B5EF4-FFF2-40B4-BE49-F238E27FC236}">
                    <a16:creationId xmlns:a16="http://schemas.microsoft.com/office/drawing/2014/main" id="{AB00B122-1E25-DC47-83FE-ABF1A810EE1E}"/>
                  </a:ext>
                </a:extLst>
              </p:cNvPr>
              <p:cNvSpPr txBox="1">
                <a:spLocks noChangeArrowheads="1"/>
              </p:cNvSpPr>
              <p:nvPr/>
            </p:nvSpPr>
            <p:spPr bwMode="auto">
              <a:xfrm>
                <a:off x="1055" y="3178"/>
                <a:ext cx="36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ko-KR" sz="1400">
                    <a:solidFill>
                      <a:srgbClr val="000000"/>
                    </a:solidFill>
                    <a:latin typeface="Verdana" panose="020B0604030504040204" pitchFamily="34" charset="0"/>
                    <a:ea typeface="굴림" panose="020B0600000101010101" pitchFamily="34" charset="-127"/>
                  </a:rPr>
                  <a:t>C[0]</a:t>
                </a:r>
              </a:p>
            </p:txBody>
          </p:sp>
          <p:sp>
            <p:nvSpPr>
              <p:cNvPr id="74884" name="Line 22">
                <a:extLst>
                  <a:ext uri="{FF2B5EF4-FFF2-40B4-BE49-F238E27FC236}">
                    <a16:creationId xmlns:a16="http://schemas.microsoft.com/office/drawing/2014/main" id="{39627250-6E62-4844-AFAA-DAF04BE67078}"/>
                  </a:ext>
                </a:extLst>
              </p:cNvPr>
              <p:cNvSpPr>
                <a:spLocks noChangeShapeType="1"/>
              </p:cNvSpPr>
              <p:nvPr/>
            </p:nvSpPr>
            <p:spPr bwMode="auto">
              <a:xfrm>
                <a:off x="1248" y="3024"/>
                <a:ext cx="0" cy="144"/>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US"/>
              </a:p>
            </p:txBody>
          </p:sp>
          <p:sp>
            <p:nvSpPr>
              <p:cNvPr id="74885" name="Line 23">
                <a:extLst>
                  <a:ext uri="{FF2B5EF4-FFF2-40B4-BE49-F238E27FC236}">
                    <a16:creationId xmlns:a16="http://schemas.microsoft.com/office/drawing/2014/main" id="{17FB9D52-4034-DA4B-9997-FB0A3BA0246C}"/>
                  </a:ext>
                </a:extLst>
              </p:cNvPr>
              <p:cNvSpPr>
                <a:spLocks noChangeShapeType="1"/>
              </p:cNvSpPr>
              <p:nvPr/>
            </p:nvSpPr>
            <p:spPr bwMode="auto">
              <a:xfrm>
                <a:off x="1440" y="2208"/>
                <a:ext cx="0" cy="144"/>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US"/>
              </a:p>
            </p:txBody>
          </p:sp>
          <p:sp>
            <p:nvSpPr>
              <p:cNvPr id="74886" name="Line 24">
                <a:extLst>
                  <a:ext uri="{FF2B5EF4-FFF2-40B4-BE49-F238E27FC236}">
                    <a16:creationId xmlns:a16="http://schemas.microsoft.com/office/drawing/2014/main" id="{25298472-D226-D14F-AA43-698BEB11FDE6}"/>
                  </a:ext>
                </a:extLst>
              </p:cNvPr>
              <p:cNvSpPr>
                <a:spLocks noChangeShapeType="1"/>
              </p:cNvSpPr>
              <p:nvPr/>
            </p:nvSpPr>
            <p:spPr bwMode="auto">
              <a:xfrm>
                <a:off x="1056" y="2208"/>
                <a:ext cx="0" cy="144"/>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US"/>
              </a:p>
            </p:txBody>
          </p:sp>
          <p:sp>
            <p:nvSpPr>
              <p:cNvPr id="74887" name="Text Box 25">
                <a:extLst>
                  <a:ext uri="{FF2B5EF4-FFF2-40B4-BE49-F238E27FC236}">
                    <a16:creationId xmlns:a16="http://schemas.microsoft.com/office/drawing/2014/main" id="{560ABF64-A42A-784A-8B61-51791794CE9B}"/>
                  </a:ext>
                </a:extLst>
              </p:cNvPr>
              <p:cNvSpPr txBox="1">
                <a:spLocks noChangeArrowheads="1"/>
              </p:cNvSpPr>
              <p:nvPr/>
            </p:nvSpPr>
            <p:spPr bwMode="auto">
              <a:xfrm>
                <a:off x="815" y="1978"/>
                <a:ext cx="365"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ko-KR" sz="1400">
                    <a:solidFill>
                      <a:srgbClr val="000000"/>
                    </a:solidFill>
                    <a:latin typeface="Verdana" panose="020B0604030504040204" pitchFamily="34" charset="0"/>
                    <a:ea typeface="굴림" panose="020B0600000101010101" pitchFamily="34" charset="-127"/>
                  </a:rPr>
                  <a:t>A[3]</a:t>
                </a:r>
              </a:p>
            </p:txBody>
          </p:sp>
          <p:sp>
            <p:nvSpPr>
              <p:cNvPr id="74888" name="Text Box 26">
                <a:extLst>
                  <a:ext uri="{FF2B5EF4-FFF2-40B4-BE49-F238E27FC236}">
                    <a16:creationId xmlns:a16="http://schemas.microsoft.com/office/drawing/2014/main" id="{CABF8891-DD72-FF4F-AAE8-6C5FCAE0CE13}"/>
                  </a:ext>
                </a:extLst>
              </p:cNvPr>
              <p:cNvSpPr txBox="1">
                <a:spLocks noChangeArrowheads="1"/>
              </p:cNvSpPr>
              <p:nvPr/>
            </p:nvSpPr>
            <p:spPr bwMode="auto">
              <a:xfrm>
                <a:off x="1247" y="1978"/>
                <a:ext cx="36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ko-KR" sz="1400">
                    <a:solidFill>
                      <a:srgbClr val="000000"/>
                    </a:solidFill>
                    <a:latin typeface="Verdana" panose="020B0604030504040204" pitchFamily="34" charset="0"/>
                    <a:ea typeface="굴림" panose="020B0600000101010101" pitchFamily="34" charset="-127"/>
                  </a:rPr>
                  <a:t>B[3]</a:t>
                </a:r>
              </a:p>
            </p:txBody>
          </p:sp>
          <p:sp>
            <p:nvSpPr>
              <p:cNvPr id="74889" name="Text Box 27">
                <a:extLst>
                  <a:ext uri="{FF2B5EF4-FFF2-40B4-BE49-F238E27FC236}">
                    <a16:creationId xmlns:a16="http://schemas.microsoft.com/office/drawing/2014/main" id="{53BE1A10-B7E3-034E-911E-D10522ADD408}"/>
                  </a:ext>
                </a:extLst>
              </p:cNvPr>
              <p:cNvSpPr txBox="1">
                <a:spLocks noChangeArrowheads="1"/>
              </p:cNvSpPr>
              <p:nvPr/>
            </p:nvSpPr>
            <p:spPr bwMode="auto">
              <a:xfrm>
                <a:off x="815" y="1786"/>
                <a:ext cx="365"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ko-KR" sz="1400">
                    <a:solidFill>
                      <a:srgbClr val="000000"/>
                    </a:solidFill>
                    <a:latin typeface="Verdana" panose="020B0604030504040204" pitchFamily="34" charset="0"/>
                    <a:ea typeface="굴림" panose="020B0600000101010101" pitchFamily="34" charset="-127"/>
                  </a:rPr>
                  <a:t>A[4]</a:t>
                </a:r>
              </a:p>
            </p:txBody>
          </p:sp>
          <p:sp>
            <p:nvSpPr>
              <p:cNvPr id="74890" name="Text Box 28">
                <a:extLst>
                  <a:ext uri="{FF2B5EF4-FFF2-40B4-BE49-F238E27FC236}">
                    <a16:creationId xmlns:a16="http://schemas.microsoft.com/office/drawing/2014/main" id="{1C8A28CD-7111-684A-B73F-A8D964121C9C}"/>
                  </a:ext>
                </a:extLst>
              </p:cNvPr>
              <p:cNvSpPr txBox="1">
                <a:spLocks noChangeArrowheads="1"/>
              </p:cNvSpPr>
              <p:nvPr/>
            </p:nvSpPr>
            <p:spPr bwMode="auto">
              <a:xfrm>
                <a:off x="1247" y="1786"/>
                <a:ext cx="36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ko-KR" sz="1400">
                    <a:solidFill>
                      <a:srgbClr val="000000"/>
                    </a:solidFill>
                    <a:latin typeface="Verdana" panose="020B0604030504040204" pitchFamily="34" charset="0"/>
                    <a:ea typeface="굴림" panose="020B0600000101010101" pitchFamily="34" charset="-127"/>
                  </a:rPr>
                  <a:t>B[4]</a:t>
                </a:r>
              </a:p>
            </p:txBody>
          </p:sp>
          <p:sp>
            <p:nvSpPr>
              <p:cNvPr id="74891" name="Text Box 29">
                <a:extLst>
                  <a:ext uri="{FF2B5EF4-FFF2-40B4-BE49-F238E27FC236}">
                    <a16:creationId xmlns:a16="http://schemas.microsoft.com/office/drawing/2014/main" id="{F2039000-B813-8245-92AE-23CED2AB757B}"/>
                  </a:ext>
                </a:extLst>
              </p:cNvPr>
              <p:cNvSpPr txBox="1">
                <a:spLocks noChangeArrowheads="1"/>
              </p:cNvSpPr>
              <p:nvPr/>
            </p:nvSpPr>
            <p:spPr bwMode="auto">
              <a:xfrm>
                <a:off x="815" y="1594"/>
                <a:ext cx="365"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ko-KR" sz="1400">
                    <a:solidFill>
                      <a:srgbClr val="000000"/>
                    </a:solidFill>
                    <a:latin typeface="Verdana" panose="020B0604030504040204" pitchFamily="34" charset="0"/>
                    <a:ea typeface="굴림" panose="020B0600000101010101" pitchFamily="34" charset="-127"/>
                  </a:rPr>
                  <a:t>A[5]</a:t>
                </a:r>
              </a:p>
            </p:txBody>
          </p:sp>
          <p:sp>
            <p:nvSpPr>
              <p:cNvPr id="74892" name="Text Box 30">
                <a:extLst>
                  <a:ext uri="{FF2B5EF4-FFF2-40B4-BE49-F238E27FC236}">
                    <a16:creationId xmlns:a16="http://schemas.microsoft.com/office/drawing/2014/main" id="{A12CFD36-BC76-184B-9576-8B87D281C733}"/>
                  </a:ext>
                </a:extLst>
              </p:cNvPr>
              <p:cNvSpPr txBox="1">
                <a:spLocks noChangeArrowheads="1"/>
              </p:cNvSpPr>
              <p:nvPr/>
            </p:nvSpPr>
            <p:spPr bwMode="auto">
              <a:xfrm>
                <a:off x="1247" y="1594"/>
                <a:ext cx="36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ko-KR" sz="1400">
                    <a:solidFill>
                      <a:srgbClr val="000000"/>
                    </a:solidFill>
                    <a:latin typeface="Verdana" panose="020B0604030504040204" pitchFamily="34" charset="0"/>
                    <a:ea typeface="굴림" panose="020B0600000101010101" pitchFamily="34" charset="-127"/>
                  </a:rPr>
                  <a:t>B[5]</a:t>
                </a:r>
              </a:p>
            </p:txBody>
          </p:sp>
          <p:sp>
            <p:nvSpPr>
              <p:cNvPr id="74893" name="Text Box 31">
                <a:extLst>
                  <a:ext uri="{FF2B5EF4-FFF2-40B4-BE49-F238E27FC236}">
                    <a16:creationId xmlns:a16="http://schemas.microsoft.com/office/drawing/2014/main" id="{048889D1-2A10-9D46-A408-DBEA8E5C0C90}"/>
                  </a:ext>
                </a:extLst>
              </p:cNvPr>
              <p:cNvSpPr txBox="1">
                <a:spLocks noChangeArrowheads="1"/>
              </p:cNvSpPr>
              <p:nvPr/>
            </p:nvSpPr>
            <p:spPr bwMode="auto">
              <a:xfrm>
                <a:off x="815" y="1402"/>
                <a:ext cx="365"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ko-KR" sz="1400">
                    <a:solidFill>
                      <a:srgbClr val="000000"/>
                    </a:solidFill>
                    <a:latin typeface="Verdana" panose="020B0604030504040204" pitchFamily="34" charset="0"/>
                    <a:ea typeface="굴림" panose="020B0600000101010101" pitchFamily="34" charset="-127"/>
                  </a:rPr>
                  <a:t>A[6]</a:t>
                </a:r>
              </a:p>
            </p:txBody>
          </p:sp>
          <p:sp>
            <p:nvSpPr>
              <p:cNvPr id="74894" name="Text Box 32">
                <a:extLst>
                  <a:ext uri="{FF2B5EF4-FFF2-40B4-BE49-F238E27FC236}">
                    <a16:creationId xmlns:a16="http://schemas.microsoft.com/office/drawing/2014/main" id="{4E7CB7EB-06F0-D640-94F7-D9BBDBD50B4F}"/>
                  </a:ext>
                </a:extLst>
              </p:cNvPr>
              <p:cNvSpPr txBox="1">
                <a:spLocks noChangeArrowheads="1"/>
              </p:cNvSpPr>
              <p:nvPr/>
            </p:nvSpPr>
            <p:spPr bwMode="auto">
              <a:xfrm>
                <a:off x="1247" y="1402"/>
                <a:ext cx="36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ko-KR" sz="1400">
                    <a:solidFill>
                      <a:srgbClr val="000000"/>
                    </a:solidFill>
                    <a:latin typeface="Verdana" panose="020B0604030504040204" pitchFamily="34" charset="0"/>
                    <a:ea typeface="굴림" panose="020B0600000101010101" pitchFamily="34" charset="-127"/>
                  </a:rPr>
                  <a:t>B[6]</a:t>
                </a:r>
              </a:p>
            </p:txBody>
          </p:sp>
        </p:grpSp>
        <p:sp>
          <p:nvSpPr>
            <p:cNvPr id="74875" name="Line 33">
              <a:extLst>
                <a:ext uri="{FF2B5EF4-FFF2-40B4-BE49-F238E27FC236}">
                  <a16:creationId xmlns:a16="http://schemas.microsoft.com/office/drawing/2014/main" id="{3E0FF2A0-7494-194A-B49B-DACF7E908168}"/>
                </a:ext>
              </a:extLst>
            </p:cNvPr>
            <p:cNvSpPr>
              <a:spLocks noChangeShapeType="1"/>
            </p:cNvSpPr>
            <p:nvPr/>
          </p:nvSpPr>
          <p:spPr bwMode="auto">
            <a:xfrm flipH="1">
              <a:off x="1152" y="816"/>
              <a:ext cx="1008" cy="1056"/>
            </a:xfrm>
            <a:prstGeom prst="line">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US"/>
            </a:p>
          </p:txBody>
        </p:sp>
        <p:sp>
          <p:nvSpPr>
            <p:cNvPr id="74876" name="Oval 34">
              <a:extLst>
                <a:ext uri="{FF2B5EF4-FFF2-40B4-BE49-F238E27FC236}">
                  <a16:creationId xmlns:a16="http://schemas.microsoft.com/office/drawing/2014/main" id="{62669911-D161-1548-8669-4980A3E94588}"/>
                </a:ext>
              </a:extLst>
            </p:cNvPr>
            <p:cNvSpPr>
              <a:spLocks noChangeArrowheads="1"/>
            </p:cNvSpPr>
            <p:nvPr/>
          </p:nvSpPr>
          <p:spPr bwMode="auto">
            <a:xfrm>
              <a:off x="480" y="954"/>
              <a:ext cx="1727" cy="630"/>
            </a:xfrm>
            <a:prstGeom prst="ellipse">
              <a:avLst/>
            </a:prstGeom>
            <a:solidFill>
              <a:schemeClr val="bg1"/>
            </a:solidFill>
            <a:ln w="3175">
              <a:solidFill>
                <a:schemeClr val="tx1"/>
              </a:solidFill>
              <a:round/>
              <a:headEnd/>
              <a:tailEnd/>
            </a:ln>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ko-KR" sz="1400" i="1">
                  <a:solidFill>
                    <a:srgbClr val="000000"/>
                  </a:solidFill>
                  <a:latin typeface="Verdana" panose="020B0604030504040204" pitchFamily="34" charset="0"/>
                  <a:ea typeface="굴림" panose="020B0600000101010101" pitchFamily="34" charset="-127"/>
                </a:rPr>
                <a:t>Execution using one pipelined functional unit</a:t>
              </a:r>
            </a:p>
          </p:txBody>
        </p:sp>
      </p:grpSp>
      <p:grpSp>
        <p:nvGrpSpPr>
          <p:cNvPr id="7" name="Group 35">
            <a:extLst>
              <a:ext uri="{FF2B5EF4-FFF2-40B4-BE49-F238E27FC236}">
                <a16:creationId xmlns:a16="http://schemas.microsoft.com/office/drawing/2014/main" id="{B5A15705-87A8-554E-8948-3DD3E77F527F}"/>
              </a:ext>
            </a:extLst>
          </p:cNvPr>
          <p:cNvGrpSpPr>
            <a:grpSpLocks/>
          </p:cNvGrpSpPr>
          <p:nvPr/>
        </p:nvGrpSpPr>
        <p:grpSpPr bwMode="auto">
          <a:xfrm>
            <a:off x="3130550" y="1408113"/>
            <a:ext cx="5341938" cy="4816475"/>
            <a:chOff x="2015" y="816"/>
            <a:chExt cx="3365" cy="3034"/>
          </a:xfrm>
        </p:grpSpPr>
        <p:grpSp>
          <p:nvGrpSpPr>
            <p:cNvPr id="74760" name="Group 36">
              <a:extLst>
                <a:ext uri="{FF2B5EF4-FFF2-40B4-BE49-F238E27FC236}">
                  <a16:creationId xmlns:a16="http://schemas.microsoft.com/office/drawing/2014/main" id="{D946D18C-533E-BB40-92D4-6D333E63809B}"/>
                </a:ext>
              </a:extLst>
            </p:cNvPr>
            <p:cNvGrpSpPr>
              <a:grpSpLocks/>
            </p:cNvGrpSpPr>
            <p:nvPr/>
          </p:nvGrpSpPr>
          <p:grpSpPr bwMode="auto">
            <a:xfrm>
              <a:off x="2015" y="1882"/>
              <a:ext cx="869" cy="1968"/>
              <a:chOff x="780" y="1402"/>
              <a:chExt cx="869" cy="1968"/>
            </a:xfrm>
          </p:grpSpPr>
          <p:sp>
            <p:nvSpPr>
              <p:cNvPr id="74847" name="Freeform 37">
                <a:extLst>
                  <a:ext uri="{FF2B5EF4-FFF2-40B4-BE49-F238E27FC236}">
                    <a16:creationId xmlns:a16="http://schemas.microsoft.com/office/drawing/2014/main" id="{91B22A2B-916E-8F4B-A1DF-B2AA272DB1DB}"/>
                  </a:ext>
                </a:extLst>
              </p:cNvPr>
              <p:cNvSpPr>
                <a:spLocks/>
              </p:cNvSpPr>
              <p:nvPr/>
            </p:nvSpPr>
            <p:spPr bwMode="auto">
              <a:xfrm>
                <a:off x="960" y="2352"/>
                <a:ext cx="576" cy="672"/>
              </a:xfrm>
              <a:custGeom>
                <a:avLst/>
                <a:gdLst>
                  <a:gd name="T0" fmla="*/ 0 w 576"/>
                  <a:gd name="T1" fmla="*/ 0 h 672"/>
                  <a:gd name="T2" fmla="*/ 144 w 576"/>
                  <a:gd name="T3" fmla="*/ 672 h 672"/>
                  <a:gd name="T4" fmla="*/ 450 w 576"/>
                  <a:gd name="T5" fmla="*/ 672 h 672"/>
                  <a:gd name="T6" fmla="*/ 576 w 576"/>
                  <a:gd name="T7" fmla="*/ 0 h 672"/>
                  <a:gd name="T8" fmla="*/ 336 w 576"/>
                  <a:gd name="T9" fmla="*/ 0 h 672"/>
                  <a:gd name="T10" fmla="*/ 288 w 576"/>
                  <a:gd name="T11" fmla="*/ 96 h 672"/>
                  <a:gd name="T12" fmla="*/ 240 w 576"/>
                  <a:gd name="T13" fmla="*/ 0 h 672"/>
                  <a:gd name="T14" fmla="*/ 0 w 576"/>
                  <a:gd name="T15" fmla="*/ 0 h 672"/>
                  <a:gd name="T16" fmla="*/ 0 60000 65536"/>
                  <a:gd name="T17" fmla="*/ 0 60000 65536"/>
                  <a:gd name="T18" fmla="*/ 0 60000 65536"/>
                  <a:gd name="T19" fmla="*/ 0 60000 65536"/>
                  <a:gd name="T20" fmla="*/ 0 60000 65536"/>
                  <a:gd name="T21" fmla="*/ 0 60000 65536"/>
                  <a:gd name="T22" fmla="*/ 0 60000 65536"/>
                  <a:gd name="T23" fmla="*/ 0 60000 65536"/>
                  <a:gd name="T24" fmla="*/ 0 w 576"/>
                  <a:gd name="T25" fmla="*/ 0 h 672"/>
                  <a:gd name="T26" fmla="*/ 576 w 576"/>
                  <a:gd name="T27" fmla="*/ 672 h 67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76" h="672">
                    <a:moveTo>
                      <a:pt x="0" y="0"/>
                    </a:moveTo>
                    <a:lnTo>
                      <a:pt x="144" y="672"/>
                    </a:lnTo>
                    <a:lnTo>
                      <a:pt x="450" y="672"/>
                    </a:lnTo>
                    <a:lnTo>
                      <a:pt x="576" y="0"/>
                    </a:lnTo>
                    <a:lnTo>
                      <a:pt x="336" y="0"/>
                    </a:lnTo>
                    <a:lnTo>
                      <a:pt x="288" y="96"/>
                    </a:lnTo>
                    <a:lnTo>
                      <a:pt x="240" y="0"/>
                    </a:lnTo>
                    <a:lnTo>
                      <a:pt x="0" y="0"/>
                    </a:lnTo>
                    <a:close/>
                  </a:path>
                </a:pathLst>
              </a:custGeom>
              <a:noFill/>
              <a:ln w="31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grpSp>
            <p:nvGrpSpPr>
              <p:cNvPr id="74848" name="Group 38">
                <a:extLst>
                  <a:ext uri="{FF2B5EF4-FFF2-40B4-BE49-F238E27FC236}">
                    <a16:creationId xmlns:a16="http://schemas.microsoft.com/office/drawing/2014/main" id="{62486E91-9B0F-CA47-8F8F-33B31FF615C3}"/>
                  </a:ext>
                </a:extLst>
              </p:cNvPr>
              <p:cNvGrpSpPr>
                <a:grpSpLocks/>
              </p:cNvGrpSpPr>
              <p:nvPr/>
            </p:nvGrpSpPr>
            <p:grpSpPr bwMode="auto">
              <a:xfrm>
                <a:off x="960" y="2928"/>
                <a:ext cx="626" cy="48"/>
                <a:chOff x="1536" y="2256"/>
                <a:chExt cx="626" cy="48"/>
              </a:xfrm>
            </p:grpSpPr>
            <p:sp>
              <p:nvSpPr>
                <p:cNvPr id="74871" name="Rectangle 39">
                  <a:extLst>
                    <a:ext uri="{FF2B5EF4-FFF2-40B4-BE49-F238E27FC236}">
                      <a16:creationId xmlns:a16="http://schemas.microsoft.com/office/drawing/2014/main" id="{1900F5E9-5392-F147-978D-148E0CCDC060}"/>
                    </a:ext>
                  </a:extLst>
                </p:cNvPr>
                <p:cNvSpPr>
                  <a:spLocks noChangeArrowheads="1"/>
                </p:cNvSpPr>
                <p:nvPr/>
              </p:nvSpPr>
              <p:spPr bwMode="auto">
                <a:xfrm>
                  <a:off x="1536" y="2256"/>
                  <a:ext cx="576" cy="48"/>
                </a:xfrm>
                <a:prstGeom prst="rect">
                  <a:avLst/>
                </a:prstGeom>
                <a:solidFill>
                  <a:schemeClr val="bg1"/>
                </a:solidFill>
                <a:ln w="3175">
                  <a:solidFill>
                    <a:schemeClr val="tx1"/>
                  </a:solidFill>
                  <a:miter lim="800000"/>
                  <a:headEnd/>
                  <a:tailEnd/>
                </a:ln>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solidFill>
                      <a:srgbClr val="000000"/>
                    </a:solidFill>
                  </a:endParaRPr>
                </a:p>
              </p:txBody>
            </p:sp>
            <p:sp>
              <p:nvSpPr>
                <p:cNvPr id="74872" name="Freeform 40">
                  <a:extLst>
                    <a:ext uri="{FF2B5EF4-FFF2-40B4-BE49-F238E27FC236}">
                      <a16:creationId xmlns:a16="http://schemas.microsoft.com/office/drawing/2014/main" id="{D5DA8388-0D6F-B649-83C8-9FBC2F46CC4F}"/>
                    </a:ext>
                  </a:extLst>
                </p:cNvPr>
                <p:cNvSpPr>
                  <a:spLocks/>
                </p:cNvSpPr>
                <p:nvPr/>
              </p:nvSpPr>
              <p:spPr bwMode="auto">
                <a:xfrm>
                  <a:off x="2064" y="2256"/>
                  <a:ext cx="48" cy="48"/>
                </a:xfrm>
                <a:custGeom>
                  <a:avLst/>
                  <a:gdLst>
                    <a:gd name="T0" fmla="*/ 48 w 48"/>
                    <a:gd name="T1" fmla="*/ 1 h 96"/>
                    <a:gd name="T2" fmla="*/ 0 w 48"/>
                    <a:gd name="T3" fmla="*/ 1 h 96"/>
                    <a:gd name="T4" fmla="*/ 48 w 48"/>
                    <a:gd name="T5" fmla="*/ 0 h 96"/>
                    <a:gd name="T6" fmla="*/ 48 w 48"/>
                    <a:gd name="T7" fmla="*/ 1 h 96"/>
                    <a:gd name="T8" fmla="*/ 0 60000 65536"/>
                    <a:gd name="T9" fmla="*/ 0 60000 65536"/>
                    <a:gd name="T10" fmla="*/ 0 60000 65536"/>
                    <a:gd name="T11" fmla="*/ 0 60000 65536"/>
                    <a:gd name="T12" fmla="*/ 0 w 48"/>
                    <a:gd name="T13" fmla="*/ 0 h 96"/>
                    <a:gd name="T14" fmla="*/ 48 w 48"/>
                    <a:gd name="T15" fmla="*/ 96 h 96"/>
                  </a:gdLst>
                  <a:ahLst/>
                  <a:cxnLst>
                    <a:cxn ang="T8">
                      <a:pos x="T0" y="T1"/>
                    </a:cxn>
                    <a:cxn ang="T9">
                      <a:pos x="T2" y="T3"/>
                    </a:cxn>
                    <a:cxn ang="T10">
                      <a:pos x="T4" y="T5"/>
                    </a:cxn>
                    <a:cxn ang="T11">
                      <a:pos x="T6" y="T7"/>
                    </a:cxn>
                  </a:cxnLst>
                  <a:rect l="T12" t="T13" r="T14" b="T15"/>
                  <a:pathLst>
                    <a:path w="48" h="96">
                      <a:moveTo>
                        <a:pt x="48" y="96"/>
                      </a:moveTo>
                      <a:lnTo>
                        <a:pt x="0" y="48"/>
                      </a:lnTo>
                      <a:lnTo>
                        <a:pt x="48" y="0"/>
                      </a:lnTo>
                      <a:lnTo>
                        <a:pt x="48" y="96"/>
                      </a:lnTo>
                      <a:close/>
                    </a:path>
                  </a:pathLst>
                </a:custGeom>
                <a:solidFill>
                  <a:schemeClr val="bg1"/>
                </a:solidFill>
                <a:ln w="3175">
                  <a:solidFill>
                    <a:schemeClr val="tx1"/>
                  </a:solidFill>
                  <a:round/>
                  <a:headEnd/>
                  <a:tailEnd/>
                </a:ln>
              </p:spPr>
              <p:txBody>
                <a:bodyPr anchor="ctr">
                  <a:spAutoFit/>
                </a:bodyPr>
                <a:lstStyle/>
                <a:p>
                  <a:endParaRPr lang="en-US"/>
                </a:p>
              </p:txBody>
            </p:sp>
            <p:sp>
              <p:nvSpPr>
                <p:cNvPr id="74873" name="Line 41">
                  <a:extLst>
                    <a:ext uri="{FF2B5EF4-FFF2-40B4-BE49-F238E27FC236}">
                      <a16:creationId xmlns:a16="http://schemas.microsoft.com/office/drawing/2014/main" id="{A854B3D6-1070-AE40-BB1C-31B48B623A82}"/>
                    </a:ext>
                  </a:extLst>
                </p:cNvPr>
                <p:cNvSpPr>
                  <a:spLocks noChangeShapeType="1"/>
                </p:cNvSpPr>
                <p:nvPr/>
              </p:nvSpPr>
              <p:spPr bwMode="auto">
                <a:xfrm>
                  <a:off x="2114" y="2280"/>
                  <a:ext cx="48"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grpSp>
          <p:grpSp>
            <p:nvGrpSpPr>
              <p:cNvPr id="74849" name="Group 42">
                <a:extLst>
                  <a:ext uri="{FF2B5EF4-FFF2-40B4-BE49-F238E27FC236}">
                    <a16:creationId xmlns:a16="http://schemas.microsoft.com/office/drawing/2014/main" id="{A31B36DE-76A8-204B-A3D2-B94C70072149}"/>
                  </a:ext>
                </a:extLst>
              </p:cNvPr>
              <p:cNvGrpSpPr>
                <a:grpSpLocks/>
              </p:cNvGrpSpPr>
              <p:nvPr/>
            </p:nvGrpSpPr>
            <p:grpSpPr bwMode="auto">
              <a:xfrm>
                <a:off x="960" y="2448"/>
                <a:ext cx="626" cy="48"/>
                <a:chOff x="1536" y="2256"/>
                <a:chExt cx="626" cy="48"/>
              </a:xfrm>
            </p:grpSpPr>
            <p:sp>
              <p:nvSpPr>
                <p:cNvPr id="74868" name="Rectangle 43">
                  <a:extLst>
                    <a:ext uri="{FF2B5EF4-FFF2-40B4-BE49-F238E27FC236}">
                      <a16:creationId xmlns:a16="http://schemas.microsoft.com/office/drawing/2014/main" id="{46295252-2D55-8D40-9903-3AA91A6FB06B}"/>
                    </a:ext>
                  </a:extLst>
                </p:cNvPr>
                <p:cNvSpPr>
                  <a:spLocks noChangeArrowheads="1"/>
                </p:cNvSpPr>
                <p:nvPr/>
              </p:nvSpPr>
              <p:spPr bwMode="auto">
                <a:xfrm>
                  <a:off x="1536" y="2256"/>
                  <a:ext cx="576" cy="48"/>
                </a:xfrm>
                <a:prstGeom prst="rect">
                  <a:avLst/>
                </a:prstGeom>
                <a:solidFill>
                  <a:schemeClr val="bg1"/>
                </a:solidFill>
                <a:ln w="3175">
                  <a:solidFill>
                    <a:schemeClr val="tx1"/>
                  </a:solidFill>
                  <a:miter lim="800000"/>
                  <a:headEnd/>
                  <a:tailEnd/>
                </a:ln>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solidFill>
                      <a:srgbClr val="000000"/>
                    </a:solidFill>
                  </a:endParaRPr>
                </a:p>
              </p:txBody>
            </p:sp>
            <p:sp>
              <p:nvSpPr>
                <p:cNvPr id="74869" name="Freeform 44">
                  <a:extLst>
                    <a:ext uri="{FF2B5EF4-FFF2-40B4-BE49-F238E27FC236}">
                      <a16:creationId xmlns:a16="http://schemas.microsoft.com/office/drawing/2014/main" id="{BB0252C8-346A-F64F-9AE8-94C78F683E02}"/>
                    </a:ext>
                  </a:extLst>
                </p:cNvPr>
                <p:cNvSpPr>
                  <a:spLocks/>
                </p:cNvSpPr>
                <p:nvPr/>
              </p:nvSpPr>
              <p:spPr bwMode="auto">
                <a:xfrm>
                  <a:off x="2064" y="2256"/>
                  <a:ext cx="48" cy="48"/>
                </a:xfrm>
                <a:custGeom>
                  <a:avLst/>
                  <a:gdLst>
                    <a:gd name="T0" fmla="*/ 48 w 48"/>
                    <a:gd name="T1" fmla="*/ 1 h 96"/>
                    <a:gd name="T2" fmla="*/ 0 w 48"/>
                    <a:gd name="T3" fmla="*/ 1 h 96"/>
                    <a:gd name="T4" fmla="*/ 48 w 48"/>
                    <a:gd name="T5" fmla="*/ 0 h 96"/>
                    <a:gd name="T6" fmla="*/ 48 w 48"/>
                    <a:gd name="T7" fmla="*/ 1 h 96"/>
                    <a:gd name="T8" fmla="*/ 0 60000 65536"/>
                    <a:gd name="T9" fmla="*/ 0 60000 65536"/>
                    <a:gd name="T10" fmla="*/ 0 60000 65536"/>
                    <a:gd name="T11" fmla="*/ 0 60000 65536"/>
                    <a:gd name="T12" fmla="*/ 0 w 48"/>
                    <a:gd name="T13" fmla="*/ 0 h 96"/>
                    <a:gd name="T14" fmla="*/ 48 w 48"/>
                    <a:gd name="T15" fmla="*/ 96 h 96"/>
                  </a:gdLst>
                  <a:ahLst/>
                  <a:cxnLst>
                    <a:cxn ang="T8">
                      <a:pos x="T0" y="T1"/>
                    </a:cxn>
                    <a:cxn ang="T9">
                      <a:pos x="T2" y="T3"/>
                    </a:cxn>
                    <a:cxn ang="T10">
                      <a:pos x="T4" y="T5"/>
                    </a:cxn>
                    <a:cxn ang="T11">
                      <a:pos x="T6" y="T7"/>
                    </a:cxn>
                  </a:cxnLst>
                  <a:rect l="T12" t="T13" r="T14" b="T15"/>
                  <a:pathLst>
                    <a:path w="48" h="96">
                      <a:moveTo>
                        <a:pt x="48" y="96"/>
                      </a:moveTo>
                      <a:lnTo>
                        <a:pt x="0" y="48"/>
                      </a:lnTo>
                      <a:lnTo>
                        <a:pt x="48" y="0"/>
                      </a:lnTo>
                      <a:lnTo>
                        <a:pt x="48" y="96"/>
                      </a:lnTo>
                      <a:close/>
                    </a:path>
                  </a:pathLst>
                </a:custGeom>
                <a:solidFill>
                  <a:schemeClr val="bg1"/>
                </a:solidFill>
                <a:ln w="3175">
                  <a:solidFill>
                    <a:schemeClr val="tx1"/>
                  </a:solidFill>
                  <a:round/>
                  <a:headEnd/>
                  <a:tailEnd/>
                </a:ln>
              </p:spPr>
              <p:txBody>
                <a:bodyPr anchor="ctr">
                  <a:spAutoFit/>
                </a:bodyPr>
                <a:lstStyle/>
                <a:p>
                  <a:endParaRPr lang="en-US"/>
                </a:p>
              </p:txBody>
            </p:sp>
            <p:sp>
              <p:nvSpPr>
                <p:cNvPr id="74870" name="Line 45">
                  <a:extLst>
                    <a:ext uri="{FF2B5EF4-FFF2-40B4-BE49-F238E27FC236}">
                      <a16:creationId xmlns:a16="http://schemas.microsoft.com/office/drawing/2014/main" id="{373951D1-BCB6-C24A-8D04-FD2D24357F5E}"/>
                    </a:ext>
                  </a:extLst>
                </p:cNvPr>
                <p:cNvSpPr>
                  <a:spLocks noChangeShapeType="1"/>
                </p:cNvSpPr>
                <p:nvPr/>
              </p:nvSpPr>
              <p:spPr bwMode="auto">
                <a:xfrm>
                  <a:off x="2114" y="2280"/>
                  <a:ext cx="48"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grpSp>
          <p:grpSp>
            <p:nvGrpSpPr>
              <p:cNvPr id="74850" name="Group 46">
                <a:extLst>
                  <a:ext uri="{FF2B5EF4-FFF2-40B4-BE49-F238E27FC236}">
                    <a16:creationId xmlns:a16="http://schemas.microsoft.com/office/drawing/2014/main" id="{B8CA4ABC-60CC-F642-904D-82422246CE08}"/>
                  </a:ext>
                </a:extLst>
              </p:cNvPr>
              <p:cNvGrpSpPr>
                <a:grpSpLocks/>
              </p:cNvGrpSpPr>
              <p:nvPr/>
            </p:nvGrpSpPr>
            <p:grpSpPr bwMode="auto">
              <a:xfrm>
                <a:off x="960" y="2688"/>
                <a:ext cx="626" cy="48"/>
                <a:chOff x="1536" y="2256"/>
                <a:chExt cx="626" cy="48"/>
              </a:xfrm>
            </p:grpSpPr>
            <p:sp>
              <p:nvSpPr>
                <p:cNvPr id="74865" name="Rectangle 47">
                  <a:extLst>
                    <a:ext uri="{FF2B5EF4-FFF2-40B4-BE49-F238E27FC236}">
                      <a16:creationId xmlns:a16="http://schemas.microsoft.com/office/drawing/2014/main" id="{F356D892-FADC-434A-B4F6-1B1AAD7FE6CA}"/>
                    </a:ext>
                  </a:extLst>
                </p:cNvPr>
                <p:cNvSpPr>
                  <a:spLocks noChangeArrowheads="1"/>
                </p:cNvSpPr>
                <p:nvPr/>
              </p:nvSpPr>
              <p:spPr bwMode="auto">
                <a:xfrm>
                  <a:off x="1536" y="2256"/>
                  <a:ext cx="576" cy="48"/>
                </a:xfrm>
                <a:prstGeom prst="rect">
                  <a:avLst/>
                </a:prstGeom>
                <a:solidFill>
                  <a:schemeClr val="bg1"/>
                </a:solidFill>
                <a:ln w="3175">
                  <a:solidFill>
                    <a:schemeClr val="tx1"/>
                  </a:solidFill>
                  <a:miter lim="800000"/>
                  <a:headEnd/>
                  <a:tailEnd/>
                </a:ln>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solidFill>
                      <a:srgbClr val="000000"/>
                    </a:solidFill>
                  </a:endParaRPr>
                </a:p>
              </p:txBody>
            </p:sp>
            <p:sp>
              <p:nvSpPr>
                <p:cNvPr id="74866" name="Freeform 48">
                  <a:extLst>
                    <a:ext uri="{FF2B5EF4-FFF2-40B4-BE49-F238E27FC236}">
                      <a16:creationId xmlns:a16="http://schemas.microsoft.com/office/drawing/2014/main" id="{8230FD62-6E7E-A647-AB75-83BEE3D2E9BA}"/>
                    </a:ext>
                  </a:extLst>
                </p:cNvPr>
                <p:cNvSpPr>
                  <a:spLocks/>
                </p:cNvSpPr>
                <p:nvPr/>
              </p:nvSpPr>
              <p:spPr bwMode="auto">
                <a:xfrm>
                  <a:off x="2064" y="2256"/>
                  <a:ext cx="48" cy="48"/>
                </a:xfrm>
                <a:custGeom>
                  <a:avLst/>
                  <a:gdLst>
                    <a:gd name="T0" fmla="*/ 48 w 48"/>
                    <a:gd name="T1" fmla="*/ 1 h 96"/>
                    <a:gd name="T2" fmla="*/ 0 w 48"/>
                    <a:gd name="T3" fmla="*/ 1 h 96"/>
                    <a:gd name="T4" fmla="*/ 48 w 48"/>
                    <a:gd name="T5" fmla="*/ 0 h 96"/>
                    <a:gd name="T6" fmla="*/ 48 w 48"/>
                    <a:gd name="T7" fmla="*/ 1 h 96"/>
                    <a:gd name="T8" fmla="*/ 0 60000 65536"/>
                    <a:gd name="T9" fmla="*/ 0 60000 65536"/>
                    <a:gd name="T10" fmla="*/ 0 60000 65536"/>
                    <a:gd name="T11" fmla="*/ 0 60000 65536"/>
                    <a:gd name="T12" fmla="*/ 0 w 48"/>
                    <a:gd name="T13" fmla="*/ 0 h 96"/>
                    <a:gd name="T14" fmla="*/ 48 w 48"/>
                    <a:gd name="T15" fmla="*/ 96 h 96"/>
                  </a:gdLst>
                  <a:ahLst/>
                  <a:cxnLst>
                    <a:cxn ang="T8">
                      <a:pos x="T0" y="T1"/>
                    </a:cxn>
                    <a:cxn ang="T9">
                      <a:pos x="T2" y="T3"/>
                    </a:cxn>
                    <a:cxn ang="T10">
                      <a:pos x="T4" y="T5"/>
                    </a:cxn>
                    <a:cxn ang="T11">
                      <a:pos x="T6" y="T7"/>
                    </a:cxn>
                  </a:cxnLst>
                  <a:rect l="T12" t="T13" r="T14" b="T15"/>
                  <a:pathLst>
                    <a:path w="48" h="96">
                      <a:moveTo>
                        <a:pt x="48" y="96"/>
                      </a:moveTo>
                      <a:lnTo>
                        <a:pt x="0" y="48"/>
                      </a:lnTo>
                      <a:lnTo>
                        <a:pt x="48" y="0"/>
                      </a:lnTo>
                      <a:lnTo>
                        <a:pt x="48" y="96"/>
                      </a:lnTo>
                      <a:close/>
                    </a:path>
                  </a:pathLst>
                </a:custGeom>
                <a:solidFill>
                  <a:schemeClr val="bg1"/>
                </a:solidFill>
                <a:ln w="3175">
                  <a:solidFill>
                    <a:schemeClr val="tx1"/>
                  </a:solidFill>
                  <a:round/>
                  <a:headEnd/>
                  <a:tailEnd/>
                </a:ln>
              </p:spPr>
              <p:txBody>
                <a:bodyPr anchor="ctr">
                  <a:spAutoFit/>
                </a:bodyPr>
                <a:lstStyle/>
                <a:p>
                  <a:endParaRPr lang="en-US"/>
                </a:p>
              </p:txBody>
            </p:sp>
            <p:sp>
              <p:nvSpPr>
                <p:cNvPr id="74867" name="Line 49">
                  <a:extLst>
                    <a:ext uri="{FF2B5EF4-FFF2-40B4-BE49-F238E27FC236}">
                      <a16:creationId xmlns:a16="http://schemas.microsoft.com/office/drawing/2014/main" id="{E9A0363E-0BF7-B74B-AFEE-CB766B9AE7B1}"/>
                    </a:ext>
                  </a:extLst>
                </p:cNvPr>
                <p:cNvSpPr>
                  <a:spLocks noChangeShapeType="1"/>
                </p:cNvSpPr>
                <p:nvPr/>
              </p:nvSpPr>
              <p:spPr bwMode="auto">
                <a:xfrm>
                  <a:off x="2114" y="2280"/>
                  <a:ext cx="48"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grpSp>
          <p:sp>
            <p:nvSpPr>
              <p:cNvPr id="74851" name="Text Box 50">
                <a:extLst>
                  <a:ext uri="{FF2B5EF4-FFF2-40B4-BE49-F238E27FC236}">
                    <a16:creationId xmlns:a16="http://schemas.microsoft.com/office/drawing/2014/main" id="{502CAB3F-8452-A543-80A8-7B7648FC2F5C}"/>
                  </a:ext>
                </a:extLst>
              </p:cNvPr>
              <p:cNvSpPr txBox="1">
                <a:spLocks noChangeArrowheads="1"/>
              </p:cNvSpPr>
              <p:nvPr/>
            </p:nvSpPr>
            <p:spPr bwMode="auto">
              <a:xfrm>
                <a:off x="1055" y="2698"/>
                <a:ext cx="36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ko-KR" sz="1400">
                    <a:solidFill>
                      <a:srgbClr val="000000"/>
                    </a:solidFill>
                    <a:latin typeface="Verdana" panose="020B0604030504040204" pitchFamily="34" charset="0"/>
                    <a:ea typeface="굴림" panose="020B0600000101010101" pitchFamily="34" charset="-127"/>
                  </a:rPr>
                  <a:t>C[4]</a:t>
                </a:r>
              </a:p>
            </p:txBody>
          </p:sp>
          <p:sp>
            <p:nvSpPr>
              <p:cNvPr id="74852" name="Text Box 51">
                <a:extLst>
                  <a:ext uri="{FF2B5EF4-FFF2-40B4-BE49-F238E27FC236}">
                    <a16:creationId xmlns:a16="http://schemas.microsoft.com/office/drawing/2014/main" id="{852A4419-1C23-204C-B132-8315576DAAC6}"/>
                  </a:ext>
                </a:extLst>
              </p:cNvPr>
              <p:cNvSpPr txBox="1">
                <a:spLocks noChangeArrowheads="1"/>
              </p:cNvSpPr>
              <p:nvPr/>
            </p:nvSpPr>
            <p:spPr bwMode="auto">
              <a:xfrm>
                <a:off x="1055" y="2458"/>
                <a:ext cx="36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ko-KR" sz="1400">
                    <a:solidFill>
                      <a:srgbClr val="000000"/>
                    </a:solidFill>
                    <a:latin typeface="Verdana" panose="020B0604030504040204" pitchFamily="34" charset="0"/>
                    <a:ea typeface="굴림" panose="020B0600000101010101" pitchFamily="34" charset="-127"/>
                  </a:rPr>
                  <a:t>C[8]</a:t>
                </a:r>
              </a:p>
            </p:txBody>
          </p:sp>
          <p:sp>
            <p:nvSpPr>
              <p:cNvPr id="74853" name="Text Box 52">
                <a:extLst>
                  <a:ext uri="{FF2B5EF4-FFF2-40B4-BE49-F238E27FC236}">
                    <a16:creationId xmlns:a16="http://schemas.microsoft.com/office/drawing/2014/main" id="{B4018164-4476-E746-A009-40B44512D2B7}"/>
                  </a:ext>
                </a:extLst>
              </p:cNvPr>
              <p:cNvSpPr txBox="1">
                <a:spLocks noChangeArrowheads="1"/>
              </p:cNvSpPr>
              <p:nvPr/>
            </p:nvSpPr>
            <p:spPr bwMode="auto">
              <a:xfrm>
                <a:off x="1055" y="3178"/>
                <a:ext cx="36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ko-KR" sz="1400">
                    <a:solidFill>
                      <a:srgbClr val="000000"/>
                    </a:solidFill>
                    <a:latin typeface="Verdana" panose="020B0604030504040204" pitchFamily="34" charset="0"/>
                    <a:ea typeface="굴림" panose="020B0600000101010101" pitchFamily="34" charset="-127"/>
                  </a:rPr>
                  <a:t>C[0]</a:t>
                </a:r>
              </a:p>
            </p:txBody>
          </p:sp>
          <p:sp>
            <p:nvSpPr>
              <p:cNvPr id="74854" name="Line 53">
                <a:extLst>
                  <a:ext uri="{FF2B5EF4-FFF2-40B4-BE49-F238E27FC236}">
                    <a16:creationId xmlns:a16="http://schemas.microsoft.com/office/drawing/2014/main" id="{8D51AE15-40D5-5E46-BEC4-6A4071CAA9D8}"/>
                  </a:ext>
                </a:extLst>
              </p:cNvPr>
              <p:cNvSpPr>
                <a:spLocks noChangeShapeType="1"/>
              </p:cNvSpPr>
              <p:nvPr/>
            </p:nvSpPr>
            <p:spPr bwMode="auto">
              <a:xfrm>
                <a:off x="1248" y="3024"/>
                <a:ext cx="0" cy="144"/>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US"/>
              </a:p>
            </p:txBody>
          </p:sp>
          <p:sp>
            <p:nvSpPr>
              <p:cNvPr id="74855" name="Line 54">
                <a:extLst>
                  <a:ext uri="{FF2B5EF4-FFF2-40B4-BE49-F238E27FC236}">
                    <a16:creationId xmlns:a16="http://schemas.microsoft.com/office/drawing/2014/main" id="{1F83372E-D2D0-964E-9F95-130F655D40D2}"/>
                  </a:ext>
                </a:extLst>
              </p:cNvPr>
              <p:cNvSpPr>
                <a:spLocks noChangeShapeType="1"/>
              </p:cNvSpPr>
              <p:nvPr/>
            </p:nvSpPr>
            <p:spPr bwMode="auto">
              <a:xfrm>
                <a:off x="1440" y="2208"/>
                <a:ext cx="0" cy="144"/>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US"/>
              </a:p>
            </p:txBody>
          </p:sp>
          <p:sp>
            <p:nvSpPr>
              <p:cNvPr id="74856" name="Line 55">
                <a:extLst>
                  <a:ext uri="{FF2B5EF4-FFF2-40B4-BE49-F238E27FC236}">
                    <a16:creationId xmlns:a16="http://schemas.microsoft.com/office/drawing/2014/main" id="{E58F5DCB-4462-6D47-8FD6-F7A1D0469F26}"/>
                  </a:ext>
                </a:extLst>
              </p:cNvPr>
              <p:cNvSpPr>
                <a:spLocks noChangeShapeType="1"/>
              </p:cNvSpPr>
              <p:nvPr/>
            </p:nvSpPr>
            <p:spPr bwMode="auto">
              <a:xfrm>
                <a:off x="1056" y="2208"/>
                <a:ext cx="0" cy="144"/>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US"/>
              </a:p>
            </p:txBody>
          </p:sp>
          <p:sp>
            <p:nvSpPr>
              <p:cNvPr id="74857" name="Text Box 56">
                <a:extLst>
                  <a:ext uri="{FF2B5EF4-FFF2-40B4-BE49-F238E27FC236}">
                    <a16:creationId xmlns:a16="http://schemas.microsoft.com/office/drawing/2014/main" id="{32656B49-188B-C54B-AFBB-3B4E40909607}"/>
                  </a:ext>
                </a:extLst>
              </p:cNvPr>
              <p:cNvSpPr txBox="1">
                <a:spLocks noChangeArrowheads="1"/>
              </p:cNvSpPr>
              <p:nvPr/>
            </p:nvSpPr>
            <p:spPr bwMode="auto">
              <a:xfrm>
                <a:off x="780" y="1978"/>
                <a:ext cx="43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ko-KR" sz="1400">
                    <a:solidFill>
                      <a:srgbClr val="000000"/>
                    </a:solidFill>
                    <a:latin typeface="Verdana" panose="020B0604030504040204" pitchFamily="34" charset="0"/>
                    <a:ea typeface="굴림" panose="020B0600000101010101" pitchFamily="34" charset="-127"/>
                  </a:rPr>
                  <a:t>A[12]</a:t>
                </a:r>
              </a:p>
            </p:txBody>
          </p:sp>
          <p:sp>
            <p:nvSpPr>
              <p:cNvPr id="74858" name="Text Box 57">
                <a:extLst>
                  <a:ext uri="{FF2B5EF4-FFF2-40B4-BE49-F238E27FC236}">
                    <a16:creationId xmlns:a16="http://schemas.microsoft.com/office/drawing/2014/main" id="{18104E93-AEA4-9241-A565-449CA152F83D}"/>
                  </a:ext>
                </a:extLst>
              </p:cNvPr>
              <p:cNvSpPr txBox="1">
                <a:spLocks noChangeArrowheads="1"/>
              </p:cNvSpPr>
              <p:nvPr/>
            </p:nvSpPr>
            <p:spPr bwMode="auto">
              <a:xfrm>
                <a:off x="1212" y="1978"/>
                <a:ext cx="43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ko-KR" sz="1400">
                    <a:solidFill>
                      <a:srgbClr val="000000"/>
                    </a:solidFill>
                    <a:latin typeface="Verdana" panose="020B0604030504040204" pitchFamily="34" charset="0"/>
                    <a:ea typeface="굴림" panose="020B0600000101010101" pitchFamily="34" charset="-127"/>
                  </a:rPr>
                  <a:t>B[12]</a:t>
                </a:r>
              </a:p>
            </p:txBody>
          </p:sp>
          <p:sp>
            <p:nvSpPr>
              <p:cNvPr id="74859" name="Text Box 58">
                <a:extLst>
                  <a:ext uri="{FF2B5EF4-FFF2-40B4-BE49-F238E27FC236}">
                    <a16:creationId xmlns:a16="http://schemas.microsoft.com/office/drawing/2014/main" id="{AC04FD90-C682-B846-8669-0F75599D285B}"/>
                  </a:ext>
                </a:extLst>
              </p:cNvPr>
              <p:cNvSpPr txBox="1">
                <a:spLocks noChangeArrowheads="1"/>
              </p:cNvSpPr>
              <p:nvPr/>
            </p:nvSpPr>
            <p:spPr bwMode="auto">
              <a:xfrm>
                <a:off x="780" y="1786"/>
                <a:ext cx="43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ko-KR" sz="1400">
                    <a:solidFill>
                      <a:srgbClr val="000000"/>
                    </a:solidFill>
                    <a:latin typeface="Verdana" panose="020B0604030504040204" pitchFamily="34" charset="0"/>
                    <a:ea typeface="굴림" panose="020B0600000101010101" pitchFamily="34" charset="-127"/>
                  </a:rPr>
                  <a:t>A[16]</a:t>
                </a:r>
              </a:p>
            </p:txBody>
          </p:sp>
          <p:sp>
            <p:nvSpPr>
              <p:cNvPr id="74860" name="Text Box 59">
                <a:extLst>
                  <a:ext uri="{FF2B5EF4-FFF2-40B4-BE49-F238E27FC236}">
                    <a16:creationId xmlns:a16="http://schemas.microsoft.com/office/drawing/2014/main" id="{81E36E6B-ADEE-A345-9A3E-17B6DF3FF3DC}"/>
                  </a:ext>
                </a:extLst>
              </p:cNvPr>
              <p:cNvSpPr txBox="1">
                <a:spLocks noChangeArrowheads="1"/>
              </p:cNvSpPr>
              <p:nvPr/>
            </p:nvSpPr>
            <p:spPr bwMode="auto">
              <a:xfrm>
                <a:off x="1212" y="1786"/>
                <a:ext cx="43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ko-KR" sz="1400">
                    <a:solidFill>
                      <a:srgbClr val="000000"/>
                    </a:solidFill>
                    <a:latin typeface="Verdana" panose="020B0604030504040204" pitchFamily="34" charset="0"/>
                    <a:ea typeface="굴림" panose="020B0600000101010101" pitchFamily="34" charset="-127"/>
                  </a:rPr>
                  <a:t>B[16]</a:t>
                </a:r>
              </a:p>
            </p:txBody>
          </p:sp>
          <p:sp>
            <p:nvSpPr>
              <p:cNvPr id="74861" name="Text Box 60">
                <a:extLst>
                  <a:ext uri="{FF2B5EF4-FFF2-40B4-BE49-F238E27FC236}">
                    <a16:creationId xmlns:a16="http://schemas.microsoft.com/office/drawing/2014/main" id="{0C12FBFA-E9F4-3D4C-B203-FC5C14D45A2A}"/>
                  </a:ext>
                </a:extLst>
              </p:cNvPr>
              <p:cNvSpPr txBox="1">
                <a:spLocks noChangeArrowheads="1"/>
              </p:cNvSpPr>
              <p:nvPr/>
            </p:nvSpPr>
            <p:spPr bwMode="auto">
              <a:xfrm>
                <a:off x="780" y="1594"/>
                <a:ext cx="43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ko-KR" sz="1400">
                    <a:solidFill>
                      <a:srgbClr val="000000"/>
                    </a:solidFill>
                    <a:latin typeface="Verdana" panose="020B0604030504040204" pitchFamily="34" charset="0"/>
                    <a:ea typeface="굴림" panose="020B0600000101010101" pitchFamily="34" charset="-127"/>
                  </a:rPr>
                  <a:t>A[20]</a:t>
                </a:r>
              </a:p>
            </p:txBody>
          </p:sp>
          <p:sp>
            <p:nvSpPr>
              <p:cNvPr id="74862" name="Text Box 61">
                <a:extLst>
                  <a:ext uri="{FF2B5EF4-FFF2-40B4-BE49-F238E27FC236}">
                    <a16:creationId xmlns:a16="http://schemas.microsoft.com/office/drawing/2014/main" id="{A17AE39B-04CC-DA4B-A204-AC43E03749B2}"/>
                  </a:ext>
                </a:extLst>
              </p:cNvPr>
              <p:cNvSpPr txBox="1">
                <a:spLocks noChangeArrowheads="1"/>
              </p:cNvSpPr>
              <p:nvPr/>
            </p:nvSpPr>
            <p:spPr bwMode="auto">
              <a:xfrm>
                <a:off x="1212" y="1594"/>
                <a:ext cx="43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ko-KR" sz="1400">
                    <a:solidFill>
                      <a:srgbClr val="000000"/>
                    </a:solidFill>
                    <a:latin typeface="Verdana" panose="020B0604030504040204" pitchFamily="34" charset="0"/>
                    <a:ea typeface="굴림" panose="020B0600000101010101" pitchFamily="34" charset="-127"/>
                  </a:rPr>
                  <a:t>B[20]</a:t>
                </a:r>
              </a:p>
            </p:txBody>
          </p:sp>
          <p:sp>
            <p:nvSpPr>
              <p:cNvPr id="74863" name="Text Box 62">
                <a:extLst>
                  <a:ext uri="{FF2B5EF4-FFF2-40B4-BE49-F238E27FC236}">
                    <a16:creationId xmlns:a16="http://schemas.microsoft.com/office/drawing/2014/main" id="{C0B7D492-65B9-E04C-8982-CF464DA42453}"/>
                  </a:ext>
                </a:extLst>
              </p:cNvPr>
              <p:cNvSpPr txBox="1">
                <a:spLocks noChangeArrowheads="1"/>
              </p:cNvSpPr>
              <p:nvPr/>
            </p:nvSpPr>
            <p:spPr bwMode="auto">
              <a:xfrm>
                <a:off x="780" y="1402"/>
                <a:ext cx="43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ko-KR" sz="1400">
                    <a:solidFill>
                      <a:srgbClr val="000000"/>
                    </a:solidFill>
                    <a:latin typeface="Verdana" panose="020B0604030504040204" pitchFamily="34" charset="0"/>
                    <a:ea typeface="굴림" panose="020B0600000101010101" pitchFamily="34" charset="-127"/>
                  </a:rPr>
                  <a:t>A[24]</a:t>
                </a:r>
              </a:p>
            </p:txBody>
          </p:sp>
          <p:sp>
            <p:nvSpPr>
              <p:cNvPr id="74864" name="Text Box 63">
                <a:extLst>
                  <a:ext uri="{FF2B5EF4-FFF2-40B4-BE49-F238E27FC236}">
                    <a16:creationId xmlns:a16="http://schemas.microsoft.com/office/drawing/2014/main" id="{2295B267-95F2-9B4F-89BC-3151F93F14C8}"/>
                  </a:ext>
                </a:extLst>
              </p:cNvPr>
              <p:cNvSpPr txBox="1">
                <a:spLocks noChangeArrowheads="1"/>
              </p:cNvSpPr>
              <p:nvPr/>
            </p:nvSpPr>
            <p:spPr bwMode="auto">
              <a:xfrm>
                <a:off x="1212" y="1402"/>
                <a:ext cx="43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ko-KR" sz="1400">
                    <a:solidFill>
                      <a:srgbClr val="000000"/>
                    </a:solidFill>
                    <a:latin typeface="Verdana" panose="020B0604030504040204" pitchFamily="34" charset="0"/>
                    <a:ea typeface="굴림" panose="020B0600000101010101" pitchFamily="34" charset="-127"/>
                  </a:rPr>
                  <a:t>B[24]</a:t>
                </a:r>
              </a:p>
            </p:txBody>
          </p:sp>
        </p:grpSp>
        <p:grpSp>
          <p:nvGrpSpPr>
            <p:cNvPr id="74761" name="Group 64">
              <a:extLst>
                <a:ext uri="{FF2B5EF4-FFF2-40B4-BE49-F238E27FC236}">
                  <a16:creationId xmlns:a16="http://schemas.microsoft.com/office/drawing/2014/main" id="{819DC128-2E67-C548-9E6C-943EE4258C7E}"/>
                </a:ext>
              </a:extLst>
            </p:cNvPr>
            <p:cNvGrpSpPr>
              <a:grpSpLocks/>
            </p:cNvGrpSpPr>
            <p:nvPr/>
          </p:nvGrpSpPr>
          <p:grpSpPr bwMode="auto">
            <a:xfrm>
              <a:off x="2879" y="1882"/>
              <a:ext cx="869" cy="1968"/>
              <a:chOff x="780" y="1402"/>
              <a:chExt cx="869" cy="1968"/>
            </a:xfrm>
          </p:grpSpPr>
          <p:sp>
            <p:nvSpPr>
              <p:cNvPr id="74820" name="Freeform 65">
                <a:extLst>
                  <a:ext uri="{FF2B5EF4-FFF2-40B4-BE49-F238E27FC236}">
                    <a16:creationId xmlns:a16="http://schemas.microsoft.com/office/drawing/2014/main" id="{A5633978-0B5B-864F-9E90-DA54BFCD49E8}"/>
                  </a:ext>
                </a:extLst>
              </p:cNvPr>
              <p:cNvSpPr>
                <a:spLocks/>
              </p:cNvSpPr>
              <p:nvPr/>
            </p:nvSpPr>
            <p:spPr bwMode="auto">
              <a:xfrm>
                <a:off x="960" y="2352"/>
                <a:ext cx="576" cy="672"/>
              </a:xfrm>
              <a:custGeom>
                <a:avLst/>
                <a:gdLst>
                  <a:gd name="T0" fmla="*/ 0 w 576"/>
                  <a:gd name="T1" fmla="*/ 0 h 672"/>
                  <a:gd name="T2" fmla="*/ 144 w 576"/>
                  <a:gd name="T3" fmla="*/ 672 h 672"/>
                  <a:gd name="T4" fmla="*/ 450 w 576"/>
                  <a:gd name="T5" fmla="*/ 672 h 672"/>
                  <a:gd name="T6" fmla="*/ 576 w 576"/>
                  <a:gd name="T7" fmla="*/ 0 h 672"/>
                  <a:gd name="T8" fmla="*/ 336 w 576"/>
                  <a:gd name="T9" fmla="*/ 0 h 672"/>
                  <a:gd name="T10" fmla="*/ 288 w 576"/>
                  <a:gd name="T11" fmla="*/ 96 h 672"/>
                  <a:gd name="T12" fmla="*/ 240 w 576"/>
                  <a:gd name="T13" fmla="*/ 0 h 672"/>
                  <a:gd name="T14" fmla="*/ 0 w 576"/>
                  <a:gd name="T15" fmla="*/ 0 h 672"/>
                  <a:gd name="T16" fmla="*/ 0 60000 65536"/>
                  <a:gd name="T17" fmla="*/ 0 60000 65536"/>
                  <a:gd name="T18" fmla="*/ 0 60000 65536"/>
                  <a:gd name="T19" fmla="*/ 0 60000 65536"/>
                  <a:gd name="T20" fmla="*/ 0 60000 65536"/>
                  <a:gd name="T21" fmla="*/ 0 60000 65536"/>
                  <a:gd name="T22" fmla="*/ 0 60000 65536"/>
                  <a:gd name="T23" fmla="*/ 0 60000 65536"/>
                  <a:gd name="T24" fmla="*/ 0 w 576"/>
                  <a:gd name="T25" fmla="*/ 0 h 672"/>
                  <a:gd name="T26" fmla="*/ 576 w 576"/>
                  <a:gd name="T27" fmla="*/ 672 h 67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76" h="672">
                    <a:moveTo>
                      <a:pt x="0" y="0"/>
                    </a:moveTo>
                    <a:lnTo>
                      <a:pt x="144" y="672"/>
                    </a:lnTo>
                    <a:lnTo>
                      <a:pt x="450" y="672"/>
                    </a:lnTo>
                    <a:lnTo>
                      <a:pt x="576" y="0"/>
                    </a:lnTo>
                    <a:lnTo>
                      <a:pt x="336" y="0"/>
                    </a:lnTo>
                    <a:lnTo>
                      <a:pt x="288" y="96"/>
                    </a:lnTo>
                    <a:lnTo>
                      <a:pt x="240" y="0"/>
                    </a:lnTo>
                    <a:lnTo>
                      <a:pt x="0" y="0"/>
                    </a:lnTo>
                    <a:close/>
                  </a:path>
                </a:pathLst>
              </a:custGeom>
              <a:noFill/>
              <a:ln w="31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grpSp>
            <p:nvGrpSpPr>
              <p:cNvPr id="74821" name="Group 66">
                <a:extLst>
                  <a:ext uri="{FF2B5EF4-FFF2-40B4-BE49-F238E27FC236}">
                    <a16:creationId xmlns:a16="http://schemas.microsoft.com/office/drawing/2014/main" id="{6E321B49-C2A7-1241-8AF1-77D1EECC320C}"/>
                  </a:ext>
                </a:extLst>
              </p:cNvPr>
              <p:cNvGrpSpPr>
                <a:grpSpLocks/>
              </p:cNvGrpSpPr>
              <p:nvPr/>
            </p:nvGrpSpPr>
            <p:grpSpPr bwMode="auto">
              <a:xfrm>
                <a:off x="960" y="2928"/>
                <a:ext cx="626" cy="48"/>
                <a:chOff x="1536" y="2256"/>
                <a:chExt cx="626" cy="48"/>
              </a:xfrm>
            </p:grpSpPr>
            <p:sp>
              <p:nvSpPr>
                <p:cNvPr id="74844" name="Rectangle 67">
                  <a:extLst>
                    <a:ext uri="{FF2B5EF4-FFF2-40B4-BE49-F238E27FC236}">
                      <a16:creationId xmlns:a16="http://schemas.microsoft.com/office/drawing/2014/main" id="{D39E5477-73AE-D849-BA63-0F6EF80D289D}"/>
                    </a:ext>
                  </a:extLst>
                </p:cNvPr>
                <p:cNvSpPr>
                  <a:spLocks noChangeArrowheads="1"/>
                </p:cNvSpPr>
                <p:nvPr/>
              </p:nvSpPr>
              <p:spPr bwMode="auto">
                <a:xfrm>
                  <a:off x="1536" y="2256"/>
                  <a:ext cx="576" cy="48"/>
                </a:xfrm>
                <a:prstGeom prst="rect">
                  <a:avLst/>
                </a:prstGeom>
                <a:solidFill>
                  <a:schemeClr val="bg1"/>
                </a:solidFill>
                <a:ln w="3175">
                  <a:solidFill>
                    <a:schemeClr val="tx1"/>
                  </a:solidFill>
                  <a:miter lim="800000"/>
                  <a:headEnd/>
                  <a:tailEnd/>
                </a:ln>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solidFill>
                      <a:srgbClr val="000000"/>
                    </a:solidFill>
                  </a:endParaRPr>
                </a:p>
              </p:txBody>
            </p:sp>
            <p:sp>
              <p:nvSpPr>
                <p:cNvPr id="74845" name="Freeform 68">
                  <a:extLst>
                    <a:ext uri="{FF2B5EF4-FFF2-40B4-BE49-F238E27FC236}">
                      <a16:creationId xmlns:a16="http://schemas.microsoft.com/office/drawing/2014/main" id="{970DA98B-31EC-3444-B1B4-961A6ED0D459}"/>
                    </a:ext>
                  </a:extLst>
                </p:cNvPr>
                <p:cNvSpPr>
                  <a:spLocks/>
                </p:cNvSpPr>
                <p:nvPr/>
              </p:nvSpPr>
              <p:spPr bwMode="auto">
                <a:xfrm>
                  <a:off x="2064" y="2256"/>
                  <a:ext cx="48" cy="48"/>
                </a:xfrm>
                <a:custGeom>
                  <a:avLst/>
                  <a:gdLst>
                    <a:gd name="T0" fmla="*/ 48 w 48"/>
                    <a:gd name="T1" fmla="*/ 1 h 96"/>
                    <a:gd name="T2" fmla="*/ 0 w 48"/>
                    <a:gd name="T3" fmla="*/ 1 h 96"/>
                    <a:gd name="T4" fmla="*/ 48 w 48"/>
                    <a:gd name="T5" fmla="*/ 0 h 96"/>
                    <a:gd name="T6" fmla="*/ 48 w 48"/>
                    <a:gd name="T7" fmla="*/ 1 h 96"/>
                    <a:gd name="T8" fmla="*/ 0 60000 65536"/>
                    <a:gd name="T9" fmla="*/ 0 60000 65536"/>
                    <a:gd name="T10" fmla="*/ 0 60000 65536"/>
                    <a:gd name="T11" fmla="*/ 0 60000 65536"/>
                    <a:gd name="T12" fmla="*/ 0 w 48"/>
                    <a:gd name="T13" fmla="*/ 0 h 96"/>
                    <a:gd name="T14" fmla="*/ 48 w 48"/>
                    <a:gd name="T15" fmla="*/ 96 h 96"/>
                  </a:gdLst>
                  <a:ahLst/>
                  <a:cxnLst>
                    <a:cxn ang="T8">
                      <a:pos x="T0" y="T1"/>
                    </a:cxn>
                    <a:cxn ang="T9">
                      <a:pos x="T2" y="T3"/>
                    </a:cxn>
                    <a:cxn ang="T10">
                      <a:pos x="T4" y="T5"/>
                    </a:cxn>
                    <a:cxn ang="T11">
                      <a:pos x="T6" y="T7"/>
                    </a:cxn>
                  </a:cxnLst>
                  <a:rect l="T12" t="T13" r="T14" b="T15"/>
                  <a:pathLst>
                    <a:path w="48" h="96">
                      <a:moveTo>
                        <a:pt x="48" y="96"/>
                      </a:moveTo>
                      <a:lnTo>
                        <a:pt x="0" y="48"/>
                      </a:lnTo>
                      <a:lnTo>
                        <a:pt x="48" y="0"/>
                      </a:lnTo>
                      <a:lnTo>
                        <a:pt x="48" y="96"/>
                      </a:lnTo>
                      <a:close/>
                    </a:path>
                  </a:pathLst>
                </a:custGeom>
                <a:solidFill>
                  <a:schemeClr val="bg1"/>
                </a:solidFill>
                <a:ln w="3175">
                  <a:solidFill>
                    <a:schemeClr val="tx1"/>
                  </a:solidFill>
                  <a:round/>
                  <a:headEnd/>
                  <a:tailEnd/>
                </a:ln>
              </p:spPr>
              <p:txBody>
                <a:bodyPr anchor="ctr">
                  <a:spAutoFit/>
                </a:bodyPr>
                <a:lstStyle/>
                <a:p>
                  <a:endParaRPr lang="en-US"/>
                </a:p>
              </p:txBody>
            </p:sp>
            <p:sp>
              <p:nvSpPr>
                <p:cNvPr id="74846" name="Line 69">
                  <a:extLst>
                    <a:ext uri="{FF2B5EF4-FFF2-40B4-BE49-F238E27FC236}">
                      <a16:creationId xmlns:a16="http://schemas.microsoft.com/office/drawing/2014/main" id="{F6349728-840E-A341-B7D1-2A4CB88B3123}"/>
                    </a:ext>
                  </a:extLst>
                </p:cNvPr>
                <p:cNvSpPr>
                  <a:spLocks noChangeShapeType="1"/>
                </p:cNvSpPr>
                <p:nvPr/>
              </p:nvSpPr>
              <p:spPr bwMode="auto">
                <a:xfrm>
                  <a:off x="2114" y="2280"/>
                  <a:ext cx="48"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grpSp>
          <p:grpSp>
            <p:nvGrpSpPr>
              <p:cNvPr id="74822" name="Group 70">
                <a:extLst>
                  <a:ext uri="{FF2B5EF4-FFF2-40B4-BE49-F238E27FC236}">
                    <a16:creationId xmlns:a16="http://schemas.microsoft.com/office/drawing/2014/main" id="{6CB8B7E5-1025-9244-B8F3-A5E796D73685}"/>
                  </a:ext>
                </a:extLst>
              </p:cNvPr>
              <p:cNvGrpSpPr>
                <a:grpSpLocks/>
              </p:cNvGrpSpPr>
              <p:nvPr/>
            </p:nvGrpSpPr>
            <p:grpSpPr bwMode="auto">
              <a:xfrm>
                <a:off x="960" y="2448"/>
                <a:ext cx="626" cy="48"/>
                <a:chOff x="1536" y="2256"/>
                <a:chExt cx="626" cy="48"/>
              </a:xfrm>
            </p:grpSpPr>
            <p:sp>
              <p:nvSpPr>
                <p:cNvPr id="74841" name="Rectangle 71">
                  <a:extLst>
                    <a:ext uri="{FF2B5EF4-FFF2-40B4-BE49-F238E27FC236}">
                      <a16:creationId xmlns:a16="http://schemas.microsoft.com/office/drawing/2014/main" id="{D5953BFB-3499-8346-96F4-3D2972A7C134}"/>
                    </a:ext>
                  </a:extLst>
                </p:cNvPr>
                <p:cNvSpPr>
                  <a:spLocks noChangeArrowheads="1"/>
                </p:cNvSpPr>
                <p:nvPr/>
              </p:nvSpPr>
              <p:spPr bwMode="auto">
                <a:xfrm>
                  <a:off x="1536" y="2256"/>
                  <a:ext cx="576" cy="48"/>
                </a:xfrm>
                <a:prstGeom prst="rect">
                  <a:avLst/>
                </a:prstGeom>
                <a:solidFill>
                  <a:schemeClr val="bg1"/>
                </a:solidFill>
                <a:ln w="3175">
                  <a:solidFill>
                    <a:schemeClr val="tx1"/>
                  </a:solidFill>
                  <a:miter lim="800000"/>
                  <a:headEnd/>
                  <a:tailEnd/>
                </a:ln>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solidFill>
                      <a:srgbClr val="000000"/>
                    </a:solidFill>
                  </a:endParaRPr>
                </a:p>
              </p:txBody>
            </p:sp>
            <p:sp>
              <p:nvSpPr>
                <p:cNvPr id="74842" name="Freeform 72">
                  <a:extLst>
                    <a:ext uri="{FF2B5EF4-FFF2-40B4-BE49-F238E27FC236}">
                      <a16:creationId xmlns:a16="http://schemas.microsoft.com/office/drawing/2014/main" id="{BA120321-652E-2C42-9506-D7EB4676E3B6}"/>
                    </a:ext>
                  </a:extLst>
                </p:cNvPr>
                <p:cNvSpPr>
                  <a:spLocks/>
                </p:cNvSpPr>
                <p:nvPr/>
              </p:nvSpPr>
              <p:spPr bwMode="auto">
                <a:xfrm>
                  <a:off x="2064" y="2256"/>
                  <a:ext cx="48" cy="48"/>
                </a:xfrm>
                <a:custGeom>
                  <a:avLst/>
                  <a:gdLst>
                    <a:gd name="T0" fmla="*/ 48 w 48"/>
                    <a:gd name="T1" fmla="*/ 1 h 96"/>
                    <a:gd name="T2" fmla="*/ 0 w 48"/>
                    <a:gd name="T3" fmla="*/ 1 h 96"/>
                    <a:gd name="T4" fmla="*/ 48 w 48"/>
                    <a:gd name="T5" fmla="*/ 0 h 96"/>
                    <a:gd name="T6" fmla="*/ 48 w 48"/>
                    <a:gd name="T7" fmla="*/ 1 h 96"/>
                    <a:gd name="T8" fmla="*/ 0 60000 65536"/>
                    <a:gd name="T9" fmla="*/ 0 60000 65536"/>
                    <a:gd name="T10" fmla="*/ 0 60000 65536"/>
                    <a:gd name="T11" fmla="*/ 0 60000 65536"/>
                    <a:gd name="T12" fmla="*/ 0 w 48"/>
                    <a:gd name="T13" fmla="*/ 0 h 96"/>
                    <a:gd name="T14" fmla="*/ 48 w 48"/>
                    <a:gd name="T15" fmla="*/ 96 h 96"/>
                  </a:gdLst>
                  <a:ahLst/>
                  <a:cxnLst>
                    <a:cxn ang="T8">
                      <a:pos x="T0" y="T1"/>
                    </a:cxn>
                    <a:cxn ang="T9">
                      <a:pos x="T2" y="T3"/>
                    </a:cxn>
                    <a:cxn ang="T10">
                      <a:pos x="T4" y="T5"/>
                    </a:cxn>
                    <a:cxn ang="T11">
                      <a:pos x="T6" y="T7"/>
                    </a:cxn>
                  </a:cxnLst>
                  <a:rect l="T12" t="T13" r="T14" b="T15"/>
                  <a:pathLst>
                    <a:path w="48" h="96">
                      <a:moveTo>
                        <a:pt x="48" y="96"/>
                      </a:moveTo>
                      <a:lnTo>
                        <a:pt x="0" y="48"/>
                      </a:lnTo>
                      <a:lnTo>
                        <a:pt x="48" y="0"/>
                      </a:lnTo>
                      <a:lnTo>
                        <a:pt x="48" y="96"/>
                      </a:lnTo>
                      <a:close/>
                    </a:path>
                  </a:pathLst>
                </a:custGeom>
                <a:solidFill>
                  <a:schemeClr val="bg1"/>
                </a:solidFill>
                <a:ln w="3175">
                  <a:solidFill>
                    <a:schemeClr val="tx1"/>
                  </a:solidFill>
                  <a:round/>
                  <a:headEnd/>
                  <a:tailEnd/>
                </a:ln>
              </p:spPr>
              <p:txBody>
                <a:bodyPr anchor="ctr">
                  <a:spAutoFit/>
                </a:bodyPr>
                <a:lstStyle/>
                <a:p>
                  <a:endParaRPr lang="en-US"/>
                </a:p>
              </p:txBody>
            </p:sp>
            <p:sp>
              <p:nvSpPr>
                <p:cNvPr id="74843" name="Line 73">
                  <a:extLst>
                    <a:ext uri="{FF2B5EF4-FFF2-40B4-BE49-F238E27FC236}">
                      <a16:creationId xmlns:a16="http://schemas.microsoft.com/office/drawing/2014/main" id="{E701E328-44A2-1045-B7E9-F866E553CB0E}"/>
                    </a:ext>
                  </a:extLst>
                </p:cNvPr>
                <p:cNvSpPr>
                  <a:spLocks noChangeShapeType="1"/>
                </p:cNvSpPr>
                <p:nvPr/>
              </p:nvSpPr>
              <p:spPr bwMode="auto">
                <a:xfrm>
                  <a:off x="2114" y="2280"/>
                  <a:ext cx="48"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grpSp>
          <p:grpSp>
            <p:nvGrpSpPr>
              <p:cNvPr id="74823" name="Group 74">
                <a:extLst>
                  <a:ext uri="{FF2B5EF4-FFF2-40B4-BE49-F238E27FC236}">
                    <a16:creationId xmlns:a16="http://schemas.microsoft.com/office/drawing/2014/main" id="{23F9771E-CA3C-AA4B-AD92-723D8D9C5048}"/>
                  </a:ext>
                </a:extLst>
              </p:cNvPr>
              <p:cNvGrpSpPr>
                <a:grpSpLocks/>
              </p:cNvGrpSpPr>
              <p:nvPr/>
            </p:nvGrpSpPr>
            <p:grpSpPr bwMode="auto">
              <a:xfrm>
                <a:off x="960" y="2688"/>
                <a:ext cx="626" cy="48"/>
                <a:chOff x="1536" y="2256"/>
                <a:chExt cx="626" cy="48"/>
              </a:xfrm>
            </p:grpSpPr>
            <p:sp>
              <p:nvSpPr>
                <p:cNvPr id="74838" name="Rectangle 75">
                  <a:extLst>
                    <a:ext uri="{FF2B5EF4-FFF2-40B4-BE49-F238E27FC236}">
                      <a16:creationId xmlns:a16="http://schemas.microsoft.com/office/drawing/2014/main" id="{E024342C-29D6-1543-95D9-1FF79A2A180F}"/>
                    </a:ext>
                  </a:extLst>
                </p:cNvPr>
                <p:cNvSpPr>
                  <a:spLocks noChangeArrowheads="1"/>
                </p:cNvSpPr>
                <p:nvPr/>
              </p:nvSpPr>
              <p:spPr bwMode="auto">
                <a:xfrm>
                  <a:off x="1536" y="2256"/>
                  <a:ext cx="576" cy="48"/>
                </a:xfrm>
                <a:prstGeom prst="rect">
                  <a:avLst/>
                </a:prstGeom>
                <a:solidFill>
                  <a:schemeClr val="bg1"/>
                </a:solidFill>
                <a:ln w="3175">
                  <a:solidFill>
                    <a:schemeClr val="tx1"/>
                  </a:solidFill>
                  <a:miter lim="800000"/>
                  <a:headEnd/>
                  <a:tailEnd/>
                </a:ln>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solidFill>
                      <a:srgbClr val="000000"/>
                    </a:solidFill>
                  </a:endParaRPr>
                </a:p>
              </p:txBody>
            </p:sp>
            <p:sp>
              <p:nvSpPr>
                <p:cNvPr id="74839" name="Freeform 76">
                  <a:extLst>
                    <a:ext uri="{FF2B5EF4-FFF2-40B4-BE49-F238E27FC236}">
                      <a16:creationId xmlns:a16="http://schemas.microsoft.com/office/drawing/2014/main" id="{A9D66E4F-9482-AD4B-BCBC-80AABDD348A5}"/>
                    </a:ext>
                  </a:extLst>
                </p:cNvPr>
                <p:cNvSpPr>
                  <a:spLocks/>
                </p:cNvSpPr>
                <p:nvPr/>
              </p:nvSpPr>
              <p:spPr bwMode="auto">
                <a:xfrm>
                  <a:off x="2064" y="2256"/>
                  <a:ext cx="48" cy="48"/>
                </a:xfrm>
                <a:custGeom>
                  <a:avLst/>
                  <a:gdLst>
                    <a:gd name="T0" fmla="*/ 48 w 48"/>
                    <a:gd name="T1" fmla="*/ 1 h 96"/>
                    <a:gd name="T2" fmla="*/ 0 w 48"/>
                    <a:gd name="T3" fmla="*/ 1 h 96"/>
                    <a:gd name="T4" fmla="*/ 48 w 48"/>
                    <a:gd name="T5" fmla="*/ 0 h 96"/>
                    <a:gd name="T6" fmla="*/ 48 w 48"/>
                    <a:gd name="T7" fmla="*/ 1 h 96"/>
                    <a:gd name="T8" fmla="*/ 0 60000 65536"/>
                    <a:gd name="T9" fmla="*/ 0 60000 65536"/>
                    <a:gd name="T10" fmla="*/ 0 60000 65536"/>
                    <a:gd name="T11" fmla="*/ 0 60000 65536"/>
                    <a:gd name="T12" fmla="*/ 0 w 48"/>
                    <a:gd name="T13" fmla="*/ 0 h 96"/>
                    <a:gd name="T14" fmla="*/ 48 w 48"/>
                    <a:gd name="T15" fmla="*/ 96 h 96"/>
                  </a:gdLst>
                  <a:ahLst/>
                  <a:cxnLst>
                    <a:cxn ang="T8">
                      <a:pos x="T0" y="T1"/>
                    </a:cxn>
                    <a:cxn ang="T9">
                      <a:pos x="T2" y="T3"/>
                    </a:cxn>
                    <a:cxn ang="T10">
                      <a:pos x="T4" y="T5"/>
                    </a:cxn>
                    <a:cxn ang="T11">
                      <a:pos x="T6" y="T7"/>
                    </a:cxn>
                  </a:cxnLst>
                  <a:rect l="T12" t="T13" r="T14" b="T15"/>
                  <a:pathLst>
                    <a:path w="48" h="96">
                      <a:moveTo>
                        <a:pt x="48" y="96"/>
                      </a:moveTo>
                      <a:lnTo>
                        <a:pt x="0" y="48"/>
                      </a:lnTo>
                      <a:lnTo>
                        <a:pt x="48" y="0"/>
                      </a:lnTo>
                      <a:lnTo>
                        <a:pt x="48" y="96"/>
                      </a:lnTo>
                      <a:close/>
                    </a:path>
                  </a:pathLst>
                </a:custGeom>
                <a:solidFill>
                  <a:schemeClr val="bg1"/>
                </a:solidFill>
                <a:ln w="3175">
                  <a:solidFill>
                    <a:schemeClr val="tx1"/>
                  </a:solidFill>
                  <a:round/>
                  <a:headEnd/>
                  <a:tailEnd/>
                </a:ln>
              </p:spPr>
              <p:txBody>
                <a:bodyPr anchor="ctr">
                  <a:spAutoFit/>
                </a:bodyPr>
                <a:lstStyle/>
                <a:p>
                  <a:endParaRPr lang="en-US"/>
                </a:p>
              </p:txBody>
            </p:sp>
            <p:sp>
              <p:nvSpPr>
                <p:cNvPr id="74840" name="Line 77">
                  <a:extLst>
                    <a:ext uri="{FF2B5EF4-FFF2-40B4-BE49-F238E27FC236}">
                      <a16:creationId xmlns:a16="http://schemas.microsoft.com/office/drawing/2014/main" id="{637F7D9D-BE07-F744-9288-3FFE070BED5A}"/>
                    </a:ext>
                  </a:extLst>
                </p:cNvPr>
                <p:cNvSpPr>
                  <a:spLocks noChangeShapeType="1"/>
                </p:cNvSpPr>
                <p:nvPr/>
              </p:nvSpPr>
              <p:spPr bwMode="auto">
                <a:xfrm>
                  <a:off x="2114" y="2280"/>
                  <a:ext cx="48"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grpSp>
          <p:sp>
            <p:nvSpPr>
              <p:cNvPr id="74824" name="Text Box 78">
                <a:extLst>
                  <a:ext uri="{FF2B5EF4-FFF2-40B4-BE49-F238E27FC236}">
                    <a16:creationId xmlns:a16="http://schemas.microsoft.com/office/drawing/2014/main" id="{AAC9A3D1-EA65-5843-B4E3-F90A14C17D99}"/>
                  </a:ext>
                </a:extLst>
              </p:cNvPr>
              <p:cNvSpPr txBox="1">
                <a:spLocks noChangeArrowheads="1"/>
              </p:cNvSpPr>
              <p:nvPr/>
            </p:nvSpPr>
            <p:spPr bwMode="auto">
              <a:xfrm>
                <a:off x="1055" y="2698"/>
                <a:ext cx="36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ko-KR" sz="1400">
                    <a:solidFill>
                      <a:srgbClr val="000000"/>
                    </a:solidFill>
                    <a:latin typeface="Verdana" panose="020B0604030504040204" pitchFamily="34" charset="0"/>
                    <a:ea typeface="굴림" panose="020B0600000101010101" pitchFamily="34" charset="-127"/>
                  </a:rPr>
                  <a:t>C[5]</a:t>
                </a:r>
              </a:p>
            </p:txBody>
          </p:sp>
          <p:sp>
            <p:nvSpPr>
              <p:cNvPr id="74825" name="Text Box 79">
                <a:extLst>
                  <a:ext uri="{FF2B5EF4-FFF2-40B4-BE49-F238E27FC236}">
                    <a16:creationId xmlns:a16="http://schemas.microsoft.com/office/drawing/2014/main" id="{EAEAAE9C-6D40-B443-ABF4-B216D5D62353}"/>
                  </a:ext>
                </a:extLst>
              </p:cNvPr>
              <p:cNvSpPr txBox="1">
                <a:spLocks noChangeArrowheads="1"/>
              </p:cNvSpPr>
              <p:nvPr/>
            </p:nvSpPr>
            <p:spPr bwMode="auto">
              <a:xfrm>
                <a:off x="1055" y="2458"/>
                <a:ext cx="36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ko-KR" sz="1400">
                    <a:solidFill>
                      <a:srgbClr val="000000"/>
                    </a:solidFill>
                    <a:latin typeface="Verdana" panose="020B0604030504040204" pitchFamily="34" charset="0"/>
                    <a:ea typeface="굴림" panose="020B0600000101010101" pitchFamily="34" charset="-127"/>
                  </a:rPr>
                  <a:t>C[9]</a:t>
                </a:r>
              </a:p>
            </p:txBody>
          </p:sp>
          <p:sp>
            <p:nvSpPr>
              <p:cNvPr id="74826" name="Text Box 80">
                <a:extLst>
                  <a:ext uri="{FF2B5EF4-FFF2-40B4-BE49-F238E27FC236}">
                    <a16:creationId xmlns:a16="http://schemas.microsoft.com/office/drawing/2014/main" id="{FFB54CF2-36FE-6E46-AC1C-659AB5DA4EF3}"/>
                  </a:ext>
                </a:extLst>
              </p:cNvPr>
              <p:cNvSpPr txBox="1">
                <a:spLocks noChangeArrowheads="1"/>
              </p:cNvSpPr>
              <p:nvPr/>
            </p:nvSpPr>
            <p:spPr bwMode="auto">
              <a:xfrm>
                <a:off x="1055" y="3178"/>
                <a:ext cx="36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ko-KR" sz="1400">
                    <a:solidFill>
                      <a:srgbClr val="000000"/>
                    </a:solidFill>
                    <a:latin typeface="Verdana" panose="020B0604030504040204" pitchFamily="34" charset="0"/>
                    <a:ea typeface="굴림" panose="020B0600000101010101" pitchFamily="34" charset="-127"/>
                  </a:rPr>
                  <a:t>C[1]</a:t>
                </a:r>
              </a:p>
            </p:txBody>
          </p:sp>
          <p:sp>
            <p:nvSpPr>
              <p:cNvPr id="74827" name="Line 81">
                <a:extLst>
                  <a:ext uri="{FF2B5EF4-FFF2-40B4-BE49-F238E27FC236}">
                    <a16:creationId xmlns:a16="http://schemas.microsoft.com/office/drawing/2014/main" id="{A67E2FC2-31FF-C946-A43C-36D8C9D53FB8}"/>
                  </a:ext>
                </a:extLst>
              </p:cNvPr>
              <p:cNvSpPr>
                <a:spLocks noChangeShapeType="1"/>
              </p:cNvSpPr>
              <p:nvPr/>
            </p:nvSpPr>
            <p:spPr bwMode="auto">
              <a:xfrm>
                <a:off x="1248" y="3024"/>
                <a:ext cx="0" cy="144"/>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US"/>
              </a:p>
            </p:txBody>
          </p:sp>
          <p:sp>
            <p:nvSpPr>
              <p:cNvPr id="74828" name="Line 82">
                <a:extLst>
                  <a:ext uri="{FF2B5EF4-FFF2-40B4-BE49-F238E27FC236}">
                    <a16:creationId xmlns:a16="http://schemas.microsoft.com/office/drawing/2014/main" id="{CC85917B-DD22-224E-ADFA-E882C9F9FB7E}"/>
                  </a:ext>
                </a:extLst>
              </p:cNvPr>
              <p:cNvSpPr>
                <a:spLocks noChangeShapeType="1"/>
              </p:cNvSpPr>
              <p:nvPr/>
            </p:nvSpPr>
            <p:spPr bwMode="auto">
              <a:xfrm>
                <a:off x="1440" y="2208"/>
                <a:ext cx="0" cy="144"/>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US"/>
              </a:p>
            </p:txBody>
          </p:sp>
          <p:sp>
            <p:nvSpPr>
              <p:cNvPr id="74829" name="Line 83">
                <a:extLst>
                  <a:ext uri="{FF2B5EF4-FFF2-40B4-BE49-F238E27FC236}">
                    <a16:creationId xmlns:a16="http://schemas.microsoft.com/office/drawing/2014/main" id="{37B8DEE5-2F1D-C849-8814-CD0C037A5FE1}"/>
                  </a:ext>
                </a:extLst>
              </p:cNvPr>
              <p:cNvSpPr>
                <a:spLocks noChangeShapeType="1"/>
              </p:cNvSpPr>
              <p:nvPr/>
            </p:nvSpPr>
            <p:spPr bwMode="auto">
              <a:xfrm>
                <a:off x="1056" y="2208"/>
                <a:ext cx="0" cy="144"/>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US"/>
              </a:p>
            </p:txBody>
          </p:sp>
          <p:sp>
            <p:nvSpPr>
              <p:cNvPr id="74830" name="Text Box 84">
                <a:extLst>
                  <a:ext uri="{FF2B5EF4-FFF2-40B4-BE49-F238E27FC236}">
                    <a16:creationId xmlns:a16="http://schemas.microsoft.com/office/drawing/2014/main" id="{434F0FB1-E9D5-2E40-9FC2-A6078B750165}"/>
                  </a:ext>
                </a:extLst>
              </p:cNvPr>
              <p:cNvSpPr txBox="1">
                <a:spLocks noChangeArrowheads="1"/>
              </p:cNvSpPr>
              <p:nvPr/>
            </p:nvSpPr>
            <p:spPr bwMode="auto">
              <a:xfrm>
                <a:off x="780" y="1978"/>
                <a:ext cx="43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ko-KR" sz="1400">
                    <a:solidFill>
                      <a:srgbClr val="000000"/>
                    </a:solidFill>
                    <a:latin typeface="Verdana" panose="020B0604030504040204" pitchFamily="34" charset="0"/>
                    <a:ea typeface="굴림" panose="020B0600000101010101" pitchFamily="34" charset="-127"/>
                  </a:rPr>
                  <a:t>A[13]</a:t>
                </a:r>
              </a:p>
            </p:txBody>
          </p:sp>
          <p:sp>
            <p:nvSpPr>
              <p:cNvPr id="74831" name="Text Box 85">
                <a:extLst>
                  <a:ext uri="{FF2B5EF4-FFF2-40B4-BE49-F238E27FC236}">
                    <a16:creationId xmlns:a16="http://schemas.microsoft.com/office/drawing/2014/main" id="{D1875F39-7AD9-B849-828B-737185DA362A}"/>
                  </a:ext>
                </a:extLst>
              </p:cNvPr>
              <p:cNvSpPr txBox="1">
                <a:spLocks noChangeArrowheads="1"/>
              </p:cNvSpPr>
              <p:nvPr/>
            </p:nvSpPr>
            <p:spPr bwMode="auto">
              <a:xfrm>
                <a:off x="1212" y="1978"/>
                <a:ext cx="43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ko-KR" sz="1400">
                    <a:solidFill>
                      <a:srgbClr val="000000"/>
                    </a:solidFill>
                    <a:latin typeface="Verdana" panose="020B0604030504040204" pitchFamily="34" charset="0"/>
                    <a:ea typeface="굴림" panose="020B0600000101010101" pitchFamily="34" charset="-127"/>
                  </a:rPr>
                  <a:t>B[13]</a:t>
                </a:r>
              </a:p>
            </p:txBody>
          </p:sp>
          <p:sp>
            <p:nvSpPr>
              <p:cNvPr id="74832" name="Text Box 86">
                <a:extLst>
                  <a:ext uri="{FF2B5EF4-FFF2-40B4-BE49-F238E27FC236}">
                    <a16:creationId xmlns:a16="http://schemas.microsoft.com/office/drawing/2014/main" id="{3C6C657A-FC35-3A4C-88BA-7F824F8A39B5}"/>
                  </a:ext>
                </a:extLst>
              </p:cNvPr>
              <p:cNvSpPr txBox="1">
                <a:spLocks noChangeArrowheads="1"/>
              </p:cNvSpPr>
              <p:nvPr/>
            </p:nvSpPr>
            <p:spPr bwMode="auto">
              <a:xfrm>
                <a:off x="780" y="1786"/>
                <a:ext cx="43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ko-KR" sz="1400">
                    <a:solidFill>
                      <a:srgbClr val="000000"/>
                    </a:solidFill>
                    <a:latin typeface="Verdana" panose="020B0604030504040204" pitchFamily="34" charset="0"/>
                    <a:ea typeface="굴림" panose="020B0600000101010101" pitchFamily="34" charset="-127"/>
                  </a:rPr>
                  <a:t>A[17]</a:t>
                </a:r>
              </a:p>
            </p:txBody>
          </p:sp>
          <p:sp>
            <p:nvSpPr>
              <p:cNvPr id="74833" name="Text Box 87">
                <a:extLst>
                  <a:ext uri="{FF2B5EF4-FFF2-40B4-BE49-F238E27FC236}">
                    <a16:creationId xmlns:a16="http://schemas.microsoft.com/office/drawing/2014/main" id="{386EF3C4-C47F-6D4E-8DBD-C372D023F256}"/>
                  </a:ext>
                </a:extLst>
              </p:cNvPr>
              <p:cNvSpPr txBox="1">
                <a:spLocks noChangeArrowheads="1"/>
              </p:cNvSpPr>
              <p:nvPr/>
            </p:nvSpPr>
            <p:spPr bwMode="auto">
              <a:xfrm>
                <a:off x="1212" y="1786"/>
                <a:ext cx="43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ko-KR" sz="1400">
                    <a:solidFill>
                      <a:srgbClr val="000000"/>
                    </a:solidFill>
                    <a:latin typeface="Verdana" panose="020B0604030504040204" pitchFamily="34" charset="0"/>
                    <a:ea typeface="굴림" panose="020B0600000101010101" pitchFamily="34" charset="-127"/>
                  </a:rPr>
                  <a:t>B[17]</a:t>
                </a:r>
              </a:p>
            </p:txBody>
          </p:sp>
          <p:sp>
            <p:nvSpPr>
              <p:cNvPr id="74834" name="Text Box 88">
                <a:extLst>
                  <a:ext uri="{FF2B5EF4-FFF2-40B4-BE49-F238E27FC236}">
                    <a16:creationId xmlns:a16="http://schemas.microsoft.com/office/drawing/2014/main" id="{89158DD7-E693-3944-B308-7D92B14B9271}"/>
                  </a:ext>
                </a:extLst>
              </p:cNvPr>
              <p:cNvSpPr txBox="1">
                <a:spLocks noChangeArrowheads="1"/>
              </p:cNvSpPr>
              <p:nvPr/>
            </p:nvSpPr>
            <p:spPr bwMode="auto">
              <a:xfrm>
                <a:off x="780" y="1594"/>
                <a:ext cx="43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ko-KR" sz="1400">
                    <a:solidFill>
                      <a:srgbClr val="000000"/>
                    </a:solidFill>
                    <a:latin typeface="Verdana" panose="020B0604030504040204" pitchFamily="34" charset="0"/>
                    <a:ea typeface="굴림" panose="020B0600000101010101" pitchFamily="34" charset="-127"/>
                  </a:rPr>
                  <a:t>A[21]</a:t>
                </a:r>
              </a:p>
            </p:txBody>
          </p:sp>
          <p:sp>
            <p:nvSpPr>
              <p:cNvPr id="74835" name="Text Box 89">
                <a:extLst>
                  <a:ext uri="{FF2B5EF4-FFF2-40B4-BE49-F238E27FC236}">
                    <a16:creationId xmlns:a16="http://schemas.microsoft.com/office/drawing/2014/main" id="{5C32EF01-149D-A14F-8EBF-7A60788D4147}"/>
                  </a:ext>
                </a:extLst>
              </p:cNvPr>
              <p:cNvSpPr txBox="1">
                <a:spLocks noChangeArrowheads="1"/>
              </p:cNvSpPr>
              <p:nvPr/>
            </p:nvSpPr>
            <p:spPr bwMode="auto">
              <a:xfrm>
                <a:off x="1212" y="1594"/>
                <a:ext cx="43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ko-KR" sz="1400">
                    <a:solidFill>
                      <a:srgbClr val="000000"/>
                    </a:solidFill>
                    <a:latin typeface="Verdana" panose="020B0604030504040204" pitchFamily="34" charset="0"/>
                    <a:ea typeface="굴림" panose="020B0600000101010101" pitchFamily="34" charset="-127"/>
                  </a:rPr>
                  <a:t>B[21]</a:t>
                </a:r>
              </a:p>
            </p:txBody>
          </p:sp>
          <p:sp>
            <p:nvSpPr>
              <p:cNvPr id="74836" name="Text Box 90">
                <a:extLst>
                  <a:ext uri="{FF2B5EF4-FFF2-40B4-BE49-F238E27FC236}">
                    <a16:creationId xmlns:a16="http://schemas.microsoft.com/office/drawing/2014/main" id="{144E010F-6F93-CE49-B7B6-F0531266A91E}"/>
                  </a:ext>
                </a:extLst>
              </p:cNvPr>
              <p:cNvSpPr txBox="1">
                <a:spLocks noChangeArrowheads="1"/>
              </p:cNvSpPr>
              <p:nvPr/>
            </p:nvSpPr>
            <p:spPr bwMode="auto">
              <a:xfrm>
                <a:off x="780" y="1402"/>
                <a:ext cx="43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ko-KR" sz="1400">
                    <a:solidFill>
                      <a:srgbClr val="000000"/>
                    </a:solidFill>
                    <a:latin typeface="Verdana" panose="020B0604030504040204" pitchFamily="34" charset="0"/>
                    <a:ea typeface="굴림" panose="020B0600000101010101" pitchFamily="34" charset="-127"/>
                  </a:rPr>
                  <a:t>A[25]</a:t>
                </a:r>
              </a:p>
            </p:txBody>
          </p:sp>
          <p:sp>
            <p:nvSpPr>
              <p:cNvPr id="74837" name="Text Box 91">
                <a:extLst>
                  <a:ext uri="{FF2B5EF4-FFF2-40B4-BE49-F238E27FC236}">
                    <a16:creationId xmlns:a16="http://schemas.microsoft.com/office/drawing/2014/main" id="{E45BA666-89D7-364C-8E75-A48910AD7600}"/>
                  </a:ext>
                </a:extLst>
              </p:cNvPr>
              <p:cNvSpPr txBox="1">
                <a:spLocks noChangeArrowheads="1"/>
              </p:cNvSpPr>
              <p:nvPr/>
            </p:nvSpPr>
            <p:spPr bwMode="auto">
              <a:xfrm>
                <a:off x="1212" y="1402"/>
                <a:ext cx="43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ko-KR" sz="1400">
                    <a:solidFill>
                      <a:srgbClr val="000000"/>
                    </a:solidFill>
                    <a:latin typeface="Verdana" panose="020B0604030504040204" pitchFamily="34" charset="0"/>
                    <a:ea typeface="굴림" panose="020B0600000101010101" pitchFamily="34" charset="-127"/>
                  </a:rPr>
                  <a:t>B[25]</a:t>
                </a:r>
              </a:p>
            </p:txBody>
          </p:sp>
        </p:grpSp>
        <p:grpSp>
          <p:nvGrpSpPr>
            <p:cNvPr id="74762" name="Group 92">
              <a:extLst>
                <a:ext uri="{FF2B5EF4-FFF2-40B4-BE49-F238E27FC236}">
                  <a16:creationId xmlns:a16="http://schemas.microsoft.com/office/drawing/2014/main" id="{9CD0065F-AF18-CD49-AADE-3D3AFAABD29C}"/>
                </a:ext>
              </a:extLst>
            </p:cNvPr>
            <p:cNvGrpSpPr>
              <a:grpSpLocks/>
            </p:cNvGrpSpPr>
            <p:nvPr/>
          </p:nvGrpSpPr>
          <p:grpSpPr bwMode="auto">
            <a:xfrm>
              <a:off x="3695" y="1882"/>
              <a:ext cx="869" cy="1968"/>
              <a:chOff x="780" y="1402"/>
              <a:chExt cx="869" cy="1968"/>
            </a:xfrm>
          </p:grpSpPr>
          <p:sp>
            <p:nvSpPr>
              <p:cNvPr id="74793" name="Freeform 93">
                <a:extLst>
                  <a:ext uri="{FF2B5EF4-FFF2-40B4-BE49-F238E27FC236}">
                    <a16:creationId xmlns:a16="http://schemas.microsoft.com/office/drawing/2014/main" id="{CD9D4390-E3C8-8A49-9AF8-3AF15E11A8FB}"/>
                  </a:ext>
                </a:extLst>
              </p:cNvPr>
              <p:cNvSpPr>
                <a:spLocks/>
              </p:cNvSpPr>
              <p:nvPr/>
            </p:nvSpPr>
            <p:spPr bwMode="auto">
              <a:xfrm>
                <a:off x="960" y="2352"/>
                <a:ext cx="576" cy="672"/>
              </a:xfrm>
              <a:custGeom>
                <a:avLst/>
                <a:gdLst>
                  <a:gd name="T0" fmla="*/ 0 w 576"/>
                  <a:gd name="T1" fmla="*/ 0 h 672"/>
                  <a:gd name="T2" fmla="*/ 144 w 576"/>
                  <a:gd name="T3" fmla="*/ 672 h 672"/>
                  <a:gd name="T4" fmla="*/ 450 w 576"/>
                  <a:gd name="T5" fmla="*/ 672 h 672"/>
                  <a:gd name="T6" fmla="*/ 576 w 576"/>
                  <a:gd name="T7" fmla="*/ 0 h 672"/>
                  <a:gd name="T8" fmla="*/ 336 w 576"/>
                  <a:gd name="T9" fmla="*/ 0 h 672"/>
                  <a:gd name="T10" fmla="*/ 288 w 576"/>
                  <a:gd name="T11" fmla="*/ 96 h 672"/>
                  <a:gd name="T12" fmla="*/ 240 w 576"/>
                  <a:gd name="T13" fmla="*/ 0 h 672"/>
                  <a:gd name="T14" fmla="*/ 0 w 576"/>
                  <a:gd name="T15" fmla="*/ 0 h 672"/>
                  <a:gd name="T16" fmla="*/ 0 60000 65536"/>
                  <a:gd name="T17" fmla="*/ 0 60000 65536"/>
                  <a:gd name="T18" fmla="*/ 0 60000 65536"/>
                  <a:gd name="T19" fmla="*/ 0 60000 65536"/>
                  <a:gd name="T20" fmla="*/ 0 60000 65536"/>
                  <a:gd name="T21" fmla="*/ 0 60000 65536"/>
                  <a:gd name="T22" fmla="*/ 0 60000 65536"/>
                  <a:gd name="T23" fmla="*/ 0 60000 65536"/>
                  <a:gd name="T24" fmla="*/ 0 w 576"/>
                  <a:gd name="T25" fmla="*/ 0 h 672"/>
                  <a:gd name="T26" fmla="*/ 576 w 576"/>
                  <a:gd name="T27" fmla="*/ 672 h 67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76" h="672">
                    <a:moveTo>
                      <a:pt x="0" y="0"/>
                    </a:moveTo>
                    <a:lnTo>
                      <a:pt x="144" y="672"/>
                    </a:lnTo>
                    <a:lnTo>
                      <a:pt x="450" y="672"/>
                    </a:lnTo>
                    <a:lnTo>
                      <a:pt x="576" y="0"/>
                    </a:lnTo>
                    <a:lnTo>
                      <a:pt x="336" y="0"/>
                    </a:lnTo>
                    <a:lnTo>
                      <a:pt x="288" y="96"/>
                    </a:lnTo>
                    <a:lnTo>
                      <a:pt x="240" y="0"/>
                    </a:lnTo>
                    <a:lnTo>
                      <a:pt x="0" y="0"/>
                    </a:lnTo>
                    <a:close/>
                  </a:path>
                </a:pathLst>
              </a:custGeom>
              <a:noFill/>
              <a:ln w="31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grpSp>
            <p:nvGrpSpPr>
              <p:cNvPr id="74794" name="Group 94">
                <a:extLst>
                  <a:ext uri="{FF2B5EF4-FFF2-40B4-BE49-F238E27FC236}">
                    <a16:creationId xmlns:a16="http://schemas.microsoft.com/office/drawing/2014/main" id="{ECB6919E-6FBC-3C41-816A-4D311377F866}"/>
                  </a:ext>
                </a:extLst>
              </p:cNvPr>
              <p:cNvGrpSpPr>
                <a:grpSpLocks/>
              </p:cNvGrpSpPr>
              <p:nvPr/>
            </p:nvGrpSpPr>
            <p:grpSpPr bwMode="auto">
              <a:xfrm>
                <a:off x="960" y="2928"/>
                <a:ext cx="626" cy="48"/>
                <a:chOff x="1536" y="2256"/>
                <a:chExt cx="626" cy="48"/>
              </a:xfrm>
            </p:grpSpPr>
            <p:sp>
              <p:nvSpPr>
                <p:cNvPr id="74817" name="Rectangle 95">
                  <a:extLst>
                    <a:ext uri="{FF2B5EF4-FFF2-40B4-BE49-F238E27FC236}">
                      <a16:creationId xmlns:a16="http://schemas.microsoft.com/office/drawing/2014/main" id="{5C025DB8-CFC0-7F4B-852C-C1AE92C8E3AF}"/>
                    </a:ext>
                  </a:extLst>
                </p:cNvPr>
                <p:cNvSpPr>
                  <a:spLocks noChangeArrowheads="1"/>
                </p:cNvSpPr>
                <p:nvPr/>
              </p:nvSpPr>
              <p:spPr bwMode="auto">
                <a:xfrm>
                  <a:off x="1536" y="2256"/>
                  <a:ext cx="576" cy="48"/>
                </a:xfrm>
                <a:prstGeom prst="rect">
                  <a:avLst/>
                </a:prstGeom>
                <a:solidFill>
                  <a:schemeClr val="bg1"/>
                </a:solidFill>
                <a:ln w="3175">
                  <a:solidFill>
                    <a:schemeClr val="tx1"/>
                  </a:solidFill>
                  <a:miter lim="800000"/>
                  <a:headEnd/>
                  <a:tailEnd/>
                </a:ln>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solidFill>
                      <a:srgbClr val="000000"/>
                    </a:solidFill>
                  </a:endParaRPr>
                </a:p>
              </p:txBody>
            </p:sp>
            <p:sp>
              <p:nvSpPr>
                <p:cNvPr id="74818" name="Freeform 96">
                  <a:extLst>
                    <a:ext uri="{FF2B5EF4-FFF2-40B4-BE49-F238E27FC236}">
                      <a16:creationId xmlns:a16="http://schemas.microsoft.com/office/drawing/2014/main" id="{9BF298A6-29C3-604E-8DE2-5EC9C6AB676B}"/>
                    </a:ext>
                  </a:extLst>
                </p:cNvPr>
                <p:cNvSpPr>
                  <a:spLocks/>
                </p:cNvSpPr>
                <p:nvPr/>
              </p:nvSpPr>
              <p:spPr bwMode="auto">
                <a:xfrm>
                  <a:off x="2064" y="2256"/>
                  <a:ext cx="48" cy="48"/>
                </a:xfrm>
                <a:custGeom>
                  <a:avLst/>
                  <a:gdLst>
                    <a:gd name="T0" fmla="*/ 48 w 48"/>
                    <a:gd name="T1" fmla="*/ 1 h 96"/>
                    <a:gd name="T2" fmla="*/ 0 w 48"/>
                    <a:gd name="T3" fmla="*/ 1 h 96"/>
                    <a:gd name="T4" fmla="*/ 48 w 48"/>
                    <a:gd name="T5" fmla="*/ 0 h 96"/>
                    <a:gd name="T6" fmla="*/ 48 w 48"/>
                    <a:gd name="T7" fmla="*/ 1 h 96"/>
                    <a:gd name="T8" fmla="*/ 0 60000 65536"/>
                    <a:gd name="T9" fmla="*/ 0 60000 65536"/>
                    <a:gd name="T10" fmla="*/ 0 60000 65536"/>
                    <a:gd name="T11" fmla="*/ 0 60000 65536"/>
                    <a:gd name="T12" fmla="*/ 0 w 48"/>
                    <a:gd name="T13" fmla="*/ 0 h 96"/>
                    <a:gd name="T14" fmla="*/ 48 w 48"/>
                    <a:gd name="T15" fmla="*/ 96 h 96"/>
                  </a:gdLst>
                  <a:ahLst/>
                  <a:cxnLst>
                    <a:cxn ang="T8">
                      <a:pos x="T0" y="T1"/>
                    </a:cxn>
                    <a:cxn ang="T9">
                      <a:pos x="T2" y="T3"/>
                    </a:cxn>
                    <a:cxn ang="T10">
                      <a:pos x="T4" y="T5"/>
                    </a:cxn>
                    <a:cxn ang="T11">
                      <a:pos x="T6" y="T7"/>
                    </a:cxn>
                  </a:cxnLst>
                  <a:rect l="T12" t="T13" r="T14" b="T15"/>
                  <a:pathLst>
                    <a:path w="48" h="96">
                      <a:moveTo>
                        <a:pt x="48" y="96"/>
                      </a:moveTo>
                      <a:lnTo>
                        <a:pt x="0" y="48"/>
                      </a:lnTo>
                      <a:lnTo>
                        <a:pt x="48" y="0"/>
                      </a:lnTo>
                      <a:lnTo>
                        <a:pt x="48" y="96"/>
                      </a:lnTo>
                      <a:close/>
                    </a:path>
                  </a:pathLst>
                </a:custGeom>
                <a:solidFill>
                  <a:schemeClr val="bg1"/>
                </a:solidFill>
                <a:ln w="3175">
                  <a:solidFill>
                    <a:schemeClr val="tx1"/>
                  </a:solidFill>
                  <a:round/>
                  <a:headEnd/>
                  <a:tailEnd/>
                </a:ln>
              </p:spPr>
              <p:txBody>
                <a:bodyPr anchor="ctr">
                  <a:spAutoFit/>
                </a:bodyPr>
                <a:lstStyle/>
                <a:p>
                  <a:endParaRPr lang="en-US"/>
                </a:p>
              </p:txBody>
            </p:sp>
            <p:sp>
              <p:nvSpPr>
                <p:cNvPr id="74819" name="Line 97">
                  <a:extLst>
                    <a:ext uri="{FF2B5EF4-FFF2-40B4-BE49-F238E27FC236}">
                      <a16:creationId xmlns:a16="http://schemas.microsoft.com/office/drawing/2014/main" id="{616AEAF9-471C-2C49-9310-C6796A4AAD49}"/>
                    </a:ext>
                  </a:extLst>
                </p:cNvPr>
                <p:cNvSpPr>
                  <a:spLocks noChangeShapeType="1"/>
                </p:cNvSpPr>
                <p:nvPr/>
              </p:nvSpPr>
              <p:spPr bwMode="auto">
                <a:xfrm>
                  <a:off x="2114" y="2280"/>
                  <a:ext cx="48"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grpSp>
          <p:grpSp>
            <p:nvGrpSpPr>
              <p:cNvPr id="74795" name="Group 98">
                <a:extLst>
                  <a:ext uri="{FF2B5EF4-FFF2-40B4-BE49-F238E27FC236}">
                    <a16:creationId xmlns:a16="http://schemas.microsoft.com/office/drawing/2014/main" id="{B98890CF-09B4-CC4B-9705-5CEB588BA899}"/>
                  </a:ext>
                </a:extLst>
              </p:cNvPr>
              <p:cNvGrpSpPr>
                <a:grpSpLocks/>
              </p:cNvGrpSpPr>
              <p:nvPr/>
            </p:nvGrpSpPr>
            <p:grpSpPr bwMode="auto">
              <a:xfrm>
                <a:off x="960" y="2448"/>
                <a:ext cx="626" cy="48"/>
                <a:chOff x="1536" y="2256"/>
                <a:chExt cx="626" cy="48"/>
              </a:xfrm>
            </p:grpSpPr>
            <p:sp>
              <p:nvSpPr>
                <p:cNvPr id="74814" name="Rectangle 99">
                  <a:extLst>
                    <a:ext uri="{FF2B5EF4-FFF2-40B4-BE49-F238E27FC236}">
                      <a16:creationId xmlns:a16="http://schemas.microsoft.com/office/drawing/2014/main" id="{26E67A31-7223-F647-9406-0B99243C75CC}"/>
                    </a:ext>
                  </a:extLst>
                </p:cNvPr>
                <p:cNvSpPr>
                  <a:spLocks noChangeArrowheads="1"/>
                </p:cNvSpPr>
                <p:nvPr/>
              </p:nvSpPr>
              <p:spPr bwMode="auto">
                <a:xfrm>
                  <a:off x="1536" y="2256"/>
                  <a:ext cx="576" cy="48"/>
                </a:xfrm>
                <a:prstGeom prst="rect">
                  <a:avLst/>
                </a:prstGeom>
                <a:solidFill>
                  <a:schemeClr val="bg1"/>
                </a:solidFill>
                <a:ln w="3175">
                  <a:solidFill>
                    <a:schemeClr val="tx1"/>
                  </a:solidFill>
                  <a:miter lim="800000"/>
                  <a:headEnd/>
                  <a:tailEnd/>
                </a:ln>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solidFill>
                      <a:srgbClr val="000000"/>
                    </a:solidFill>
                  </a:endParaRPr>
                </a:p>
              </p:txBody>
            </p:sp>
            <p:sp>
              <p:nvSpPr>
                <p:cNvPr id="74815" name="Freeform 100">
                  <a:extLst>
                    <a:ext uri="{FF2B5EF4-FFF2-40B4-BE49-F238E27FC236}">
                      <a16:creationId xmlns:a16="http://schemas.microsoft.com/office/drawing/2014/main" id="{F8DB6709-9CFA-5545-8099-738811E52824}"/>
                    </a:ext>
                  </a:extLst>
                </p:cNvPr>
                <p:cNvSpPr>
                  <a:spLocks/>
                </p:cNvSpPr>
                <p:nvPr/>
              </p:nvSpPr>
              <p:spPr bwMode="auto">
                <a:xfrm>
                  <a:off x="2064" y="2256"/>
                  <a:ext cx="48" cy="48"/>
                </a:xfrm>
                <a:custGeom>
                  <a:avLst/>
                  <a:gdLst>
                    <a:gd name="T0" fmla="*/ 48 w 48"/>
                    <a:gd name="T1" fmla="*/ 1 h 96"/>
                    <a:gd name="T2" fmla="*/ 0 w 48"/>
                    <a:gd name="T3" fmla="*/ 1 h 96"/>
                    <a:gd name="T4" fmla="*/ 48 w 48"/>
                    <a:gd name="T5" fmla="*/ 0 h 96"/>
                    <a:gd name="T6" fmla="*/ 48 w 48"/>
                    <a:gd name="T7" fmla="*/ 1 h 96"/>
                    <a:gd name="T8" fmla="*/ 0 60000 65536"/>
                    <a:gd name="T9" fmla="*/ 0 60000 65536"/>
                    <a:gd name="T10" fmla="*/ 0 60000 65536"/>
                    <a:gd name="T11" fmla="*/ 0 60000 65536"/>
                    <a:gd name="T12" fmla="*/ 0 w 48"/>
                    <a:gd name="T13" fmla="*/ 0 h 96"/>
                    <a:gd name="T14" fmla="*/ 48 w 48"/>
                    <a:gd name="T15" fmla="*/ 96 h 96"/>
                  </a:gdLst>
                  <a:ahLst/>
                  <a:cxnLst>
                    <a:cxn ang="T8">
                      <a:pos x="T0" y="T1"/>
                    </a:cxn>
                    <a:cxn ang="T9">
                      <a:pos x="T2" y="T3"/>
                    </a:cxn>
                    <a:cxn ang="T10">
                      <a:pos x="T4" y="T5"/>
                    </a:cxn>
                    <a:cxn ang="T11">
                      <a:pos x="T6" y="T7"/>
                    </a:cxn>
                  </a:cxnLst>
                  <a:rect l="T12" t="T13" r="T14" b="T15"/>
                  <a:pathLst>
                    <a:path w="48" h="96">
                      <a:moveTo>
                        <a:pt x="48" y="96"/>
                      </a:moveTo>
                      <a:lnTo>
                        <a:pt x="0" y="48"/>
                      </a:lnTo>
                      <a:lnTo>
                        <a:pt x="48" y="0"/>
                      </a:lnTo>
                      <a:lnTo>
                        <a:pt x="48" y="96"/>
                      </a:lnTo>
                      <a:close/>
                    </a:path>
                  </a:pathLst>
                </a:custGeom>
                <a:solidFill>
                  <a:schemeClr val="bg1"/>
                </a:solidFill>
                <a:ln w="3175">
                  <a:solidFill>
                    <a:schemeClr val="tx1"/>
                  </a:solidFill>
                  <a:round/>
                  <a:headEnd/>
                  <a:tailEnd/>
                </a:ln>
              </p:spPr>
              <p:txBody>
                <a:bodyPr anchor="ctr">
                  <a:spAutoFit/>
                </a:bodyPr>
                <a:lstStyle/>
                <a:p>
                  <a:endParaRPr lang="en-US"/>
                </a:p>
              </p:txBody>
            </p:sp>
            <p:sp>
              <p:nvSpPr>
                <p:cNvPr id="74816" name="Line 101">
                  <a:extLst>
                    <a:ext uri="{FF2B5EF4-FFF2-40B4-BE49-F238E27FC236}">
                      <a16:creationId xmlns:a16="http://schemas.microsoft.com/office/drawing/2014/main" id="{63AE26F4-6061-A443-B123-782B93D55876}"/>
                    </a:ext>
                  </a:extLst>
                </p:cNvPr>
                <p:cNvSpPr>
                  <a:spLocks noChangeShapeType="1"/>
                </p:cNvSpPr>
                <p:nvPr/>
              </p:nvSpPr>
              <p:spPr bwMode="auto">
                <a:xfrm>
                  <a:off x="2114" y="2280"/>
                  <a:ext cx="48"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grpSp>
          <p:grpSp>
            <p:nvGrpSpPr>
              <p:cNvPr id="74796" name="Group 102">
                <a:extLst>
                  <a:ext uri="{FF2B5EF4-FFF2-40B4-BE49-F238E27FC236}">
                    <a16:creationId xmlns:a16="http://schemas.microsoft.com/office/drawing/2014/main" id="{A15367B9-B422-9C42-BAB8-C214DAFE89A8}"/>
                  </a:ext>
                </a:extLst>
              </p:cNvPr>
              <p:cNvGrpSpPr>
                <a:grpSpLocks/>
              </p:cNvGrpSpPr>
              <p:nvPr/>
            </p:nvGrpSpPr>
            <p:grpSpPr bwMode="auto">
              <a:xfrm>
                <a:off x="960" y="2688"/>
                <a:ext cx="626" cy="48"/>
                <a:chOff x="1536" y="2256"/>
                <a:chExt cx="626" cy="48"/>
              </a:xfrm>
            </p:grpSpPr>
            <p:sp>
              <p:nvSpPr>
                <p:cNvPr id="74811" name="Rectangle 103">
                  <a:extLst>
                    <a:ext uri="{FF2B5EF4-FFF2-40B4-BE49-F238E27FC236}">
                      <a16:creationId xmlns:a16="http://schemas.microsoft.com/office/drawing/2014/main" id="{981FE147-BFB8-8F44-B565-7213DDCB3C69}"/>
                    </a:ext>
                  </a:extLst>
                </p:cNvPr>
                <p:cNvSpPr>
                  <a:spLocks noChangeArrowheads="1"/>
                </p:cNvSpPr>
                <p:nvPr/>
              </p:nvSpPr>
              <p:spPr bwMode="auto">
                <a:xfrm>
                  <a:off x="1536" y="2256"/>
                  <a:ext cx="576" cy="48"/>
                </a:xfrm>
                <a:prstGeom prst="rect">
                  <a:avLst/>
                </a:prstGeom>
                <a:solidFill>
                  <a:schemeClr val="bg1"/>
                </a:solidFill>
                <a:ln w="3175">
                  <a:solidFill>
                    <a:schemeClr val="tx1"/>
                  </a:solidFill>
                  <a:miter lim="800000"/>
                  <a:headEnd/>
                  <a:tailEnd/>
                </a:ln>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solidFill>
                      <a:srgbClr val="000000"/>
                    </a:solidFill>
                  </a:endParaRPr>
                </a:p>
              </p:txBody>
            </p:sp>
            <p:sp>
              <p:nvSpPr>
                <p:cNvPr id="74812" name="Freeform 104">
                  <a:extLst>
                    <a:ext uri="{FF2B5EF4-FFF2-40B4-BE49-F238E27FC236}">
                      <a16:creationId xmlns:a16="http://schemas.microsoft.com/office/drawing/2014/main" id="{298088E1-18CB-5942-8947-AECEC6A1A339}"/>
                    </a:ext>
                  </a:extLst>
                </p:cNvPr>
                <p:cNvSpPr>
                  <a:spLocks/>
                </p:cNvSpPr>
                <p:nvPr/>
              </p:nvSpPr>
              <p:spPr bwMode="auto">
                <a:xfrm>
                  <a:off x="2064" y="2256"/>
                  <a:ext cx="48" cy="48"/>
                </a:xfrm>
                <a:custGeom>
                  <a:avLst/>
                  <a:gdLst>
                    <a:gd name="T0" fmla="*/ 48 w 48"/>
                    <a:gd name="T1" fmla="*/ 1 h 96"/>
                    <a:gd name="T2" fmla="*/ 0 w 48"/>
                    <a:gd name="T3" fmla="*/ 1 h 96"/>
                    <a:gd name="T4" fmla="*/ 48 w 48"/>
                    <a:gd name="T5" fmla="*/ 0 h 96"/>
                    <a:gd name="T6" fmla="*/ 48 w 48"/>
                    <a:gd name="T7" fmla="*/ 1 h 96"/>
                    <a:gd name="T8" fmla="*/ 0 60000 65536"/>
                    <a:gd name="T9" fmla="*/ 0 60000 65536"/>
                    <a:gd name="T10" fmla="*/ 0 60000 65536"/>
                    <a:gd name="T11" fmla="*/ 0 60000 65536"/>
                    <a:gd name="T12" fmla="*/ 0 w 48"/>
                    <a:gd name="T13" fmla="*/ 0 h 96"/>
                    <a:gd name="T14" fmla="*/ 48 w 48"/>
                    <a:gd name="T15" fmla="*/ 96 h 96"/>
                  </a:gdLst>
                  <a:ahLst/>
                  <a:cxnLst>
                    <a:cxn ang="T8">
                      <a:pos x="T0" y="T1"/>
                    </a:cxn>
                    <a:cxn ang="T9">
                      <a:pos x="T2" y="T3"/>
                    </a:cxn>
                    <a:cxn ang="T10">
                      <a:pos x="T4" y="T5"/>
                    </a:cxn>
                    <a:cxn ang="T11">
                      <a:pos x="T6" y="T7"/>
                    </a:cxn>
                  </a:cxnLst>
                  <a:rect l="T12" t="T13" r="T14" b="T15"/>
                  <a:pathLst>
                    <a:path w="48" h="96">
                      <a:moveTo>
                        <a:pt x="48" y="96"/>
                      </a:moveTo>
                      <a:lnTo>
                        <a:pt x="0" y="48"/>
                      </a:lnTo>
                      <a:lnTo>
                        <a:pt x="48" y="0"/>
                      </a:lnTo>
                      <a:lnTo>
                        <a:pt x="48" y="96"/>
                      </a:lnTo>
                      <a:close/>
                    </a:path>
                  </a:pathLst>
                </a:custGeom>
                <a:solidFill>
                  <a:schemeClr val="bg1"/>
                </a:solidFill>
                <a:ln w="3175">
                  <a:solidFill>
                    <a:schemeClr val="tx1"/>
                  </a:solidFill>
                  <a:round/>
                  <a:headEnd/>
                  <a:tailEnd/>
                </a:ln>
              </p:spPr>
              <p:txBody>
                <a:bodyPr anchor="ctr">
                  <a:spAutoFit/>
                </a:bodyPr>
                <a:lstStyle/>
                <a:p>
                  <a:endParaRPr lang="en-US"/>
                </a:p>
              </p:txBody>
            </p:sp>
            <p:sp>
              <p:nvSpPr>
                <p:cNvPr id="74813" name="Line 105">
                  <a:extLst>
                    <a:ext uri="{FF2B5EF4-FFF2-40B4-BE49-F238E27FC236}">
                      <a16:creationId xmlns:a16="http://schemas.microsoft.com/office/drawing/2014/main" id="{76224A3D-340C-7B49-A4CF-E80C809C9C13}"/>
                    </a:ext>
                  </a:extLst>
                </p:cNvPr>
                <p:cNvSpPr>
                  <a:spLocks noChangeShapeType="1"/>
                </p:cNvSpPr>
                <p:nvPr/>
              </p:nvSpPr>
              <p:spPr bwMode="auto">
                <a:xfrm>
                  <a:off x="2114" y="2280"/>
                  <a:ext cx="48"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grpSp>
          <p:sp>
            <p:nvSpPr>
              <p:cNvPr id="74797" name="Text Box 106">
                <a:extLst>
                  <a:ext uri="{FF2B5EF4-FFF2-40B4-BE49-F238E27FC236}">
                    <a16:creationId xmlns:a16="http://schemas.microsoft.com/office/drawing/2014/main" id="{9F780738-7423-E74C-B639-90F494C58D89}"/>
                  </a:ext>
                </a:extLst>
              </p:cNvPr>
              <p:cNvSpPr txBox="1">
                <a:spLocks noChangeArrowheads="1"/>
              </p:cNvSpPr>
              <p:nvPr/>
            </p:nvSpPr>
            <p:spPr bwMode="auto">
              <a:xfrm>
                <a:off x="1055" y="2698"/>
                <a:ext cx="36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ko-KR" sz="1400">
                    <a:solidFill>
                      <a:srgbClr val="000000"/>
                    </a:solidFill>
                    <a:latin typeface="Verdana" panose="020B0604030504040204" pitchFamily="34" charset="0"/>
                    <a:ea typeface="굴림" panose="020B0600000101010101" pitchFamily="34" charset="-127"/>
                  </a:rPr>
                  <a:t>C[6]</a:t>
                </a:r>
              </a:p>
            </p:txBody>
          </p:sp>
          <p:sp>
            <p:nvSpPr>
              <p:cNvPr id="74798" name="Text Box 107">
                <a:extLst>
                  <a:ext uri="{FF2B5EF4-FFF2-40B4-BE49-F238E27FC236}">
                    <a16:creationId xmlns:a16="http://schemas.microsoft.com/office/drawing/2014/main" id="{89CD457C-32E1-CF48-A466-A74AA96253B1}"/>
                  </a:ext>
                </a:extLst>
              </p:cNvPr>
              <p:cNvSpPr txBox="1">
                <a:spLocks noChangeArrowheads="1"/>
              </p:cNvSpPr>
              <p:nvPr/>
            </p:nvSpPr>
            <p:spPr bwMode="auto">
              <a:xfrm>
                <a:off x="1020" y="2458"/>
                <a:ext cx="43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ko-KR" sz="1400">
                    <a:solidFill>
                      <a:srgbClr val="000000"/>
                    </a:solidFill>
                    <a:latin typeface="Verdana" panose="020B0604030504040204" pitchFamily="34" charset="0"/>
                    <a:ea typeface="굴림" panose="020B0600000101010101" pitchFamily="34" charset="-127"/>
                  </a:rPr>
                  <a:t>C[10]</a:t>
                </a:r>
              </a:p>
            </p:txBody>
          </p:sp>
          <p:sp>
            <p:nvSpPr>
              <p:cNvPr id="74799" name="Text Box 108">
                <a:extLst>
                  <a:ext uri="{FF2B5EF4-FFF2-40B4-BE49-F238E27FC236}">
                    <a16:creationId xmlns:a16="http://schemas.microsoft.com/office/drawing/2014/main" id="{D229B5D3-88E8-2744-A59F-F12CA7B03D1E}"/>
                  </a:ext>
                </a:extLst>
              </p:cNvPr>
              <p:cNvSpPr txBox="1">
                <a:spLocks noChangeArrowheads="1"/>
              </p:cNvSpPr>
              <p:nvPr/>
            </p:nvSpPr>
            <p:spPr bwMode="auto">
              <a:xfrm>
                <a:off x="1055" y="3178"/>
                <a:ext cx="36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ko-KR" sz="1400">
                    <a:solidFill>
                      <a:srgbClr val="000000"/>
                    </a:solidFill>
                    <a:latin typeface="Verdana" panose="020B0604030504040204" pitchFamily="34" charset="0"/>
                    <a:ea typeface="굴림" panose="020B0600000101010101" pitchFamily="34" charset="-127"/>
                  </a:rPr>
                  <a:t>C[2]</a:t>
                </a:r>
              </a:p>
            </p:txBody>
          </p:sp>
          <p:sp>
            <p:nvSpPr>
              <p:cNvPr id="74800" name="Line 109">
                <a:extLst>
                  <a:ext uri="{FF2B5EF4-FFF2-40B4-BE49-F238E27FC236}">
                    <a16:creationId xmlns:a16="http://schemas.microsoft.com/office/drawing/2014/main" id="{935BDBB9-795F-BD48-ABB2-756147DC0025}"/>
                  </a:ext>
                </a:extLst>
              </p:cNvPr>
              <p:cNvSpPr>
                <a:spLocks noChangeShapeType="1"/>
              </p:cNvSpPr>
              <p:nvPr/>
            </p:nvSpPr>
            <p:spPr bwMode="auto">
              <a:xfrm>
                <a:off x="1248" y="3024"/>
                <a:ext cx="0" cy="144"/>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US"/>
              </a:p>
            </p:txBody>
          </p:sp>
          <p:sp>
            <p:nvSpPr>
              <p:cNvPr id="74801" name="Line 110">
                <a:extLst>
                  <a:ext uri="{FF2B5EF4-FFF2-40B4-BE49-F238E27FC236}">
                    <a16:creationId xmlns:a16="http://schemas.microsoft.com/office/drawing/2014/main" id="{997DB30B-990E-3442-BBDE-69E03BB67E8A}"/>
                  </a:ext>
                </a:extLst>
              </p:cNvPr>
              <p:cNvSpPr>
                <a:spLocks noChangeShapeType="1"/>
              </p:cNvSpPr>
              <p:nvPr/>
            </p:nvSpPr>
            <p:spPr bwMode="auto">
              <a:xfrm>
                <a:off x="1440" y="2208"/>
                <a:ext cx="0" cy="144"/>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US"/>
              </a:p>
            </p:txBody>
          </p:sp>
          <p:sp>
            <p:nvSpPr>
              <p:cNvPr id="74802" name="Line 111">
                <a:extLst>
                  <a:ext uri="{FF2B5EF4-FFF2-40B4-BE49-F238E27FC236}">
                    <a16:creationId xmlns:a16="http://schemas.microsoft.com/office/drawing/2014/main" id="{CFFD94A8-59F5-5548-8B6E-226E571B9843}"/>
                  </a:ext>
                </a:extLst>
              </p:cNvPr>
              <p:cNvSpPr>
                <a:spLocks noChangeShapeType="1"/>
              </p:cNvSpPr>
              <p:nvPr/>
            </p:nvSpPr>
            <p:spPr bwMode="auto">
              <a:xfrm>
                <a:off x="1056" y="2208"/>
                <a:ext cx="0" cy="144"/>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US"/>
              </a:p>
            </p:txBody>
          </p:sp>
          <p:sp>
            <p:nvSpPr>
              <p:cNvPr id="74803" name="Text Box 112">
                <a:extLst>
                  <a:ext uri="{FF2B5EF4-FFF2-40B4-BE49-F238E27FC236}">
                    <a16:creationId xmlns:a16="http://schemas.microsoft.com/office/drawing/2014/main" id="{D6B716EE-4E2B-B94F-9E71-935D93F928C6}"/>
                  </a:ext>
                </a:extLst>
              </p:cNvPr>
              <p:cNvSpPr txBox="1">
                <a:spLocks noChangeArrowheads="1"/>
              </p:cNvSpPr>
              <p:nvPr/>
            </p:nvSpPr>
            <p:spPr bwMode="auto">
              <a:xfrm>
                <a:off x="780" y="1978"/>
                <a:ext cx="43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ko-KR" sz="1400">
                    <a:solidFill>
                      <a:srgbClr val="000000"/>
                    </a:solidFill>
                    <a:latin typeface="Verdana" panose="020B0604030504040204" pitchFamily="34" charset="0"/>
                    <a:ea typeface="굴림" panose="020B0600000101010101" pitchFamily="34" charset="-127"/>
                  </a:rPr>
                  <a:t>A[14]</a:t>
                </a:r>
              </a:p>
            </p:txBody>
          </p:sp>
          <p:sp>
            <p:nvSpPr>
              <p:cNvPr id="74804" name="Text Box 113">
                <a:extLst>
                  <a:ext uri="{FF2B5EF4-FFF2-40B4-BE49-F238E27FC236}">
                    <a16:creationId xmlns:a16="http://schemas.microsoft.com/office/drawing/2014/main" id="{7DFD8E5F-3F2C-ED48-9138-EBDF0465FE19}"/>
                  </a:ext>
                </a:extLst>
              </p:cNvPr>
              <p:cNvSpPr txBox="1">
                <a:spLocks noChangeArrowheads="1"/>
              </p:cNvSpPr>
              <p:nvPr/>
            </p:nvSpPr>
            <p:spPr bwMode="auto">
              <a:xfrm>
                <a:off x="1212" y="1978"/>
                <a:ext cx="43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ko-KR" sz="1400">
                    <a:solidFill>
                      <a:srgbClr val="000000"/>
                    </a:solidFill>
                    <a:latin typeface="Verdana" panose="020B0604030504040204" pitchFamily="34" charset="0"/>
                    <a:ea typeface="굴림" panose="020B0600000101010101" pitchFamily="34" charset="-127"/>
                  </a:rPr>
                  <a:t>B[14]</a:t>
                </a:r>
              </a:p>
            </p:txBody>
          </p:sp>
          <p:sp>
            <p:nvSpPr>
              <p:cNvPr id="74805" name="Text Box 114">
                <a:extLst>
                  <a:ext uri="{FF2B5EF4-FFF2-40B4-BE49-F238E27FC236}">
                    <a16:creationId xmlns:a16="http://schemas.microsoft.com/office/drawing/2014/main" id="{25697BD5-4B57-634C-8636-4FA0A6C8E585}"/>
                  </a:ext>
                </a:extLst>
              </p:cNvPr>
              <p:cNvSpPr txBox="1">
                <a:spLocks noChangeArrowheads="1"/>
              </p:cNvSpPr>
              <p:nvPr/>
            </p:nvSpPr>
            <p:spPr bwMode="auto">
              <a:xfrm>
                <a:off x="780" y="1786"/>
                <a:ext cx="43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ko-KR" sz="1400">
                    <a:solidFill>
                      <a:srgbClr val="000000"/>
                    </a:solidFill>
                    <a:latin typeface="Verdana" panose="020B0604030504040204" pitchFamily="34" charset="0"/>
                    <a:ea typeface="굴림" panose="020B0600000101010101" pitchFamily="34" charset="-127"/>
                  </a:rPr>
                  <a:t>A[18]</a:t>
                </a:r>
              </a:p>
            </p:txBody>
          </p:sp>
          <p:sp>
            <p:nvSpPr>
              <p:cNvPr id="74806" name="Text Box 115">
                <a:extLst>
                  <a:ext uri="{FF2B5EF4-FFF2-40B4-BE49-F238E27FC236}">
                    <a16:creationId xmlns:a16="http://schemas.microsoft.com/office/drawing/2014/main" id="{25EF80A4-1D44-CC45-8B61-CFC3ACC5C400}"/>
                  </a:ext>
                </a:extLst>
              </p:cNvPr>
              <p:cNvSpPr txBox="1">
                <a:spLocks noChangeArrowheads="1"/>
              </p:cNvSpPr>
              <p:nvPr/>
            </p:nvSpPr>
            <p:spPr bwMode="auto">
              <a:xfrm>
                <a:off x="1212" y="1786"/>
                <a:ext cx="43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ko-KR" sz="1400">
                    <a:solidFill>
                      <a:srgbClr val="000000"/>
                    </a:solidFill>
                    <a:latin typeface="Verdana" panose="020B0604030504040204" pitchFamily="34" charset="0"/>
                    <a:ea typeface="굴림" panose="020B0600000101010101" pitchFamily="34" charset="-127"/>
                  </a:rPr>
                  <a:t>B[18]</a:t>
                </a:r>
              </a:p>
            </p:txBody>
          </p:sp>
          <p:sp>
            <p:nvSpPr>
              <p:cNvPr id="74807" name="Text Box 116">
                <a:extLst>
                  <a:ext uri="{FF2B5EF4-FFF2-40B4-BE49-F238E27FC236}">
                    <a16:creationId xmlns:a16="http://schemas.microsoft.com/office/drawing/2014/main" id="{43C86522-ADA5-914F-B366-04D656D4B421}"/>
                  </a:ext>
                </a:extLst>
              </p:cNvPr>
              <p:cNvSpPr txBox="1">
                <a:spLocks noChangeArrowheads="1"/>
              </p:cNvSpPr>
              <p:nvPr/>
            </p:nvSpPr>
            <p:spPr bwMode="auto">
              <a:xfrm>
                <a:off x="780" y="1594"/>
                <a:ext cx="43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ko-KR" sz="1400">
                    <a:solidFill>
                      <a:srgbClr val="000000"/>
                    </a:solidFill>
                    <a:latin typeface="Verdana" panose="020B0604030504040204" pitchFamily="34" charset="0"/>
                    <a:ea typeface="굴림" panose="020B0600000101010101" pitchFamily="34" charset="-127"/>
                  </a:rPr>
                  <a:t>A[22]</a:t>
                </a:r>
              </a:p>
            </p:txBody>
          </p:sp>
          <p:sp>
            <p:nvSpPr>
              <p:cNvPr id="74808" name="Text Box 117">
                <a:extLst>
                  <a:ext uri="{FF2B5EF4-FFF2-40B4-BE49-F238E27FC236}">
                    <a16:creationId xmlns:a16="http://schemas.microsoft.com/office/drawing/2014/main" id="{8262C81C-2D16-194C-8ECA-A1EE60D25E4D}"/>
                  </a:ext>
                </a:extLst>
              </p:cNvPr>
              <p:cNvSpPr txBox="1">
                <a:spLocks noChangeArrowheads="1"/>
              </p:cNvSpPr>
              <p:nvPr/>
            </p:nvSpPr>
            <p:spPr bwMode="auto">
              <a:xfrm>
                <a:off x="1212" y="1594"/>
                <a:ext cx="43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ko-KR" sz="1400">
                    <a:solidFill>
                      <a:srgbClr val="000000"/>
                    </a:solidFill>
                    <a:latin typeface="Verdana" panose="020B0604030504040204" pitchFamily="34" charset="0"/>
                    <a:ea typeface="굴림" panose="020B0600000101010101" pitchFamily="34" charset="-127"/>
                  </a:rPr>
                  <a:t>B[22]</a:t>
                </a:r>
              </a:p>
            </p:txBody>
          </p:sp>
          <p:sp>
            <p:nvSpPr>
              <p:cNvPr id="74809" name="Text Box 118">
                <a:extLst>
                  <a:ext uri="{FF2B5EF4-FFF2-40B4-BE49-F238E27FC236}">
                    <a16:creationId xmlns:a16="http://schemas.microsoft.com/office/drawing/2014/main" id="{CD37BA4E-D173-A94C-AF37-F736819BADD5}"/>
                  </a:ext>
                </a:extLst>
              </p:cNvPr>
              <p:cNvSpPr txBox="1">
                <a:spLocks noChangeArrowheads="1"/>
              </p:cNvSpPr>
              <p:nvPr/>
            </p:nvSpPr>
            <p:spPr bwMode="auto">
              <a:xfrm>
                <a:off x="780" y="1402"/>
                <a:ext cx="43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ko-KR" sz="1400">
                    <a:solidFill>
                      <a:srgbClr val="000000"/>
                    </a:solidFill>
                    <a:latin typeface="Verdana" panose="020B0604030504040204" pitchFamily="34" charset="0"/>
                    <a:ea typeface="굴림" panose="020B0600000101010101" pitchFamily="34" charset="-127"/>
                  </a:rPr>
                  <a:t>A[26]</a:t>
                </a:r>
              </a:p>
            </p:txBody>
          </p:sp>
          <p:sp>
            <p:nvSpPr>
              <p:cNvPr id="74810" name="Text Box 119">
                <a:extLst>
                  <a:ext uri="{FF2B5EF4-FFF2-40B4-BE49-F238E27FC236}">
                    <a16:creationId xmlns:a16="http://schemas.microsoft.com/office/drawing/2014/main" id="{86E09385-87EB-3044-96A8-230FD3B0543C}"/>
                  </a:ext>
                </a:extLst>
              </p:cNvPr>
              <p:cNvSpPr txBox="1">
                <a:spLocks noChangeArrowheads="1"/>
              </p:cNvSpPr>
              <p:nvPr/>
            </p:nvSpPr>
            <p:spPr bwMode="auto">
              <a:xfrm>
                <a:off x="1212" y="1402"/>
                <a:ext cx="43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ko-KR" sz="1400">
                    <a:solidFill>
                      <a:srgbClr val="000000"/>
                    </a:solidFill>
                    <a:latin typeface="Verdana" panose="020B0604030504040204" pitchFamily="34" charset="0"/>
                    <a:ea typeface="굴림" panose="020B0600000101010101" pitchFamily="34" charset="-127"/>
                  </a:rPr>
                  <a:t>B[26]</a:t>
                </a:r>
              </a:p>
            </p:txBody>
          </p:sp>
        </p:grpSp>
        <p:grpSp>
          <p:nvGrpSpPr>
            <p:cNvPr id="74763" name="Group 120">
              <a:extLst>
                <a:ext uri="{FF2B5EF4-FFF2-40B4-BE49-F238E27FC236}">
                  <a16:creationId xmlns:a16="http://schemas.microsoft.com/office/drawing/2014/main" id="{0FADC0DC-AC2A-024C-ABDB-763C39639609}"/>
                </a:ext>
              </a:extLst>
            </p:cNvPr>
            <p:cNvGrpSpPr>
              <a:grpSpLocks/>
            </p:cNvGrpSpPr>
            <p:nvPr/>
          </p:nvGrpSpPr>
          <p:grpSpPr bwMode="auto">
            <a:xfrm>
              <a:off x="4511" y="1882"/>
              <a:ext cx="869" cy="1968"/>
              <a:chOff x="780" y="1402"/>
              <a:chExt cx="869" cy="1968"/>
            </a:xfrm>
          </p:grpSpPr>
          <p:sp>
            <p:nvSpPr>
              <p:cNvPr id="74766" name="Freeform 121">
                <a:extLst>
                  <a:ext uri="{FF2B5EF4-FFF2-40B4-BE49-F238E27FC236}">
                    <a16:creationId xmlns:a16="http://schemas.microsoft.com/office/drawing/2014/main" id="{0CA54AEA-B081-3648-9C0B-55BDCFEE7C93}"/>
                  </a:ext>
                </a:extLst>
              </p:cNvPr>
              <p:cNvSpPr>
                <a:spLocks/>
              </p:cNvSpPr>
              <p:nvPr/>
            </p:nvSpPr>
            <p:spPr bwMode="auto">
              <a:xfrm>
                <a:off x="960" y="2352"/>
                <a:ext cx="576" cy="672"/>
              </a:xfrm>
              <a:custGeom>
                <a:avLst/>
                <a:gdLst>
                  <a:gd name="T0" fmla="*/ 0 w 576"/>
                  <a:gd name="T1" fmla="*/ 0 h 672"/>
                  <a:gd name="T2" fmla="*/ 144 w 576"/>
                  <a:gd name="T3" fmla="*/ 672 h 672"/>
                  <a:gd name="T4" fmla="*/ 450 w 576"/>
                  <a:gd name="T5" fmla="*/ 672 h 672"/>
                  <a:gd name="T6" fmla="*/ 576 w 576"/>
                  <a:gd name="T7" fmla="*/ 0 h 672"/>
                  <a:gd name="T8" fmla="*/ 336 w 576"/>
                  <a:gd name="T9" fmla="*/ 0 h 672"/>
                  <a:gd name="T10" fmla="*/ 288 w 576"/>
                  <a:gd name="T11" fmla="*/ 96 h 672"/>
                  <a:gd name="T12" fmla="*/ 240 w 576"/>
                  <a:gd name="T13" fmla="*/ 0 h 672"/>
                  <a:gd name="T14" fmla="*/ 0 w 576"/>
                  <a:gd name="T15" fmla="*/ 0 h 672"/>
                  <a:gd name="T16" fmla="*/ 0 60000 65536"/>
                  <a:gd name="T17" fmla="*/ 0 60000 65536"/>
                  <a:gd name="T18" fmla="*/ 0 60000 65536"/>
                  <a:gd name="T19" fmla="*/ 0 60000 65536"/>
                  <a:gd name="T20" fmla="*/ 0 60000 65536"/>
                  <a:gd name="T21" fmla="*/ 0 60000 65536"/>
                  <a:gd name="T22" fmla="*/ 0 60000 65536"/>
                  <a:gd name="T23" fmla="*/ 0 60000 65536"/>
                  <a:gd name="T24" fmla="*/ 0 w 576"/>
                  <a:gd name="T25" fmla="*/ 0 h 672"/>
                  <a:gd name="T26" fmla="*/ 576 w 576"/>
                  <a:gd name="T27" fmla="*/ 672 h 67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76" h="672">
                    <a:moveTo>
                      <a:pt x="0" y="0"/>
                    </a:moveTo>
                    <a:lnTo>
                      <a:pt x="144" y="672"/>
                    </a:lnTo>
                    <a:lnTo>
                      <a:pt x="450" y="672"/>
                    </a:lnTo>
                    <a:lnTo>
                      <a:pt x="576" y="0"/>
                    </a:lnTo>
                    <a:lnTo>
                      <a:pt x="336" y="0"/>
                    </a:lnTo>
                    <a:lnTo>
                      <a:pt x="288" y="96"/>
                    </a:lnTo>
                    <a:lnTo>
                      <a:pt x="240" y="0"/>
                    </a:lnTo>
                    <a:lnTo>
                      <a:pt x="0" y="0"/>
                    </a:lnTo>
                    <a:close/>
                  </a:path>
                </a:pathLst>
              </a:custGeom>
              <a:noFill/>
              <a:ln w="31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grpSp>
            <p:nvGrpSpPr>
              <p:cNvPr id="74767" name="Group 122">
                <a:extLst>
                  <a:ext uri="{FF2B5EF4-FFF2-40B4-BE49-F238E27FC236}">
                    <a16:creationId xmlns:a16="http://schemas.microsoft.com/office/drawing/2014/main" id="{CA193154-C906-E840-B86E-AA9E91FFD8FA}"/>
                  </a:ext>
                </a:extLst>
              </p:cNvPr>
              <p:cNvGrpSpPr>
                <a:grpSpLocks/>
              </p:cNvGrpSpPr>
              <p:nvPr/>
            </p:nvGrpSpPr>
            <p:grpSpPr bwMode="auto">
              <a:xfrm>
                <a:off x="960" y="2928"/>
                <a:ext cx="626" cy="48"/>
                <a:chOff x="1536" y="2256"/>
                <a:chExt cx="626" cy="48"/>
              </a:xfrm>
            </p:grpSpPr>
            <p:sp>
              <p:nvSpPr>
                <p:cNvPr id="74790" name="Rectangle 123">
                  <a:extLst>
                    <a:ext uri="{FF2B5EF4-FFF2-40B4-BE49-F238E27FC236}">
                      <a16:creationId xmlns:a16="http://schemas.microsoft.com/office/drawing/2014/main" id="{F1126EBA-09FB-D241-BD68-C5B47B16BC23}"/>
                    </a:ext>
                  </a:extLst>
                </p:cNvPr>
                <p:cNvSpPr>
                  <a:spLocks noChangeArrowheads="1"/>
                </p:cNvSpPr>
                <p:nvPr/>
              </p:nvSpPr>
              <p:spPr bwMode="auto">
                <a:xfrm>
                  <a:off x="1536" y="2256"/>
                  <a:ext cx="576" cy="48"/>
                </a:xfrm>
                <a:prstGeom prst="rect">
                  <a:avLst/>
                </a:prstGeom>
                <a:solidFill>
                  <a:schemeClr val="bg1"/>
                </a:solidFill>
                <a:ln w="3175">
                  <a:solidFill>
                    <a:schemeClr val="tx1"/>
                  </a:solidFill>
                  <a:miter lim="800000"/>
                  <a:headEnd/>
                  <a:tailEnd/>
                </a:ln>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solidFill>
                      <a:srgbClr val="000000"/>
                    </a:solidFill>
                  </a:endParaRPr>
                </a:p>
              </p:txBody>
            </p:sp>
            <p:sp>
              <p:nvSpPr>
                <p:cNvPr id="74791" name="Freeform 124">
                  <a:extLst>
                    <a:ext uri="{FF2B5EF4-FFF2-40B4-BE49-F238E27FC236}">
                      <a16:creationId xmlns:a16="http://schemas.microsoft.com/office/drawing/2014/main" id="{F4FA5337-CD99-A84C-9D79-400A2C362C1A}"/>
                    </a:ext>
                  </a:extLst>
                </p:cNvPr>
                <p:cNvSpPr>
                  <a:spLocks/>
                </p:cNvSpPr>
                <p:nvPr/>
              </p:nvSpPr>
              <p:spPr bwMode="auto">
                <a:xfrm>
                  <a:off x="2064" y="2256"/>
                  <a:ext cx="48" cy="48"/>
                </a:xfrm>
                <a:custGeom>
                  <a:avLst/>
                  <a:gdLst>
                    <a:gd name="T0" fmla="*/ 48 w 48"/>
                    <a:gd name="T1" fmla="*/ 1 h 96"/>
                    <a:gd name="T2" fmla="*/ 0 w 48"/>
                    <a:gd name="T3" fmla="*/ 1 h 96"/>
                    <a:gd name="T4" fmla="*/ 48 w 48"/>
                    <a:gd name="T5" fmla="*/ 0 h 96"/>
                    <a:gd name="T6" fmla="*/ 48 w 48"/>
                    <a:gd name="T7" fmla="*/ 1 h 96"/>
                    <a:gd name="T8" fmla="*/ 0 60000 65536"/>
                    <a:gd name="T9" fmla="*/ 0 60000 65536"/>
                    <a:gd name="T10" fmla="*/ 0 60000 65536"/>
                    <a:gd name="T11" fmla="*/ 0 60000 65536"/>
                    <a:gd name="T12" fmla="*/ 0 w 48"/>
                    <a:gd name="T13" fmla="*/ 0 h 96"/>
                    <a:gd name="T14" fmla="*/ 48 w 48"/>
                    <a:gd name="T15" fmla="*/ 96 h 96"/>
                  </a:gdLst>
                  <a:ahLst/>
                  <a:cxnLst>
                    <a:cxn ang="T8">
                      <a:pos x="T0" y="T1"/>
                    </a:cxn>
                    <a:cxn ang="T9">
                      <a:pos x="T2" y="T3"/>
                    </a:cxn>
                    <a:cxn ang="T10">
                      <a:pos x="T4" y="T5"/>
                    </a:cxn>
                    <a:cxn ang="T11">
                      <a:pos x="T6" y="T7"/>
                    </a:cxn>
                  </a:cxnLst>
                  <a:rect l="T12" t="T13" r="T14" b="T15"/>
                  <a:pathLst>
                    <a:path w="48" h="96">
                      <a:moveTo>
                        <a:pt x="48" y="96"/>
                      </a:moveTo>
                      <a:lnTo>
                        <a:pt x="0" y="48"/>
                      </a:lnTo>
                      <a:lnTo>
                        <a:pt x="48" y="0"/>
                      </a:lnTo>
                      <a:lnTo>
                        <a:pt x="48" y="96"/>
                      </a:lnTo>
                      <a:close/>
                    </a:path>
                  </a:pathLst>
                </a:custGeom>
                <a:solidFill>
                  <a:schemeClr val="bg1"/>
                </a:solidFill>
                <a:ln w="3175">
                  <a:solidFill>
                    <a:schemeClr val="tx1"/>
                  </a:solidFill>
                  <a:round/>
                  <a:headEnd/>
                  <a:tailEnd/>
                </a:ln>
              </p:spPr>
              <p:txBody>
                <a:bodyPr anchor="ctr">
                  <a:spAutoFit/>
                </a:bodyPr>
                <a:lstStyle/>
                <a:p>
                  <a:endParaRPr lang="en-US"/>
                </a:p>
              </p:txBody>
            </p:sp>
            <p:sp>
              <p:nvSpPr>
                <p:cNvPr id="74792" name="Line 125">
                  <a:extLst>
                    <a:ext uri="{FF2B5EF4-FFF2-40B4-BE49-F238E27FC236}">
                      <a16:creationId xmlns:a16="http://schemas.microsoft.com/office/drawing/2014/main" id="{8039D187-1569-3844-A4E5-8C25C9F0C380}"/>
                    </a:ext>
                  </a:extLst>
                </p:cNvPr>
                <p:cNvSpPr>
                  <a:spLocks noChangeShapeType="1"/>
                </p:cNvSpPr>
                <p:nvPr/>
              </p:nvSpPr>
              <p:spPr bwMode="auto">
                <a:xfrm>
                  <a:off x="2114" y="2280"/>
                  <a:ext cx="48"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grpSp>
          <p:grpSp>
            <p:nvGrpSpPr>
              <p:cNvPr id="74768" name="Group 126">
                <a:extLst>
                  <a:ext uri="{FF2B5EF4-FFF2-40B4-BE49-F238E27FC236}">
                    <a16:creationId xmlns:a16="http://schemas.microsoft.com/office/drawing/2014/main" id="{54D6A3A5-8E21-A84E-A573-4CD899FDEBC0}"/>
                  </a:ext>
                </a:extLst>
              </p:cNvPr>
              <p:cNvGrpSpPr>
                <a:grpSpLocks/>
              </p:cNvGrpSpPr>
              <p:nvPr/>
            </p:nvGrpSpPr>
            <p:grpSpPr bwMode="auto">
              <a:xfrm>
                <a:off x="960" y="2448"/>
                <a:ext cx="626" cy="48"/>
                <a:chOff x="1536" y="2256"/>
                <a:chExt cx="626" cy="48"/>
              </a:xfrm>
            </p:grpSpPr>
            <p:sp>
              <p:nvSpPr>
                <p:cNvPr id="74787" name="Rectangle 127">
                  <a:extLst>
                    <a:ext uri="{FF2B5EF4-FFF2-40B4-BE49-F238E27FC236}">
                      <a16:creationId xmlns:a16="http://schemas.microsoft.com/office/drawing/2014/main" id="{396C6CCD-1455-B44D-9494-832847253275}"/>
                    </a:ext>
                  </a:extLst>
                </p:cNvPr>
                <p:cNvSpPr>
                  <a:spLocks noChangeArrowheads="1"/>
                </p:cNvSpPr>
                <p:nvPr/>
              </p:nvSpPr>
              <p:spPr bwMode="auto">
                <a:xfrm>
                  <a:off x="1536" y="2256"/>
                  <a:ext cx="576" cy="48"/>
                </a:xfrm>
                <a:prstGeom prst="rect">
                  <a:avLst/>
                </a:prstGeom>
                <a:solidFill>
                  <a:schemeClr val="bg1"/>
                </a:solidFill>
                <a:ln w="3175">
                  <a:solidFill>
                    <a:schemeClr val="tx1"/>
                  </a:solidFill>
                  <a:miter lim="800000"/>
                  <a:headEnd/>
                  <a:tailEnd/>
                </a:ln>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solidFill>
                      <a:srgbClr val="000000"/>
                    </a:solidFill>
                  </a:endParaRPr>
                </a:p>
              </p:txBody>
            </p:sp>
            <p:sp>
              <p:nvSpPr>
                <p:cNvPr id="74788" name="Freeform 128">
                  <a:extLst>
                    <a:ext uri="{FF2B5EF4-FFF2-40B4-BE49-F238E27FC236}">
                      <a16:creationId xmlns:a16="http://schemas.microsoft.com/office/drawing/2014/main" id="{168EF07D-00D2-864C-8E1D-3847E991D338}"/>
                    </a:ext>
                  </a:extLst>
                </p:cNvPr>
                <p:cNvSpPr>
                  <a:spLocks/>
                </p:cNvSpPr>
                <p:nvPr/>
              </p:nvSpPr>
              <p:spPr bwMode="auto">
                <a:xfrm>
                  <a:off x="2064" y="2256"/>
                  <a:ext cx="48" cy="48"/>
                </a:xfrm>
                <a:custGeom>
                  <a:avLst/>
                  <a:gdLst>
                    <a:gd name="T0" fmla="*/ 48 w 48"/>
                    <a:gd name="T1" fmla="*/ 1 h 96"/>
                    <a:gd name="T2" fmla="*/ 0 w 48"/>
                    <a:gd name="T3" fmla="*/ 1 h 96"/>
                    <a:gd name="T4" fmla="*/ 48 w 48"/>
                    <a:gd name="T5" fmla="*/ 0 h 96"/>
                    <a:gd name="T6" fmla="*/ 48 w 48"/>
                    <a:gd name="T7" fmla="*/ 1 h 96"/>
                    <a:gd name="T8" fmla="*/ 0 60000 65536"/>
                    <a:gd name="T9" fmla="*/ 0 60000 65536"/>
                    <a:gd name="T10" fmla="*/ 0 60000 65536"/>
                    <a:gd name="T11" fmla="*/ 0 60000 65536"/>
                    <a:gd name="T12" fmla="*/ 0 w 48"/>
                    <a:gd name="T13" fmla="*/ 0 h 96"/>
                    <a:gd name="T14" fmla="*/ 48 w 48"/>
                    <a:gd name="T15" fmla="*/ 96 h 96"/>
                  </a:gdLst>
                  <a:ahLst/>
                  <a:cxnLst>
                    <a:cxn ang="T8">
                      <a:pos x="T0" y="T1"/>
                    </a:cxn>
                    <a:cxn ang="T9">
                      <a:pos x="T2" y="T3"/>
                    </a:cxn>
                    <a:cxn ang="T10">
                      <a:pos x="T4" y="T5"/>
                    </a:cxn>
                    <a:cxn ang="T11">
                      <a:pos x="T6" y="T7"/>
                    </a:cxn>
                  </a:cxnLst>
                  <a:rect l="T12" t="T13" r="T14" b="T15"/>
                  <a:pathLst>
                    <a:path w="48" h="96">
                      <a:moveTo>
                        <a:pt x="48" y="96"/>
                      </a:moveTo>
                      <a:lnTo>
                        <a:pt x="0" y="48"/>
                      </a:lnTo>
                      <a:lnTo>
                        <a:pt x="48" y="0"/>
                      </a:lnTo>
                      <a:lnTo>
                        <a:pt x="48" y="96"/>
                      </a:lnTo>
                      <a:close/>
                    </a:path>
                  </a:pathLst>
                </a:custGeom>
                <a:solidFill>
                  <a:schemeClr val="bg1"/>
                </a:solidFill>
                <a:ln w="3175">
                  <a:solidFill>
                    <a:schemeClr val="tx1"/>
                  </a:solidFill>
                  <a:round/>
                  <a:headEnd/>
                  <a:tailEnd/>
                </a:ln>
              </p:spPr>
              <p:txBody>
                <a:bodyPr anchor="ctr">
                  <a:spAutoFit/>
                </a:bodyPr>
                <a:lstStyle/>
                <a:p>
                  <a:endParaRPr lang="en-US"/>
                </a:p>
              </p:txBody>
            </p:sp>
            <p:sp>
              <p:nvSpPr>
                <p:cNvPr id="74789" name="Line 129">
                  <a:extLst>
                    <a:ext uri="{FF2B5EF4-FFF2-40B4-BE49-F238E27FC236}">
                      <a16:creationId xmlns:a16="http://schemas.microsoft.com/office/drawing/2014/main" id="{7CD0A548-6657-B54C-B422-20FEE4DF2E7D}"/>
                    </a:ext>
                  </a:extLst>
                </p:cNvPr>
                <p:cNvSpPr>
                  <a:spLocks noChangeShapeType="1"/>
                </p:cNvSpPr>
                <p:nvPr/>
              </p:nvSpPr>
              <p:spPr bwMode="auto">
                <a:xfrm>
                  <a:off x="2114" y="2280"/>
                  <a:ext cx="48"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grpSp>
          <p:grpSp>
            <p:nvGrpSpPr>
              <p:cNvPr id="74769" name="Group 130">
                <a:extLst>
                  <a:ext uri="{FF2B5EF4-FFF2-40B4-BE49-F238E27FC236}">
                    <a16:creationId xmlns:a16="http://schemas.microsoft.com/office/drawing/2014/main" id="{702A8FE0-7081-E74B-8041-9980B938949B}"/>
                  </a:ext>
                </a:extLst>
              </p:cNvPr>
              <p:cNvGrpSpPr>
                <a:grpSpLocks/>
              </p:cNvGrpSpPr>
              <p:nvPr/>
            </p:nvGrpSpPr>
            <p:grpSpPr bwMode="auto">
              <a:xfrm>
                <a:off x="960" y="2688"/>
                <a:ext cx="626" cy="48"/>
                <a:chOff x="1536" y="2256"/>
                <a:chExt cx="626" cy="48"/>
              </a:xfrm>
            </p:grpSpPr>
            <p:sp>
              <p:nvSpPr>
                <p:cNvPr id="74784" name="Rectangle 131">
                  <a:extLst>
                    <a:ext uri="{FF2B5EF4-FFF2-40B4-BE49-F238E27FC236}">
                      <a16:creationId xmlns:a16="http://schemas.microsoft.com/office/drawing/2014/main" id="{0BD6015D-3DAD-2741-9656-0970CB6377ED}"/>
                    </a:ext>
                  </a:extLst>
                </p:cNvPr>
                <p:cNvSpPr>
                  <a:spLocks noChangeArrowheads="1"/>
                </p:cNvSpPr>
                <p:nvPr/>
              </p:nvSpPr>
              <p:spPr bwMode="auto">
                <a:xfrm>
                  <a:off x="1536" y="2256"/>
                  <a:ext cx="576" cy="48"/>
                </a:xfrm>
                <a:prstGeom prst="rect">
                  <a:avLst/>
                </a:prstGeom>
                <a:solidFill>
                  <a:schemeClr val="bg1"/>
                </a:solidFill>
                <a:ln w="3175">
                  <a:solidFill>
                    <a:schemeClr val="tx1"/>
                  </a:solidFill>
                  <a:miter lim="800000"/>
                  <a:headEnd/>
                  <a:tailEnd/>
                </a:ln>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solidFill>
                      <a:srgbClr val="000000"/>
                    </a:solidFill>
                  </a:endParaRPr>
                </a:p>
              </p:txBody>
            </p:sp>
            <p:sp>
              <p:nvSpPr>
                <p:cNvPr id="74785" name="Freeform 132">
                  <a:extLst>
                    <a:ext uri="{FF2B5EF4-FFF2-40B4-BE49-F238E27FC236}">
                      <a16:creationId xmlns:a16="http://schemas.microsoft.com/office/drawing/2014/main" id="{E165FB31-37CB-E74E-B820-CD6152BE9EBB}"/>
                    </a:ext>
                  </a:extLst>
                </p:cNvPr>
                <p:cNvSpPr>
                  <a:spLocks/>
                </p:cNvSpPr>
                <p:nvPr/>
              </p:nvSpPr>
              <p:spPr bwMode="auto">
                <a:xfrm>
                  <a:off x="2064" y="2256"/>
                  <a:ext cx="48" cy="48"/>
                </a:xfrm>
                <a:custGeom>
                  <a:avLst/>
                  <a:gdLst>
                    <a:gd name="T0" fmla="*/ 48 w 48"/>
                    <a:gd name="T1" fmla="*/ 1 h 96"/>
                    <a:gd name="T2" fmla="*/ 0 w 48"/>
                    <a:gd name="T3" fmla="*/ 1 h 96"/>
                    <a:gd name="T4" fmla="*/ 48 w 48"/>
                    <a:gd name="T5" fmla="*/ 0 h 96"/>
                    <a:gd name="T6" fmla="*/ 48 w 48"/>
                    <a:gd name="T7" fmla="*/ 1 h 96"/>
                    <a:gd name="T8" fmla="*/ 0 60000 65536"/>
                    <a:gd name="T9" fmla="*/ 0 60000 65536"/>
                    <a:gd name="T10" fmla="*/ 0 60000 65536"/>
                    <a:gd name="T11" fmla="*/ 0 60000 65536"/>
                    <a:gd name="T12" fmla="*/ 0 w 48"/>
                    <a:gd name="T13" fmla="*/ 0 h 96"/>
                    <a:gd name="T14" fmla="*/ 48 w 48"/>
                    <a:gd name="T15" fmla="*/ 96 h 96"/>
                  </a:gdLst>
                  <a:ahLst/>
                  <a:cxnLst>
                    <a:cxn ang="T8">
                      <a:pos x="T0" y="T1"/>
                    </a:cxn>
                    <a:cxn ang="T9">
                      <a:pos x="T2" y="T3"/>
                    </a:cxn>
                    <a:cxn ang="T10">
                      <a:pos x="T4" y="T5"/>
                    </a:cxn>
                    <a:cxn ang="T11">
                      <a:pos x="T6" y="T7"/>
                    </a:cxn>
                  </a:cxnLst>
                  <a:rect l="T12" t="T13" r="T14" b="T15"/>
                  <a:pathLst>
                    <a:path w="48" h="96">
                      <a:moveTo>
                        <a:pt x="48" y="96"/>
                      </a:moveTo>
                      <a:lnTo>
                        <a:pt x="0" y="48"/>
                      </a:lnTo>
                      <a:lnTo>
                        <a:pt x="48" y="0"/>
                      </a:lnTo>
                      <a:lnTo>
                        <a:pt x="48" y="96"/>
                      </a:lnTo>
                      <a:close/>
                    </a:path>
                  </a:pathLst>
                </a:custGeom>
                <a:solidFill>
                  <a:schemeClr val="bg1"/>
                </a:solidFill>
                <a:ln w="3175">
                  <a:solidFill>
                    <a:schemeClr val="tx1"/>
                  </a:solidFill>
                  <a:round/>
                  <a:headEnd/>
                  <a:tailEnd/>
                </a:ln>
              </p:spPr>
              <p:txBody>
                <a:bodyPr anchor="ctr">
                  <a:spAutoFit/>
                </a:bodyPr>
                <a:lstStyle/>
                <a:p>
                  <a:endParaRPr lang="en-US"/>
                </a:p>
              </p:txBody>
            </p:sp>
            <p:sp>
              <p:nvSpPr>
                <p:cNvPr id="74786" name="Line 133">
                  <a:extLst>
                    <a:ext uri="{FF2B5EF4-FFF2-40B4-BE49-F238E27FC236}">
                      <a16:creationId xmlns:a16="http://schemas.microsoft.com/office/drawing/2014/main" id="{42A7067F-829F-3340-B1F4-C348F6132E6A}"/>
                    </a:ext>
                  </a:extLst>
                </p:cNvPr>
                <p:cNvSpPr>
                  <a:spLocks noChangeShapeType="1"/>
                </p:cNvSpPr>
                <p:nvPr/>
              </p:nvSpPr>
              <p:spPr bwMode="auto">
                <a:xfrm>
                  <a:off x="2114" y="2280"/>
                  <a:ext cx="48"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grpSp>
          <p:sp>
            <p:nvSpPr>
              <p:cNvPr id="74770" name="Text Box 134">
                <a:extLst>
                  <a:ext uri="{FF2B5EF4-FFF2-40B4-BE49-F238E27FC236}">
                    <a16:creationId xmlns:a16="http://schemas.microsoft.com/office/drawing/2014/main" id="{F203CC43-A2C7-1A4E-B8BD-419C9D343901}"/>
                  </a:ext>
                </a:extLst>
              </p:cNvPr>
              <p:cNvSpPr txBox="1">
                <a:spLocks noChangeArrowheads="1"/>
              </p:cNvSpPr>
              <p:nvPr/>
            </p:nvSpPr>
            <p:spPr bwMode="auto">
              <a:xfrm>
                <a:off x="1055" y="2698"/>
                <a:ext cx="36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ko-KR" sz="1400">
                    <a:solidFill>
                      <a:srgbClr val="000000"/>
                    </a:solidFill>
                    <a:latin typeface="Verdana" panose="020B0604030504040204" pitchFamily="34" charset="0"/>
                    <a:ea typeface="굴림" panose="020B0600000101010101" pitchFamily="34" charset="-127"/>
                  </a:rPr>
                  <a:t>C[7]</a:t>
                </a:r>
              </a:p>
            </p:txBody>
          </p:sp>
          <p:sp>
            <p:nvSpPr>
              <p:cNvPr id="74771" name="Text Box 135">
                <a:extLst>
                  <a:ext uri="{FF2B5EF4-FFF2-40B4-BE49-F238E27FC236}">
                    <a16:creationId xmlns:a16="http://schemas.microsoft.com/office/drawing/2014/main" id="{B0B63A1F-31C3-BE42-926B-26D9E7F280AF}"/>
                  </a:ext>
                </a:extLst>
              </p:cNvPr>
              <p:cNvSpPr txBox="1">
                <a:spLocks noChangeArrowheads="1"/>
              </p:cNvSpPr>
              <p:nvPr/>
            </p:nvSpPr>
            <p:spPr bwMode="auto">
              <a:xfrm>
                <a:off x="1020" y="2458"/>
                <a:ext cx="43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ko-KR" sz="1400">
                    <a:solidFill>
                      <a:srgbClr val="000000"/>
                    </a:solidFill>
                    <a:latin typeface="Verdana" panose="020B0604030504040204" pitchFamily="34" charset="0"/>
                    <a:ea typeface="굴림" panose="020B0600000101010101" pitchFamily="34" charset="-127"/>
                  </a:rPr>
                  <a:t>C[11]</a:t>
                </a:r>
              </a:p>
            </p:txBody>
          </p:sp>
          <p:sp>
            <p:nvSpPr>
              <p:cNvPr id="74772" name="Text Box 136">
                <a:extLst>
                  <a:ext uri="{FF2B5EF4-FFF2-40B4-BE49-F238E27FC236}">
                    <a16:creationId xmlns:a16="http://schemas.microsoft.com/office/drawing/2014/main" id="{C1E1B2E1-C716-6E47-8CA5-5261E91CA2EC}"/>
                  </a:ext>
                </a:extLst>
              </p:cNvPr>
              <p:cNvSpPr txBox="1">
                <a:spLocks noChangeArrowheads="1"/>
              </p:cNvSpPr>
              <p:nvPr/>
            </p:nvSpPr>
            <p:spPr bwMode="auto">
              <a:xfrm>
                <a:off x="1055" y="3178"/>
                <a:ext cx="36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ko-KR" sz="1400">
                    <a:solidFill>
                      <a:srgbClr val="000000"/>
                    </a:solidFill>
                    <a:latin typeface="Verdana" panose="020B0604030504040204" pitchFamily="34" charset="0"/>
                    <a:ea typeface="굴림" panose="020B0600000101010101" pitchFamily="34" charset="-127"/>
                  </a:rPr>
                  <a:t>C[3]</a:t>
                </a:r>
              </a:p>
            </p:txBody>
          </p:sp>
          <p:sp>
            <p:nvSpPr>
              <p:cNvPr id="74773" name="Line 137">
                <a:extLst>
                  <a:ext uri="{FF2B5EF4-FFF2-40B4-BE49-F238E27FC236}">
                    <a16:creationId xmlns:a16="http://schemas.microsoft.com/office/drawing/2014/main" id="{F3A96E7D-F645-0F43-BA2A-11FCC84CBC72}"/>
                  </a:ext>
                </a:extLst>
              </p:cNvPr>
              <p:cNvSpPr>
                <a:spLocks noChangeShapeType="1"/>
              </p:cNvSpPr>
              <p:nvPr/>
            </p:nvSpPr>
            <p:spPr bwMode="auto">
              <a:xfrm>
                <a:off x="1248" y="3024"/>
                <a:ext cx="0" cy="144"/>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US"/>
              </a:p>
            </p:txBody>
          </p:sp>
          <p:sp>
            <p:nvSpPr>
              <p:cNvPr id="74774" name="Line 138">
                <a:extLst>
                  <a:ext uri="{FF2B5EF4-FFF2-40B4-BE49-F238E27FC236}">
                    <a16:creationId xmlns:a16="http://schemas.microsoft.com/office/drawing/2014/main" id="{2D3B8E5B-AEFD-7A4F-BAD7-10907866FB47}"/>
                  </a:ext>
                </a:extLst>
              </p:cNvPr>
              <p:cNvSpPr>
                <a:spLocks noChangeShapeType="1"/>
              </p:cNvSpPr>
              <p:nvPr/>
            </p:nvSpPr>
            <p:spPr bwMode="auto">
              <a:xfrm>
                <a:off x="1440" y="2208"/>
                <a:ext cx="0" cy="144"/>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US"/>
              </a:p>
            </p:txBody>
          </p:sp>
          <p:sp>
            <p:nvSpPr>
              <p:cNvPr id="74775" name="Line 139">
                <a:extLst>
                  <a:ext uri="{FF2B5EF4-FFF2-40B4-BE49-F238E27FC236}">
                    <a16:creationId xmlns:a16="http://schemas.microsoft.com/office/drawing/2014/main" id="{4E670A8F-10E5-9E40-8949-A8F4170ABD1B}"/>
                  </a:ext>
                </a:extLst>
              </p:cNvPr>
              <p:cNvSpPr>
                <a:spLocks noChangeShapeType="1"/>
              </p:cNvSpPr>
              <p:nvPr/>
            </p:nvSpPr>
            <p:spPr bwMode="auto">
              <a:xfrm>
                <a:off x="1056" y="2208"/>
                <a:ext cx="0" cy="144"/>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US"/>
              </a:p>
            </p:txBody>
          </p:sp>
          <p:sp>
            <p:nvSpPr>
              <p:cNvPr id="74776" name="Text Box 140">
                <a:extLst>
                  <a:ext uri="{FF2B5EF4-FFF2-40B4-BE49-F238E27FC236}">
                    <a16:creationId xmlns:a16="http://schemas.microsoft.com/office/drawing/2014/main" id="{B91C90B0-E0B5-BE42-8A78-89DA51CB5945}"/>
                  </a:ext>
                </a:extLst>
              </p:cNvPr>
              <p:cNvSpPr txBox="1">
                <a:spLocks noChangeArrowheads="1"/>
              </p:cNvSpPr>
              <p:nvPr/>
            </p:nvSpPr>
            <p:spPr bwMode="auto">
              <a:xfrm>
                <a:off x="780" y="1978"/>
                <a:ext cx="43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ko-KR" sz="1400">
                    <a:solidFill>
                      <a:srgbClr val="000000"/>
                    </a:solidFill>
                    <a:latin typeface="Verdana" panose="020B0604030504040204" pitchFamily="34" charset="0"/>
                    <a:ea typeface="굴림" panose="020B0600000101010101" pitchFamily="34" charset="-127"/>
                  </a:rPr>
                  <a:t>A[15]</a:t>
                </a:r>
              </a:p>
            </p:txBody>
          </p:sp>
          <p:sp>
            <p:nvSpPr>
              <p:cNvPr id="74777" name="Text Box 141">
                <a:extLst>
                  <a:ext uri="{FF2B5EF4-FFF2-40B4-BE49-F238E27FC236}">
                    <a16:creationId xmlns:a16="http://schemas.microsoft.com/office/drawing/2014/main" id="{49638BA1-6867-3F4F-9CDB-5F8CA8FC401B}"/>
                  </a:ext>
                </a:extLst>
              </p:cNvPr>
              <p:cNvSpPr txBox="1">
                <a:spLocks noChangeArrowheads="1"/>
              </p:cNvSpPr>
              <p:nvPr/>
            </p:nvSpPr>
            <p:spPr bwMode="auto">
              <a:xfrm>
                <a:off x="1212" y="1978"/>
                <a:ext cx="43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ko-KR" sz="1400">
                    <a:solidFill>
                      <a:srgbClr val="000000"/>
                    </a:solidFill>
                    <a:latin typeface="Verdana" panose="020B0604030504040204" pitchFamily="34" charset="0"/>
                    <a:ea typeface="굴림" panose="020B0600000101010101" pitchFamily="34" charset="-127"/>
                  </a:rPr>
                  <a:t>B[15]</a:t>
                </a:r>
              </a:p>
            </p:txBody>
          </p:sp>
          <p:sp>
            <p:nvSpPr>
              <p:cNvPr id="74778" name="Text Box 142">
                <a:extLst>
                  <a:ext uri="{FF2B5EF4-FFF2-40B4-BE49-F238E27FC236}">
                    <a16:creationId xmlns:a16="http://schemas.microsoft.com/office/drawing/2014/main" id="{B782ABDE-8ACD-9C4E-8D75-1FA8A0CB01D7}"/>
                  </a:ext>
                </a:extLst>
              </p:cNvPr>
              <p:cNvSpPr txBox="1">
                <a:spLocks noChangeArrowheads="1"/>
              </p:cNvSpPr>
              <p:nvPr/>
            </p:nvSpPr>
            <p:spPr bwMode="auto">
              <a:xfrm>
                <a:off x="780" y="1786"/>
                <a:ext cx="43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ko-KR" sz="1400">
                    <a:solidFill>
                      <a:srgbClr val="000000"/>
                    </a:solidFill>
                    <a:latin typeface="Verdana" panose="020B0604030504040204" pitchFamily="34" charset="0"/>
                    <a:ea typeface="굴림" panose="020B0600000101010101" pitchFamily="34" charset="-127"/>
                  </a:rPr>
                  <a:t>A[19]</a:t>
                </a:r>
              </a:p>
            </p:txBody>
          </p:sp>
          <p:sp>
            <p:nvSpPr>
              <p:cNvPr id="74779" name="Text Box 143">
                <a:extLst>
                  <a:ext uri="{FF2B5EF4-FFF2-40B4-BE49-F238E27FC236}">
                    <a16:creationId xmlns:a16="http://schemas.microsoft.com/office/drawing/2014/main" id="{33D7E6F3-81F3-BD44-AE39-26FB4CDB0353}"/>
                  </a:ext>
                </a:extLst>
              </p:cNvPr>
              <p:cNvSpPr txBox="1">
                <a:spLocks noChangeArrowheads="1"/>
              </p:cNvSpPr>
              <p:nvPr/>
            </p:nvSpPr>
            <p:spPr bwMode="auto">
              <a:xfrm>
                <a:off x="1212" y="1786"/>
                <a:ext cx="43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ko-KR" sz="1400">
                    <a:solidFill>
                      <a:srgbClr val="000000"/>
                    </a:solidFill>
                    <a:latin typeface="Verdana" panose="020B0604030504040204" pitchFamily="34" charset="0"/>
                    <a:ea typeface="굴림" panose="020B0600000101010101" pitchFamily="34" charset="-127"/>
                  </a:rPr>
                  <a:t>B[19]</a:t>
                </a:r>
              </a:p>
            </p:txBody>
          </p:sp>
          <p:sp>
            <p:nvSpPr>
              <p:cNvPr id="74780" name="Text Box 144">
                <a:extLst>
                  <a:ext uri="{FF2B5EF4-FFF2-40B4-BE49-F238E27FC236}">
                    <a16:creationId xmlns:a16="http://schemas.microsoft.com/office/drawing/2014/main" id="{9359D5BC-7CA9-9E4B-A987-49FBC0A2F187}"/>
                  </a:ext>
                </a:extLst>
              </p:cNvPr>
              <p:cNvSpPr txBox="1">
                <a:spLocks noChangeArrowheads="1"/>
              </p:cNvSpPr>
              <p:nvPr/>
            </p:nvSpPr>
            <p:spPr bwMode="auto">
              <a:xfrm>
                <a:off x="780" y="1594"/>
                <a:ext cx="43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ko-KR" sz="1400">
                    <a:solidFill>
                      <a:srgbClr val="000000"/>
                    </a:solidFill>
                    <a:latin typeface="Verdana" panose="020B0604030504040204" pitchFamily="34" charset="0"/>
                    <a:ea typeface="굴림" panose="020B0600000101010101" pitchFamily="34" charset="-127"/>
                  </a:rPr>
                  <a:t>A[23]</a:t>
                </a:r>
              </a:p>
            </p:txBody>
          </p:sp>
          <p:sp>
            <p:nvSpPr>
              <p:cNvPr id="74781" name="Text Box 145">
                <a:extLst>
                  <a:ext uri="{FF2B5EF4-FFF2-40B4-BE49-F238E27FC236}">
                    <a16:creationId xmlns:a16="http://schemas.microsoft.com/office/drawing/2014/main" id="{9CBC8D70-82A0-E147-8422-4F356D80E4AF}"/>
                  </a:ext>
                </a:extLst>
              </p:cNvPr>
              <p:cNvSpPr txBox="1">
                <a:spLocks noChangeArrowheads="1"/>
              </p:cNvSpPr>
              <p:nvPr/>
            </p:nvSpPr>
            <p:spPr bwMode="auto">
              <a:xfrm>
                <a:off x="1212" y="1594"/>
                <a:ext cx="43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ko-KR" sz="1400">
                    <a:solidFill>
                      <a:srgbClr val="000000"/>
                    </a:solidFill>
                    <a:latin typeface="Verdana" panose="020B0604030504040204" pitchFamily="34" charset="0"/>
                    <a:ea typeface="굴림" panose="020B0600000101010101" pitchFamily="34" charset="-127"/>
                  </a:rPr>
                  <a:t>B[23]</a:t>
                </a:r>
              </a:p>
            </p:txBody>
          </p:sp>
          <p:sp>
            <p:nvSpPr>
              <p:cNvPr id="74782" name="Text Box 146">
                <a:extLst>
                  <a:ext uri="{FF2B5EF4-FFF2-40B4-BE49-F238E27FC236}">
                    <a16:creationId xmlns:a16="http://schemas.microsoft.com/office/drawing/2014/main" id="{7565C0B8-EE95-E54F-BB75-9A80C1EA1922}"/>
                  </a:ext>
                </a:extLst>
              </p:cNvPr>
              <p:cNvSpPr txBox="1">
                <a:spLocks noChangeArrowheads="1"/>
              </p:cNvSpPr>
              <p:nvPr/>
            </p:nvSpPr>
            <p:spPr bwMode="auto">
              <a:xfrm>
                <a:off x="780" y="1402"/>
                <a:ext cx="43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ko-KR" sz="1400">
                    <a:solidFill>
                      <a:srgbClr val="000000"/>
                    </a:solidFill>
                    <a:latin typeface="Verdana" panose="020B0604030504040204" pitchFamily="34" charset="0"/>
                    <a:ea typeface="굴림" panose="020B0600000101010101" pitchFamily="34" charset="-127"/>
                  </a:rPr>
                  <a:t>A[27]</a:t>
                </a:r>
              </a:p>
            </p:txBody>
          </p:sp>
          <p:sp>
            <p:nvSpPr>
              <p:cNvPr id="74783" name="Text Box 147">
                <a:extLst>
                  <a:ext uri="{FF2B5EF4-FFF2-40B4-BE49-F238E27FC236}">
                    <a16:creationId xmlns:a16="http://schemas.microsoft.com/office/drawing/2014/main" id="{F3C6EA35-7061-674E-A438-594BF9FB9B68}"/>
                  </a:ext>
                </a:extLst>
              </p:cNvPr>
              <p:cNvSpPr txBox="1">
                <a:spLocks noChangeArrowheads="1"/>
              </p:cNvSpPr>
              <p:nvPr/>
            </p:nvSpPr>
            <p:spPr bwMode="auto">
              <a:xfrm>
                <a:off x="1212" y="1402"/>
                <a:ext cx="43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ko-KR" sz="1400">
                    <a:solidFill>
                      <a:srgbClr val="000000"/>
                    </a:solidFill>
                    <a:latin typeface="Verdana" panose="020B0604030504040204" pitchFamily="34" charset="0"/>
                    <a:ea typeface="굴림" panose="020B0600000101010101" pitchFamily="34" charset="-127"/>
                  </a:rPr>
                  <a:t>B[27]</a:t>
                </a:r>
              </a:p>
            </p:txBody>
          </p:sp>
        </p:grpSp>
        <p:sp>
          <p:nvSpPr>
            <p:cNvPr id="74764" name="Line 148">
              <a:extLst>
                <a:ext uri="{FF2B5EF4-FFF2-40B4-BE49-F238E27FC236}">
                  <a16:creationId xmlns:a16="http://schemas.microsoft.com/office/drawing/2014/main" id="{59EB3045-70FC-3744-8FB2-3F0CF0C7A530}"/>
                </a:ext>
              </a:extLst>
            </p:cNvPr>
            <p:cNvSpPr>
              <a:spLocks noChangeShapeType="1"/>
            </p:cNvSpPr>
            <p:nvPr/>
          </p:nvSpPr>
          <p:spPr bwMode="auto">
            <a:xfrm>
              <a:off x="2736" y="816"/>
              <a:ext cx="912" cy="1008"/>
            </a:xfrm>
            <a:prstGeom prst="line">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US"/>
            </a:p>
          </p:txBody>
        </p:sp>
        <p:sp>
          <p:nvSpPr>
            <p:cNvPr id="74765" name="Oval 149">
              <a:extLst>
                <a:ext uri="{FF2B5EF4-FFF2-40B4-BE49-F238E27FC236}">
                  <a16:creationId xmlns:a16="http://schemas.microsoft.com/office/drawing/2014/main" id="{1B963468-1ACE-BE43-9EDC-CA7FCD01AFE2}"/>
                </a:ext>
              </a:extLst>
            </p:cNvPr>
            <p:cNvSpPr>
              <a:spLocks noChangeArrowheads="1"/>
            </p:cNvSpPr>
            <p:nvPr/>
          </p:nvSpPr>
          <p:spPr bwMode="auto">
            <a:xfrm flipH="1">
              <a:off x="2307" y="954"/>
              <a:ext cx="1727" cy="630"/>
            </a:xfrm>
            <a:prstGeom prst="ellipse">
              <a:avLst/>
            </a:prstGeom>
            <a:solidFill>
              <a:schemeClr val="bg1"/>
            </a:solidFill>
            <a:ln w="3175">
              <a:solidFill>
                <a:schemeClr val="tx1"/>
              </a:solidFill>
              <a:round/>
              <a:headEnd/>
              <a:tailEnd/>
            </a:ln>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ko-KR" sz="1400" i="1">
                  <a:solidFill>
                    <a:srgbClr val="000000"/>
                  </a:solidFill>
                  <a:latin typeface="Verdana" panose="020B0604030504040204" pitchFamily="34" charset="0"/>
                  <a:ea typeface="굴림" panose="020B0600000101010101" pitchFamily="34" charset="-127"/>
                </a:rPr>
                <a:t>Execution using four pipelined functional units</a:t>
              </a:r>
            </a:p>
          </p:txBody>
        </p:sp>
      </p:grpSp>
      <p:sp>
        <p:nvSpPr>
          <p:cNvPr id="74759" name="TextBox 151">
            <a:extLst>
              <a:ext uri="{FF2B5EF4-FFF2-40B4-BE49-F238E27FC236}">
                <a16:creationId xmlns:a16="http://schemas.microsoft.com/office/drawing/2014/main" id="{C8B3D8C5-C922-4B4B-85C9-0B703FB0CD95}"/>
              </a:ext>
            </a:extLst>
          </p:cNvPr>
          <p:cNvSpPr txBox="1">
            <a:spLocks noChangeArrowheads="1"/>
          </p:cNvSpPr>
          <p:nvPr/>
        </p:nvSpPr>
        <p:spPr bwMode="auto">
          <a:xfrm>
            <a:off x="152400" y="6535738"/>
            <a:ext cx="1738313"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000">
                <a:solidFill>
                  <a:srgbClr val="000000"/>
                </a:solidFill>
              </a:rPr>
              <a:t>Slide credit: Krste Asanovic</a:t>
            </a:r>
          </a:p>
        </p:txBody>
      </p:sp>
      <p:cxnSp>
        <p:nvCxnSpPr>
          <p:cNvPr id="153" name="Straight Arrow Connector 86">
            <a:extLst>
              <a:ext uri="{FF2B5EF4-FFF2-40B4-BE49-F238E27FC236}">
                <a16:creationId xmlns:a16="http://schemas.microsoft.com/office/drawing/2014/main" id="{6350CA4E-75FD-9645-AB68-A7D412CB378D}"/>
              </a:ext>
            </a:extLst>
          </p:cNvPr>
          <p:cNvCxnSpPr>
            <a:cxnSpLocks noChangeShapeType="1"/>
          </p:cNvCxnSpPr>
          <p:nvPr/>
        </p:nvCxnSpPr>
        <p:spPr bwMode="auto">
          <a:xfrm rot="5400000">
            <a:off x="-544258" y="4434682"/>
            <a:ext cx="2174875" cy="1588"/>
          </a:xfrm>
          <a:prstGeom prst="straightConnector1">
            <a:avLst/>
          </a:prstGeom>
          <a:noFill/>
          <a:ln w="25400">
            <a:solidFill>
              <a:schemeClr val="tx1"/>
            </a:solidFill>
            <a:round/>
            <a:headEnd/>
            <a:tailEnd type="arrow" w="med" len="med"/>
          </a:ln>
          <a:extLst>
            <a:ext uri="{909E8E84-426E-40DD-AFC4-6F175D3DCCD1}">
              <a14:hiddenFill xmlns:a14="http://schemas.microsoft.com/office/drawing/2010/main">
                <a:noFill/>
              </a14:hiddenFill>
            </a:ext>
          </a:extLst>
        </p:spPr>
      </p:cxnSp>
      <p:sp>
        <p:nvSpPr>
          <p:cNvPr id="154" name="TextBox 87">
            <a:extLst>
              <a:ext uri="{FF2B5EF4-FFF2-40B4-BE49-F238E27FC236}">
                <a16:creationId xmlns:a16="http://schemas.microsoft.com/office/drawing/2014/main" id="{9835812B-B2C5-7E47-B44B-6BFF496AF5DF}"/>
              </a:ext>
            </a:extLst>
          </p:cNvPr>
          <p:cNvSpPr txBox="1">
            <a:spLocks noChangeArrowheads="1"/>
          </p:cNvSpPr>
          <p:nvPr/>
        </p:nvSpPr>
        <p:spPr bwMode="auto">
          <a:xfrm>
            <a:off x="197899" y="5522913"/>
            <a:ext cx="6889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a:solidFill>
                  <a:srgbClr val="000000"/>
                </a:solidFill>
              </a:rPr>
              <a:t>Time</a:t>
            </a:r>
          </a:p>
        </p:txBody>
      </p:sp>
      <p:cxnSp>
        <p:nvCxnSpPr>
          <p:cNvPr id="155" name="Straight Arrow Connector 121">
            <a:extLst>
              <a:ext uri="{FF2B5EF4-FFF2-40B4-BE49-F238E27FC236}">
                <a16:creationId xmlns:a16="http://schemas.microsoft.com/office/drawing/2014/main" id="{45474115-CF72-1D4A-B48B-9E9BFF8EFEDA}"/>
              </a:ext>
            </a:extLst>
          </p:cNvPr>
          <p:cNvCxnSpPr>
            <a:cxnSpLocks noChangeShapeType="1"/>
          </p:cNvCxnSpPr>
          <p:nvPr/>
        </p:nvCxnSpPr>
        <p:spPr bwMode="auto">
          <a:xfrm>
            <a:off x="6272212" y="6369050"/>
            <a:ext cx="2100263" cy="0"/>
          </a:xfrm>
          <a:prstGeom prst="straightConnector1">
            <a:avLst/>
          </a:prstGeom>
          <a:noFill/>
          <a:ln w="25400">
            <a:solidFill>
              <a:schemeClr val="tx1"/>
            </a:solidFill>
            <a:round/>
            <a:headEnd/>
            <a:tailEnd type="arrow" w="med" len="med"/>
          </a:ln>
          <a:extLst>
            <a:ext uri="{909E8E84-426E-40DD-AFC4-6F175D3DCCD1}">
              <a14:hiddenFill xmlns:a14="http://schemas.microsoft.com/office/drawing/2010/main">
                <a:noFill/>
              </a14:hiddenFill>
            </a:ext>
          </a:extLst>
        </p:spPr>
      </p:cxnSp>
      <p:sp>
        <p:nvSpPr>
          <p:cNvPr id="156" name="TextBox 123">
            <a:extLst>
              <a:ext uri="{FF2B5EF4-FFF2-40B4-BE49-F238E27FC236}">
                <a16:creationId xmlns:a16="http://schemas.microsoft.com/office/drawing/2014/main" id="{397B8244-9081-0D43-B611-C4274F027C86}"/>
              </a:ext>
            </a:extLst>
          </p:cNvPr>
          <p:cNvSpPr txBox="1">
            <a:spLocks noChangeArrowheads="1"/>
          </p:cNvSpPr>
          <p:nvPr/>
        </p:nvSpPr>
        <p:spPr bwMode="auto">
          <a:xfrm>
            <a:off x="5534025" y="6184900"/>
            <a:ext cx="8382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a:solidFill>
                  <a:srgbClr val="000000"/>
                </a:solidFill>
              </a:rPr>
              <a:t>Space</a:t>
            </a:r>
          </a:p>
        </p:txBody>
      </p:sp>
      <p:cxnSp>
        <p:nvCxnSpPr>
          <p:cNvPr id="157" name="Straight Arrow Connector 124">
            <a:extLst>
              <a:ext uri="{FF2B5EF4-FFF2-40B4-BE49-F238E27FC236}">
                <a16:creationId xmlns:a16="http://schemas.microsoft.com/office/drawing/2014/main" id="{3FCBF931-3C6F-A24D-8ABD-7FCC972E33B1}"/>
              </a:ext>
            </a:extLst>
          </p:cNvPr>
          <p:cNvCxnSpPr>
            <a:cxnSpLocks noChangeShapeType="1"/>
          </p:cNvCxnSpPr>
          <p:nvPr/>
        </p:nvCxnSpPr>
        <p:spPr bwMode="auto">
          <a:xfrm flipH="1">
            <a:off x="3355180" y="6369050"/>
            <a:ext cx="2274095" cy="0"/>
          </a:xfrm>
          <a:prstGeom prst="straightConnector1">
            <a:avLst/>
          </a:prstGeom>
          <a:noFill/>
          <a:ln w="25400">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158" name="Straight Arrow Connector 86">
            <a:extLst>
              <a:ext uri="{FF2B5EF4-FFF2-40B4-BE49-F238E27FC236}">
                <a16:creationId xmlns:a16="http://schemas.microsoft.com/office/drawing/2014/main" id="{6350CA4E-75FD-9645-AB68-A7D412CB378D}"/>
              </a:ext>
            </a:extLst>
          </p:cNvPr>
          <p:cNvCxnSpPr>
            <a:cxnSpLocks noChangeShapeType="1"/>
          </p:cNvCxnSpPr>
          <p:nvPr/>
        </p:nvCxnSpPr>
        <p:spPr bwMode="auto">
          <a:xfrm rot="5400000">
            <a:off x="1848643" y="4439444"/>
            <a:ext cx="2174875" cy="1588"/>
          </a:xfrm>
          <a:prstGeom prst="straightConnector1">
            <a:avLst/>
          </a:prstGeom>
          <a:noFill/>
          <a:ln w="25400">
            <a:solidFill>
              <a:schemeClr val="tx1"/>
            </a:solidFill>
            <a:round/>
            <a:headEnd/>
            <a:tailEnd type="arrow" w="med" len="med"/>
          </a:ln>
          <a:extLst>
            <a:ext uri="{909E8E84-426E-40DD-AFC4-6F175D3DCCD1}">
              <a14:hiddenFill xmlns:a14="http://schemas.microsoft.com/office/drawing/2010/main">
                <a:noFill/>
              </a14:hiddenFill>
            </a:ext>
          </a:extLst>
        </p:spPr>
      </p:cxnSp>
      <p:sp>
        <p:nvSpPr>
          <p:cNvPr id="159" name="TextBox 87">
            <a:extLst>
              <a:ext uri="{FF2B5EF4-FFF2-40B4-BE49-F238E27FC236}">
                <a16:creationId xmlns:a16="http://schemas.microsoft.com/office/drawing/2014/main" id="{9835812B-B2C5-7E47-B44B-6BFF496AF5DF}"/>
              </a:ext>
            </a:extLst>
          </p:cNvPr>
          <p:cNvSpPr txBox="1">
            <a:spLocks noChangeArrowheads="1"/>
          </p:cNvSpPr>
          <p:nvPr/>
        </p:nvSpPr>
        <p:spPr bwMode="auto">
          <a:xfrm>
            <a:off x="2590800" y="5527675"/>
            <a:ext cx="6889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a:solidFill>
                  <a:srgbClr val="000000"/>
                </a:solidFill>
              </a:rPr>
              <a:t>Time</a:t>
            </a:r>
          </a:p>
        </p:txBody>
      </p:sp>
    </p:spTree>
    <p:extLst>
      <p:ext uri="{BB962C8B-B14F-4D97-AF65-F5344CB8AC3E}">
        <p14:creationId xmlns:p14="http://schemas.microsoft.com/office/powerpoint/2010/main" val="196613184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499"/>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5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5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4" grpId="0"/>
      <p:bldP spid="156" grpId="0"/>
      <p:bldP spid="15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Title 1">
            <a:extLst>
              <a:ext uri="{FF2B5EF4-FFF2-40B4-BE49-F238E27FC236}">
                <a16:creationId xmlns:a16="http://schemas.microsoft.com/office/drawing/2014/main" id="{955F818D-3EE0-3745-934A-322BEAB9452B}"/>
              </a:ext>
            </a:extLst>
          </p:cNvPr>
          <p:cNvSpPr>
            <a:spLocks noGrp="1"/>
          </p:cNvSpPr>
          <p:nvPr>
            <p:ph type="title"/>
          </p:nvPr>
        </p:nvSpPr>
        <p:spPr/>
        <p:txBody>
          <a:bodyPr/>
          <a:lstStyle/>
          <a:p>
            <a:r>
              <a:rPr lang="en-US" altLang="en-US" dirty="0">
                <a:ea typeface="ＭＳ Ｐゴシック" panose="020B0600070205080204" pitchFamily="34" charset="-128"/>
              </a:rPr>
              <a:t>Recall: Vector Unit Structure</a:t>
            </a:r>
          </a:p>
        </p:txBody>
      </p:sp>
      <p:sp>
        <p:nvSpPr>
          <p:cNvPr id="75779" name="Slide Number Placeholder 3">
            <a:extLst>
              <a:ext uri="{FF2B5EF4-FFF2-40B4-BE49-F238E27FC236}">
                <a16:creationId xmlns:a16="http://schemas.microsoft.com/office/drawing/2014/main" id="{C646B4B2-E643-6447-B989-691E4A7318D4}"/>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866C247A-A435-2E4E-A640-94E113B3C6C7}" type="slidenum">
              <a:rPr lang="en-US" altLang="en-US" sz="1600">
                <a:solidFill>
                  <a:srgbClr val="000000"/>
                </a:solidFill>
                <a:latin typeface="Garamond" panose="02020404030301010803" pitchFamily="18" charset="0"/>
              </a:rPr>
              <a:pPr eaLnBrk="1" hangingPunct="1"/>
              <a:t>11</a:t>
            </a:fld>
            <a:endParaRPr lang="en-US" altLang="en-US" sz="1600">
              <a:solidFill>
                <a:srgbClr val="000000"/>
              </a:solidFill>
              <a:latin typeface="Garamond" panose="02020404030301010803" pitchFamily="18" charset="0"/>
            </a:endParaRPr>
          </a:p>
        </p:txBody>
      </p:sp>
      <p:sp>
        <p:nvSpPr>
          <p:cNvPr id="75780" name="Freeform 3">
            <a:extLst>
              <a:ext uri="{FF2B5EF4-FFF2-40B4-BE49-F238E27FC236}">
                <a16:creationId xmlns:a16="http://schemas.microsoft.com/office/drawing/2014/main" id="{39F09217-9F5B-4B44-BCD6-0F8E05962599}"/>
              </a:ext>
            </a:extLst>
          </p:cNvPr>
          <p:cNvSpPr>
            <a:spLocks/>
          </p:cNvSpPr>
          <p:nvPr/>
        </p:nvSpPr>
        <p:spPr bwMode="auto">
          <a:xfrm>
            <a:off x="1477963" y="4114800"/>
            <a:ext cx="914400" cy="1066800"/>
          </a:xfrm>
          <a:custGeom>
            <a:avLst/>
            <a:gdLst>
              <a:gd name="T0" fmla="*/ 0 w 576"/>
              <a:gd name="T1" fmla="*/ 0 h 672"/>
              <a:gd name="T2" fmla="*/ 2147483647 w 576"/>
              <a:gd name="T3" fmla="*/ 2147483647 h 672"/>
              <a:gd name="T4" fmla="*/ 2147483647 w 576"/>
              <a:gd name="T5" fmla="*/ 2147483647 h 672"/>
              <a:gd name="T6" fmla="*/ 2147483647 w 576"/>
              <a:gd name="T7" fmla="*/ 0 h 672"/>
              <a:gd name="T8" fmla="*/ 2147483647 w 576"/>
              <a:gd name="T9" fmla="*/ 0 h 672"/>
              <a:gd name="T10" fmla="*/ 2147483647 w 576"/>
              <a:gd name="T11" fmla="*/ 2147483647 h 672"/>
              <a:gd name="T12" fmla="*/ 2147483647 w 576"/>
              <a:gd name="T13" fmla="*/ 0 h 672"/>
              <a:gd name="T14" fmla="*/ 0 w 576"/>
              <a:gd name="T15" fmla="*/ 0 h 672"/>
              <a:gd name="T16" fmla="*/ 0 60000 65536"/>
              <a:gd name="T17" fmla="*/ 0 60000 65536"/>
              <a:gd name="T18" fmla="*/ 0 60000 65536"/>
              <a:gd name="T19" fmla="*/ 0 60000 65536"/>
              <a:gd name="T20" fmla="*/ 0 60000 65536"/>
              <a:gd name="T21" fmla="*/ 0 60000 65536"/>
              <a:gd name="T22" fmla="*/ 0 60000 65536"/>
              <a:gd name="T23" fmla="*/ 0 60000 65536"/>
              <a:gd name="T24" fmla="*/ 0 w 576"/>
              <a:gd name="T25" fmla="*/ 0 h 672"/>
              <a:gd name="T26" fmla="*/ 576 w 576"/>
              <a:gd name="T27" fmla="*/ 672 h 67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76" h="672">
                <a:moveTo>
                  <a:pt x="0" y="0"/>
                </a:moveTo>
                <a:lnTo>
                  <a:pt x="144" y="672"/>
                </a:lnTo>
                <a:lnTo>
                  <a:pt x="450" y="672"/>
                </a:lnTo>
                <a:lnTo>
                  <a:pt x="576" y="0"/>
                </a:lnTo>
                <a:lnTo>
                  <a:pt x="336" y="0"/>
                </a:lnTo>
                <a:lnTo>
                  <a:pt x="288" y="96"/>
                </a:lnTo>
                <a:lnTo>
                  <a:pt x="240" y="0"/>
                </a:lnTo>
                <a:lnTo>
                  <a:pt x="0" y="0"/>
                </a:lnTo>
                <a:close/>
              </a:path>
            </a:pathLst>
          </a:custGeom>
          <a:noFill/>
          <a:ln w="31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grpSp>
        <p:nvGrpSpPr>
          <p:cNvPr id="75781" name="Group 4">
            <a:extLst>
              <a:ext uri="{FF2B5EF4-FFF2-40B4-BE49-F238E27FC236}">
                <a16:creationId xmlns:a16="http://schemas.microsoft.com/office/drawing/2014/main" id="{6B2908A1-EF09-7540-836C-7F8410E0EF1E}"/>
              </a:ext>
            </a:extLst>
          </p:cNvPr>
          <p:cNvGrpSpPr>
            <a:grpSpLocks/>
          </p:cNvGrpSpPr>
          <p:nvPr/>
        </p:nvGrpSpPr>
        <p:grpSpPr bwMode="auto">
          <a:xfrm>
            <a:off x="1477963" y="5029200"/>
            <a:ext cx="993775" cy="76200"/>
            <a:chOff x="1536" y="2256"/>
            <a:chExt cx="626" cy="48"/>
          </a:xfrm>
        </p:grpSpPr>
        <p:sp>
          <p:nvSpPr>
            <p:cNvPr id="75933" name="Rectangle 5">
              <a:extLst>
                <a:ext uri="{FF2B5EF4-FFF2-40B4-BE49-F238E27FC236}">
                  <a16:creationId xmlns:a16="http://schemas.microsoft.com/office/drawing/2014/main" id="{4EDD80FF-AC52-3C4E-970A-021594C621F4}"/>
                </a:ext>
              </a:extLst>
            </p:cNvPr>
            <p:cNvSpPr>
              <a:spLocks noChangeArrowheads="1"/>
            </p:cNvSpPr>
            <p:nvPr/>
          </p:nvSpPr>
          <p:spPr bwMode="auto">
            <a:xfrm>
              <a:off x="1536" y="2256"/>
              <a:ext cx="576" cy="48"/>
            </a:xfrm>
            <a:prstGeom prst="rect">
              <a:avLst/>
            </a:prstGeom>
            <a:solidFill>
              <a:schemeClr val="bg1"/>
            </a:solidFill>
            <a:ln w="3175">
              <a:solidFill>
                <a:schemeClr val="tx1"/>
              </a:solidFill>
              <a:miter lim="800000"/>
              <a:headEnd/>
              <a:tailEnd/>
            </a:ln>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solidFill>
                  <a:srgbClr val="000000"/>
                </a:solidFill>
              </a:endParaRPr>
            </a:p>
          </p:txBody>
        </p:sp>
        <p:sp>
          <p:nvSpPr>
            <p:cNvPr id="75934" name="Freeform 6">
              <a:extLst>
                <a:ext uri="{FF2B5EF4-FFF2-40B4-BE49-F238E27FC236}">
                  <a16:creationId xmlns:a16="http://schemas.microsoft.com/office/drawing/2014/main" id="{025CB863-1706-8641-8990-BDE17621AF4F}"/>
                </a:ext>
              </a:extLst>
            </p:cNvPr>
            <p:cNvSpPr>
              <a:spLocks/>
            </p:cNvSpPr>
            <p:nvPr/>
          </p:nvSpPr>
          <p:spPr bwMode="auto">
            <a:xfrm>
              <a:off x="2064" y="2256"/>
              <a:ext cx="48" cy="48"/>
            </a:xfrm>
            <a:custGeom>
              <a:avLst/>
              <a:gdLst>
                <a:gd name="T0" fmla="*/ 48 w 48"/>
                <a:gd name="T1" fmla="*/ 1 h 96"/>
                <a:gd name="T2" fmla="*/ 0 w 48"/>
                <a:gd name="T3" fmla="*/ 1 h 96"/>
                <a:gd name="T4" fmla="*/ 48 w 48"/>
                <a:gd name="T5" fmla="*/ 0 h 96"/>
                <a:gd name="T6" fmla="*/ 48 w 48"/>
                <a:gd name="T7" fmla="*/ 1 h 96"/>
                <a:gd name="T8" fmla="*/ 0 60000 65536"/>
                <a:gd name="T9" fmla="*/ 0 60000 65536"/>
                <a:gd name="T10" fmla="*/ 0 60000 65536"/>
                <a:gd name="T11" fmla="*/ 0 60000 65536"/>
                <a:gd name="T12" fmla="*/ 0 w 48"/>
                <a:gd name="T13" fmla="*/ 0 h 96"/>
                <a:gd name="T14" fmla="*/ 48 w 48"/>
                <a:gd name="T15" fmla="*/ 96 h 96"/>
              </a:gdLst>
              <a:ahLst/>
              <a:cxnLst>
                <a:cxn ang="T8">
                  <a:pos x="T0" y="T1"/>
                </a:cxn>
                <a:cxn ang="T9">
                  <a:pos x="T2" y="T3"/>
                </a:cxn>
                <a:cxn ang="T10">
                  <a:pos x="T4" y="T5"/>
                </a:cxn>
                <a:cxn ang="T11">
                  <a:pos x="T6" y="T7"/>
                </a:cxn>
              </a:cxnLst>
              <a:rect l="T12" t="T13" r="T14" b="T15"/>
              <a:pathLst>
                <a:path w="48" h="96">
                  <a:moveTo>
                    <a:pt x="48" y="96"/>
                  </a:moveTo>
                  <a:lnTo>
                    <a:pt x="0" y="48"/>
                  </a:lnTo>
                  <a:lnTo>
                    <a:pt x="48" y="0"/>
                  </a:lnTo>
                  <a:lnTo>
                    <a:pt x="48" y="96"/>
                  </a:lnTo>
                  <a:close/>
                </a:path>
              </a:pathLst>
            </a:custGeom>
            <a:solidFill>
              <a:schemeClr val="bg1"/>
            </a:solidFill>
            <a:ln w="3175">
              <a:solidFill>
                <a:schemeClr val="tx1"/>
              </a:solidFill>
              <a:round/>
              <a:headEnd/>
              <a:tailEnd/>
            </a:ln>
          </p:spPr>
          <p:txBody>
            <a:bodyPr anchor="ctr">
              <a:spAutoFit/>
            </a:bodyPr>
            <a:lstStyle/>
            <a:p>
              <a:endParaRPr lang="en-US"/>
            </a:p>
          </p:txBody>
        </p:sp>
        <p:sp>
          <p:nvSpPr>
            <p:cNvPr id="75935" name="Line 7">
              <a:extLst>
                <a:ext uri="{FF2B5EF4-FFF2-40B4-BE49-F238E27FC236}">
                  <a16:creationId xmlns:a16="http://schemas.microsoft.com/office/drawing/2014/main" id="{DA6918E8-AC20-C142-9227-9B4B35082652}"/>
                </a:ext>
              </a:extLst>
            </p:cNvPr>
            <p:cNvSpPr>
              <a:spLocks noChangeShapeType="1"/>
            </p:cNvSpPr>
            <p:nvPr/>
          </p:nvSpPr>
          <p:spPr bwMode="auto">
            <a:xfrm>
              <a:off x="2114" y="2280"/>
              <a:ext cx="48"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grpSp>
      <p:grpSp>
        <p:nvGrpSpPr>
          <p:cNvPr id="75782" name="Group 8">
            <a:extLst>
              <a:ext uri="{FF2B5EF4-FFF2-40B4-BE49-F238E27FC236}">
                <a16:creationId xmlns:a16="http://schemas.microsoft.com/office/drawing/2014/main" id="{FBABA0AA-AD20-6A45-9645-A96C4B1F7CE0}"/>
              </a:ext>
            </a:extLst>
          </p:cNvPr>
          <p:cNvGrpSpPr>
            <a:grpSpLocks/>
          </p:cNvGrpSpPr>
          <p:nvPr/>
        </p:nvGrpSpPr>
        <p:grpSpPr bwMode="auto">
          <a:xfrm>
            <a:off x="1477963" y="4267200"/>
            <a:ext cx="993775" cy="76200"/>
            <a:chOff x="1536" y="2256"/>
            <a:chExt cx="626" cy="48"/>
          </a:xfrm>
        </p:grpSpPr>
        <p:sp>
          <p:nvSpPr>
            <p:cNvPr id="75930" name="Rectangle 9">
              <a:extLst>
                <a:ext uri="{FF2B5EF4-FFF2-40B4-BE49-F238E27FC236}">
                  <a16:creationId xmlns:a16="http://schemas.microsoft.com/office/drawing/2014/main" id="{9C3EA418-AEDD-FE4F-9DA9-604DBDD354EA}"/>
                </a:ext>
              </a:extLst>
            </p:cNvPr>
            <p:cNvSpPr>
              <a:spLocks noChangeArrowheads="1"/>
            </p:cNvSpPr>
            <p:nvPr/>
          </p:nvSpPr>
          <p:spPr bwMode="auto">
            <a:xfrm>
              <a:off x="1536" y="2256"/>
              <a:ext cx="576" cy="48"/>
            </a:xfrm>
            <a:prstGeom prst="rect">
              <a:avLst/>
            </a:prstGeom>
            <a:solidFill>
              <a:schemeClr val="bg1"/>
            </a:solidFill>
            <a:ln w="3175">
              <a:solidFill>
                <a:schemeClr val="tx1"/>
              </a:solidFill>
              <a:miter lim="800000"/>
              <a:headEnd/>
              <a:tailEnd/>
            </a:ln>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solidFill>
                  <a:srgbClr val="000000"/>
                </a:solidFill>
              </a:endParaRPr>
            </a:p>
          </p:txBody>
        </p:sp>
        <p:sp>
          <p:nvSpPr>
            <p:cNvPr id="75931" name="Freeform 10">
              <a:extLst>
                <a:ext uri="{FF2B5EF4-FFF2-40B4-BE49-F238E27FC236}">
                  <a16:creationId xmlns:a16="http://schemas.microsoft.com/office/drawing/2014/main" id="{D754F320-B5B3-FB40-8081-A06F16907187}"/>
                </a:ext>
              </a:extLst>
            </p:cNvPr>
            <p:cNvSpPr>
              <a:spLocks/>
            </p:cNvSpPr>
            <p:nvPr/>
          </p:nvSpPr>
          <p:spPr bwMode="auto">
            <a:xfrm>
              <a:off x="2064" y="2256"/>
              <a:ext cx="48" cy="48"/>
            </a:xfrm>
            <a:custGeom>
              <a:avLst/>
              <a:gdLst>
                <a:gd name="T0" fmla="*/ 48 w 48"/>
                <a:gd name="T1" fmla="*/ 1 h 96"/>
                <a:gd name="T2" fmla="*/ 0 w 48"/>
                <a:gd name="T3" fmla="*/ 1 h 96"/>
                <a:gd name="T4" fmla="*/ 48 w 48"/>
                <a:gd name="T5" fmla="*/ 0 h 96"/>
                <a:gd name="T6" fmla="*/ 48 w 48"/>
                <a:gd name="T7" fmla="*/ 1 h 96"/>
                <a:gd name="T8" fmla="*/ 0 60000 65536"/>
                <a:gd name="T9" fmla="*/ 0 60000 65536"/>
                <a:gd name="T10" fmla="*/ 0 60000 65536"/>
                <a:gd name="T11" fmla="*/ 0 60000 65536"/>
                <a:gd name="T12" fmla="*/ 0 w 48"/>
                <a:gd name="T13" fmla="*/ 0 h 96"/>
                <a:gd name="T14" fmla="*/ 48 w 48"/>
                <a:gd name="T15" fmla="*/ 96 h 96"/>
              </a:gdLst>
              <a:ahLst/>
              <a:cxnLst>
                <a:cxn ang="T8">
                  <a:pos x="T0" y="T1"/>
                </a:cxn>
                <a:cxn ang="T9">
                  <a:pos x="T2" y="T3"/>
                </a:cxn>
                <a:cxn ang="T10">
                  <a:pos x="T4" y="T5"/>
                </a:cxn>
                <a:cxn ang="T11">
                  <a:pos x="T6" y="T7"/>
                </a:cxn>
              </a:cxnLst>
              <a:rect l="T12" t="T13" r="T14" b="T15"/>
              <a:pathLst>
                <a:path w="48" h="96">
                  <a:moveTo>
                    <a:pt x="48" y="96"/>
                  </a:moveTo>
                  <a:lnTo>
                    <a:pt x="0" y="48"/>
                  </a:lnTo>
                  <a:lnTo>
                    <a:pt x="48" y="0"/>
                  </a:lnTo>
                  <a:lnTo>
                    <a:pt x="48" y="96"/>
                  </a:lnTo>
                  <a:close/>
                </a:path>
              </a:pathLst>
            </a:custGeom>
            <a:solidFill>
              <a:schemeClr val="bg1"/>
            </a:solidFill>
            <a:ln w="3175">
              <a:solidFill>
                <a:schemeClr val="tx1"/>
              </a:solidFill>
              <a:round/>
              <a:headEnd/>
              <a:tailEnd/>
            </a:ln>
          </p:spPr>
          <p:txBody>
            <a:bodyPr anchor="ctr">
              <a:spAutoFit/>
            </a:bodyPr>
            <a:lstStyle/>
            <a:p>
              <a:endParaRPr lang="en-US"/>
            </a:p>
          </p:txBody>
        </p:sp>
        <p:sp>
          <p:nvSpPr>
            <p:cNvPr id="75932" name="Line 11">
              <a:extLst>
                <a:ext uri="{FF2B5EF4-FFF2-40B4-BE49-F238E27FC236}">
                  <a16:creationId xmlns:a16="http://schemas.microsoft.com/office/drawing/2014/main" id="{377BACAF-2411-774D-B923-5018880B5710}"/>
                </a:ext>
              </a:extLst>
            </p:cNvPr>
            <p:cNvSpPr>
              <a:spLocks noChangeShapeType="1"/>
            </p:cNvSpPr>
            <p:nvPr/>
          </p:nvSpPr>
          <p:spPr bwMode="auto">
            <a:xfrm>
              <a:off x="2114" y="2280"/>
              <a:ext cx="48"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grpSp>
      <p:grpSp>
        <p:nvGrpSpPr>
          <p:cNvPr id="75783" name="Group 12">
            <a:extLst>
              <a:ext uri="{FF2B5EF4-FFF2-40B4-BE49-F238E27FC236}">
                <a16:creationId xmlns:a16="http://schemas.microsoft.com/office/drawing/2014/main" id="{E9F8F420-C2A9-D543-BF64-5B797FC080BD}"/>
              </a:ext>
            </a:extLst>
          </p:cNvPr>
          <p:cNvGrpSpPr>
            <a:grpSpLocks/>
          </p:cNvGrpSpPr>
          <p:nvPr/>
        </p:nvGrpSpPr>
        <p:grpSpPr bwMode="auto">
          <a:xfrm>
            <a:off x="1477963" y="4648200"/>
            <a:ext cx="993775" cy="76200"/>
            <a:chOff x="1536" y="2256"/>
            <a:chExt cx="626" cy="48"/>
          </a:xfrm>
        </p:grpSpPr>
        <p:sp>
          <p:nvSpPr>
            <p:cNvPr id="75927" name="Rectangle 13">
              <a:extLst>
                <a:ext uri="{FF2B5EF4-FFF2-40B4-BE49-F238E27FC236}">
                  <a16:creationId xmlns:a16="http://schemas.microsoft.com/office/drawing/2014/main" id="{142A23D2-85B7-7E49-812E-D4FD1EAB2285}"/>
                </a:ext>
              </a:extLst>
            </p:cNvPr>
            <p:cNvSpPr>
              <a:spLocks noChangeArrowheads="1"/>
            </p:cNvSpPr>
            <p:nvPr/>
          </p:nvSpPr>
          <p:spPr bwMode="auto">
            <a:xfrm>
              <a:off x="1536" y="2256"/>
              <a:ext cx="576" cy="48"/>
            </a:xfrm>
            <a:prstGeom prst="rect">
              <a:avLst/>
            </a:prstGeom>
            <a:solidFill>
              <a:schemeClr val="bg1"/>
            </a:solidFill>
            <a:ln w="3175">
              <a:solidFill>
                <a:schemeClr val="tx1"/>
              </a:solidFill>
              <a:miter lim="800000"/>
              <a:headEnd/>
              <a:tailEnd/>
            </a:ln>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solidFill>
                  <a:srgbClr val="000000"/>
                </a:solidFill>
              </a:endParaRPr>
            </a:p>
          </p:txBody>
        </p:sp>
        <p:sp>
          <p:nvSpPr>
            <p:cNvPr id="75928" name="Freeform 14">
              <a:extLst>
                <a:ext uri="{FF2B5EF4-FFF2-40B4-BE49-F238E27FC236}">
                  <a16:creationId xmlns:a16="http://schemas.microsoft.com/office/drawing/2014/main" id="{20F988AD-DC00-CF4B-9759-EE42449C1654}"/>
                </a:ext>
              </a:extLst>
            </p:cNvPr>
            <p:cNvSpPr>
              <a:spLocks/>
            </p:cNvSpPr>
            <p:nvPr/>
          </p:nvSpPr>
          <p:spPr bwMode="auto">
            <a:xfrm>
              <a:off x="2064" y="2256"/>
              <a:ext cx="48" cy="48"/>
            </a:xfrm>
            <a:custGeom>
              <a:avLst/>
              <a:gdLst>
                <a:gd name="T0" fmla="*/ 48 w 48"/>
                <a:gd name="T1" fmla="*/ 1 h 96"/>
                <a:gd name="T2" fmla="*/ 0 w 48"/>
                <a:gd name="T3" fmla="*/ 1 h 96"/>
                <a:gd name="T4" fmla="*/ 48 w 48"/>
                <a:gd name="T5" fmla="*/ 0 h 96"/>
                <a:gd name="T6" fmla="*/ 48 w 48"/>
                <a:gd name="T7" fmla="*/ 1 h 96"/>
                <a:gd name="T8" fmla="*/ 0 60000 65536"/>
                <a:gd name="T9" fmla="*/ 0 60000 65536"/>
                <a:gd name="T10" fmla="*/ 0 60000 65536"/>
                <a:gd name="T11" fmla="*/ 0 60000 65536"/>
                <a:gd name="T12" fmla="*/ 0 w 48"/>
                <a:gd name="T13" fmla="*/ 0 h 96"/>
                <a:gd name="T14" fmla="*/ 48 w 48"/>
                <a:gd name="T15" fmla="*/ 96 h 96"/>
              </a:gdLst>
              <a:ahLst/>
              <a:cxnLst>
                <a:cxn ang="T8">
                  <a:pos x="T0" y="T1"/>
                </a:cxn>
                <a:cxn ang="T9">
                  <a:pos x="T2" y="T3"/>
                </a:cxn>
                <a:cxn ang="T10">
                  <a:pos x="T4" y="T5"/>
                </a:cxn>
                <a:cxn ang="T11">
                  <a:pos x="T6" y="T7"/>
                </a:cxn>
              </a:cxnLst>
              <a:rect l="T12" t="T13" r="T14" b="T15"/>
              <a:pathLst>
                <a:path w="48" h="96">
                  <a:moveTo>
                    <a:pt x="48" y="96"/>
                  </a:moveTo>
                  <a:lnTo>
                    <a:pt x="0" y="48"/>
                  </a:lnTo>
                  <a:lnTo>
                    <a:pt x="48" y="0"/>
                  </a:lnTo>
                  <a:lnTo>
                    <a:pt x="48" y="96"/>
                  </a:lnTo>
                  <a:close/>
                </a:path>
              </a:pathLst>
            </a:custGeom>
            <a:solidFill>
              <a:schemeClr val="bg1"/>
            </a:solidFill>
            <a:ln w="3175">
              <a:solidFill>
                <a:schemeClr val="tx1"/>
              </a:solidFill>
              <a:round/>
              <a:headEnd/>
              <a:tailEnd/>
            </a:ln>
          </p:spPr>
          <p:txBody>
            <a:bodyPr anchor="ctr">
              <a:spAutoFit/>
            </a:bodyPr>
            <a:lstStyle/>
            <a:p>
              <a:endParaRPr lang="en-US"/>
            </a:p>
          </p:txBody>
        </p:sp>
        <p:sp>
          <p:nvSpPr>
            <p:cNvPr id="75929" name="Line 15">
              <a:extLst>
                <a:ext uri="{FF2B5EF4-FFF2-40B4-BE49-F238E27FC236}">
                  <a16:creationId xmlns:a16="http://schemas.microsoft.com/office/drawing/2014/main" id="{50D93F3E-39E6-D245-8441-F9F20F690FCB}"/>
                </a:ext>
              </a:extLst>
            </p:cNvPr>
            <p:cNvSpPr>
              <a:spLocks noChangeShapeType="1"/>
            </p:cNvSpPr>
            <p:nvPr/>
          </p:nvSpPr>
          <p:spPr bwMode="auto">
            <a:xfrm>
              <a:off x="2114" y="2280"/>
              <a:ext cx="48"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grpSp>
      <p:sp>
        <p:nvSpPr>
          <p:cNvPr id="75784" name="Line 16">
            <a:extLst>
              <a:ext uri="{FF2B5EF4-FFF2-40B4-BE49-F238E27FC236}">
                <a16:creationId xmlns:a16="http://schemas.microsoft.com/office/drawing/2014/main" id="{947BD302-30E9-BD4E-B640-3A5E0EEE3A67}"/>
              </a:ext>
            </a:extLst>
          </p:cNvPr>
          <p:cNvSpPr>
            <a:spLocks noChangeShapeType="1"/>
          </p:cNvSpPr>
          <p:nvPr/>
        </p:nvSpPr>
        <p:spPr bwMode="auto">
          <a:xfrm>
            <a:off x="2239963" y="3886200"/>
            <a:ext cx="0" cy="228600"/>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US"/>
          </a:p>
        </p:txBody>
      </p:sp>
      <p:sp>
        <p:nvSpPr>
          <p:cNvPr id="75785" name="Line 17">
            <a:extLst>
              <a:ext uri="{FF2B5EF4-FFF2-40B4-BE49-F238E27FC236}">
                <a16:creationId xmlns:a16="http://schemas.microsoft.com/office/drawing/2014/main" id="{328DFBB1-B117-7549-A912-CCCC83D0B62A}"/>
              </a:ext>
            </a:extLst>
          </p:cNvPr>
          <p:cNvSpPr>
            <a:spLocks noChangeShapeType="1"/>
          </p:cNvSpPr>
          <p:nvPr/>
        </p:nvSpPr>
        <p:spPr bwMode="auto">
          <a:xfrm>
            <a:off x="1630363" y="3886200"/>
            <a:ext cx="0" cy="228600"/>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US"/>
          </a:p>
        </p:txBody>
      </p:sp>
      <p:sp>
        <p:nvSpPr>
          <p:cNvPr id="75786" name="Freeform 18">
            <a:extLst>
              <a:ext uri="{FF2B5EF4-FFF2-40B4-BE49-F238E27FC236}">
                <a16:creationId xmlns:a16="http://schemas.microsoft.com/office/drawing/2014/main" id="{6D8D66B1-5B2E-7A41-9127-91C9DB2EFCBA}"/>
              </a:ext>
            </a:extLst>
          </p:cNvPr>
          <p:cNvSpPr>
            <a:spLocks/>
          </p:cNvSpPr>
          <p:nvPr/>
        </p:nvSpPr>
        <p:spPr bwMode="auto">
          <a:xfrm flipV="1">
            <a:off x="1477963" y="1524000"/>
            <a:ext cx="914400" cy="1066800"/>
          </a:xfrm>
          <a:custGeom>
            <a:avLst/>
            <a:gdLst>
              <a:gd name="T0" fmla="*/ 0 w 576"/>
              <a:gd name="T1" fmla="*/ 0 h 672"/>
              <a:gd name="T2" fmla="*/ 2147483647 w 576"/>
              <a:gd name="T3" fmla="*/ 2147483647 h 672"/>
              <a:gd name="T4" fmla="*/ 2147483647 w 576"/>
              <a:gd name="T5" fmla="*/ 2147483647 h 672"/>
              <a:gd name="T6" fmla="*/ 2147483647 w 576"/>
              <a:gd name="T7" fmla="*/ 0 h 672"/>
              <a:gd name="T8" fmla="*/ 2147483647 w 576"/>
              <a:gd name="T9" fmla="*/ 0 h 672"/>
              <a:gd name="T10" fmla="*/ 2147483647 w 576"/>
              <a:gd name="T11" fmla="*/ 2147483647 h 672"/>
              <a:gd name="T12" fmla="*/ 2147483647 w 576"/>
              <a:gd name="T13" fmla="*/ 0 h 672"/>
              <a:gd name="T14" fmla="*/ 0 w 576"/>
              <a:gd name="T15" fmla="*/ 0 h 672"/>
              <a:gd name="T16" fmla="*/ 0 60000 65536"/>
              <a:gd name="T17" fmla="*/ 0 60000 65536"/>
              <a:gd name="T18" fmla="*/ 0 60000 65536"/>
              <a:gd name="T19" fmla="*/ 0 60000 65536"/>
              <a:gd name="T20" fmla="*/ 0 60000 65536"/>
              <a:gd name="T21" fmla="*/ 0 60000 65536"/>
              <a:gd name="T22" fmla="*/ 0 60000 65536"/>
              <a:gd name="T23" fmla="*/ 0 60000 65536"/>
              <a:gd name="T24" fmla="*/ 0 w 576"/>
              <a:gd name="T25" fmla="*/ 0 h 672"/>
              <a:gd name="T26" fmla="*/ 576 w 576"/>
              <a:gd name="T27" fmla="*/ 672 h 67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76" h="672">
                <a:moveTo>
                  <a:pt x="0" y="0"/>
                </a:moveTo>
                <a:lnTo>
                  <a:pt x="144" y="672"/>
                </a:lnTo>
                <a:lnTo>
                  <a:pt x="450" y="672"/>
                </a:lnTo>
                <a:lnTo>
                  <a:pt x="576" y="0"/>
                </a:lnTo>
                <a:lnTo>
                  <a:pt x="336" y="0"/>
                </a:lnTo>
                <a:lnTo>
                  <a:pt x="288" y="96"/>
                </a:lnTo>
                <a:lnTo>
                  <a:pt x="240" y="0"/>
                </a:lnTo>
                <a:lnTo>
                  <a:pt x="0" y="0"/>
                </a:lnTo>
                <a:close/>
              </a:path>
            </a:pathLst>
          </a:custGeom>
          <a:noFill/>
          <a:ln w="31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grpSp>
        <p:nvGrpSpPr>
          <p:cNvPr id="75787" name="Group 19">
            <a:extLst>
              <a:ext uri="{FF2B5EF4-FFF2-40B4-BE49-F238E27FC236}">
                <a16:creationId xmlns:a16="http://schemas.microsoft.com/office/drawing/2014/main" id="{FB6A6CF4-7CFE-8541-9203-5EAAF4A91E09}"/>
              </a:ext>
            </a:extLst>
          </p:cNvPr>
          <p:cNvGrpSpPr>
            <a:grpSpLocks/>
          </p:cNvGrpSpPr>
          <p:nvPr/>
        </p:nvGrpSpPr>
        <p:grpSpPr bwMode="auto">
          <a:xfrm flipV="1">
            <a:off x="1477963" y="1600200"/>
            <a:ext cx="993775" cy="76200"/>
            <a:chOff x="1536" y="2256"/>
            <a:chExt cx="626" cy="48"/>
          </a:xfrm>
        </p:grpSpPr>
        <p:sp>
          <p:nvSpPr>
            <p:cNvPr id="75924" name="Rectangle 20">
              <a:extLst>
                <a:ext uri="{FF2B5EF4-FFF2-40B4-BE49-F238E27FC236}">
                  <a16:creationId xmlns:a16="http://schemas.microsoft.com/office/drawing/2014/main" id="{891E965E-4868-0240-83F0-210DE170E11F}"/>
                </a:ext>
              </a:extLst>
            </p:cNvPr>
            <p:cNvSpPr>
              <a:spLocks noChangeArrowheads="1"/>
            </p:cNvSpPr>
            <p:nvPr/>
          </p:nvSpPr>
          <p:spPr bwMode="auto">
            <a:xfrm>
              <a:off x="1536" y="2256"/>
              <a:ext cx="576" cy="48"/>
            </a:xfrm>
            <a:prstGeom prst="rect">
              <a:avLst/>
            </a:prstGeom>
            <a:solidFill>
              <a:schemeClr val="bg1"/>
            </a:solidFill>
            <a:ln w="3175">
              <a:solidFill>
                <a:schemeClr val="tx1"/>
              </a:solidFill>
              <a:miter lim="800000"/>
              <a:headEnd/>
              <a:tailEnd/>
            </a:ln>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solidFill>
                  <a:srgbClr val="000000"/>
                </a:solidFill>
              </a:endParaRPr>
            </a:p>
          </p:txBody>
        </p:sp>
        <p:sp>
          <p:nvSpPr>
            <p:cNvPr id="75925" name="Freeform 21">
              <a:extLst>
                <a:ext uri="{FF2B5EF4-FFF2-40B4-BE49-F238E27FC236}">
                  <a16:creationId xmlns:a16="http://schemas.microsoft.com/office/drawing/2014/main" id="{08287E08-3291-574E-95C2-DE5D7FD44640}"/>
                </a:ext>
              </a:extLst>
            </p:cNvPr>
            <p:cNvSpPr>
              <a:spLocks/>
            </p:cNvSpPr>
            <p:nvPr/>
          </p:nvSpPr>
          <p:spPr bwMode="auto">
            <a:xfrm>
              <a:off x="2064" y="2256"/>
              <a:ext cx="48" cy="48"/>
            </a:xfrm>
            <a:custGeom>
              <a:avLst/>
              <a:gdLst>
                <a:gd name="T0" fmla="*/ 48 w 48"/>
                <a:gd name="T1" fmla="*/ 1 h 96"/>
                <a:gd name="T2" fmla="*/ 0 w 48"/>
                <a:gd name="T3" fmla="*/ 1 h 96"/>
                <a:gd name="T4" fmla="*/ 48 w 48"/>
                <a:gd name="T5" fmla="*/ 0 h 96"/>
                <a:gd name="T6" fmla="*/ 48 w 48"/>
                <a:gd name="T7" fmla="*/ 1 h 96"/>
                <a:gd name="T8" fmla="*/ 0 60000 65536"/>
                <a:gd name="T9" fmla="*/ 0 60000 65536"/>
                <a:gd name="T10" fmla="*/ 0 60000 65536"/>
                <a:gd name="T11" fmla="*/ 0 60000 65536"/>
                <a:gd name="T12" fmla="*/ 0 w 48"/>
                <a:gd name="T13" fmla="*/ 0 h 96"/>
                <a:gd name="T14" fmla="*/ 48 w 48"/>
                <a:gd name="T15" fmla="*/ 96 h 96"/>
              </a:gdLst>
              <a:ahLst/>
              <a:cxnLst>
                <a:cxn ang="T8">
                  <a:pos x="T0" y="T1"/>
                </a:cxn>
                <a:cxn ang="T9">
                  <a:pos x="T2" y="T3"/>
                </a:cxn>
                <a:cxn ang="T10">
                  <a:pos x="T4" y="T5"/>
                </a:cxn>
                <a:cxn ang="T11">
                  <a:pos x="T6" y="T7"/>
                </a:cxn>
              </a:cxnLst>
              <a:rect l="T12" t="T13" r="T14" b="T15"/>
              <a:pathLst>
                <a:path w="48" h="96">
                  <a:moveTo>
                    <a:pt x="48" y="96"/>
                  </a:moveTo>
                  <a:lnTo>
                    <a:pt x="0" y="48"/>
                  </a:lnTo>
                  <a:lnTo>
                    <a:pt x="48" y="0"/>
                  </a:lnTo>
                  <a:lnTo>
                    <a:pt x="48" y="96"/>
                  </a:lnTo>
                  <a:close/>
                </a:path>
              </a:pathLst>
            </a:custGeom>
            <a:solidFill>
              <a:schemeClr val="bg1"/>
            </a:solidFill>
            <a:ln w="3175">
              <a:solidFill>
                <a:schemeClr val="tx1"/>
              </a:solidFill>
              <a:round/>
              <a:headEnd/>
              <a:tailEnd/>
            </a:ln>
          </p:spPr>
          <p:txBody>
            <a:bodyPr anchor="ctr">
              <a:spAutoFit/>
            </a:bodyPr>
            <a:lstStyle/>
            <a:p>
              <a:endParaRPr lang="en-US"/>
            </a:p>
          </p:txBody>
        </p:sp>
        <p:sp>
          <p:nvSpPr>
            <p:cNvPr id="75926" name="Line 22">
              <a:extLst>
                <a:ext uri="{FF2B5EF4-FFF2-40B4-BE49-F238E27FC236}">
                  <a16:creationId xmlns:a16="http://schemas.microsoft.com/office/drawing/2014/main" id="{24838300-BC72-E647-BF62-5B1317E85EC8}"/>
                </a:ext>
              </a:extLst>
            </p:cNvPr>
            <p:cNvSpPr>
              <a:spLocks noChangeShapeType="1"/>
            </p:cNvSpPr>
            <p:nvPr/>
          </p:nvSpPr>
          <p:spPr bwMode="auto">
            <a:xfrm>
              <a:off x="2114" y="2280"/>
              <a:ext cx="48"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grpSp>
      <p:grpSp>
        <p:nvGrpSpPr>
          <p:cNvPr id="75788" name="Group 23">
            <a:extLst>
              <a:ext uri="{FF2B5EF4-FFF2-40B4-BE49-F238E27FC236}">
                <a16:creationId xmlns:a16="http://schemas.microsoft.com/office/drawing/2014/main" id="{238B3C43-6DBF-174E-809F-E9285953181E}"/>
              </a:ext>
            </a:extLst>
          </p:cNvPr>
          <p:cNvGrpSpPr>
            <a:grpSpLocks/>
          </p:cNvGrpSpPr>
          <p:nvPr/>
        </p:nvGrpSpPr>
        <p:grpSpPr bwMode="auto">
          <a:xfrm flipV="1">
            <a:off x="1477963" y="2362200"/>
            <a:ext cx="993775" cy="76200"/>
            <a:chOff x="1536" y="2256"/>
            <a:chExt cx="626" cy="48"/>
          </a:xfrm>
        </p:grpSpPr>
        <p:sp>
          <p:nvSpPr>
            <p:cNvPr id="75921" name="Rectangle 24">
              <a:extLst>
                <a:ext uri="{FF2B5EF4-FFF2-40B4-BE49-F238E27FC236}">
                  <a16:creationId xmlns:a16="http://schemas.microsoft.com/office/drawing/2014/main" id="{A45FE426-B18B-CE41-997A-D22AD340C2F1}"/>
                </a:ext>
              </a:extLst>
            </p:cNvPr>
            <p:cNvSpPr>
              <a:spLocks noChangeArrowheads="1"/>
            </p:cNvSpPr>
            <p:nvPr/>
          </p:nvSpPr>
          <p:spPr bwMode="auto">
            <a:xfrm>
              <a:off x="1536" y="2256"/>
              <a:ext cx="576" cy="48"/>
            </a:xfrm>
            <a:prstGeom prst="rect">
              <a:avLst/>
            </a:prstGeom>
            <a:solidFill>
              <a:schemeClr val="bg1"/>
            </a:solidFill>
            <a:ln w="3175">
              <a:solidFill>
                <a:schemeClr val="tx1"/>
              </a:solidFill>
              <a:miter lim="800000"/>
              <a:headEnd/>
              <a:tailEnd/>
            </a:ln>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solidFill>
                  <a:srgbClr val="000000"/>
                </a:solidFill>
              </a:endParaRPr>
            </a:p>
          </p:txBody>
        </p:sp>
        <p:sp>
          <p:nvSpPr>
            <p:cNvPr id="75922" name="Freeform 25">
              <a:extLst>
                <a:ext uri="{FF2B5EF4-FFF2-40B4-BE49-F238E27FC236}">
                  <a16:creationId xmlns:a16="http://schemas.microsoft.com/office/drawing/2014/main" id="{7F721361-9847-9D45-8F97-190E536B1BA0}"/>
                </a:ext>
              </a:extLst>
            </p:cNvPr>
            <p:cNvSpPr>
              <a:spLocks/>
            </p:cNvSpPr>
            <p:nvPr/>
          </p:nvSpPr>
          <p:spPr bwMode="auto">
            <a:xfrm>
              <a:off x="2064" y="2256"/>
              <a:ext cx="48" cy="48"/>
            </a:xfrm>
            <a:custGeom>
              <a:avLst/>
              <a:gdLst>
                <a:gd name="T0" fmla="*/ 48 w 48"/>
                <a:gd name="T1" fmla="*/ 1 h 96"/>
                <a:gd name="T2" fmla="*/ 0 w 48"/>
                <a:gd name="T3" fmla="*/ 1 h 96"/>
                <a:gd name="T4" fmla="*/ 48 w 48"/>
                <a:gd name="T5" fmla="*/ 0 h 96"/>
                <a:gd name="T6" fmla="*/ 48 w 48"/>
                <a:gd name="T7" fmla="*/ 1 h 96"/>
                <a:gd name="T8" fmla="*/ 0 60000 65536"/>
                <a:gd name="T9" fmla="*/ 0 60000 65536"/>
                <a:gd name="T10" fmla="*/ 0 60000 65536"/>
                <a:gd name="T11" fmla="*/ 0 60000 65536"/>
                <a:gd name="T12" fmla="*/ 0 w 48"/>
                <a:gd name="T13" fmla="*/ 0 h 96"/>
                <a:gd name="T14" fmla="*/ 48 w 48"/>
                <a:gd name="T15" fmla="*/ 96 h 96"/>
              </a:gdLst>
              <a:ahLst/>
              <a:cxnLst>
                <a:cxn ang="T8">
                  <a:pos x="T0" y="T1"/>
                </a:cxn>
                <a:cxn ang="T9">
                  <a:pos x="T2" y="T3"/>
                </a:cxn>
                <a:cxn ang="T10">
                  <a:pos x="T4" y="T5"/>
                </a:cxn>
                <a:cxn ang="T11">
                  <a:pos x="T6" y="T7"/>
                </a:cxn>
              </a:cxnLst>
              <a:rect l="T12" t="T13" r="T14" b="T15"/>
              <a:pathLst>
                <a:path w="48" h="96">
                  <a:moveTo>
                    <a:pt x="48" y="96"/>
                  </a:moveTo>
                  <a:lnTo>
                    <a:pt x="0" y="48"/>
                  </a:lnTo>
                  <a:lnTo>
                    <a:pt x="48" y="0"/>
                  </a:lnTo>
                  <a:lnTo>
                    <a:pt x="48" y="96"/>
                  </a:lnTo>
                  <a:close/>
                </a:path>
              </a:pathLst>
            </a:custGeom>
            <a:solidFill>
              <a:schemeClr val="bg1"/>
            </a:solidFill>
            <a:ln w="3175">
              <a:solidFill>
                <a:schemeClr val="tx1"/>
              </a:solidFill>
              <a:round/>
              <a:headEnd/>
              <a:tailEnd/>
            </a:ln>
          </p:spPr>
          <p:txBody>
            <a:bodyPr anchor="ctr">
              <a:spAutoFit/>
            </a:bodyPr>
            <a:lstStyle/>
            <a:p>
              <a:endParaRPr lang="en-US"/>
            </a:p>
          </p:txBody>
        </p:sp>
        <p:sp>
          <p:nvSpPr>
            <p:cNvPr id="75923" name="Line 26">
              <a:extLst>
                <a:ext uri="{FF2B5EF4-FFF2-40B4-BE49-F238E27FC236}">
                  <a16:creationId xmlns:a16="http://schemas.microsoft.com/office/drawing/2014/main" id="{4E827986-6257-2748-B264-2CD2AD4497B4}"/>
                </a:ext>
              </a:extLst>
            </p:cNvPr>
            <p:cNvSpPr>
              <a:spLocks noChangeShapeType="1"/>
            </p:cNvSpPr>
            <p:nvPr/>
          </p:nvSpPr>
          <p:spPr bwMode="auto">
            <a:xfrm>
              <a:off x="2114" y="2280"/>
              <a:ext cx="48"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grpSp>
      <p:grpSp>
        <p:nvGrpSpPr>
          <p:cNvPr id="75789" name="Group 27">
            <a:extLst>
              <a:ext uri="{FF2B5EF4-FFF2-40B4-BE49-F238E27FC236}">
                <a16:creationId xmlns:a16="http://schemas.microsoft.com/office/drawing/2014/main" id="{E2560DED-9494-4046-8D5C-FF7288223A26}"/>
              </a:ext>
            </a:extLst>
          </p:cNvPr>
          <p:cNvGrpSpPr>
            <a:grpSpLocks/>
          </p:cNvGrpSpPr>
          <p:nvPr/>
        </p:nvGrpSpPr>
        <p:grpSpPr bwMode="auto">
          <a:xfrm flipV="1">
            <a:off x="1477963" y="1981200"/>
            <a:ext cx="993775" cy="76200"/>
            <a:chOff x="1536" y="2256"/>
            <a:chExt cx="626" cy="48"/>
          </a:xfrm>
        </p:grpSpPr>
        <p:sp>
          <p:nvSpPr>
            <p:cNvPr id="75918" name="Rectangle 28">
              <a:extLst>
                <a:ext uri="{FF2B5EF4-FFF2-40B4-BE49-F238E27FC236}">
                  <a16:creationId xmlns:a16="http://schemas.microsoft.com/office/drawing/2014/main" id="{CEF49058-EF73-AE4E-BA4D-3015554C63A8}"/>
                </a:ext>
              </a:extLst>
            </p:cNvPr>
            <p:cNvSpPr>
              <a:spLocks noChangeArrowheads="1"/>
            </p:cNvSpPr>
            <p:nvPr/>
          </p:nvSpPr>
          <p:spPr bwMode="auto">
            <a:xfrm>
              <a:off x="1536" y="2256"/>
              <a:ext cx="576" cy="48"/>
            </a:xfrm>
            <a:prstGeom prst="rect">
              <a:avLst/>
            </a:prstGeom>
            <a:solidFill>
              <a:schemeClr val="bg1"/>
            </a:solidFill>
            <a:ln w="3175">
              <a:solidFill>
                <a:schemeClr val="tx1"/>
              </a:solidFill>
              <a:miter lim="800000"/>
              <a:headEnd/>
              <a:tailEnd/>
            </a:ln>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solidFill>
                  <a:srgbClr val="000000"/>
                </a:solidFill>
              </a:endParaRPr>
            </a:p>
          </p:txBody>
        </p:sp>
        <p:sp>
          <p:nvSpPr>
            <p:cNvPr id="75919" name="Freeform 29">
              <a:extLst>
                <a:ext uri="{FF2B5EF4-FFF2-40B4-BE49-F238E27FC236}">
                  <a16:creationId xmlns:a16="http://schemas.microsoft.com/office/drawing/2014/main" id="{EF7CA7A0-E4EE-EE43-9873-D8FF43D43222}"/>
                </a:ext>
              </a:extLst>
            </p:cNvPr>
            <p:cNvSpPr>
              <a:spLocks/>
            </p:cNvSpPr>
            <p:nvPr/>
          </p:nvSpPr>
          <p:spPr bwMode="auto">
            <a:xfrm>
              <a:off x="2064" y="2256"/>
              <a:ext cx="48" cy="48"/>
            </a:xfrm>
            <a:custGeom>
              <a:avLst/>
              <a:gdLst>
                <a:gd name="T0" fmla="*/ 48 w 48"/>
                <a:gd name="T1" fmla="*/ 1 h 96"/>
                <a:gd name="T2" fmla="*/ 0 w 48"/>
                <a:gd name="T3" fmla="*/ 1 h 96"/>
                <a:gd name="T4" fmla="*/ 48 w 48"/>
                <a:gd name="T5" fmla="*/ 0 h 96"/>
                <a:gd name="T6" fmla="*/ 48 w 48"/>
                <a:gd name="T7" fmla="*/ 1 h 96"/>
                <a:gd name="T8" fmla="*/ 0 60000 65536"/>
                <a:gd name="T9" fmla="*/ 0 60000 65536"/>
                <a:gd name="T10" fmla="*/ 0 60000 65536"/>
                <a:gd name="T11" fmla="*/ 0 60000 65536"/>
                <a:gd name="T12" fmla="*/ 0 w 48"/>
                <a:gd name="T13" fmla="*/ 0 h 96"/>
                <a:gd name="T14" fmla="*/ 48 w 48"/>
                <a:gd name="T15" fmla="*/ 96 h 96"/>
              </a:gdLst>
              <a:ahLst/>
              <a:cxnLst>
                <a:cxn ang="T8">
                  <a:pos x="T0" y="T1"/>
                </a:cxn>
                <a:cxn ang="T9">
                  <a:pos x="T2" y="T3"/>
                </a:cxn>
                <a:cxn ang="T10">
                  <a:pos x="T4" y="T5"/>
                </a:cxn>
                <a:cxn ang="T11">
                  <a:pos x="T6" y="T7"/>
                </a:cxn>
              </a:cxnLst>
              <a:rect l="T12" t="T13" r="T14" b="T15"/>
              <a:pathLst>
                <a:path w="48" h="96">
                  <a:moveTo>
                    <a:pt x="48" y="96"/>
                  </a:moveTo>
                  <a:lnTo>
                    <a:pt x="0" y="48"/>
                  </a:lnTo>
                  <a:lnTo>
                    <a:pt x="48" y="0"/>
                  </a:lnTo>
                  <a:lnTo>
                    <a:pt x="48" y="96"/>
                  </a:lnTo>
                  <a:close/>
                </a:path>
              </a:pathLst>
            </a:custGeom>
            <a:solidFill>
              <a:schemeClr val="bg1"/>
            </a:solidFill>
            <a:ln w="3175">
              <a:solidFill>
                <a:schemeClr val="tx1"/>
              </a:solidFill>
              <a:round/>
              <a:headEnd/>
              <a:tailEnd/>
            </a:ln>
          </p:spPr>
          <p:txBody>
            <a:bodyPr anchor="ctr">
              <a:spAutoFit/>
            </a:bodyPr>
            <a:lstStyle/>
            <a:p>
              <a:endParaRPr lang="en-US"/>
            </a:p>
          </p:txBody>
        </p:sp>
        <p:sp>
          <p:nvSpPr>
            <p:cNvPr id="75920" name="Line 30">
              <a:extLst>
                <a:ext uri="{FF2B5EF4-FFF2-40B4-BE49-F238E27FC236}">
                  <a16:creationId xmlns:a16="http://schemas.microsoft.com/office/drawing/2014/main" id="{94B20C63-914B-3548-8D39-5A394BBC419D}"/>
                </a:ext>
              </a:extLst>
            </p:cNvPr>
            <p:cNvSpPr>
              <a:spLocks noChangeShapeType="1"/>
            </p:cNvSpPr>
            <p:nvPr/>
          </p:nvSpPr>
          <p:spPr bwMode="auto">
            <a:xfrm>
              <a:off x="2114" y="2280"/>
              <a:ext cx="48"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grpSp>
      <p:sp>
        <p:nvSpPr>
          <p:cNvPr id="75790" name="Line 31">
            <a:extLst>
              <a:ext uri="{FF2B5EF4-FFF2-40B4-BE49-F238E27FC236}">
                <a16:creationId xmlns:a16="http://schemas.microsoft.com/office/drawing/2014/main" id="{CAE5AC2E-8EB4-B445-9E93-6A4A4284D9EF}"/>
              </a:ext>
            </a:extLst>
          </p:cNvPr>
          <p:cNvSpPr>
            <a:spLocks noChangeShapeType="1"/>
          </p:cNvSpPr>
          <p:nvPr/>
        </p:nvSpPr>
        <p:spPr bwMode="auto">
          <a:xfrm flipV="1">
            <a:off x="2239963" y="2590800"/>
            <a:ext cx="0" cy="228600"/>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US"/>
          </a:p>
        </p:txBody>
      </p:sp>
      <p:sp>
        <p:nvSpPr>
          <p:cNvPr id="75791" name="Line 32">
            <a:extLst>
              <a:ext uri="{FF2B5EF4-FFF2-40B4-BE49-F238E27FC236}">
                <a16:creationId xmlns:a16="http://schemas.microsoft.com/office/drawing/2014/main" id="{D15B90DF-CE14-6C4E-9BD1-46B831E09113}"/>
              </a:ext>
            </a:extLst>
          </p:cNvPr>
          <p:cNvSpPr>
            <a:spLocks noChangeShapeType="1"/>
          </p:cNvSpPr>
          <p:nvPr/>
        </p:nvSpPr>
        <p:spPr bwMode="auto">
          <a:xfrm flipV="1">
            <a:off x="1630363" y="2590800"/>
            <a:ext cx="0" cy="228600"/>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US"/>
          </a:p>
        </p:txBody>
      </p:sp>
      <p:sp>
        <p:nvSpPr>
          <p:cNvPr id="75792" name="Rectangle 33">
            <a:extLst>
              <a:ext uri="{FF2B5EF4-FFF2-40B4-BE49-F238E27FC236}">
                <a16:creationId xmlns:a16="http://schemas.microsoft.com/office/drawing/2014/main" id="{00211394-FD41-804F-8A7D-C07447AC9DF6}"/>
              </a:ext>
            </a:extLst>
          </p:cNvPr>
          <p:cNvSpPr>
            <a:spLocks noChangeArrowheads="1"/>
          </p:cNvSpPr>
          <p:nvPr/>
        </p:nvSpPr>
        <p:spPr bwMode="auto">
          <a:xfrm>
            <a:off x="1173163" y="2819400"/>
            <a:ext cx="1524000" cy="1066800"/>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solidFill>
                <a:srgbClr val="000000"/>
              </a:solidFill>
            </a:endParaRPr>
          </a:p>
        </p:txBody>
      </p:sp>
      <p:sp>
        <p:nvSpPr>
          <p:cNvPr id="75793" name="Freeform 34">
            <a:extLst>
              <a:ext uri="{FF2B5EF4-FFF2-40B4-BE49-F238E27FC236}">
                <a16:creationId xmlns:a16="http://schemas.microsoft.com/office/drawing/2014/main" id="{94A6960C-009F-DD4C-BC50-6E6311B6370C}"/>
              </a:ext>
            </a:extLst>
          </p:cNvPr>
          <p:cNvSpPr>
            <a:spLocks/>
          </p:cNvSpPr>
          <p:nvPr/>
        </p:nvSpPr>
        <p:spPr bwMode="auto">
          <a:xfrm>
            <a:off x="1935163" y="3886200"/>
            <a:ext cx="685800" cy="1447800"/>
          </a:xfrm>
          <a:custGeom>
            <a:avLst/>
            <a:gdLst>
              <a:gd name="T0" fmla="*/ 0 w 432"/>
              <a:gd name="T1" fmla="*/ 2147483647 h 912"/>
              <a:gd name="T2" fmla="*/ 0 w 432"/>
              <a:gd name="T3" fmla="*/ 2147483647 h 912"/>
              <a:gd name="T4" fmla="*/ 2147483647 w 432"/>
              <a:gd name="T5" fmla="*/ 2147483647 h 912"/>
              <a:gd name="T6" fmla="*/ 2147483647 w 432"/>
              <a:gd name="T7" fmla="*/ 0 h 912"/>
              <a:gd name="T8" fmla="*/ 0 60000 65536"/>
              <a:gd name="T9" fmla="*/ 0 60000 65536"/>
              <a:gd name="T10" fmla="*/ 0 60000 65536"/>
              <a:gd name="T11" fmla="*/ 0 60000 65536"/>
              <a:gd name="T12" fmla="*/ 0 w 432"/>
              <a:gd name="T13" fmla="*/ 0 h 912"/>
              <a:gd name="T14" fmla="*/ 432 w 432"/>
              <a:gd name="T15" fmla="*/ 912 h 912"/>
            </a:gdLst>
            <a:ahLst/>
            <a:cxnLst>
              <a:cxn ang="T8">
                <a:pos x="T0" y="T1"/>
              </a:cxn>
              <a:cxn ang="T9">
                <a:pos x="T2" y="T3"/>
              </a:cxn>
              <a:cxn ang="T10">
                <a:pos x="T4" y="T5"/>
              </a:cxn>
              <a:cxn ang="T11">
                <a:pos x="T6" y="T7"/>
              </a:cxn>
            </a:cxnLst>
            <a:rect l="T12" t="T13" r="T14" b="T15"/>
            <a:pathLst>
              <a:path w="432" h="912">
                <a:moveTo>
                  <a:pt x="0" y="816"/>
                </a:moveTo>
                <a:lnTo>
                  <a:pt x="0" y="912"/>
                </a:lnTo>
                <a:lnTo>
                  <a:pt x="432" y="912"/>
                </a:lnTo>
                <a:lnTo>
                  <a:pt x="432" y="0"/>
                </a:lnTo>
              </a:path>
            </a:pathLst>
          </a:custGeom>
          <a:noFill/>
          <a:ln w="3175">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75794" name="Freeform 35">
            <a:extLst>
              <a:ext uri="{FF2B5EF4-FFF2-40B4-BE49-F238E27FC236}">
                <a16:creationId xmlns:a16="http://schemas.microsoft.com/office/drawing/2014/main" id="{512995BD-046D-4C47-985B-ACC069679061}"/>
              </a:ext>
            </a:extLst>
          </p:cNvPr>
          <p:cNvSpPr>
            <a:spLocks/>
          </p:cNvSpPr>
          <p:nvPr/>
        </p:nvSpPr>
        <p:spPr bwMode="auto">
          <a:xfrm flipV="1">
            <a:off x="1935163" y="1371600"/>
            <a:ext cx="685800" cy="1447800"/>
          </a:xfrm>
          <a:custGeom>
            <a:avLst/>
            <a:gdLst>
              <a:gd name="T0" fmla="*/ 0 w 432"/>
              <a:gd name="T1" fmla="*/ 2147483647 h 912"/>
              <a:gd name="T2" fmla="*/ 0 w 432"/>
              <a:gd name="T3" fmla="*/ 2147483647 h 912"/>
              <a:gd name="T4" fmla="*/ 2147483647 w 432"/>
              <a:gd name="T5" fmla="*/ 2147483647 h 912"/>
              <a:gd name="T6" fmla="*/ 2147483647 w 432"/>
              <a:gd name="T7" fmla="*/ 0 h 912"/>
              <a:gd name="T8" fmla="*/ 0 60000 65536"/>
              <a:gd name="T9" fmla="*/ 0 60000 65536"/>
              <a:gd name="T10" fmla="*/ 0 60000 65536"/>
              <a:gd name="T11" fmla="*/ 0 60000 65536"/>
              <a:gd name="T12" fmla="*/ 0 w 432"/>
              <a:gd name="T13" fmla="*/ 0 h 912"/>
              <a:gd name="T14" fmla="*/ 432 w 432"/>
              <a:gd name="T15" fmla="*/ 912 h 912"/>
            </a:gdLst>
            <a:ahLst/>
            <a:cxnLst>
              <a:cxn ang="T8">
                <a:pos x="T0" y="T1"/>
              </a:cxn>
              <a:cxn ang="T9">
                <a:pos x="T2" y="T3"/>
              </a:cxn>
              <a:cxn ang="T10">
                <a:pos x="T4" y="T5"/>
              </a:cxn>
              <a:cxn ang="T11">
                <a:pos x="T6" y="T7"/>
              </a:cxn>
            </a:cxnLst>
            <a:rect l="T12" t="T13" r="T14" b="T15"/>
            <a:pathLst>
              <a:path w="432" h="912">
                <a:moveTo>
                  <a:pt x="0" y="816"/>
                </a:moveTo>
                <a:lnTo>
                  <a:pt x="0" y="912"/>
                </a:lnTo>
                <a:lnTo>
                  <a:pt x="432" y="912"/>
                </a:lnTo>
                <a:lnTo>
                  <a:pt x="432" y="0"/>
                </a:lnTo>
              </a:path>
            </a:pathLst>
          </a:custGeom>
          <a:noFill/>
          <a:ln w="3175">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75795" name="Line 36">
            <a:extLst>
              <a:ext uri="{FF2B5EF4-FFF2-40B4-BE49-F238E27FC236}">
                <a16:creationId xmlns:a16="http://schemas.microsoft.com/office/drawing/2014/main" id="{F5D8BBA6-48DD-404D-A67D-D05C88DAAC18}"/>
              </a:ext>
            </a:extLst>
          </p:cNvPr>
          <p:cNvSpPr>
            <a:spLocks noChangeShapeType="1"/>
          </p:cNvSpPr>
          <p:nvPr/>
        </p:nvSpPr>
        <p:spPr bwMode="auto">
          <a:xfrm flipV="1">
            <a:off x="1249363" y="3886200"/>
            <a:ext cx="0" cy="1981200"/>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US"/>
          </a:p>
        </p:txBody>
      </p:sp>
      <p:sp>
        <p:nvSpPr>
          <p:cNvPr id="75796" name="Line 37">
            <a:extLst>
              <a:ext uri="{FF2B5EF4-FFF2-40B4-BE49-F238E27FC236}">
                <a16:creationId xmlns:a16="http://schemas.microsoft.com/office/drawing/2014/main" id="{1D0EB089-2066-6F49-9A33-6147037DCF3A}"/>
              </a:ext>
            </a:extLst>
          </p:cNvPr>
          <p:cNvSpPr>
            <a:spLocks noChangeShapeType="1"/>
          </p:cNvSpPr>
          <p:nvPr/>
        </p:nvSpPr>
        <p:spPr bwMode="auto">
          <a:xfrm>
            <a:off x="1401763" y="3886200"/>
            <a:ext cx="0" cy="1981200"/>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US"/>
          </a:p>
        </p:txBody>
      </p:sp>
      <p:sp>
        <p:nvSpPr>
          <p:cNvPr id="75797" name="Freeform 38">
            <a:extLst>
              <a:ext uri="{FF2B5EF4-FFF2-40B4-BE49-F238E27FC236}">
                <a16:creationId xmlns:a16="http://schemas.microsoft.com/office/drawing/2014/main" id="{E1E62437-B6E5-7B49-8662-20B57114ECFB}"/>
              </a:ext>
            </a:extLst>
          </p:cNvPr>
          <p:cNvSpPr>
            <a:spLocks/>
          </p:cNvSpPr>
          <p:nvPr/>
        </p:nvSpPr>
        <p:spPr bwMode="auto">
          <a:xfrm>
            <a:off x="3382963" y="4114800"/>
            <a:ext cx="914400" cy="1066800"/>
          </a:xfrm>
          <a:custGeom>
            <a:avLst/>
            <a:gdLst>
              <a:gd name="T0" fmla="*/ 0 w 576"/>
              <a:gd name="T1" fmla="*/ 0 h 672"/>
              <a:gd name="T2" fmla="*/ 2147483647 w 576"/>
              <a:gd name="T3" fmla="*/ 2147483647 h 672"/>
              <a:gd name="T4" fmla="*/ 2147483647 w 576"/>
              <a:gd name="T5" fmla="*/ 2147483647 h 672"/>
              <a:gd name="T6" fmla="*/ 2147483647 w 576"/>
              <a:gd name="T7" fmla="*/ 0 h 672"/>
              <a:gd name="T8" fmla="*/ 2147483647 w 576"/>
              <a:gd name="T9" fmla="*/ 0 h 672"/>
              <a:gd name="T10" fmla="*/ 2147483647 w 576"/>
              <a:gd name="T11" fmla="*/ 2147483647 h 672"/>
              <a:gd name="T12" fmla="*/ 2147483647 w 576"/>
              <a:gd name="T13" fmla="*/ 0 h 672"/>
              <a:gd name="T14" fmla="*/ 0 w 576"/>
              <a:gd name="T15" fmla="*/ 0 h 672"/>
              <a:gd name="T16" fmla="*/ 0 60000 65536"/>
              <a:gd name="T17" fmla="*/ 0 60000 65536"/>
              <a:gd name="T18" fmla="*/ 0 60000 65536"/>
              <a:gd name="T19" fmla="*/ 0 60000 65536"/>
              <a:gd name="T20" fmla="*/ 0 60000 65536"/>
              <a:gd name="T21" fmla="*/ 0 60000 65536"/>
              <a:gd name="T22" fmla="*/ 0 60000 65536"/>
              <a:gd name="T23" fmla="*/ 0 60000 65536"/>
              <a:gd name="T24" fmla="*/ 0 w 576"/>
              <a:gd name="T25" fmla="*/ 0 h 672"/>
              <a:gd name="T26" fmla="*/ 576 w 576"/>
              <a:gd name="T27" fmla="*/ 672 h 67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76" h="672">
                <a:moveTo>
                  <a:pt x="0" y="0"/>
                </a:moveTo>
                <a:lnTo>
                  <a:pt x="144" y="672"/>
                </a:lnTo>
                <a:lnTo>
                  <a:pt x="450" y="672"/>
                </a:lnTo>
                <a:lnTo>
                  <a:pt x="576" y="0"/>
                </a:lnTo>
                <a:lnTo>
                  <a:pt x="336" y="0"/>
                </a:lnTo>
                <a:lnTo>
                  <a:pt x="288" y="96"/>
                </a:lnTo>
                <a:lnTo>
                  <a:pt x="240" y="0"/>
                </a:lnTo>
                <a:lnTo>
                  <a:pt x="0" y="0"/>
                </a:lnTo>
                <a:close/>
              </a:path>
            </a:pathLst>
          </a:custGeom>
          <a:noFill/>
          <a:ln w="31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grpSp>
        <p:nvGrpSpPr>
          <p:cNvPr id="75798" name="Group 39">
            <a:extLst>
              <a:ext uri="{FF2B5EF4-FFF2-40B4-BE49-F238E27FC236}">
                <a16:creationId xmlns:a16="http://schemas.microsoft.com/office/drawing/2014/main" id="{17574294-2A9B-1548-8D7B-D7721F03E9EA}"/>
              </a:ext>
            </a:extLst>
          </p:cNvPr>
          <p:cNvGrpSpPr>
            <a:grpSpLocks/>
          </p:cNvGrpSpPr>
          <p:nvPr/>
        </p:nvGrpSpPr>
        <p:grpSpPr bwMode="auto">
          <a:xfrm>
            <a:off x="3382963" y="5029200"/>
            <a:ext cx="993775" cy="76200"/>
            <a:chOff x="1536" y="2256"/>
            <a:chExt cx="626" cy="48"/>
          </a:xfrm>
        </p:grpSpPr>
        <p:sp>
          <p:nvSpPr>
            <p:cNvPr id="75915" name="Rectangle 40">
              <a:extLst>
                <a:ext uri="{FF2B5EF4-FFF2-40B4-BE49-F238E27FC236}">
                  <a16:creationId xmlns:a16="http://schemas.microsoft.com/office/drawing/2014/main" id="{CE9E2FE9-679C-8D43-A956-23F0100CACDD}"/>
                </a:ext>
              </a:extLst>
            </p:cNvPr>
            <p:cNvSpPr>
              <a:spLocks noChangeArrowheads="1"/>
            </p:cNvSpPr>
            <p:nvPr/>
          </p:nvSpPr>
          <p:spPr bwMode="auto">
            <a:xfrm>
              <a:off x="1536" y="2256"/>
              <a:ext cx="576" cy="48"/>
            </a:xfrm>
            <a:prstGeom prst="rect">
              <a:avLst/>
            </a:prstGeom>
            <a:solidFill>
              <a:schemeClr val="bg1"/>
            </a:solidFill>
            <a:ln w="3175">
              <a:solidFill>
                <a:schemeClr val="tx1"/>
              </a:solidFill>
              <a:miter lim="800000"/>
              <a:headEnd/>
              <a:tailEnd/>
            </a:ln>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solidFill>
                  <a:srgbClr val="000000"/>
                </a:solidFill>
              </a:endParaRPr>
            </a:p>
          </p:txBody>
        </p:sp>
        <p:sp>
          <p:nvSpPr>
            <p:cNvPr id="75916" name="Freeform 41">
              <a:extLst>
                <a:ext uri="{FF2B5EF4-FFF2-40B4-BE49-F238E27FC236}">
                  <a16:creationId xmlns:a16="http://schemas.microsoft.com/office/drawing/2014/main" id="{FFB00240-40C9-8D47-9595-BB3578F2B33F}"/>
                </a:ext>
              </a:extLst>
            </p:cNvPr>
            <p:cNvSpPr>
              <a:spLocks/>
            </p:cNvSpPr>
            <p:nvPr/>
          </p:nvSpPr>
          <p:spPr bwMode="auto">
            <a:xfrm>
              <a:off x="2064" y="2256"/>
              <a:ext cx="48" cy="48"/>
            </a:xfrm>
            <a:custGeom>
              <a:avLst/>
              <a:gdLst>
                <a:gd name="T0" fmla="*/ 48 w 48"/>
                <a:gd name="T1" fmla="*/ 1 h 96"/>
                <a:gd name="T2" fmla="*/ 0 w 48"/>
                <a:gd name="T3" fmla="*/ 1 h 96"/>
                <a:gd name="T4" fmla="*/ 48 w 48"/>
                <a:gd name="T5" fmla="*/ 0 h 96"/>
                <a:gd name="T6" fmla="*/ 48 w 48"/>
                <a:gd name="T7" fmla="*/ 1 h 96"/>
                <a:gd name="T8" fmla="*/ 0 60000 65536"/>
                <a:gd name="T9" fmla="*/ 0 60000 65536"/>
                <a:gd name="T10" fmla="*/ 0 60000 65536"/>
                <a:gd name="T11" fmla="*/ 0 60000 65536"/>
                <a:gd name="T12" fmla="*/ 0 w 48"/>
                <a:gd name="T13" fmla="*/ 0 h 96"/>
                <a:gd name="T14" fmla="*/ 48 w 48"/>
                <a:gd name="T15" fmla="*/ 96 h 96"/>
              </a:gdLst>
              <a:ahLst/>
              <a:cxnLst>
                <a:cxn ang="T8">
                  <a:pos x="T0" y="T1"/>
                </a:cxn>
                <a:cxn ang="T9">
                  <a:pos x="T2" y="T3"/>
                </a:cxn>
                <a:cxn ang="T10">
                  <a:pos x="T4" y="T5"/>
                </a:cxn>
                <a:cxn ang="T11">
                  <a:pos x="T6" y="T7"/>
                </a:cxn>
              </a:cxnLst>
              <a:rect l="T12" t="T13" r="T14" b="T15"/>
              <a:pathLst>
                <a:path w="48" h="96">
                  <a:moveTo>
                    <a:pt x="48" y="96"/>
                  </a:moveTo>
                  <a:lnTo>
                    <a:pt x="0" y="48"/>
                  </a:lnTo>
                  <a:lnTo>
                    <a:pt x="48" y="0"/>
                  </a:lnTo>
                  <a:lnTo>
                    <a:pt x="48" y="96"/>
                  </a:lnTo>
                  <a:close/>
                </a:path>
              </a:pathLst>
            </a:custGeom>
            <a:solidFill>
              <a:schemeClr val="bg1"/>
            </a:solidFill>
            <a:ln w="3175">
              <a:solidFill>
                <a:schemeClr val="tx1"/>
              </a:solidFill>
              <a:round/>
              <a:headEnd/>
              <a:tailEnd/>
            </a:ln>
          </p:spPr>
          <p:txBody>
            <a:bodyPr anchor="ctr">
              <a:spAutoFit/>
            </a:bodyPr>
            <a:lstStyle/>
            <a:p>
              <a:endParaRPr lang="en-US"/>
            </a:p>
          </p:txBody>
        </p:sp>
        <p:sp>
          <p:nvSpPr>
            <p:cNvPr id="75917" name="Line 42">
              <a:extLst>
                <a:ext uri="{FF2B5EF4-FFF2-40B4-BE49-F238E27FC236}">
                  <a16:creationId xmlns:a16="http://schemas.microsoft.com/office/drawing/2014/main" id="{EA0967DB-3E3D-8C42-BB92-B28DDDEC6178}"/>
                </a:ext>
              </a:extLst>
            </p:cNvPr>
            <p:cNvSpPr>
              <a:spLocks noChangeShapeType="1"/>
            </p:cNvSpPr>
            <p:nvPr/>
          </p:nvSpPr>
          <p:spPr bwMode="auto">
            <a:xfrm>
              <a:off x="2114" y="2280"/>
              <a:ext cx="48"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grpSp>
      <p:grpSp>
        <p:nvGrpSpPr>
          <p:cNvPr id="75799" name="Group 43">
            <a:extLst>
              <a:ext uri="{FF2B5EF4-FFF2-40B4-BE49-F238E27FC236}">
                <a16:creationId xmlns:a16="http://schemas.microsoft.com/office/drawing/2014/main" id="{35125635-1DE9-F74E-B074-60929D2FD4F7}"/>
              </a:ext>
            </a:extLst>
          </p:cNvPr>
          <p:cNvGrpSpPr>
            <a:grpSpLocks/>
          </p:cNvGrpSpPr>
          <p:nvPr/>
        </p:nvGrpSpPr>
        <p:grpSpPr bwMode="auto">
          <a:xfrm>
            <a:off x="3382963" y="4267200"/>
            <a:ext cx="993775" cy="76200"/>
            <a:chOff x="1536" y="2256"/>
            <a:chExt cx="626" cy="48"/>
          </a:xfrm>
        </p:grpSpPr>
        <p:sp>
          <p:nvSpPr>
            <p:cNvPr id="75912" name="Rectangle 44">
              <a:extLst>
                <a:ext uri="{FF2B5EF4-FFF2-40B4-BE49-F238E27FC236}">
                  <a16:creationId xmlns:a16="http://schemas.microsoft.com/office/drawing/2014/main" id="{B25F5F00-E340-1A43-A38C-20B37D17491F}"/>
                </a:ext>
              </a:extLst>
            </p:cNvPr>
            <p:cNvSpPr>
              <a:spLocks noChangeArrowheads="1"/>
            </p:cNvSpPr>
            <p:nvPr/>
          </p:nvSpPr>
          <p:spPr bwMode="auto">
            <a:xfrm>
              <a:off x="1536" y="2256"/>
              <a:ext cx="576" cy="48"/>
            </a:xfrm>
            <a:prstGeom prst="rect">
              <a:avLst/>
            </a:prstGeom>
            <a:solidFill>
              <a:schemeClr val="bg1"/>
            </a:solidFill>
            <a:ln w="3175">
              <a:solidFill>
                <a:schemeClr val="tx1"/>
              </a:solidFill>
              <a:miter lim="800000"/>
              <a:headEnd/>
              <a:tailEnd/>
            </a:ln>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solidFill>
                  <a:srgbClr val="000000"/>
                </a:solidFill>
              </a:endParaRPr>
            </a:p>
          </p:txBody>
        </p:sp>
        <p:sp>
          <p:nvSpPr>
            <p:cNvPr id="75913" name="Freeform 45">
              <a:extLst>
                <a:ext uri="{FF2B5EF4-FFF2-40B4-BE49-F238E27FC236}">
                  <a16:creationId xmlns:a16="http://schemas.microsoft.com/office/drawing/2014/main" id="{C1835112-A041-8349-9062-6ABF63294002}"/>
                </a:ext>
              </a:extLst>
            </p:cNvPr>
            <p:cNvSpPr>
              <a:spLocks/>
            </p:cNvSpPr>
            <p:nvPr/>
          </p:nvSpPr>
          <p:spPr bwMode="auto">
            <a:xfrm>
              <a:off x="2064" y="2256"/>
              <a:ext cx="48" cy="48"/>
            </a:xfrm>
            <a:custGeom>
              <a:avLst/>
              <a:gdLst>
                <a:gd name="T0" fmla="*/ 48 w 48"/>
                <a:gd name="T1" fmla="*/ 1 h 96"/>
                <a:gd name="T2" fmla="*/ 0 w 48"/>
                <a:gd name="T3" fmla="*/ 1 h 96"/>
                <a:gd name="T4" fmla="*/ 48 w 48"/>
                <a:gd name="T5" fmla="*/ 0 h 96"/>
                <a:gd name="T6" fmla="*/ 48 w 48"/>
                <a:gd name="T7" fmla="*/ 1 h 96"/>
                <a:gd name="T8" fmla="*/ 0 60000 65536"/>
                <a:gd name="T9" fmla="*/ 0 60000 65536"/>
                <a:gd name="T10" fmla="*/ 0 60000 65536"/>
                <a:gd name="T11" fmla="*/ 0 60000 65536"/>
                <a:gd name="T12" fmla="*/ 0 w 48"/>
                <a:gd name="T13" fmla="*/ 0 h 96"/>
                <a:gd name="T14" fmla="*/ 48 w 48"/>
                <a:gd name="T15" fmla="*/ 96 h 96"/>
              </a:gdLst>
              <a:ahLst/>
              <a:cxnLst>
                <a:cxn ang="T8">
                  <a:pos x="T0" y="T1"/>
                </a:cxn>
                <a:cxn ang="T9">
                  <a:pos x="T2" y="T3"/>
                </a:cxn>
                <a:cxn ang="T10">
                  <a:pos x="T4" y="T5"/>
                </a:cxn>
                <a:cxn ang="T11">
                  <a:pos x="T6" y="T7"/>
                </a:cxn>
              </a:cxnLst>
              <a:rect l="T12" t="T13" r="T14" b="T15"/>
              <a:pathLst>
                <a:path w="48" h="96">
                  <a:moveTo>
                    <a:pt x="48" y="96"/>
                  </a:moveTo>
                  <a:lnTo>
                    <a:pt x="0" y="48"/>
                  </a:lnTo>
                  <a:lnTo>
                    <a:pt x="48" y="0"/>
                  </a:lnTo>
                  <a:lnTo>
                    <a:pt x="48" y="96"/>
                  </a:lnTo>
                  <a:close/>
                </a:path>
              </a:pathLst>
            </a:custGeom>
            <a:solidFill>
              <a:schemeClr val="bg1"/>
            </a:solidFill>
            <a:ln w="3175">
              <a:solidFill>
                <a:schemeClr val="tx1"/>
              </a:solidFill>
              <a:round/>
              <a:headEnd/>
              <a:tailEnd/>
            </a:ln>
          </p:spPr>
          <p:txBody>
            <a:bodyPr anchor="ctr">
              <a:spAutoFit/>
            </a:bodyPr>
            <a:lstStyle/>
            <a:p>
              <a:endParaRPr lang="en-US"/>
            </a:p>
          </p:txBody>
        </p:sp>
        <p:sp>
          <p:nvSpPr>
            <p:cNvPr id="75914" name="Line 46">
              <a:extLst>
                <a:ext uri="{FF2B5EF4-FFF2-40B4-BE49-F238E27FC236}">
                  <a16:creationId xmlns:a16="http://schemas.microsoft.com/office/drawing/2014/main" id="{C0166D5F-E3D3-FB4E-B088-F5889C32BEAF}"/>
                </a:ext>
              </a:extLst>
            </p:cNvPr>
            <p:cNvSpPr>
              <a:spLocks noChangeShapeType="1"/>
            </p:cNvSpPr>
            <p:nvPr/>
          </p:nvSpPr>
          <p:spPr bwMode="auto">
            <a:xfrm>
              <a:off x="2114" y="2280"/>
              <a:ext cx="48"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grpSp>
      <p:grpSp>
        <p:nvGrpSpPr>
          <p:cNvPr id="75800" name="Group 47">
            <a:extLst>
              <a:ext uri="{FF2B5EF4-FFF2-40B4-BE49-F238E27FC236}">
                <a16:creationId xmlns:a16="http://schemas.microsoft.com/office/drawing/2014/main" id="{8649834D-8ECF-604C-9E73-A331AC05A9BC}"/>
              </a:ext>
            </a:extLst>
          </p:cNvPr>
          <p:cNvGrpSpPr>
            <a:grpSpLocks/>
          </p:cNvGrpSpPr>
          <p:nvPr/>
        </p:nvGrpSpPr>
        <p:grpSpPr bwMode="auto">
          <a:xfrm>
            <a:off x="3382963" y="4648200"/>
            <a:ext cx="993775" cy="76200"/>
            <a:chOff x="1536" y="2256"/>
            <a:chExt cx="626" cy="48"/>
          </a:xfrm>
        </p:grpSpPr>
        <p:sp>
          <p:nvSpPr>
            <p:cNvPr id="75909" name="Rectangle 48">
              <a:extLst>
                <a:ext uri="{FF2B5EF4-FFF2-40B4-BE49-F238E27FC236}">
                  <a16:creationId xmlns:a16="http://schemas.microsoft.com/office/drawing/2014/main" id="{16EDADAE-7D26-034A-B503-A6638759F2F0}"/>
                </a:ext>
              </a:extLst>
            </p:cNvPr>
            <p:cNvSpPr>
              <a:spLocks noChangeArrowheads="1"/>
            </p:cNvSpPr>
            <p:nvPr/>
          </p:nvSpPr>
          <p:spPr bwMode="auto">
            <a:xfrm>
              <a:off x="1536" y="2256"/>
              <a:ext cx="576" cy="48"/>
            </a:xfrm>
            <a:prstGeom prst="rect">
              <a:avLst/>
            </a:prstGeom>
            <a:solidFill>
              <a:schemeClr val="bg1"/>
            </a:solidFill>
            <a:ln w="3175">
              <a:solidFill>
                <a:schemeClr val="tx1"/>
              </a:solidFill>
              <a:miter lim="800000"/>
              <a:headEnd/>
              <a:tailEnd/>
            </a:ln>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solidFill>
                  <a:srgbClr val="000000"/>
                </a:solidFill>
              </a:endParaRPr>
            </a:p>
          </p:txBody>
        </p:sp>
        <p:sp>
          <p:nvSpPr>
            <p:cNvPr id="75910" name="Freeform 49">
              <a:extLst>
                <a:ext uri="{FF2B5EF4-FFF2-40B4-BE49-F238E27FC236}">
                  <a16:creationId xmlns:a16="http://schemas.microsoft.com/office/drawing/2014/main" id="{B107728B-1F8F-0D4D-8366-DC5506F4F1C2}"/>
                </a:ext>
              </a:extLst>
            </p:cNvPr>
            <p:cNvSpPr>
              <a:spLocks/>
            </p:cNvSpPr>
            <p:nvPr/>
          </p:nvSpPr>
          <p:spPr bwMode="auto">
            <a:xfrm>
              <a:off x="2064" y="2256"/>
              <a:ext cx="48" cy="48"/>
            </a:xfrm>
            <a:custGeom>
              <a:avLst/>
              <a:gdLst>
                <a:gd name="T0" fmla="*/ 48 w 48"/>
                <a:gd name="T1" fmla="*/ 1 h 96"/>
                <a:gd name="T2" fmla="*/ 0 w 48"/>
                <a:gd name="T3" fmla="*/ 1 h 96"/>
                <a:gd name="T4" fmla="*/ 48 w 48"/>
                <a:gd name="T5" fmla="*/ 0 h 96"/>
                <a:gd name="T6" fmla="*/ 48 w 48"/>
                <a:gd name="T7" fmla="*/ 1 h 96"/>
                <a:gd name="T8" fmla="*/ 0 60000 65536"/>
                <a:gd name="T9" fmla="*/ 0 60000 65536"/>
                <a:gd name="T10" fmla="*/ 0 60000 65536"/>
                <a:gd name="T11" fmla="*/ 0 60000 65536"/>
                <a:gd name="T12" fmla="*/ 0 w 48"/>
                <a:gd name="T13" fmla="*/ 0 h 96"/>
                <a:gd name="T14" fmla="*/ 48 w 48"/>
                <a:gd name="T15" fmla="*/ 96 h 96"/>
              </a:gdLst>
              <a:ahLst/>
              <a:cxnLst>
                <a:cxn ang="T8">
                  <a:pos x="T0" y="T1"/>
                </a:cxn>
                <a:cxn ang="T9">
                  <a:pos x="T2" y="T3"/>
                </a:cxn>
                <a:cxn ang="T10">
                  <a:pos x="T4" y="T5"/>
                </a:cxn>
                <a:cxn ang="T11">
                  <a:pos x="T6" y="T7"/>
                </a:cxn>
              </a:cxnLst>
              <a:rect l="T12" t="T13" r="T14" b="T15"/>
              <a:pathLst>
                <a:path w="48" h="96">
                  <a:moveTo>
                    <a:pt x="48" y="96"/>
                  </a:moveTo>
                  <a:lnTo>
                    <a:pt x="0" y="48"/>
                  </a:lnTo>
                  <a:lnTo>
                    <a:pt x="48" y="0"/>
                  </a:lnTo>
                  <a:lnTo>
                    <a:pt x="48" y="96"/>
                  </a:lnTo>
                  <a:close/>
                </a:path>
              </a:pathLst>
            </a:custGeom>
            <a:solidFill>
              <a:schemeClr val="bg1"/>
            </a:solidFill>
            <a:ln w="3175">
              <a:solidFill>
                <a:schemeClr val="tx1"/>
              </a:solidFill>
              <a:round/>
              <a:headEnd/>
              <a:tailEnd/>
            </a:ln>
          </p:spPr>
          <p:txBody>
            <a:bodyPr anchor="ctr">
              <a:spAutoFit/>
            </a:bodyPr>
            <a:lstStyle/>
            <a:p>
              <a:endParaRPr lang="en-US"/>
            </a:p>
          </p:txBody>
        </p:sp>
        <p:sp>
          <p:nvSpPr>
            <p:cNvPr id="75911" name="Line 50">
              <a:extLst>
                <a:ext uri="{FF2B5EF4-FFF2-40B4-BE49-F238E27FC236}">
                  <a16:creationId xmlns:a16="http://schemas.microsoft.com/office/drawing/2014/main" id="{465C64FF-98C1-774F-AFC6-C2B7B5404B85}"/>
                </a:ext>
              </a:extLst>
            </p:cNvPr>
            <p:cNvSpPr>
              <a:spLocks noChangeShapeType="1"/>
            </p:cNvSpPr>
            <p:nvPr/>
          </p:nvSpPr>
          <p:spPr bwMode="auto">
            <a:xfrm>
              <a:off x="2114" y="2280"/>
              <a:ext cx="48"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grpSp>
      <p:sp>
        <p:nvSpPr>
          <p:cNvPr id="75801" name="Line 51">
            <a:extLst>
              <a:ext uri="{FF2B5EF4-FFF2-40B4-BE49-F238E27FC236}">
                <a16:creationId xmlns:a16="http://schemas.microsoft.com/office/drawing/2014/main" id="{0FC40F05-4D46-B347-8028-AB182F30FF14}"/>
              </a:ext>
            </a:extLst>
          </p:cNvPr>
          <p:cNvSpPr>
            <a:spLocks noChangeShapeType="1"/>
          </p:cNvSpPr>
          <p:nvPr/>
        </p:nvSpPr>
        <p:spPr bwMode="auto">
          <a:xfrm>
            <a:off x="4144963" y="3886200"/>
            <a:ext cx="0" cy="228600"/>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US"/>
          </a:p>
        </p:txBody>
      </p:sp>
      <p:sp>
        <p:nvSpPr>
          <p:cNvPr id="75802" name="Line 52">
            <a:extLst>
              <a:ext uri="{FF2B5EF4-FFF2-40B4-BE49-F238E27FC236}">
                <a16:creationId xmlns:a16="http://schemas.microsoft.com/office/drawing/2014/main" id="{3969CEB8-FA48-AA43-83FB-340227D16D2E}"/>
              </a:ext>
            </a:extLst>
          </p:cNvPr>
          <p:cNvSpPr>
            <a:spLocks noChangeShapeType="1"/>
          </p:cNvSpPr>
          <p:nvPr/>
        </p:nvSpPr>
        <p:spPr bwMode="auto">
          <a:xfrm>
            <a:off x="3535363" y="3886200"/>
            <a:ext cx="0" cy="228600"/>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US"/>
          </a:p>
        </p:txBody>
      </p:sp>
      <p:sp>
        <p:nvSpPr>
          <p:cNvPr id="75803" name="Freeform 53">
            <a:extLst>
              <a:ext uri="{FF2B5EF4-FFF2-40B4-BE49-F238E27FC236}">
                <a16:creationId xmlns:a16="http://schemas.microsoft.com/office/drawing/2014/main" id="{5AFB3F99-3614-0F46-AC38-84BF4D0477F8}"/>
              </a:ext>
            </a:extLst>
          </p:cNvPr>
          <p:cNvSpPr>
            <a:spLocks/>
          </p:cNvSpPr>
          <p:nvPr/>
        </p:nvSpPr>
        <p:spPr bwMode="auto">
          <a:xfrm flipV="1">
            <a:off x="3382963" y="1524000"/>
            <a:ext cx="914400" cy="1066800"/>
          </a:xfrm>
          <a:custGeom>
            <a:avLst/>
            <a:gdLst>
              <a:gd name="T0" fmla="*/ 0 w 576"/>
              <a:gd name="T1" fmla="*/ 0 h 672"/>
              <a:gd name="T2" fmla="*/ 2147483647 w 576"/>
              <a:gd name="T3" fmla="*/ 2147483647 h 672"/>
              <a:gd name="T4" fmla="*/ 2147483647 w 576"/>
              <a:gd name="T5" fmla="*/ 2147483647 h 672"/>
              <a:gd name="T6" fmla="*/ 2147483647 w 576"/>
              <a:gd name="T7" fmla="*/ 0 h 672"/>
              <a:gd name="T8" fmla="*/ 2147483647 w 576"/>
              <a:gd name="T9" fmla="*/ 0 h 672"/>
              <a:gd name="T10" fmla="*/ 2147483647 w 576"/>
              <a:gd name="T11" fmla="*/ 2147483647 h 672"/>
              <a:gd name="T12" fmla="*/ 2147483647 w 576"/>
              <a:gd name="T13" fmla="*/ 0 h 672"/>
              <a:gd name="T14" fmla="*/ 0 w 576"/>
              <a:gd name="T15" fmla="*/ 0 h 672"/>
              <a:gd name="T16" fmla="*/ 0 60000 65536"/>
              <a:gd name="T17" fmla="*/ 0 60000 65536"/>
              <a:gd name="T18" fmla="*/ 0 60000 65536"/>
              <a:gd name="T19" fmla="*/ 0 60000 65536"/>
              <a:gd name="T20" fmla="*/ 0 60000 65536"/>
              <a:gd name="T21" fmla="*/ 0 60000 65536"/>
              <a:gd name="T22" fmla="*/ 0 60000 65536"/>
              <a:gd name="T23" fmla="*/ 0 60000 65536"/>
              <a:gd name="T24" fmla="*/ 0 w 576"/>
              <a:gd name="T25" fmla="*/ 0 h 672"/>
              <a:gd name="T26" fmla="*/ 576 w 576"/>
              <a:gd name="T27" fmla="*/ 672 h 67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76" h="672">
                <a:moveTo>
                  <a:pt x="0" y="0"/>
                </a:moveTo>
                <a:lnTo>
                  <a:pt x="144" y="672"/>
                </a:lnTo>
                <a:lnTo>
                  <a:pt x="450" y="672"/>
                </a:lnTo>
                <a:lnTo>
                  <a:pt x="576" y="0"/>
                </a:lnTo>
                <a:lnTo>
                  <a:pt x="336" y="0"/>
                </a:lnTo>
                <a:lnTo>
                  <a:pt x="288" y="96"/>
                </a:lnTo>
                <a:lnTo>
                  <a:pt x="240" y="0"/>
                </a:lnTo>
                <a:lnTo>
                  <a:pt x="0" y="0"/>
                </a:lnTo>
                <a:close/>
              </a:path>
            </a:pathLst>
          </a:custGeom>
          <a:noFill/>
          <a:ln w="31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grpSp>
        <p:nvGrpSpPr>
          <p:cNvPr id="75804" name="Group 54">
            <a:extLst>
              <a:ext uri="{FF2B5EF4-FFF2-40B4-BE49-F238E27FC236}">
                <a16:creationId xmlns:a16="http://schemas.microsoft.com/office/drawing/2014/main" id="{854E614D-BEAD-1D49-89AF-B3F2664EB082}"/>
              </a:ext>
            </a:extLst>
          </p:cNvPr>
          <p:cNvGrpSpPr>
            <a:grpSpLocks/>
          </p:cNvGrpSpPr>
          <p:nvPr/>
        </p:nvGrpSpPr>
        <p:grpSpPr bwMode="auto">
          <a:xfrm flipV="1">
            <a:off x="3382963" y="1600200"/>
            <a:ext cx="993775" cy="76200"/>
            <a:chOff x="1536" y="2256"/>
            <a:chExt cx="626" cy="48"/>
          </a:xfrm>
        </p:grpSpPr>
        <p:sp>
          <p:nvSpPr>
            <p:cNvPr id="75906" name="Rectangle 55">
              <a:extLst>
                <a:ext uri="{FF2B5EF4-FFF2-40B4-BE49-F238E27FC236}">
                  <a16:creationId xmlns:a16="http://schemas.microsoft.com/office/drawing/2014/main" id="{EF7AE0EF-6CAF-0149-883A-0DD2E89513DA}"/>
                </a:ext>
              </a:extLst>
            </p:cNvPr>
            <p:cNvSpPr>
              <a:spLocks noChangeArrowheads="1"/>
            </p:cNvSpPr>
            <p:nvPr/>
          </p:nvSpPr>
          <p:spPr bwMode="auto">
            <a:xfrm>
              <a:off x="1536" y="2256"/>
              <a:ext cx="576" cy="48"/>
            </a:xfrm>
            <a:prstGeom prst="rect">
              <a:avLst/>
            </a:prstGeom>
            <a:solidFill>
              <a:schemeClr val="bg1"/>
            </a:solidFill>
            <a:ln w="3175">
              <a:solidFill>
                <a:schemeClr val="tx1"/>
              </a:solidFill>
              <a:miter lim="800000"/>
              <a:headEnd/>
              <a:tailEnd/>
            </a:ln>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solidFill>
                  <a:srgbClr val="000000"/>
                </a:solidFill>
              </a:endParaRPr>
            </a:p>
          </p:txBody>
        </p:sp>
        <p:sp>
          <p:nvSpPr>
            <p:cNvPr id="75907" name="Freeform 56">
              <a:extLst>
                <a:ext uri="{FF2B5EF4-FFF2-40B4-BE49-F238E27FC236}">
                  <a16:creationId xmlns:a16="http://schemas.microsoft.com/office/drawing/2014/main" id="{5C2B94BC-C1F9-EF47-95F2-A09B7BDA8A44}"/>
                </a:ext>
              </a:extLst>
            </p:cNvPr>
            <p:cNvSpPr>
              <a:spLocks/>
            </p:cNvSpPr>
            <p:nvPr/>
          </p:nvSpPr>
          <p:spPr bwMode="auto">
            <a:xfrm>
              <a:off x="2064" y="2256"/>
              <a:ext cx="48" cy="48"/>
            </a:xfrm>
            <a:custGeom>
              <a:avLst/>
              <a:gdLst>
                <a:gd name="T0" fmla="*/ 48 w 48"/>
                <a:gd name="T1" fmla="*/ 1 h 96"/>
                <a:gd name="T2" fmla="*/ 0 w 48"/>
                <a:gd name="T3" fmla="*/ 1 h 96"/>
                <a:gd name="T4" fmla="*/ 48 w 48"/>
                <a:gd name="T5" fmla="*/ 0 h 96"/>
                <a:gd name="T6" fmla="*/ 48 w 48"/>
                <a:gd name="T7" fmla="*/ 1 h 96"/>
                <a:gd name="T8" fmla="*/ 0 60000 65536"/>
                <a:gd name="T9" fmla="*/ 0 60000 65536"/>
                <a:gd name="T10" fmla="*/ 0 60000 65536"/>
                <a:gd name="T11" fmla="*/ 0 60000 65536"/>
                <a:gd name="T12" fmla="*/ 0 w 48"/>
                <a:gd name="T13" fmla="*/ 0 h 96"/>
                <a:gd name="T14" fmla="*/ 48 w 48"/>
                <a:gd name="T15" fmla="*/ 96 h 96"/>
              </a:gdLst>
              <a:ahLst/>
              <a:cxnLst>
                <a:cxn ang="T8">
                  <a:pos x="T0" y="T1"/>
                </a:cxn>
                <a:cxn ang="T9">
                  <a:pos x="T2" y="T3"/>
                </a:cxn>
                <a:cxn ang="T10">
                  <a:pos x="T4" y="T5"/>
                </a:cxn>
                <a:cxn ang="T11">
                  <a:pos x="T6" y="T7"/>
                </a:cxn>
              </a:cxnLst>
              <a:rect l="T12" t="T13" r="T14" b="T15"/>
              <a:pathLst>
                <a:path w="48" h="96">
                  <a:moveTo>
                    <a:pt x="48" y="96"/>
                  </a:moveTo>
                  <a:lnTo>
                    <a:pt x="0" y="48"/>
                  </a:lnTo>
                  <a:lnTo>
                    <a:pt x="48" y="0"/>
                  </a:lnTo>
                  <a:lnTo>
                    <a:pt x="48" y="96"/>
                  </a:lnTo>
                  <a:close/>
                </a:path>
              </a:pathLst>
            </a:custGeom>
            <a:solidFill>
              <a:schemeClr val="bg1"/>
            </a:solidFill>
            <a:ln w="3175">
              <a:solidFill>
                <a:schemeClr val="tx1"/>
              </a:solidFill>
              <a:round/>
              <a:headEnd/>
              <a:tailEnd/>
            </a:ln>
          </p:spPr>
          <p:txBody>
            <a:bodyPr anchor="ctr">
              <a:spAutoFit/>
            </a:bodyPr>
            <a:lstStyle/>
            <a:p>
              <a:endParaRPr lang="en-US"/>
            </a:p>
          </p:txBody>
        </p:sp>
        <p:sp>
          <p:nvSpPr>
            <p:cNvPr id="75908" name="Line 57">
              <a:extLst>
                <a:ext uri="{FF2B5EF4-FFF2-40B4-BE49-F238E27FC236}">
                  <a16:creationId xmlns:a16="http://schemas.microsoft.com/office/drawing/2014/main" id="{443D02DC-6A4B-5B45-B5D1-83D06C3B1CB0}"/>
                </a:ext>
              </a:extLst>
            </p:cNvPr>
            <p:cNvSpPr>
              <a:spLocks noChangeShapeType="1"/>
            </p:cNvSpPr>
            <p:nvPr/>
          </p:nvSpPr>
          <p:spPr bwMode="auto">
            <a:xfrm>
              <a:off x="2114" y="2280"/>
              <a:ext cx="48"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grpSp>
      <p:grpSp>
        <p:nvGrpSpPr>
          <p:cNvPr id="75805" name="Group 58">
            <a:extLst>
              <a:ext uri="{FF2B5EF4-FFF2-40B4-BE49-F238E27FC236}">
                <a16:creationId xmlns:a16="http://schemas.microsoft.com/office/drawing/2014/main" id="{99309B4D-AAAD-C74E-AE36-9F5D73EC00C3}"/>
              </a:ext>
            </a:extLst>
          </p:cNvPr>
          <p:cNvGrpSpPr>
            <a:grpSpLocks/>
          </p:cNvGrpSpPr>
          <p:nvPr/>
        </p:nvGrpSpPr>
        <p:grpSpPr bwMode="auto">
          <a:xfrm flipV="1">
            <a:off x="3382963" y="2362200"/>
            <a:ext cx="993775" cy="76200"/>
            <a:chOff x="1536" y="2256"/>
            <a:chExt cx="626" cy="48"/>
          </a:xfrm>
        </p:grpSpPr>
        <p:sp>
          <p:nvSpPr>
            <p:cNvPr id="75903" name="Rectangle 59">
              <a:extLst>
                <a:ext uri="{FF2B5EF4-FFF2-40B4-BE49-F238E27FC236}">
                  <a16:creationId xmlns:a16="http://schemas.microsoft.com/office/drawing/2014/main" id="{B8C3EBD8-CDE4-AB4E-B709-AA49EEFC5831}"/>
                </a:ext>
              </a:extLst>
            </p:cNvPr>
            <p:cNvSpPr>
              <a:spLocks noChangeArrowheads="1"/>
            </p:cNvSpPr>
            <p:nvPr/>
          </p:nvSpPr>
          <p:spPr bwMode="auto">
            <a:xfrm>
              <a:off x="1536" y="2256"/>
              <a:ext cx="576" cy="48"/>
            </a:xfrm>
            <a:prstGeom prst="rect">
              <a:avLst/>
            </a:prstGeom>
            <a:solidFill>
              <a:schemeClr val="bg1"/>
            </a:solidFill>
            <a:ln w="3175">
              <a:solidFill>
                <a:schemeClr val="tx1"/>
              </a:solidFill>
              <a:miter lim="800000"/>
              <a:headEnd/>
              <a:tailEnd/>
            </a:ln>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solidFill>
                  <a:srgbClr val="000000"/>
                </a:solidFill>
              </a:endParaRPr>
            </a:p>
          </p:txBody>
        </p:sp>
        <p:sp>
          <p:nvSpPr>
            <p:cNvPr id="75904" name="Freeform 60">
              <a:extLst>
                <a:ext uri="{FF2B5EF4-FFF2-40B4-BE49-F238E27FC236}">
                  <a16:creationId xmlns:a16="http://schemas.microsoft.com/office/drawing/2014/main" id="{737E1797-C11F-D548-AE64-FE369C4B6F3E}"/>
                </a:ext>
              </a:extLst>
            </p:cNvPr>
            <p:cNvSpPr>
              <a:spLocks/>
            </p:cNvSpPr>
            <p:nvPr/>
          </p:nvSpPr>
          <p:spPr bwMode="auto">
            <a:xfrm>
              <a:off x="2064" y="2256"/>
              <a:ext cx="48" cy="48"/>
            </a:xfrm>
            <a:custGeom>
              <a:avLst/>
              <a:gdLst>
                <a:gd name="T0" fmla="*/ 48 w 48"/>
                <a:gd name="T1" fmla="*/ 1 h 96"/>
                <a:gd name="T2" fmla="*/ 0 w 48"/>
                <a:gd name="T3" fmla="*/ 1 h 96"/>
                <a:gd name="T4" fmla="*/ 48 w 48"/>
                <a:gd name="T5" fmla="*/ 0 h 96"/>
                <a:gd name="T6" fmla="*/ 48 w 48"/>
                <a:gd name="T7" fmla="*/ 1 h 96"/>
                <a:gd name="T8" fmla="*/ 0 60000 65536"/>
                <a:gd name="T9" fmla="*/ 0 60000 65536"/>
                <a:gd name="T10" fmla="*/ 0 60000 65536"/>
                <a:gd name="T11" fmla="*/ 0 60000 65536"/>
                <a:gd name="T12" fmla="*/ 0 w 48"/>
                <a:gd name="T13" fmla="*/ 0 h 96"/>
                <a:gd name="T14" fmla="*/ 48 w 48"/>
                <a:gd name="T15" fmla="*/ 96 h 96"/>
              </a:gdLst>
              <a:ahLst/>
              <a:cxnLst>
                <a:cxn ang="T8">
                  <a:pos x="T0" y="T1"/>
                </a:cxn>
                <a:cxn ang="T9">
                  <a:pos x="T2" y="T3"/>
                </a:cxn>
                <a:cxn ang="T10">
                  <a:pos x="T4" y="T5"/>
                </a:cxn>
                <a:cxn ang="T11">
                  <a:pos x="T6" y="T7"/>
                </a:cxn>
              </a:cxnLst>
              <a:rect l="T12" t="T13" r="T14" b="T15"/>
              <a:pathLst>
                <a:path w="48" h="96">
                  <a:moveTo>
                    <a:pt x="48" y="96"/>
                  </a:moveTo>
                  <a:lnTo>
                    <a:pt x="0" y="48"/>
                  </a:lnTo>
                  <a:lnTo>
                    <a:pt x="48" y="0"/>
                  </a:lnTo>
                  <a:lnTo>
                    <a:pt x="48" y="96"/>
                  </a:lnTo>
                  <a:close/>
                </a:path>
              </a:pathLst>
            </a:custGeom>
            <a:solidFill>
              <a:schemeClr val="bg1"/>
            </a:solidFill>
            <a:ln w="3175">
              <a:solidFill>
                <a:schemeClr val="tx1"/>
              </a:solidFill>
              <a:round/>
              <a:headEnd/>
              <a:tailEnd/>
            </a:ln>
          </p:spPr>
          <p:txBody>
            <a:bodyPr anchor="ctr">
              <a:spAutoFit/>
            </a:bodyPr>
            <a:lstStyle/>
            <a:p>
              <a:endParaRPr lang="en-US"/>
            </a:p>
          </p:txBody>
        </p:sp>
        <p:sp>
          <p:nvSpPr>
            <p:cNvPr id="75905" name="Line 61">
              <a:extLst>
                <a:ext uri="{FF2B5EF4-FFF2-40B4-BE49-F238E27FC236}">
                  <a16:creationId xmlns:a16="http://schemas.microsoft.com/office/drawing/2014/main" id="{9228D279-F03F-1643-9E5F-44C4273118D3}"/>
                </a:ext>
              </a:extLst>
            </p:cNvPr>
            <p:cNvSpPr>
              <a:spLocks noChangeShapeType="1"/>
            </p:cNvSpPr>
            <p:nvPr/>
          </p:nvSpPr>
          <p:spPr bwMode="auto">
            <a:xfrm>
              <a:off x="2114" y="2280"/>
              <a:ext cx="48"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grpSp>
      <p:grpSp>
        <p:nvGrpSpPr>
          <p:cNvPr id="75806" name="Group 62">
            <a:extLst>
              <a:ext uri="{FF2B5EF4-FFF2-40B4-BE49-F238E27FC236}">
                <a16:creationId xmlns:a16="http://schemas.microsoft.com/office/drawing/2014/main" id="{160E2A11-1D69-6747-94C8-82D135FD7A75}"/>
              </a:ext>
            </a:extLst>
          </p:cNvPr>
          <p:cNvGrpSpPr>
            <a:grpSpLocks/>
          </p:cNvGrpSpPr>
          <p:nvPr/>
        </p:nvGrpSpPr>
        <p:grpSpPr bwMode="auto">
          <a:xfrm flipV="1">
            <a:off x="3382963" y="1981200"/>
            <a:ext cx="993775" cy="76200"/>
            <a:chOff x="1536" y="2256"/>
            <a:chExt cx="626" cy="48"/>
          </a:xfrm>
        </p:grpSpPr>
        <p:sp>
          <p:nvSpPr>
            <p:cNvPr id="75900" name="Rectangle 63">
              <a:extLst>
                <a:ext uri="{FF2B5EF4-FFF2-40B4-BE49-F238E27FC236}">
                  <a16:creationId xmlns:a16="http://schemas.microsoft.com/office/drawing/2014/main" id="{69C0018B-10FF-7547-A52A-3B543B68F38D}"/>
                </a:ext>
              </a:extLst>
            </p:cNvPr>
            <p:cNvSpPr>
              <a:spLocks noChangeArrowheads="1"/>
            </p:cNvSpPr>
            <p:nvPr/>
          </p:nvSpPr>
          <p:spPr bwMode="auto">
            <a:xfrm>
              <a:off x="1536" y="2256"/>
              <a:ext cx="576" cy="48"/>
            </a:xfrm>
            <a:prstGeom prst="rect">
              <a:avLst/>
            </a:prstGeom>
            <a:solidFill>
              <a:schemeClr val="bg1"/>
            </a:solidFill>
            <a:ln w="3175">
              <a:solidFill>
                <a:schemeClr val="tx1"/>
              </a:solidFill>
              <a:miter lim="800000"/>
              <a:headEnd/>
              <a:tailEnd/>
            </a:ln>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solidFill>
                  <a:srgbClr val="000000"/>
                </a:solidFill>
              </a:endParaRPr>
            </a:p>
          </p:txBody>
        </p:sp>
        <p:sp>
          <p:nvSpPr>
            <p:cNvPr id="75901" name="Freeform 64">
              <a:extLst>
                <a:ext uri="{FF2B5EF4-FFF2-40B4-BE49-F238E27FC236}">
                  <a16:creationId xmlns:a16="http://schemas.microsoft.com/office/drawing/2014/main" id="{477D70F8-1BB1-6A48-A0C1-E19BCCBA580E}"/>
                </a:ext>
              </a:extLst>
            </p:cNvPr>
            <p:cNvSpPr>
              <a:spLocks/>
            </p:cNvSpPr>
            <p:nvPr/>
          </p:nvSpPr>
          <p:spPr bwMode="auto">
            <a:xfrm>
              <a:off x="2064" y="2256"/>
              <a:ext cx="48" cy="48"/>
            </a:xfrm>
            <a:custGeom>
              <a:avLst/>
              <a:gdLst>
                <a:gd name="T0" fmla="*/ 48 w 48"/>
                <a:gd name="T1" fmla="*/ 1 h 96"/>
                <a:gd name="T2" fmla="*/ 0 w 48"/>
                <a:gd name="T3" fmla="*/ 1 h 96"/>
                <a:gd name="T4" fmla="*/ 48 w 48"/>
                <a:gd name="T5" fmla="*/ 0 h 96"/>
                <a:gd name="T6" fmla="*/ 48 w 48"/>
                <a:gd name="T7" fmla="*/ 1 h 96"/>
                <a:gd name="T8" fmla="*/ 0 60000 65536"/>
                <a:gd name="T9" fmla="*/ 0 60000 65536"/>
                <a:gd name="T10" fmla="*/ 0 60000 65536"/>
                <a:gd name="T11" fmla="*/ 0 60000 65536"/>
                <a:gd name="T12" fmla="*/ 0 w 48"/>
                <a:gd name="T13" fmla="*/ 0 h 96"/>
                <a:gd name="T14" fmla="*/ 48 w 48"/>
                <a:gd name="T15" fmla="*/ 96 h 96"/>
              </a:gdLst>
              <a:ahLst/>
              <a:cxnLst>
                <a:cxn ang="T8">
                  <a:pos x="T0" y="T1"/>
                </a:cxn>
                <a:cxn ang="T9">
                  <a:pos x="T2" y="T3"/>
                </a:cxn>
                <a:cxn ang="T10">
                  <a:pos x="T4" y="T5"/>
                </a:cxn>
                <a:cxn ang="T11">
                  <a:pos x="T6" y="T7"/>
                </a:cxn>
              </a:cxnLst>
              <a:rect l="T12" t="T13" r="T14" b="T15"/>
              <a:pathLst>
                <a:path w="48" h="96">
                  <a:moveTo>
                    <a:pt x="48" y="96"/>
                  </a:moveTo>
                  <a:lnTo>
                    <a:pt x="0" y="48"/>
                  </a:lnTo>
                  <a:lnTo>
                    <a:pt x="48" y="0"/>
                  </a:lnTo>
                  <a:lnTo>
                    <a:pt x="48" y="96"/>
                  </a:lnTo>
                  <a:close/>
                </a:path>
              </a:pathLst>
            </a:custGeom>
            <a:solidFill>
              <a:schemeClr val="bg1"/>
            </a:solidFill>
            <a:ln w="3175">
              <a:solidFill>
                <a:schemeClr val="tx1"/>
              </a:solidFill>
              <a:round/>
              <a:headEnd/>
              <a:tailEnd/>
            </a:ln>
          </p:spPr>
          <p:txBody>
            <a:bodyPr anchor="ctr">
              <a:spAutoFit/>
            </a:bodyPr>
            <a:lstStyle/>
            <a:p>
              <a:endParaRPr lang="en-US"/>
            </a:p>
          </p:txBody>
        </p:sp>
        <p:sp>
          <p:nvSpPr>
            <p:cNvPr id="75902" name="Line 65">
              <a:extLst>
                <a:ext uri="{FF2B5EF4-FFF2-40B4-BE49-F238E27FC236}">
                  <a16:creationId xmlns:a16="http://schemas.microsoft.com/office/drawing/2014/main" id="{3DC3A6B5-A189-AC41-A538-5C748AF5E67C}"/>
                </a:ext>
              </a:extLst>
            </p:cNvPr>
            <p:cNvSpPr>
              <a:spLocks noChangeShapeType="1"/>
            </p:cNvSpPr>
            <p:nvPr/>
          </p:nvSpPr>
          <p:spPr bwMode="auto">
            <a:xfrm>
              <a:off x="2114" y="2280"/>
              <a:ext cx="48"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grpSp>
      <p:sp>
        <p:nvSpPr>
          <p:cNvPr id="75807" name="Line 66">
            <a:extLst>
              <a:ext uri="{FF2B5EF4-FFF2-40B4-BE49-F238E27FC236}">
                <a16:creationId xmlns:a16="http://schemas.microsoft.com/office/drawing/2014/main" id="{26FEF09F-8029-B748-B592-D858C86ACB1C}"/>
              </a:ext>
            </a:extLst>
          </p:cNvPr>
          <p:cNvSpPr>
            <a:spLocks noChangeShapeType="1"/>
          </p:cNvSpPr>
          <p:nvPr/>
        </p:nvSpPr>
        <p:spPr bwMode="auto">
          <a:xfrm flipV="1">
            <a:off x="4144963" y="2590800"/>
            <a:ext cx="0" cy="228600"/>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US"/>
          </a:p>
        </p:txBody>
      </p:sp>
      <p:sp>
        <p:nvSpPr>
          <p:cNvPr id="75808" name="Line 67">
            <a:extLst>
              <a:ext uri="{FF2B5EF4-FFF2-40B4-BE49-F238E27FC236}">
                <a16:creationId xmlns:a16="http://schemas.microsoft.com/office/drawing/2014/main" id="{94104AE9-3C62-E542-A4A9-D43FBB94FD37}"/>
              </a:ext>
            </a:extLst>
          </p:cNvPr>
          <p:cNvSpPr>
            <a:spLocks noChangeShapeType="1"/>
          </p:cNvSpPr>
          <p:nvPr/>
        </p:nvSpPr>
        <p:spPr bwMode="auto">
          <a:xfrm flipV="1">
            <a:off x="3535363" y="2590800"/>
            <a:ext cx="0" cy="228600"/>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US"/>
          </a:p>
        </p:txBody>
      </p:sp>
      <p:sp>
        <p:nvSpPr>
          <p:cNvPr id="75809" name="Rectangle 68">
            <a:extLst>
              <a:ext uri="{FF2B5EF4-FFF2-40B4-BE49-F238E27FC236}">
                <a16:creationId xmlns:a16="http://schemas.microsoft.com/office/drawing/2014/main" id="{0203EFF1-5E52-6F40-BE57-D2A9D1D170C8}"/>
              </a:ext>
            </a:extLst>
          </p:cNvPr>
          <p:cNvSpPr>
            <a:spLocks noChangeArrowheads="1"/>
          </p:cNvSpPr>
          <p:nvPr/>
        </p:nvSpPr>
        <p:spPr bwMode="auto">
          <a:xfrm>
            <a:off x="3078163" y="2819400"/>
            <a:ext cx="1524000" cy="1066800"/>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solidFill>
                <a:srgbClr val="000000"/>
              </a:solidFill>
            </a:endParaRPr>
          </a:p>
        </p:txBody>
      </p:sp>
      <p:sp>
        <p:nvSpPr>
          <p:cNvPr id="75810" name="Freeform 69">
            <a:extLst>
              <a:ext uri="{FF2B5EF4-FFF2-40B4-BE49-F238E27FC236}">
                <a16:creationId xmlns:a16="http://schemas.microsoft.com/office/drawing/2014/main" id="{F6F1C8AC-D744-3B47-9ED3-96CCA07AD3B7}"/>
              </a:ext>
            </a:extLst>
          </p:cNvPr>
          <p:cNvSpPr>
            <a:spLocks/>
          </p:cNvSpPr>
          <p:nvPr/>
        </p:nvSpPr>
        <p:spPr bwMode="auto">
          <a:xfrm>
            <a:off x="3840163" y="3886200"/>
            <a:ext cx="685800" cy="1447800"/>
          </a:xfrm>
          <a:custGeom>
            <a:avLst/>
            <a:gdLst>
              <a:gd name="T0" fmla="*/ 0 w 432"/>
              <a:gd name="T1" fmla="*/ 2147483647 h 912"/>
              <a:gd name="T2" fmla="*/ 0 w 432"/>
              <a:gd name="T3" fmla="*/ 2147483647 h 912"/>
              <a:gd name="T4" fmla="*/ 2147483647 w 432"/>
              <a:gd name="T5" fmla="*/ 2147483647 h 912"/>
              <a:gd name="T6" fmla="*/ 2147483647 w 432"/>
              <a:gd name="T7" fmla="*/ 0 h 912"/>
              <a:gd name="T8" fmla="*/ 0 60000 65536"/>
              <a:gd name="T9" fmla="*/ 0 60000 65536"/>
              <a:gd name="T10" fmla="*/ 0 60000 65536"/>
              <a:gd name="T11" fmla="*/ 0 60000 65536"/>
              <a:gd name="T12" fmla="*/ 0 w 432"/>
              <a:gd name="T13" fmla="*/ 0 h 912"/>
              <a:gd name="T14" fmla="*/ 432 w 432"/>
              <a:gd name="T15" fmla="*/ 912 h 912"/>
            </a:gdLst>
            <a:ahLst/>
            <a:cxnLst>
              <a:cxn ang="T8">
                <a:pos x="T0" y="T1"/>
              </a:cxn>
              <a:cxn ang="T9">
                <a:pos x="T2" y="T3"/>
              </a:cxn>
              <a:cxn ang="T10">
                <a:pos x="T4" y="T5"/>
              </a:cxn>
              <a:cxn ang="T11">
                <a:pos x="T6" y="T7"/>
              </a:cxn>
            </a:cxnLst>
            <a:rect l="T12" t="T13" r="T14" b="T15"/>
            <a:pathLst>
              <a:path w="432" h="912">
                <a:moveTo>
                  <a:pt x="0" y="816"/>
                </a:moveTo>
                <a:lnTo>
                  <a:pt x="0" y="912"/>
                </a:lnTo>
                <a:lnTo>
                  <a:pt x="432" y="912"/>
                </a:lnTo>
                <a:lnTo>
                  <a:pt x="432" y="0"/>
                </a:lnTo>
              </a:path>
            </a:pathLst>
          </a:custGeom>
          <a:noFill/>
          <a:ln w="3175">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75811" name="Freeform 70">
            <a:extLst>
              <a:ext uri="{FF2B5EF4-FFF2-40B4-BE49-F238E27FC236}">
                <a16:creationId xmlns:a16="http://schemas.microsoft.com/office/drawing/2014/main" id="{559AC6FD-445A-9544-9D20-646D6EDC0634}"/>
              </a:ext>
            </a:extLst>
          </p:cNvPr>
          <p:cNvSpPr>
            <a:spLocks/>
          </p:cNvSpPr>
          <p:nvPr/>
        </p:nvSpPr>
        <p:spPr bwMode="auto">
          <a:xfrm flipV="1">
            <a:off x="3840163" y="1371600"/>
            <a:ext cx="685800" cy="1447800"/>
          </a:xfrm>
          <a:custGeom>
            <a:avLst/>
            <a:gdLst>
              <a:gd name="T0" fmla="*/ 0 w 432"/>
              <a:gd name="T1" fmla="*/ 2147483647 h 912"/>
              <a:gd name="T2" fmla="*/ 0 w 432"/>
              <a:gd name="T3" fmla="*/ 2147483647 h 912"/>
              <a:gd name="T4" fmla="*/ 2147483647 w 432"/>
              <a:gd name="T5" fmla="*/ 2147483647 h 912"/>
              <a:gd name="T6" fmla="*/ 2147483647 w 432"/>
              <a:gd name="T7" fmla="*/ 0 h 912"/>
              <a:gd name="T8" fmla="*/ 0 60000 65536"/>
              <a:gd name="T9" fmla="*/ 0 60000 65536"/>
              <a:gd name="T10" fmla="*/ 0 60000 65536"/>
              <a:gd name="T11" fmla="*/ 0 60000 65536"/>
              <a:gd name="T12" fmla="*/ 0 w 432"/>
              <a:gd name="T13" fmla="*/ 0 h 912"/>
              <a:gd name="T14" fmla="*/ 432 w 432"/>
              <a:gd name="T15" fmla="*/ 912 h 912"/>
            </a:gdLst>
            <a:ahLst/>
            <a:cxnLst>
              <a:cxn ang="T8">
                <a:pos x="T0" y="T1"/>
              </a:cxn>
              <a:cxn ang="T9">
                <a:pos x="T2" y="T3"/>
              </a:cxn>
              <a:cxn ang="T10">
                <a:pos x="T4" y="T5"/>
              </a:cxn>
              <a:cxn ang="T11">
                <a:pos x="T6" y="T7"/>
              </a:cxn>
            </a:cxnLst>
            <a:rect l="T12" t="T13" r="T14" b="T15"/>
            <a:pathLst>
              <a:path w="432" h="912">
                <a:moveTo>
                  <a:pt x="0" y="816"/>
                </a:moveTo>
                <a:lnTo>
                  <a:pt x="0" y="912"/>
                </a:lnTo>
                <a:lnTo>
                  <a:pt x="432" y="912"/>
                </a:lnTo>
                <a:lnTo>
                  <a:pt x="432" y="0"/>
                </a:lnTo>
              </a:path>
            </a:pathLst>
          </a:custGeom>
          <a:noFill/>
          <a:ln w="3175">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75812" name="Line 71">
            <a:extLst>
              <a:ext uri="{FF2B5EF4-FFF2-40B4-BE49-F238E27FC236}">
                <a16:creationId xmlns:a16="http://schemas.microsoft.com/office/drawing/2014/main" id="{A8FEF539-7E68-C94F-8B0A-32C6A94D8F62}"/>
              </a:ext>
            </a:extLst>
          </p:cNvPr>
          <p:cNvSpPr>
            <a:spLocks noChangeShapeType="1"/>
          </p:cNvSpPr>
          <p:nvPr/>
        </p:nvSpPr>
        <p:spPr bwMode="auto">
          <a:xfrm flipV="1">
            <a:off x="3154363" y="3886200"/>
            <a:ext cx="0" cy="1981200"/>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US"/>
          </a:p>
        </p:txBody>
      </p:sp>
      <p:sp>
        <p:nvSpPr>
          <p:cNvPr id="75813" name="Line 72">
            <a:extLst>
              <a:ext uri="{FF2B5EF4-FFF2-40B4-BE49-F238E27FC236}">
                <a16:creationId xmlns:a16="http://schemas.microsoft.com/office/drawing/2014/main" id="{6B759CCB-24CD-D44F-B62F-69A993D3A798}"/>
              </a:ext>
            </a:extLst>
          </p:cNvPr>
          <p:cNvSpPr>
            <a:spLocks noChangeShapeType="1"/>
          </p:cNvSpPr>
          <p:nvPr/>
        </p:nvSpPr>
        <p:spPr bwMode="auto">
          <a:xfrm>
            <a:off x="3306763" y="3886200"/>
            <a:ext cx="0" cy="1981200"/>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US"/>
          </a:p>
        </p:txBody>
      </p:sp>
      <p:sp>
        <p:nvSpPr>
          <p:cNvPr id="75814" name="Freeform 73">
            <a:extLst>
              <a:ext uri="{FF2B5EF4-FFF2-40B4-BE49-F238E27FC236}">
                <a16:creationId xmlns:a16="http://schemas.microsoft.com/office/drawing/2014/main" id="{A05C912A-645D-3B44-BACF-A8BCAC395C73}"/>
              </a:ext>
            </a:extLst>
          </p:cNvPr>
          <p:cNvSpPr>
            <a:spLocks/>
          </p:cNvSpPr>
          <p:nvPr/>
        </p:nvSpPr>
        <p:spPr bwMode="auto">
          <a:xfrm>
            <a:off x="5287963" y="4114800"/>
            <a:ext cx="914400" cy="1066800"/>
          </a:xfrm>
          <a:custGeom>
            <a:avLst/>
            <a:gdLst>
              <a:gd name="T0" fmla="*/ 0 w 576"/>
              <a:gd name="T1" fmla="*/ 0 h 672"/>
              <a:gd name="T2" fmla="*/ 2147483647 w 576"/>
              <a:gd name="T3" fmla="*/ 2147483647 h 672"/>
              <a:gd name="T4" fmla="*/ 2147483647 w 576"/>
              <a:gd name="T5" fmla="*/ 2147483647 h 672"/>
              <a:gd name="T6" fmla="*/ 2147483647 w 576"/>
              <a:gd name="T7" fmla="*/ 0 h 672"/>
              <a:gd name="T8" fmla="*/ 2147483647 w 576"/>
              <a:gd name="T9" fmla="*/ 0 h 672"/>
              <a:gd name="T10" fmla="*/ 2147483647 w 576"/>
              <a:gd name="T11" fmla="*/ 2147483647 h 672"/>
              <a:gd name="T12" fmla="*/ 2147483647 w 576"/>
              <a:gd name="T13" fmla="*/ 0 h 672"/>
              <a:gd name="T14" fmla="*/ 0 w 576"/>
              <a:gd name="T15" fmla="*/ 0 h 672"/>
              <a:gd name="T16" fmla="*/ 0 60000 65536"/>
              <a:gd name="T17" fmla="*/ 0 60000 65536"/>
              <a:gd name="T18" fmla="*/ 0 60000 65536"/>
              <a:gd name="T19" fmla="*/ 0 60000 65536"/>
              <a:gd name="T20" fmla="*/ 0 60000 65536"/>
              <a:gd name="T21" fmla="*/ 0 60000 65536"/>
              <a:gd name="T22" fmla="*/ 0 60000 65536"/>
              <a:gd name="T23" fmla="*/ 0 60000 65536"/>
              <a:gd name="T24" fmla="*/ 0 w 576"/>
              <a:gd name="T25" fmla="*/ 0 h 672"/>
              <a:gd name="T26" fmla="*/ 576 w 576"/>
              <a:gd name="T27" fmla="*/ 672 h 67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76" h="672">
                <a:moveTo>
                  <a:pt x="0" y="0"/>
                </a:moveTo>
                <a:lnTo>
                  <a:pt x="144" y="672"/>
                </a:lnTo>
                <a:lnTo>
                  <a:pt x="450" y="672"/>
                </a:lnTo>
                <a:lnTo>
                  <a:pt x="576" y="0"/>
                </a:lnTo>
                <a:lnTo>
                  <a:pt x="336" y="0"/>
                </a:lnTo>
                <a:lnTo>
                  <a:pt x="288" y="96"/>
                </a:lnTo>
                <a:lnTo>
                  <a:pt x="240" y="0"/>
                </a:lnTo>
                <a:lnTo>
                  <a:pt x="0" y="0"/>
                </a:lnTo>
                <a:close/>
              </a:path>
            </a:pathLst>
          </a:custGeom>
          <a:noFill/>
          <a:ln w="31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grpSp>
        <p:nvGrpSpPr>
          <p:cNvPr id="75815" name="Group 74">
            <a:extLst>
              <a:ext uri="{FF2B5EF4-FFF2-40B4-BE49-F238E27FC236}">
                <a16:creationId xmlns:a16="http://schemas.microsoft.com/office/drawing/2014/main" id="{08405EAD-BCC7-AC49-AAE9-27E59775E76C}"/>
              </a:ext>
            </a:extLst>
          </p:cNvPr>
          <p:cNvGrpSpPr>
            <a:grpSpLocks/>
          </p:cNvGrpSpPr>
          <p:nvPr/>
        </p:nvGrpSpPr>
        <p:grpSpPr bwMode="auto">
          <a:xfrm>
            <a:off x="5287963" y="5029200"/>
            <a:ext cx="993775" cy="76200"/>
            <a:chOff x="1536" y="2256"/>
            <a:chExt cx="626" cy="48"/>
          </a:xfrm>
        </p:grpSpPr>
        <p:sp>
          <p:nvSpPr>
            <p:cNvPr id="75897" name="Rectangle 75">
              <a:extLst>
                <a:ext uri="{FF2B5EF4-FFF2-40B4-BE49-F238E27FC236}">
                  <a16:creationId xmlns:a16="http://schemas.microsoft.com/office/drawing/2014/main" id="{3E5FFFCF-9846-0F45-8E72-8A13A33C7604}"/>
                </a:ext>
              </a:extLst>
            </p:cNvPr>
            <p:cNvSpPr>
              <a:spLocks noChangeArrowheads="1"/>
            </p:cNvSpPr>
            <p:nvPr/>
          </p:nvSpPr>
          <p:spPr bwMode="auto">
            <a:xfrm>
              <a:off x="1536" y="2256"/>
              <a:ext cx="576" cy="48"/>
            </a:xfrm>
            <a:prstGeom prst="rect">
              <a:avLst/>
            </a:prstGeom>
            <a:solidFill>
              <a:schemeClr val="bg1"/>
            </a:solidFill>
            <a:ln w="3175">
              <a:solidFill>
                <a:schemeClr val="tx1"/>
              </a:solidFill>
              <a:miter lim="800000"/>
              <a:headEnd/>
              <a:tailEnd/>
            </a:ln>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solidFill>
                  <a:srgbClr val="000000"/>
                </a:solidFill>
              </a:endParaRPr>
            </a:p>
          </p:txBody>
        </p:sp>
        <p:sp>
          <p:nvSpPr>
            <p:cNvPr id="75898" name="Freeform 76">
              <a:extLst>
                <a:ext uri="{FF2B5EF4-FFF2-40B4-BE49-F238E27FC236}">
                  <a16:creationId xmlns:a16="http://schemas.microsoft.com/office/drawing/2014/main" id="{58A520CB-5E38-C342-AA14-69351DA0ACC5}"/>
                </a:ext>
              </a:extLst>
            </p:cNvPr>
            <p:cNvSpPr>
              <a:spLocks/>
            </p:cNvSpPr>
            <p:nvPr/>
          </p:nvSpPr>
          <p:spPr bwMode="auto">
            <a:xfrm>
              <a:off x="2064" y="2256"/>
              <a:ext cx="48" cy="48"/>
            </a:xfrm>
            <a:custGeom>
              <a:avLst/>
              <a:gdLst>
                <a:gd name="T0" fmla="*/ 48 w 48"/>
                <a:gd name="T1" fmla="*/ 1 h 96"/>
                <a:gd name="T2" fmla="*/ 0 w 48"/>
                <a:gd name="T3" fmla="*/ 1 h 96"/>
                <a:gd name="T4" fmla="*/ 48 w 48"/>
                <a:gd name="T5" fmla="*/ 0 h 96"/>
                <a:gd name="T6" fmla="*/ 48 w 48"/>
                <a:gd name="T7" fmla="*/ 1 h 96"/>
                <a:gd name="T8" fmla="*/ 0 60000 65536"/>
                <a:gd name="T9" fmla="*/ 0 60000 65536"/>
                <a:gd name="T10" fmla="*/ 0 60000 65536"/>
                <a:gd name="T11" fmla="*/ 0 60000 65536"/>
                <a:gd name="T12" fmla="*/ 0 w 48"/>
                <a:gd name="T13" fmla="*/ 0 h 96"/>
                <a:gd name="T14" fmla="*/ 48 w 48"/>
                <a:gd name="T15" fmla="*/ 96 h 96"/>
              </a:gdLst>
              <a:ahLst/>
              <a:cxnLst>
                <a:cxn ang="T8">
                  <a:pos x="T0" y="T1"/>
                </a:cxn>
                <a:cxn ang="T9">
                  <a:pos x="T2" y="T3"/>
                </a:cxn>
                <a:cxn ang="T10">
                  <a:pos x="T4" y="T5"/>
                </a:cxn>
                <a:cxn ang="T11">
                  <a:pos x="T6" y="T7"/>
                </a:cxn>
              </a:cxnLst>
              <a:rect l="T12" t="T13" r="T14" b="T15"/>
              <a:pathLst>
                <a:path w="48" h="96">
                  <a:moveTo>
                    <a:pt x="48" y="96"/>
                  </a:moveTo>
                  <a:lnTo>
                    <a:pt x="0" y="48"/>
                  </a:lnTo>
                  <a:lnTo>
                    <a:pt x="48" y="0"/>
                  </a:lnTo>
                  <a:lnTo>
                    <a:pt x="48" y="96"/>
                  </a:lnTo>
                  <a:close/>
                </a:path>
              </a:pathLst>
            </a:custGeom>
            <a:solidFill>
              <a:schemeClr val="bg1"/>
            </a:solidFill>
            <a:ln w="3175">
              <a:solidFill>
                <a:schemeClr val="tx1"/>
              </a:solidFill>
              <a:round/>
              <a:headEnd/>
              <a:tailEnd/>
            </a:ln>
          </p:spPr>
          <p:txBody>
            <a:bodyPr anchor="ctr">
              <a:spAutoFit/>
            </a:bodyPr>
            <a:lstStyle/>
            <a:p>
              <a:endParaRPr lang="en-US"/>
            </a:p>
          </p:txBody>
        </p:sp>
        <p:sp>
          <p:nvSpPr>
            <p:cNvPr id="75899" name="Line 77">
              <a:extLst>
                <a:ext uri="{FF2B5EF4-FFF2-40B4-BE49-F238E27FC236}">
                  <a16:creationId xmlns:a16="http://schemas.microsoft.com/office/drawing/2014/main" id="{A4ED6BCF-CB4E-A04B-8201-8A6916777BAC}"/>
                </a:ext>
              </a:extLst>
            </p:cNvPr>
            <p:cNvSpPr>
              <a:spLocks noChangeShapeType="1"/>
            </p:cNvSpPr>
            <p:nvPr/>
          </p:nvSpPr>
          <p:spPr bwMode="auto">
            <a:xfrm>
              <a:off x="2114" y="2280"/>
              <a:ext cx="48"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grpSp>
      <p:grpSp>
        <p:nvGrpSpPr>
          <p:cNvPr id="75816" name="Group 78">
            <a:extLst>
              <a:ext uri="{FF2B5EF4-FFF2-40B4-BE49-F238E27FC236}">
                <a16:creationId xmlns:a16="http://schemas.microsoft.com/office/drawing/2014/main" id="{5C14AB58-6BF0-9142-8BE8-943FCAF0EEF9}"/>
              </a:ext>
            </a:extLst>
          </p:cNvPr>
          <p:cNvGrpSpPr>
            <a:grpSpLocks/>
          </p:cNvGrpSpPr>
          <p:nvPr/>
        </p:nvGrpSpPr>
        <p:grpSpPr bwMode="auto">
          <a:xfrm>
            <a:off x="5287963" y="4267200"/>
            <a:ext cx="993775" cy="76200"/>
            <a:chOff x="1536" y="2256"/>
            <a:chExt cx="626" cy="48"/>
          </a:xfrm>
        </p:grpSpPr>
        <p:sp>
          <p:nvSpPr>
            <p:cNvPr id="75894" name="Rectangle 79">
              <a:extLst>
                <a:ext uri="{FF2B5EF4-FFF2-40B4-BE49-F238E27FC236}">
                  <a16:creationId xmlns:a16="http://schemas.microsoft.com/office/drawing/2014/main" id="{2A2F0ACE-5730-8E4E-96F3-33D319DDCE3C}"/>
                </a:ext>
              </a:extLst>
            </p:cNvPr>
            <p:cNvSpPr>
              <a:spLocks noChangeArrowheads="1"/>
            </p:cNvSpPr>
            <p:nvPr/>
          </p:nvSpPr>
          <p:spPr bwMode="auto">
            <a:xfrm>
              <a:off x="1536" y="2256"/>
              <a:ext cx="576" cy="48"/>
            </a:xfrm>
            <a:prstGeom prst="rect">
              <a:avLst/>
            </a:prstGeom>
            <a:solidFill>
              <a:schemeClr val="bg1"/>
            </a:solidFill>
            <a:ln w="3175">
              <a:solidFill>
                <a:schemeClr val="tx1"/>
              </a:solidFill>
              <a:miter lim="800000"/>
              <a:headEnd/>
              <a:tailEnd/>
            </a:ln>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solidFill>
                  <a:srgbClr val="000000"/>
                </a:solidFill>
              </a:endParaRPr>
            </a:p>
          </p:txBody>
        </p:sp>
        <p:sp>
          <p:nvSpPr>
            <p:cNvPr id="75895" name="Freeform 80">
              <a:extLst>
                <a:ext uri="{FF2B5EF4-FFF2-40B4-BE49-F238E27FC236}">
                  <a16:creationId xmlns:a16="http://schemas.microsoft.com/office/drawing/2014/main" id="{F06B4F1B-BE4E-AD41-9E4E-87DBEA046341}"/>
                </a:ext>
              </a:extLst>
            </p:cNvPr>
            <p:cNvSpPr>
              <a:spLocks/>
            </p:cNvSpPr>
            <p:nvPr/>
          </p:nvSpPr>
          <p:spPr bwMode="auto">
            <a:xfrm>
              <a:off x="2064" y="2256"/>
              <a:ext cx="48" cy="48"/>
            </a:xfrm>
            <a:custGeom>
              <a:avLst/>
              <a:gdLst>
                <a:gd name="T0" fmla="*/ 48 w 48"/>
                <a:gd name="T1" fmla="*/ 1 h 96"/>
                <a:gd name="T2" fmla="*/ 0 w 48"/>
                <a:gd name="T3" fmla="*/ 1 h 96"/>
                <a:gd name="T4" fmla="*/ 48 w 48"/>
                <a:gd name="T5" fmla="*/ 0 h 96"/>
                <a:gd name="T6" fmla="*/ 48 w 48"/>
                <a:gd name="T7" fmla="*/ 1 h 96"/>
                <a:gd name="T8" fmla="*/ 0 60000 65536"/>
                <a:gd name="T9" fmla="*/ 0 60000 65536"/>
                <a:gd name="T10" fmla="*/ 0 60000 65536"/>
                <a:gd name="T11" fmla="*/ 0 60000 65536"/>
                <a:gd name="T12" fmla="*/ 0 w 48"/>
                <a:gd name="T13" fmla="*/ 0 h 96"/>
                <a:gd name="T14" fmla="*/ 48 w 48"/>
                <a:gd name="T15" fmla="*/ 96 h 96"/>
              </a:gdLst>
              <a:ahLst/>
              <a:cxnLst>
                <a:cxn ang="T8">
                  <a:pos x="T0" y="T1"/>
                </a:cxn>
                <a:cxn ang="T9">
                  <a:pos x="T2" y="T3"/>
                </a:cxn>
                <a:cxn ang="T10">
                  <a:pos x="T4" y="T5"/>
                </a:cxn>
                <a:cxn ang="T11">
                  <a:pos x="T6" y="T7"/>
                </a:cxn>
              </a:cxnLst>
              <a:rect l="T12" t="T13" r="T14" b="T15"/>
              <a:pathLst>
                <a:path w="48" h="96">
                  <a:moveTo>
                    <a:pt x="48" y="96"/>
                  </a:moveTo>
                  <a:lnTo>
                    <a:pt x="0" y="48"/>
                  </a:lnTo>
                  <a:lnTo>
                    <a:pt x="48" y="0"/>
                  </a:lnTo>
                  <a:lnTo>
                    <a:pt x="48" y="96"/>
                  </a:lnTo>
                  <a:close/>
                </a:path>
              </a:pathLst>
            </a:custGeom>
            <a:solidFill>
              <a:schemeClr val="bg1"/>
            </a:solidFill>
            <a:ln w="3175">
              <a:solidFill>
                <a:schemeClr val="tx1"/>
              </a:solidFill>
              <a:round/>
              <a:headEnd/>
              <a:tailEnd/>
            </a:ln>
          </p:spPr>
          <p:txBody>
            <a:bodyPr anchor="ctr">
              <a:spAutoFit/>
            </a:bodyPr>
            <a:lstStyle/>
            <a:p>
              <a:endParaRPr lang="en-US"/>
            </a:p>
          </p:txBody>
        </p:sp>
        <p:sp>
          <p:nvSpPr>
            <p:cNvPr id="75896" name="Line 81">
              <a:extLst>
                <a:ext uri="{FF2B5EF4-FFF2-40B4-BE49-F238E27FC236}">
                  <a16:creationId xmlns:a16="http://schemas.microsoft.com/office/drawing/2014/main" id="{0D1D8D0E-07EE-A241-9076-093A722B0C35}"/>
                </a:ext>
              </a:extLst>
            </p:cNvPr>
            <p:cNvSpPr>
              <a:spLocks noChangeShapeType="1"/>
            </p:cNvSpPr>
            <p:nvPr/>
          </p:nvSpPr>
          <p:spPr bwMode="auto">
            <a:xfrm>
              <a:off x="2114" y="2280"/>
              <a:ext cx="48"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grpSp>
      <p:grpSp>
        <p:nvGrpSpPr>
          <p:cNvPr id="75817" name="Group 82">
            <a:extLst>
              <a:ext uri="{FF2B5EF4-FFF2-40B4-BE49-F238E27FC236}">
                <a16:creationId xmlns:a16="http://schemas.microsoft.com/office/drawing/2014/main" id="{1C7CEAA2-2161-5140-BC4B-F9E46ABB60CD}"/>
              </a:ext>
            </a:extLst>
          </p:cNvPr>
          <p:cNvGrpSpPr>
            <a:grpSpLocks/>
          </p:cNvGrpSpPr>
          <p:nvPr/>
        </p:nvGrpSpPr>
        <p:grpSpPr bwMode="auto">
          <a:xfrm>
            <a:off x="5287963" y="4648200"/>
            <a:ext cx="993775" cy="76200"/>
            <a:chOff x="1536" y="2256"/>
            <a:chExt cx="626" cy="48"/>
          </a:xfrm>
        </p:grpSpPr>
        <p:sp>
          <p:nvSpPr>
            <p:cNvPr id="75891" name="Rectangle 83">
              <a:extLst>
                <a:ext uri="{FF2B5EF4-FFF2-40B4-BE49-F238E27FC236}">
                  <a16:creationId xmlns:a16="http://schemas.microsoft.com/office/drawing/2014/main" id="{D97EF03C-890F-A94C-A4ED-17CCDF373035}"/>
                </a:ext>
              </a:extLst>
            </p:cNvPr>
            <p:cNvSpPr>
              <a:spLocks noChangeArrowheads="1"/>
            </p:cNvSpPr>
            <p:nvPr/>
          </p:nvSpPr>
          <p:spPr bwMode="auto">
            <a:xfrm>
              <a:off x="1536" y="2256"/>
              <a:ext cx="576" cy="48"/>
            </a:xfrm>
            <a:prstGeom prst="rect">
              <a:avLst/>
            </a:prstGeom>
            <a:solidFill>
              <a:schemeClr val="bg1"/>
            </a:solidFill>
            <a:ln w="3175">
              <a:solidFill>
                <a:schemeClr val="tx1"/>
              </a:solidFill>
              <a:miter lim="800000"/>
              <a:headEnd/>
              <a:tailEnd/>
            </a:ln>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solidFill>
                  <a:srgbClr val="000000"/>
                </a:solidFill>
              </a:endParaRPr>
            </a:p>
          </p:txBody>
        </p:sp>
        <p:sp>
          <p:nvSpPr>
            <p:cNvPr id="75892" name="Freeform 84">
              <a:extLst>
                <a:ext uri="{FF2B5EF4-FFF2-40B4-BE49-F238E27FC236}">
                  <a16:creationId xmlns:a16="http://schemas.microsoft.com/office/drawing/2014/main" id="{41047E5A-B7FE-FF41-B85C-258DC4390603}"/>
                </a:ext>
              </a:extLst>
            </p:cNvPr>
            <p:cNvSpPr>
              <a:spLocks/>
            </p:cNvSpPr>
            <p:nvPr/>
          </p:nvSpPr>
          <p:spPr bwMode="auto">
            <a:xfrm>
              <a:off x="2064" y="2256"/>
              <a:ext cx="48" cy="48"/>
            </a:xfrm>
            <a:custGeom>
              <a:avLst/>
              <a:gdLst>
                <a:gd name="T0" fmla="*/ 48 w 48"/>
                <a:gd name="T1" fmla="*/ 1 h 96"/>
                <a:gd name="T2" fmla="*/ 0 w 48"/>
                <a:gd name="T3" fmla="*/ 1 h 96"/>
                <a:gd name="T4" fmla="*/ 48 w 48"/>
                <a:gd name="T5" fmla="*/ 0 h 96"/>
                <a:gd name="T6" fmla="*/ 48 w 48"/>
                <a:gd name="T7" fmla="*/ 1 h 96"/>
                <a:gd name="T8" fmla="*/ 0 60000 65536"/>
                <a:gd name="T9" fmla="*/ 0 60000 65536"/>
                <a:gd name="T10" fmla="*/ 0 60000 65536"/>
                <a:gd name="T11" fmla="*/ 0 60000 65536"/>
                <a:gd name="T12" fmla="*/ 0 w 48"/>
                <a:gd name="T13" fmla="*/ 0 h 96"/>
                <a:gd name="T14" fmla="*/ 48 w 48"/>
                <a:gd name="T15" fmla="*/ 96 h 96"/>
              </a:gdLst>
              <a:ahLst/>
              <a:cxnLst>
                <a:cxn ang="T8">
                  <a:pos x="T0" y="T1"/>
                </a:cxn>
                <a:cxn ang="T9">
                  <a:pos x="T2" y="T3"/>
                </a:cxn>
                <a:cxn ang="T10">
                  <a:pos x="T4" y="T5"/>
                </a:cxn>
                <a:cxn ang="T11">
                  <a:pos x="T6" y="T7"/>
                </a:cxn>
              </a:cxnLst>
              <a:rect l="T12" t="T13" r="T14" b="T15"/>
              <a:pathLst>
                <a:path w="48" h="96">
                  <a:moveTo>
                    <a:pt x="48" y="96"/>
                  </a:moveTo>
                  <a:lnTo>
                    <a:pt x="0" y="48"/>
                  </a:lnTo>
                  <a:lnTo>
                    <a:pt x="48" y="0"/>
                  </a:lnTo>
                  <a:lnTo>
                    <a:pt x="48" y="96"/>
                  </a:lnTo>
                  <a:close/>
                </a:path>
              </a:pathLst>
            </a:custGeom>
            <a:solidFill>
              <a:schemeClr val="bg1"/>
            </a:solidFill>
            <a:ln w="3175">
              <a:solidFill>
                <a:schemeClr val="tx1"/>
              </a:solidFill>
              <a:round/>
              <a:headEnd/>
              <a:tailEnd/>
            </a:ln>
          </p:spPr>
          <p:txBody>
            <a:bodyPr anchor="ctr">
              <a:spAutoFit/>
            </a:bodyPr>
            <a:lstStyle/>
            <a:p>
              <a:endParaRPr lang="en-US"/>
            </a:p>
          </p:txBody>
        </p:sp>
        <p:sp>
          <p:nvSpPr>
            <p:cNvPr id="75893" name="Line 85">
              <a:extLst>
                <a:ext uri="{FF2B5EF4-FFF2-40B4-BE49-F238E27FC236}">
                  <a16:creationId xmlns:a16="http://schemas.microsoft.com/office/drawing/2014/main" id="{364D8983-3F58-D542-8969-3BB43A315FD9}"/>
                </a:ext>
              </a:extLst>
            </p:cNvPr>
            <p:cNvSpPr>
              <a:spLocks noChangeShapeType="1"/>
            </p:cNvSpPr>
            <p:nvPr/>
          </p:nvSpPr>
          <p:spPr bwMode="auto">
            <a:xfrm>
              <a:off x="2114" y="2280"/>
              <a:ext cx="48"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grpSp>
      <p:sp>
        <p:nvSpPr>
          <p:cNvPr id="75818" name="Line 86">
            <a:extLst>
              <a:ext uri="{FF2B5EF4-FFF2-40B4-BE49-F238E27FC236}">
                <a16:creationId xmlns:a16="http://schemas.microsoft.com/office/drawing/2014/main" id="{C8909D9C-3879-1147-A90B-1AF50C1419E2}"/>
              </a:ext>
            </a:extLst>
          </p:cNvPr>
          <p:cNvSpPr>
            <a:spLocks noChangeShapeType="1"/>
          </p:cNvSpPr>
          <p:nvPr/>
        </p:nvSpPr>
        <p:spPr bwMode="auto">
          <a:xfrm>
            <a:off x="6049963" y="3886200"/>
            <a:ext cx="0" cy="228600"/>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US"/>
          </a:p>
        </p:txBody>
      </p:sp>
      <p:sp>
        <p:nvSpPr>
          <p:cNvPr id="75819" name="Line 87">
            <a:extLst>
              <a:ext uri="{FF2B5EF4-FFF2-40B4-BE49-F238E27FC236}">
                <a16:creationId xmlns:a16="http://schemas.microsoft.com/office/drawing/2014/main" id="{16AC66FD-A1C3-0542-85AD-0DD3C57E89AF}"/>
              </a:ext>
            </a:extLst>
          </p:cNvPr>
          <p:cNvSpPr>
            <a:spLocks noChangeShapeType="1"/>
          </p:cNvSpPr>
          <p:nvPr/>
        </p:nvSpPr>
        <p:spPr bwMode="auto">
          <a:xfrm>
            <a:off x="5440363" y="3886200"/>
            <a:ext cx="0" cy="228600"/>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US"/>
          </a:p>
        </p:txBody>
      </p:sp>
      <p:sp>
        <p:nvSpPr>
          <p:cNvPr id="75820" name="Freeform 88">
            <a:extLst>
              <a:ext uri="{FF2B5EF4-FFF2-40B4-BE49-F238E27FC236}">
                <a16:creationId xmlns:a16="http://schemas.microsoft.com/office/drawing/2014/main" id="{4132A17C-B2BB-C041-988E-73A1A38A4996}"/>
              </a:ext>
            </a:extLst>
          </p:cNvPr>
          <p:cNvSpPr>
            <a:spLocks/>
          </p:cNvSpPr>
          <p:nvPr/>
        </p:nvSpPr>
        <p:spPr bwMode="auto">
          <a:xfrm flipV="1">
            <a:off x="5287963" y="1524000"/>
            <a:ext cx="914400" cy="1066800"/>
          </a:xfrm>
          <a:custGeom>
            <a:avLst/>
            <a:gdLst>
              <a:gd name="T0" fmla="*/ 0 w 576"/>
              <a:gd name="T1" fmla="*/ 0 h 672"/>
              <a:gd name="T2" fmla="*/ 2147483647 w 576"/>
              <a:gd name="T3" fmla="*/ 2147483647 h 672"/>
              <a:gd name="T4" fmla="*/ 2147483647 w 576"/>
              <a:gd name="T5" fmla="*/ 2147483647 h 672"/>
              <a:gd name="T6" fmla="*/ 2147483647 w 576"/>
              <a:gd name="T7" fmla="*/ 0 h 672"/>
              <a:gd name="T8" fmla="*/ 2147483647 w 576"/>
              <a:gd name="T9" fmla="*/ 0 h 672"/>
              <a:gd name="T10" fmla="*/ 2147483647 w 576"/>
              <a:gd name="T11" fmla="*/ 2147483647 h 672"/>
              <a:gd name="T12" fmla="*/ 2147483647 w 576"/>
              <a:gd name="T13" fmla="*/ 0 h 672"/>
              <a:gd name="T14" fmla="*/ 0 w 576"/>
              <a:gd name="T15" fmla="*/ 0 h 672"/>
              <a:gd name="T16" fmla="*/ 0 60000 65536"/>
              <a:gd name="T17" fmla="*/ 0 60000 65536"/>
              <a:gd name="T18" fmla="*/ 0 60000 65536"/>
              <a:gd name="T19" fmla="*/ 0 60000 65536"/>
              <a:gd name="T20" fmla="*/ 0 60000 65536"/>
              <a:gd name="T21" fmla="*/ 0 60000 65536"/>
              <a:gd name="T22" fmla="*/ 0 60000 65536"/>
              <a:gd name="T23" fmla="*/ 0 60000 65536"/>
              <a:gd name="T24" fmla="*/ 0 w 576"/>
              <a:gd name="T25" fmla="*/ 0 h 672"/>
              <a:gd name="T26" fmla="*/ 576 w 576"/>
              <a:gd name="T27" fmla="*/ 672 h 67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76" h="672">
                <a:moveTo>
                  <a:pt x="0" y="0"/>
                </a:moveTo>
                <a:lnTo>
                  <a:pt x="144" y="672"/>
                </a:lnTo>
                <a:lnTo>
                  <a:pt x="450" y="672"/>
                </a:lnTo>
                <a:lnTo>
                  <a:pt x="576" y="0"/>
                </a:lnTo>
                <a:lnTo>
                  <a:pt x="336" y="0"/>
                </a:lnTo>
                <a:lnTo>
                  <a:pt x="288" y="96"/>
                </a:lnTo>
                <a:lnTo>
                  <a:pt x="240" y="0"/>
                </a:lnTo>
                <a:lnTo>
                  <a:pt x="0" y="0"/>
                </a:lnTo>
                <a:close/>
              </a:path>
            </a:pathLst>
          </a:custGeom>
          <a:noFill/>
          <a:ln w="31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grpSp>
        <p:nvGrpSpPr>
          <p:cNvPr id="75821" name="Group 89">
            <a:extLst>
              <a:ext uri="{FF2B5EF4-FFF2-40B4-BE49-F238E27FC236}">
                <a16:creationId xmlns:a16="http://schemas.microsoft.com/office/drawing/2014/main" id="{2D07301B-E236-A24D-A69C-B856873916EF}"/>
              </a:ext>
            </a:extLst>
          </p:cNvPr>
          <p:cNvGrpSpPr>
            <a:grpSpLocks/>
          </p:cNvGrpSpPr>
          <p:nvPr/>
        </p:nvGrpSpPr>
        <p:grpSpPr bwMode="auto">
          <a:xfrm flipV="1">
            <a:off x="5287963" y="1600200"/>
            <a:ext cx="993775" cy="76200"/>
            <a:chOff x="1536" y="2256"/>
            <a:chExt cx="626" cy="48"/>
          </a:xfrm>
        </p:grpSpPr>
        <p:sp>
          <p:nvSpPr>
            <p:cNvPr id="75888" name="Rectangle 90">
              <a:extLst>
                <a:ext uri="{FF2B5EF4-FFF2-40B4-BE49-F238E27FC236}">
                  <a16:creationId xmlns:a16="http://schemas.microsoft.com/office/drawing/2014/main" id="{A8A46E14-84F9-544E-803D-E9BC007CE5CE}"/>
                </a:ext>
              </a:extLst>
            </p:cNvPr>
            <p:cNvSpPr>
              <a:spLocks noChangeArrowheads="1"/>
            </p:cNvSpPr>
            <p:nvPr/>
          </p:nvSpPr>
          <p:spPr bwMode="auto">
            <a:xfrm>
              <a:off x="1536" y="2256"/>
              <a:ext cx="576" cy="48"/>
            </a:xfrm>
            <a:prstGeom prst="rect">
              <a:avLst/>
            </a:prstGeom>
            <a:solidFill>
              <a:schemeClr val="bg1"/>
            </a:solidFill>
            <a:ln w="3175">
              <a:solidFill>
                <a:schemeClr val="tx1"/>
              </a:solidFill>
              <a:miter lim="800000"/>
              <a:headEnd/>
              <a:tailEnd/>
            </a:ln>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solidFill>
                  <a:srgbClr val="000000"/>
                </a:solidFill>
              </a:endParaRPr>
            </a:p>
          </p:txBody>
        </p:sp>
        <p:sp>
          <p:nvSpPr>
            <p:cNvPr id="75889" name="Freeform 91">
              <a:extLst>
                <a:ext uri="{FF2B5EF4-FFF2-40B4-BE49-F238E27FC236}">
                  <a16:creationId xmlns:a16="http://schemas.microsoft.com/office/drawing/2014/main" id="{6AEBFCE7-8246-4C43-AA13-7E972497FBF9}"/>
                </a:ext>
              </a:extLst>
            </p:cNvPr>
            <p:cNvSpPr>
              <a:spLocks/>
            </p:cNvSpPr>
            <p:nvPr/>
          </p:nvSpPr>
          <p:spPr bwMode="auto">
            <a:xfrm>
              <a:off x="2064" y="2256"/>
              <a:ext cx="48" cy="48"/>
            </a:xfrm>
            <a:custGeom>
              <a:avLst/>
              <a:gdLst>
                <a:gd name="T0" fmla="*/ 48 w 48"/>
                <a:gd name="T1" fmla="*/ 1 h 96"/>
                <a:gd name="T2" fmla="*/ 0 w 48"/>
                <a:gd name="T3" fmla="*/ 1 h 96"/>
                <a:gd name="T4" fmla="*/ 48 w 48"/>
                <a:gd name="T5" fmla="*/ 0 h 96"/>
                <a:gd name="T6" fmla="*/ 48 w 48"/>
                <a:gd name="T7" fmla="*/ 1 h 96"/>
                <a:gd name="T8" fmla="*/ 0 60000 65536"/>
                <a:gd name="T9" fmla="*/ 0 60000 65536"/>
                <a:gd name="T10" fmla="*/ 0 60000 65536"/>
                <a:gd name="T11" fmla="*/ 0 60000 65536"/>
                <a:gd name="T12" fmla="*/ 0 w 48"/>
                <a:gd name="T13" fmla="*/ 0 h 96"/>
                <a:gd name="T14" fmla="*/ 48 w 48"/>
                <a:gd name="T15" fmla="*/ 96 h 96"/>
              </a:gdLst>
              <a:ahLst/>
              <a:cxnLst>
                <a:cxn ang="T8">
                  <a:pos x="T0" y="T1"/>
                </a:cxn>
                <a:cxn ang="T9">
                  <a:pos x="T2" y="T3"/>
                </a:cxn>
                <a:cxn ang="T10">
                  <a:pos x="T4" y="T5"/>
                </a:cxn>
                <a:cxn ang="T11">
                  <a:pos x="T6" y="T7"/>
                </a:cxn>
              </a:cxnLst>
              <a:rect l="T12" t="T13" r="T14" b="T15"/>
              <a:pathLst>
                <a:path w="48" h="96">
                  <a:moveTo>
                    <a:pt x="48" y="96"/>
                  </a:moveTo>
                  <a:lnTo>
                    <a:pt x="0" y="48"/>
                  </a:lnTo>
                  <a:lnTo>
                    <a:pt x="48" y="0"/>
                  </a:lnTo>
                  <a:lnTo>
                    <a:pt x="48" y="96"/>
                  </a:lnTo>
                  <a:close/>
                </a:path>
              </a:pathLst>
            </a:custGeom>
            <a:solidFill>
              <a:schemeClr val="bg1"/>
            </a:solidFill>
            <a:ln w="3175">
              <a:solidFill>
                <a:schemeClr val="tx1"/>
              </a:solidFill>
              <a:round/>
              <a:headEnd/>
              <a:tailEnd/>
            </a:ln>
          </p:spPr>
          <p:txBody>
            <a:bodyPr anchor="ctr">
              <a:spAutoFit/>
            </a:bodyPr>
            <a:lstStyle/>
            <a:p>
              <a:endParaRPr lang="en-US"/>
            </a:p>
          </p:txBody>
        </p:sp>
        <p:sp>
          <p:nvSpPr>
            <p:cNvPr id="75890" name="Line 92">
              <a:extLst>
                <a:ext uri="{FF2B5EF4-FFF2-40B4-BE49-F238E27FC236}">
                  <a16:creationId xmlns:a16="http://schemas.microsoft.com/office/drawing/2014/main" id="{495F5396-5136-4B40-AFD7-C8EB92B9CB8C}"/>
                </a:ext>
              </a:extLst>
            </p:cNvPr>
            <p:cNvSpPr>
              <a:spLocks noChangeShapeType="1"/>
            </p:cNvSpPr>
            <p:nvPr/>
          </p:nvSpPr>
          <p:spPr bwMode="auto">
            <a:xfrm>
              <a:off x="2114" y="2280"/>
              <a:ext cx="48"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grpSp>
      <p:grpSp>
        <p:nvGrpSpPr>
          <p:cNvPr id="75822" name="Group 93">
            <a:extLst>
              <a:ext uri="{FF2B5EF4-FFF2-40B4-BE49-F238E27FC236}">
                <a16:creationId xmlns:a16="http://schemas.microsoft.com/office/drawing/2014/main" id="{2295173B-ACEC-0B47-A6DF-DD380D6F0405}"/>
              </a:ext>
            </a:extLst>
          </p:cNvPr>
          <p:cNvGrpSpPr>
            <a:grpSpLocks/>
          </p:cNvGrpSpPr>
          <p:nvPr/>
        </p:nvGrpSpPr>
        <p:grpSpPr bwMode="auto">
          <a:xfrm flipV="1">
            <a:off x="5287963" y="2362200"/>
            <a:ext cx="993775" cy="76200"/>
            <a:chOff x="1536" y="2256"/>
            <a:chExt cx="626" cy="48"/>
          </a:xfrm>
        </p:grpSpPr>
        <p:sp>
          <p:nvSpPr>
            <p:cNvPr id="75885" name="Rectangle 94">
              <a:extLst>
                <a:ext uri="{FF2B5EF4-FFF2-40B4-BE49-F238E27FC236}">
                  <a16:creationId xmlns:a16="http://schemas.microsoft.com/office/drawing/2014/main" id="{24E5F38D-9925-7E41-BAAE-4BA46F608E15}"/>
                </a:ext>
              </a:extLst>
            </p:cNvPr>
            <p:cNvSpPr>
              <a:spLocks noChangeArrowheads="1"/>
            </p:cNvSpPr>
            <p:nvPr/>
          </p:nvSpPr>
          <p:spPr bwMode="auto">
            <a:xfrm>
              <a:off x="1536" y="2256"/>
              <a:ext cx="576" cy="48"/>
            </a:xfrm>
            <a:prstGeom prst="rect">
              <a:avLst/>
            </a:prstGeom>
            <a:solidFill>
              <a:schemeClr val="bg1"/>
            </a:solidFill>
            <a:ln w="3175">
              <a:solidFill>
                <a:schemeClr val="tx1"/>
              </a:solidFill>
              <a:miter lim="800000"/>
              <a:headEnd/>
              <a:tailEnd/>
            </a:ln>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solidFill>
                  <a:srgbClr val="000000"/>
                </a:solidFill>
              </a:endParaRPr>
            </a:p>
          </p:txBody>
        </p:sp>
        <p:sp>
          <p:nvSpPr>
            <p:cNvPr id="75886" name="Freeform 95">
              <a:extLst>
                <a:ext uri="{FF2B5EF4-FFF2-40B4-BE49-F238E27FC236}">
                  <a16:creationId xmlns:a16="http://schemas.microsoft.com/office/drawing/2014/main" id="{5D126799-3D36-E541-8A57-5C4B87F5A63D}"/>
                </a:ext>
              </a:extLst>
            </p:cNvPr>
            <p:cNvSpPr>
              <a:spLocks/>
            </p:cNvSpPr>
            <p:nvPr/>
          </p:nvSpPr>
          <p:spPr bwMode="auto">
            <a:xfrm>
              <a:off x="2064" y="2256"/>
              <a:ext cx="48" cy="48"/>
            </a:xfrm>
            <a:custGeom>
              <a:avLst/>
              <a:gdLst>
                <a:gd name="T0" fmla="*/ 48 w 48"/>
                <a:gd name="T1" fmla="*/ 1 h 96"/>
                <a:gd name="T2" fmla="*/ 0 w 48"/>
                <a:gd name="T3" fmla="*/ 1 h 96"/>
                <a:gd name="T4" fmla="*/ 48 w 48"/>
                <a:gd name="T5" fmla="*/ 0 h 96"/>
                <a:gd name="T6" fmla="*/ 48 w 48"/>
                <a:gd name="T7" fmla="*/ 1 h 96"/>
                <a:gd name="T8" fmla="*/ 0 60000 65536"/>
                <a:gd name="T9" fmla="*/ 0 60000 65536"/>
                <a:gd name="T10" fmla="*/ 0 60000 65536"/>
                <a:gd name="T11" fmla="*/ 0 60000 65536"/>
                <a:gd name="T12" fmla="*/ 0 w 48"/>
                <a:gd name="T13" fmla="*/ 0 h 96"/>
                <a:gd name="T14" fmla="*/ 48 w 48"/>
                <a:gd name="T15" fmla="*/ 96 h 96"/>
              </a:gdLst>
              <a:ahLst/>
              <a:cxnLst>
                <a:cxn ang="T8">
                  <a:pos x="T0" y="T1"/>
                </a:cxn>
                <a:cxn ang="T9">
                  <a:pos x="T2" y="T3"/>
                </a:cxn>
                <a:cxn ang="T10">
                  <a:pos x="T4" y="T5"/>
                </a:cxn>
                <a:cxn ang="T11">
                  <a:pos x="T6" y="T7"/>
                </a:cxn>
              </a:cxnLst>
              <a:rect l="T12" t="T13" r="T14" b="T15"/>
              <a:pathLst>
                <a:path w="48" h="96">
                  <a:moveTo>
                    <a:pt x="48" y="96"/>
                  </a:moveTo>
                  <a:lnTo>
                    <a:pt x="0" y="48"/>
                  </a:lnTo>
                  <a:lnTo>
                    <a:pt x="48" y="0"/>
                  </a:lnTo>
                  <a:lnTo>
                    <a:pt x="48" y="96"/>
                  </a:lnTo>
                  <a:close/>
                </a:path>
              </a:pathLst>
            </a:custGeom>
            <a:solidFill>
              <a:schemeClr val="bg1"/>
            </a:solidFill>
            <a:ln w="3175">
              <a:solidFill>
                <a:schemeClr val="tx1"/>
              </a:solidFill>
              <a:round/>
              <a:headEnd/>
              <a:tailEnd/>
            </a:ln>
          </p:spPr>
          <p:txBody>
            <a:bodyPr anchor="ctr">
              <a:spAutoFit/>
            </a:bodyPr>
            <a:lstStyle/>
            <a:p>
              <a:endParaRPr lang="en-US"/>
            </a:p>
          </p:txBody>
        </p:sp>
        <p:sp>
          <p:nvSpPr>
            <p:cNvPr id="75887" name="Line 96">
              <a:extLst>
                <a:ext uri="{FF2B5EF4-FFF2-40B4-BE49-F238E27FC236}">
                  <a16:creationId xmlns:a16="http://schemas.microsoft.com/office/drawing/2014/main" id="{7C8434A3-73CE-E64E-96E0-1382C0AC5832}"/>
                </a:ext>
              </a:extLst>
            </p:cNvPr>
            <p:cNvSpPr>
              <a:spLocks noChangeShapeType="1"/>
            </p:cNvSpPr>
            <p:nvPr/>
          </p:nvSpPr>
          <p:spPr bwMode="auto">
            <a:xfrm>
              <a:off x="2114" y="2280"/>
              <a:ext cx="48"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grpSp>
      <p:grpSp>
        <p:nvGrpSpPr>
          <p:cNvPr id="75823" name="Group 97">
            <a:extLst>
              <a:ext uri="{FF2B5EF4-FFF2-40B4-BE49-F238E27FC236}">
                <a16:creationId xmlns:a16="http://schemas.microsoft.com/office/drawing/2014/main" id="{A49ADE57-AB56-324F-9F67-31321EDFE714}"/>
              </a:ext>
            </a:extLst>
          </p:cNvPr>
          <p:cNvGrpSpPr>
            <a:grpSpLocks/>
          </p:cNvGrpSpPr>
          <p:nvPr/>
        </p:nvGrpSpPr>
        <p:grpSpPr bwMode="auto">
          <a:xfrm flipV="1">
            <a:off x="5287963" y="1981200"/>
            <a:ext cx="993775" cy="76200"/>
            <a:chOff x="1536" y="2256"/>
            <a:chExt cx="626" cy="48"/>
          </a:xfrm>
        </p:grpSpPr>
        <p:sp>
          <p:nvSpPr>
            <p:cNvPr id="75882" name="Rectangle 98">
              <a:extLst>
                <a:ext uri="{FF2B5EF4-FFF2-40B4-BE49-F238E27FC236}">
                  <a16:creationId xmlns:a16="http://schemas.microsoft.com/office/drawing/2014/main" id="{753A7C7C-4CCA-9D4E-911C-6C6F393E2C02}"/>
                </a:ext>
              </a:extLst>
            </p:cNvPr>
            <p:cNvSpPr>
              <a:spLocks noChangeArrowheads="1"/>
            </p:cNvSpPr>
            <p:nvPr/>
          </p:nvSpPr>
          <p:spPr bwMode="auto">
            <a:xfrm>
              <a:off x="1536" y="2256"/>
              <a:ext cx="576" cy="48"/>
            </a:xfrm>
            <a:prstGeom prst="rect">
              <a:avLst/>
            </a:prstGeom>
            <a:solidFill>
              <a:schemeClr val="bg1"/>
            </a:solidFill>
            <a:ln w="3175">
              <a:solidFill>
                <a:schemeClr val="tx1"/>
              </a:solidFill>
              <a:miter lim="800000"/>
              <a:headEnd/>
              <a:tailEnd/>
            </a:ln>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solidFill>
                  <a:srgbClr val="000000"/>
                </a:solidFill>
              </a:endParaRPr>
            </a:p>
          </p:txBody>
        </p:sp>
        <p:sp>
          <p:nvSpPr>
            <p:cNvPr id="75883" name="Freeform 99">
              <a:extLst>
                <a:ext uri="{FF2B5EF4-FFF2-40B4-BE49-F238E27FC236}">
                  <a16:creationId xmlns:a16="http://schemas.microsoft.com/office/drawing/2014/main" id="{FD545770-5CBD-6E49-BC34-CF2CA5D27380}"/>
                </a:ext>
              </a:extLst>
            </p:cNvPr>
            <p:cNvSpPr>
              <a:spLocks/>
            </p:cNvSpPr>
            <p:nvPr/>
          </p:nvSpPr>
          <p:spPr bwMode="auto">
            <a:xfrm>
              <a:off x="2064" y="2256"/>
              <a:ext cx="48" cy="48"/>
            </a:xfrm>
            <a:custGeom>
              <a:avLst/>
              <a:gdLst>
                <a:gd name="T0" fmla="*/ 48 w 48"/>
                <a:gd name="T1" fmla="*/ 1 h 96"/>
                <a:gd name="T2" fmla="*/ 0 w 48"/>
                <a:gd name="T3" fmla="*/ 1 h 96"/>
                <a:gd name="T4" fmla="*/ 48 w 48"/>
                <a:gd name="T5" fmla="*/ 0 h 96"/>
                <a:gd name="T6" fmla="*/ 48 w 48"/>
                <a:gd name="T7" fmla="*/ 1 h 96"/>
                <a:gd name="T8" fmla="*/ 0 60000 65536"/>
                <a:gd name="T9" fmla="*/ 0 60000 65536"/>
                <a:gd name="T10" fmla="*/ 0 60000 65536"/>
                <a:gd name="T11" fmla="*/ 0 60000 65536"/>
                <a:gd name="T12" fmla="*/ 0 w 48"/>
                <a:gd name="T13" fmla="*/ 0 h 96"/>
                <a:gd name="T14" fmla="*/ 48 w 48"/>
                <a:gd name="T15" fmla="*/ 96 h 96"/>
              </a:gdLst>
              <a:ahLst/>
              <a:cxnLst>
                <a:cxn ang="T8">
                  <a:pos x="T0" y="T1"/>
                </a:cxn>
                <a:cxn ang="T9">
                  <a:pos x="T2" y="T3"/>
                </a:cxn>
                <a:cxn ang="T10">
                  <a:pos x="T4" y="T5"/>
                </a:cxn>
                <a:cxn ang="T11">
                  <a:pos x="T6" y="T7"/>
                </a:cxn>
              </a:cxnLst>
              <a:rect l="T12" t="T13" r="T14" b="T15"/>
              <a:pathLst>
                <a:path w="48" h="96">
                  <a:moveTo>
                    <a:pt x="48" y="96"/>
                  </a:moveTo>
                  <a:lnTo>
                    <a:pt x="0" y="48"/>
                  </a:lnTo>
                  <a:lnTo>
                    <a:pt x="48" y="0"/>
                  </a:lnTo>
                  <a:lnTo>
                    <a:pt x="48" y="96"/>
                  </a:lnTo>
                  <a:close/>
                </a:path>
              </a:pathLst>
            </a:custGeom>
            <a:solidFill>
              <a:schemeClr val="bg1"/>
            </a:solidFill>
            <a:ln w="3175">
              <a:solidFill>
                <a:schemeClr val="tx1"/>
              </a:solidFill>
              <a:round/>
              <a:headEnd/>
              <a:tailEnd/>
            </a:ln>
          </p:spPr>
          <p:txBody>
            <a:bodyPr anchor="ctr">
              <a:spAutoFit/>
            </a:bodyPr>
            <a:lstStyle/>
            <a:p>
              <a:endParaRPr lang="en-US"/>
            </a:p>
          </p:txBody>
        </p:sp>
        <p:sp>
          <p:nvSpPr>
            <p:cNvPr id="75884" name="Line 100">
              <a:extLst>
                <a:ext uri="{FF2B5EF4-FFF2-40B4-BE49-F238E27FC236}">
                  <a16:creationId xmlns:a16="http://schemas.microsoft.com/office/drawing/2014/main" id="{CA29E08B-C9B6-DE44-975E-E080191CB9FA}"/>
                </a:ext>
              </a:extLst>
            </p:cNvPr>
            <p:cNvSpPr>
              <a:spLocks noChangeShapeType="1"/>
            </p:cNvSpPr>
            <p:nvPr/>
          </p:nvSpPr>
          <p:spPr bwMode="auto">
            <a:xfrm>
              <a:off x="2114" y="2280"/>
              <a:ext cx="48"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grpSp>
      <p:sp>
        <p:nvSpPr>
          <p:cNvPr id="75824" name="Line 101">
            <a:extLst>
              <a:ext uri="{FF2B5EF4-FFF2-40B4-BE49-F238E27FC236}">
                <a16:creationId xmlns:a16="http://schemas.microsoft.com/office/drawing/2014/main" id="{8F82F092-02F4-0C45-B7B3-CEC2D77F508D}"/>
              </a:ext>
            </a:extLst>
          </p:cNvPr>
          <p:cNvSpPr>
            <a:spLocks noChangeShapeType="1"/>
          </p:cNvSpPr>
          <p:nvPr/>
        </p:nvSpPr>
        <p:spPr bwMode="auto">
          <a:xfrm flipV="1">
            <a:off x="6049963" y="2590800"/>
            <a:ext cx="0" cy="228600"/>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US"/>
          </a:p>
        </p:txBody>
      </p:sp>
      <p:sp>
        <p:nvSpPr>
          <p:cNvPr id="75825" name="Line 102">
            <a:extLst>
              <a:ext uri="{FF2B5EF4-FFF2-40B4-BE49-F238E27FC236}">
                <a16:creationId xmlns:a16="http://schemas.microsoft.com/office/drawing/2014/main" id="{5EC490EA-C2AE-2F40-888A-390700D405D6}"/>
              </a:ext>
            </a:extLst>
          </p:cNvPr>
          <p:cNvSpPr>
            <a:spLocks noChangeShapeType="1"/>
          </p:cNvSpPr>
          <p:nvPr/>
        </p:nvSpPr>
        <p:spPr bwMode="auto">
          <a:xfrm flipV="1">
            <a:off x="5440363" y="2590800"/>
            <a:ext cx="0" cy="228600"/>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US"/>
          </a:p>
        </p:txBody>
      </p:sp>
      <p:sp>
        <p:nvSpPr>
          <p:cNvPr id="75826" name="Rectangle 103">
            <a:extLst>
              <a:ext uri="{FF2B5EF4-FFF2-40B4-BE49-F238E27FC236}">
                <a16:creationId xmlns:a16="http://schemas.microsoft.com/office/drawing/2014/main" id="{74DA668F-6A32-3D4A-9159-FA811764B4B7}"/>
              </a:ext>
            </a:extLst>
          </p:cNvPr>
          <p:cNvSpPr>
            <a:spLocks noChangeArrowheads="1"/>
          </p:cNvSpPr>
          <p:nvPr/>
        </p:nvSpPr>
        <p:spPr bwMode="auto">
          <a:xfrm>
            <a:off x="4983163" y="2819400"/>
            <a:ext cx="1524000" cy="1066800"/>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solidFill>
                <a:srgbClr val="000000"/>
              </a:solidFill>
            </a:endParaRPr>
          </a:p>
        </p:txBody>
      </p:sp>
      <p:sp>
        <p:nvSpPr>
          <p:cNvPr id="75827" name="Freeform 104">
            <a:extLst>
              <a:ext uri="{FF2B5EF4-FFF2-40B4-BE49-F238E27FC236}">
                <a16:creationId xmlns:a16="http://schemas.microsoft.com/office/drawing/2014/main" id="{B6E439F3-6CF2-AB4A-8F1E-41CB588BB359}"/>
              </a:ext>
            </a:extLst>
          </p:cNvPr>
          <p:cNvSpPr>
            <a:spLocks/>
          </p:cNvSpPr>
          <p:nvPr/>
        </p:nvSpPr>
        <p:spPr bwMode="auto">
          <a:xfrm>
            <a:off x="5745163" y="3886200"/>
            <a:ext cx="685800" cy="1447800"/>
          </a:xfrm>
          <a:custGeom>
            <a:avLst/>
            <a:gdLst>
              <a:gd name="T0" fmla="*/ 0 w 432"/>
              <a:gd name="T1" fmla="*/ 2147483647 h 912"/>
              <a:gd name="T2" fmla="*/ 0 w 432"/>
              <a:gd name="T3" fmla="*/ 2147483647 h 912"/>
              <a:gd name="T4" fmla="*/ 2147483647 w 432"/>
              <a:gd name="T5" fmla="*/ 2147483647 h 912"/>
              <a:gd name="T6" fmla="*/ 2147483647 w 432"/>
              <a:gd name="T7" fmla="*/ 0 h 912"/>
              <a:gd name="T8" fmla="*/ 0 60000 65536"/>
              <a:gd name="T9" fmla="*/ 0 60000 65536"/>
              <a:gd name="T10" fmla="*/ 0 60000 65536"/>
              <a:gd name="T11" fmla="*/ 0 60000 65536"/>
              <a:gd name="T12" fmla="*/ 0 w 432"/>
              <a:gd name="T13" fmla="*/ 0 h 912"/>
              <a:gd name="T14" fmla="*/ 432 w 432"/>
              <a:gd name="T15" fmla="*/ 912 h 912"/>
            </a:gdLst>
            <a:ahLst/>
            <a:cxnLst>
              <a:cxn ang="T8">
                <a:pos x="T0" y="T1"/>
              </a:cxn>
              <a:cxn ang="T9">
                <a:pos x="T2" y="T3"/>
              </a:cxn>
              <a:cxn ang="T10">
                <a:pos x="T4" y="T5"/>
              </a:cxn>
              <a:cxn ang="T11">
                <a:pos x="T6" y="T7"/>
              </a:cxn>
            </a:cxnLst>
            <a:rect l="T12" t="T13" r="T14" b="T15"/>
            <a:pathLst>
              <a:path w="432" h="912">
                <a:moveTo>
                  <a:pt x="0" y="816"/>
                </a:moveTo>
                <a:lnTo>
                  <a:pt x="0" y="912"/>
                </a:lnTo>
                <a:lnTo>
                  <a:pt x="432" y="912"/>
                </a:lnTo>
                <a:lnTo>
                  <a:pt x="432" y="0"/>
                </a:lnTo>
              </a:path>
            </a:pathLst>
          </a:custGeom>
          <a:noFill/>
          <a:ln w="3175">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75828" name="Freeform 105">
            <a:extLst>
              <a:ext uri="{FF2B5EF4-FFF2-40B4-BE49-F238E27FC236}">
                <a16:creationId xmlns:a16="http://schemas.microsoft.com/office/drawing/2014/main" id="{AB205F1E-B777-1048-8878-27735B9E8961}"/>
              </a:ext>
            </a:extLst>
          </p:cNvPr>
          <p:cNvSpPr>
            <a:spLocks/>
          </p:cNvSpPr>
          <p:nvPr/>
        </p:nvSpPr>
        <p:spPr bwMode="auto">
          <a:xfrm flipV="1">
            <a:off x="5745163" y="1371600"/>
            <a:ext cx="685800" cy="1447800"/>
          </a:xfrm>
          <a:custGeom>
            <a:avLst/>
            <a:gdLst>
              <a:gd name="T0" fmla="*/ 0 w 432"/>
              <a:gd name="T1" fmla="*/ 2147483647 h 912"/>
              <a:gd name="T2" fmla="*/ 0 w 432"/>
              <a:gd name="T3" fmla="*/ 2147483647 h 912"/>
              <a:gd name="T4" fmla="*/ 2147483647 w 432"/>
              <a:gd name="T5" fmla="*/ 2147483647 h 912"/>
              <a:gd name="T6" fmla="*/ 2147483647 w 432"/>
              <a:gd name="T7" fmla="*/ 0 h 912"/>
              <a:gd name="T8" fmla="*/ 0 60000 65536"/>
              <a:gd name="T9" fmla="*/ 0 60000 65536"/>
              <a:gd name="T10" fmla="*/ 0 60000 65536"/>
              <a:gd name="T11" fmla="*/ 0 60000 65536"/>
              <a:gd name="T12" fmla="*/ 0 w 432"/>
              <a:gd name="T13" fmla="*/ 0 h 912"/>
              <a:gd name="T14" fmla="*/ 432 w 432"/>
              <a:gd name="T15" fmla="*/ 912 h 912"/>
            </a:gdLst>
            <a:ahLst/>
            <a:cxnLst>
              <a:cxn ang="T8">
                <a:pos x="T0" y="T1"/>
              </a:cxn>
              <a:cxn ang="T9">
                <a:pos x="T2" y="T3"/>
              </a:cxn>
              <a:cxn ang="T10">
                <a:pos x="T4" y="T5"/>
              </a:cxn>
              <a:cxn ang="T11">
                <a:pos x="T6" y="T7"/>
              </a:cxn>
            </a:cxnLst>
            <a:rect l="T12" t="T13" r="T14" b="T15"/>
            <a:pathLst>
              <a:path w="432" h="912">
                <a:moveTo>
                  <a:pt x="0" y="816"/>
                </a:moveTo>
                <a:lnTo>
                  <a:pt x="0" y="912"/>
                </a:lnTo>
                <a:lnTo>
                  <a:pt x="432" y="912"/>
                </a:lnTo>
                <a:lnTo>
                  <a:pt x="432" y="0"/>
                </a:lnTo>
              </a:path>
            </a:pathLst>
          </a:custGeom>
          <a:noFill/>
          <a:ln w="3175">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75829" name="Line 106">
            <a:extLst>
              <a:ext uri="{FF2B5EF4-FFF2-40B4-BE49-F238E27FC236}">
                <a16:creationId xmlns:a16="http://schemas.microsoft.com/office/drawing/2014/main" id="{DB99F720-84E6-134E-BA6A-7D3D15637B2A}"/>
              </a:ext>
            </a:extLst>
          </p:cNvPr>
          <p:cNvSpPr>
            <a:spLocks noChangeShapeType="1"/>
          </p:cNvSpPr>
          <p:nvPr/>
        </p:nvSpPr>
        <p:spPr bwMode="auto">
          <a:xfrm flipV="1">
            <a:off x="5059363" y="3886200"/>
            <a:ext cx="0" cy="1981200"/>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US"/>
          </a:p>
        </p:txBody>
      </p:sp>
      <p:sp>
        <p:nvSpPr>
          <p:cNvPr id="75830" name="Line 107">
            <a:extLst>
              <a:ext uri="{FF2B5EF4-FFF2-40B4-BE49-F238E27FC236}">
                <a16:creationId xmlns:a16="http://schemas.microsoft.com/office/drawing/2014/main" id="{578628D8-783F-BA40-85F8-1993490BAEFC}"/>
              </a:ext>
            </a:extLst>
          </p:cNvPr>
          <p:cNvSpPr>
            <a:spLocks noChangeShapeType="1"/>
          </p:cNvSpPr>
          <p:nvPr/>
        </p:nvSpPr>
        <p:spPr bwMode="auto">
          <a:xfrm>
            <a:off x="5211763" y="3886200"/>
            <a:ext cx="0" cy="1981200"/>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US"/>
          </a:p>
        </p:txBody>
      </p:sp>
      <p:sp>
        <p:nvSpPr>
          <p:cNvPr id="75831" name="Freeform 108">
            <a:extLst>
              <a:ext uri="{FF2B5EF4-FFF2-40B4-BE49-F238E27FC236}">
                <a16:creationId xmlns:a16="http://schemas.microsoft.com/office/drawing/2014/main" id="{C39E8F62-CB7D-2A44-9E0E-E9320BCD292F}"/>
              </a:ext>
            </a:extLst>
          </p:cNvPr>
          <p:cNvSpPr>
            <a:spLocks/>
          </p:cNvSpPr>
          <p:nvPr/>
        </p:nvSpPr>
        <p:spPr bwMode="auto">
          <a:xfrm>
            <a:off x="7192963" y="4114800"/>
            <a:ext cx="914400" cy="1066800"/>
          </a:xfrm>
          <a:custGeom>
            <a:avLst/>
            <a:gdLst>
              <a:gd name="T0" fmla="*/ 0 w 576"/>
              <a:gd name="T1" fmla="*/ 0 h 672"/>
              <a:gd name="T2" fmla="*/ 2147483647 w 576"/>
              <a:gd name="T3" fmla="*/ 2147483647 h 672"/>
              <a:gd name="T4" fmla="*/ 2147483647 w 576"/>
              <a:gd name="T5" fmla="*/ 2147483647 h 672"/>
              <a:gd name="T6" fmla="*/ 2147483647 w 576"/>
              <a:gd name="T7" fmla="*/ 0 h 672"/>
              <a:gd name="T8" fmla="*/ 2147483647 w 576"/>
              <a:gd name="T9" fmla="*/ 0 h 672"/>
              <a:gd name="T10" fmla="*/ 2147483647 w 576"/>
              <a:gd name="T11" fmla="*/ 2147483647 h 672"/>
              <a:gd name="T12" fmla="*/ 2147483647 w 576"/>
              <a:gd name="T13" fmla="*/ 0 h 672"/>
              <a:gd name="T14" fmla="*/ 0 w 576"/>
              <a:gd name="T15" fmla="*/ 0 h 672"/>
              <a:gd name="T16" fmla="*/ 0 60000 65536"/>
              <a:gd name="T17" fmla="*/ 0 60000 65536"/>
              <a:gd name="T18" fmla="*/ 0 60000 65536"/>
              <a:gd name="T19" fmla="*/ 0 60000 65536"/>
              <a:gd name="T20" fmla="*/ 0 60000 65536"/>
              <a:gd name="T21" fmla="*/ 0 60000 65536"/>
              <a:gd name="T22" fmla="*/ 0 60000 65536"/>
              <a:gd name="T23" fmla="*/ 0 60000 65536"/>
              <a:gd name="T24" fmla="*/ 0 w 576"/>
              <a:gd name="T25" fmla="*/ 0 h 672"/>
              <a:gd name="T26" fmla="*/ 576 w 576"/>
              <a:gd name="T27" fmla="*/ 672 h 67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76" h="672">
                <a:moveTo>
                  <a:pt x="0" y="0"/>
                </a:moveTo>
                <a:lnTo>
                  <a:pt x="144" y="672"/>
                </a:lnTo>
                <a:lnTo>
                  <a:pt x="450" y="672"/>
                </a:lnTo>
                <a:lnTo>
                  <a:pt x="576" y="0"/>
                </a:lnTo>
                <a:lnTo>
                  <a:pt x="336" y="0"/>
                </a:lnTo>
                <a:lnTo>
                  <a:pt x="288" y="96"/>
                </a:lnTo>
                <a:lnTo>
                  <a:pt x="240" y="0"/>
                </a:lnTo>
                <a:lnTo>
                  <a:pt x="0" y="0"/>
                </a:lnTo>
                <a:close/>
              </a:path>
            </a:pathLst>
          </a:custGeom>
          <a:noFill/>
          <a:ln w="31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grpSp>
        <p:nvGrpSpPr>
          <p:cNvPr id="75832" name="Group 109">
            <a:extLst>
              <a:ext uri="{FF2B5EF4-FFF2-40B4-BE49-F238E27FC236}">
                <a16:creationId xmlns:a16="http://schemas.microsoft.com/office/drawing/2014/main" id="{B1A832E2-F530-5346-BE30-72BFD8028490}"/>
              </a:ext>
            </a:extLst>
          </p:cNvPr>
          <p:cNvGrpSpPr>
            <a:grpSpLocks/>
          </p:cNvGrpSpPr>
          <p:nvPr/>
        </p:nvGrpSpPr>
        <p:grpSpPr bwMode="auto">
          <a:xfrm>
            <a:off x="7192963" y="5029200"/>
            <a:ext cx="993775" cy="76200"/>
            <a:chOff x="1536" y="2256"/>
            <a:chExt cx="626" cy="48"/>
          </a:xfrm>
        </p:grpSpPr>
        <p:sp>
          <p:nvSpPr>
            <p:cNvPr id="75879" name="Rectangle 110">
              <a:extLst>
                <a:ext uri="{FF2B5EF4-FFF2-40B4-BE49-F238E27FC236}">
                  <a16:creationId xmlns:a16="http://schemas.microsoft.com/office/drawing/2014/main" id="{13A30A5A-C424-F347-8E49-E214D28707FF}"/>
                </a:ext>
              </a:extLst>
            </p:cNvPr>
            <p:cNvSpPr>
              <a:spLocks noChangeArrowheads="1"/>
            </p:cNvSpPr>
            <p:nvPr/>
          </p:nvSpPr>
          <p:spPr bwMode="auto">
            <a:xfrm>
              <a:off x="1536" y="2256"/>
              <a:ext cx="576" cy="48"/>
            </a:xfrm>
            <a:prstGeom prst="rect">
              <a:avLst/>
            </a:prstGeom>
            <a:solidFill>
              <a:schemeClr val="bg1"/>
            </a:solidFill>
            <a:ln w="3175">
              <a:solidFill>
                <a:schemeClr val="tx1"/>
              </a:solidFill>
              <a:miter lim="800000"/>
              <a:headEnd/>
              <a:tailEnd/>
            </a:ln>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solidFill>
                  <a:srgbClr val="000000"/>
                </a:solidFill>
              </a:endParaRPr>
            </a:p>
          </p:txBody>
        </p:sp>
        <p:sp>
          <p:nvSpPr>
            <p:cNvPr id="75880" name="Freeform 111">
              <a:extLst>
                <a:ext uri="{FF2B5EF4-FFF2-40B4-BE49-F238E27FC236}">
                  <a16:creationId xmlns:a16="http://schemas.microsoft.com/office/drawing/2014/main" id="{A6257E51-3555-7548-B11E-F2379B970D7F}"/>
                </a:ext>
              </a:extLst>
            </p:cNvPr>
            <p:cNvSpPr>
              <a:spLocks/>
            </p:cNvSpPr>
            <p:nvPr/>
          </p:nvSpPr>
          <p:spPr bwMode="auto">
            <a:xfrm>
              <a:off x="2064" y="2256"/>
              <a:ext cx="48" cy="48"/>
            </a:xfrm>
            <a:custGeom>
              <a:avLst/>
              <a:gdLst>
                <a:gd name="T0" fmla="*/ 48 w 48"/>
                <a:gd name="T1" fmla="*/ 1 h 96"/>
                <a:gd name="T2" fmla="*/ 0 w 48"/>
                <a:gd name="T3" fmla="*/ 1 h 96"/>
                <a:gd name="T4" fmla="*/ 48 w 48"/>
                <a:gd name="T5" fmla="*/ 0 h 96"/>
                <a:gd name="T6" fmla="*/ 48 w 48"/>
                <a:gd name="T7" fmla="*/ 1 h 96"/>
                <a:gd name="T8" fmla="*/ 0 60000 65536"/>
                <a:gd name="T9" fmla="*/ 0 60000 65536"/>
                <a:gd name="T10" fmla="*/ 0 60000 65536"/>
                <a:gd name="T11" fmla="*/ 0 60000 65536"/>
                <a:gd name="T12" fmla="*/ 0 w 48"/>
                <a:gd name="T13" fmla="*/ 0 h 96"/>
                <a:gd name="T14" fmla="*/ 48 w 48"/>
                <a:gd name="T15" fmla="*/ 96 h 96"/>
              </a:gdLst>
              <a:ahLst/>
              <a:cxnLst>
                <a:cxn ang="T8">
                  <a:pos x="T0" y="T1"/>
                </a:cxn>
                <a:cxn ang="T9">
                  <a:pos x="T2" y="T3"/>
                </a:cxn>
                <a:cxn ang="T10">
                  <a:pos x="T4" y="T5"/>
                </a:cxn>
                <a:cxn ang="T11">
                  <a:pos x="T6" y="T7"/>
                </a:cxn>
              </a:cxnLst>
              <a:rect l="T12" t="T13" r="T14" b="T15"/>
              <a:pathLst>
                <a:path w="48" h="96">
                  <a:moveTo>
                    <a:pt x="48" y="96"/>
                  </a:moveTo>
                  <a:lnTo>
                    <a:pt x="0" y="48"/>
                  </a:lnTo>
                  <a:lnTo>
                    <a:pt x="48" y="0"/>
                  </a:lnTo>
                  <a:lnTo>
                    <a:pt x="48" y="96"/>
                  </a:lnTo>
                  <a:close/>
                </a:path>
              </a:pathLst>
            </a:custGeom>
            <a:solidFill>
              <a:schemeClr val="bg1"/>
            </a:solidFill>
            <a:ln w="3175">
              <a:solidFill>
                <a:schemeClr val="tx1"/>
              </a:solidFill>
              <a:round/>
              <a:headEnd/>
              <a:tailEnd/>
            </a:ln>
          </p:spPr>
          <p:txBody>
            <a:bodyPr anchor="ctr">
              <a:spAutoFit/>
            </a:bodyPr>
            <a:lstStyle/>
            <a:p>
              <a:endParaRPr lang="en-US"/>
            </a:p>
          </p:txBody>
        </p:sp>
        <p:sp>
          <p:nvSpPr>
            <p:cNvPr id="75881" name="Line 112">
              <a:extLst>
                <a:ext uri="{FF2B5EF4-FFF2-40B4-BE49-F238E27FC236}">
                  <a16:creationId xmlns:a16="http://schemas.microsoft.com/office/drawing/2014/main" id="{BE1FCBB3-5EEA-A142-A225-E0A1106131B3}"/>
                </a:ext>
              </a:extLst>
            </p:cNvPr>
            <p:cNvSpPr>
              <a:spLocks noChangeShapeType="1"/>
            </p:cNvSpPr>
            <p:nvPr/>
          </p:nvSpPr>
          <p:spPr bwMode="auto">
            <a:xfrm>
              <a:off x="2114" y="2280"/>
              <a:ext cx="48"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grpSp>
      <p:grpSp>
        <p:nvGrpSpPr>
          <p:cNvPr id="75833" name="Group 113">
            <a:extLst>
              <a:ext uri="{FF2B5EF4-FFF2-40B4-BE49-F238E27FC236}">
                <a16:creationId xmlns:a16="http://schemas.microsoft.com/office/drawing/2014/main" id="{67EF147B-6410-2847-8FD9-766C1D52AA99}"/>
              </a:ext>
            </a:extLst>
          </p:cNvPr>
          <p:cNvGrpSpPr>
            <a:grpSpLocks/>
          </p:cNvGrpSpPr>
          <p:nvPr/>
        </p:nvGrpSpPr>
        <p:grpSpPr bwMode="auto">
          <a:xfrm>
            <a:off x="7192963" y="4267200"/>
            <a:ext cx="993775" cy="76200"/>
            <a:chOff x="1536" y="2256"/>
            <a:chExt cx="626" cy="48"/>
          </a:xfrm>
        </p:grpSpPr>
        <p:sp>
          <p:nvSpPr>
            <p:cNvPr id="75876" name="Rectangle 114">
              <a:extLst>
                <a:ext uri="{FF2B5EF4-FFF2-40B4-BE49-F238E27FC236}">
                  <a16:creationId xmlns:a16="http://schemas.microsoft.com/office/drawing/2014/main" id="{489793AB-5026-324F-A886-998E05E4A75B}"/>
                </a:ext>
              </a:extLst>
            </p:cNvPr>
            <p:cNvSpPr>
              <a:spLocks noChangeArrowheads="1"/>
            </p:cNvSpPr>
            <p:nvPr/>
          </p:nvSpPr>
          <p:spPr bwMode="auto">
            <a:xfrm>
              <a:off x="1536" y="2256"/>
              <a:ext cx="576" cy="48"/>
            </a:xfrm>
            <a:prstGeom prst="rect">
              <a:avLst/>
            </a:prstGeom>
            <a:solidFill>
              <a:schemeClr val="bg1"/>
            </a:solidFill>
            <a:ln w="3175">
              <a:solidFill>
                <a:schemeClr val="tx1"/>
              </a:solidFill>
              <a:miter lim="800000"/>
              <a:headEnd/>
              <a:tailEnd/>
            </a:ln>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solidFill>
                  <a:srgbClr val="000000"/>
                </a:solidFill>
              </a:endParaRPr>
            </a:p>
          </p:txBody>
        </p:sp>
        <p:sp>
          <p:nvSpPr>
            <p:cNvPr id="75877" name="Freeform 115">
              <a:extLst>
                <a:ext uri="{FF2B5EF4-FFF2-40B4-BE49-F238E27FC236}">
                  <a16:creationId xmlns:a16="http://schemas.microsoft.com/office/drawing/2014/main" id="{D1059F2D-DDC3-A045-BACB-6FB632C8D848}"/>
                </a:ext>
              </a:extLst>
            </p:cNvPr>
            <p:cNvSpPr>
              <a:spLocks/>
            </p:cNvSpPr>
            <p:nvPr/>
          </p:nvSpPr>
          <p:spPr bwMode="auto">
            <a:xfrm>
              <a:off x="2064" y="2256"/>
              <a:ext cx="48" cy="48"/>
            </a:xfrm>
            <a:custGeom>
              <a:avLst/>
              <a:gdLst>
                <a:gd name="T0" fmla="*/ 48 w 48"/>
                <a:gd name="T1" fmla="*/ 1 h 96"/>
                <a:gd name="T2" fmla="*/ 0 w 48"/>
                <a:gd name="T3" fmla="*/ 1 h 96"/>
                <a:gd name="T4" fmla="*/ 48 w 48"/>
                <a:gd name="T5" fmla="*/ 0 h 96"/>
                <a:gd name="T6" fmla="*/ 48 w 48"/>
                <a:gd name="T7" fmla="*/ 1 h 96"/>
                <a:gd name="T8" fmla="*/ 0 60000 65536"/>
                <a:gd name="T9" fmla="*/ 0 60000 65536"/>
                <a:gd name="T10" fmla="*/ 0 60000 65536"/>
                <a:gd name="T11" fmla="*/ 0 60000 65536"/>
                <a:gd name="T12" fmla="*/ 0 w 48"/>
                <a:gd name="T13" fmla="*/ 0 h 96"/>
                <a:gd name="T14" fmla="*/ 48 w 48"/>
                <a:gd name="T15" fmla="*/ 96 h 96"/>
              </a:gdLst>
              <a:ahLst/>
              <a:cxnLst>
                <a:cxn ang="T8">
                  <a:pos x="T0" y="T1"/>
                </a:cxn>
                <a:cxn ang="T9">
                  <a:pos x="T2" y="T3"/>
                </a:cxn>
                <a:cxn ang="T10">
                  <a:pos x="T4" y="T5"/>
                </a:cxn>
                <a:cxn ang="T11">
                  <a:pos x="T6" y="T7"/>
                </a:cxn>
              </a:cxnLst>
              <a:rect l="T12" t="T13" r="T14" b="T15"/>
              <a:pathLst>
                <a:path w="48" h="96">
                  <a:moveTo>
                    <a:pt x="48" y="96"/>
                  </a:moveTo>
                  <a:lnTo>
                    <a:pt x="0" y="48"/>
                  </a:lnTo>
                  <a:lnTo>
                    <a:pt x="48" y="0"/>
                  </a:lnTo>
                  <a:lnTo>
                    <a:pt x="48" y="96"/>
                  </a:lnTo>
                  <a:close/>
                </a:path>
              </a:pathLst>
            </a:custGeom>
            <a:solidFill>
              <a:schemeClr val="bg1"/>
            </a:solidFill>
            <a:ln w="3175">
              <a:solidFill>
                <a:schemeClr val="tx1"/>
              </a:solidFill>
              <a:round/>
              <a:headEnd/>
              <a:tailEnd/>
            </a:ln>
          </p:spPr>
          <p:txBody>
            <a:bodyPr anchor="ctr">
              <a:spAutoFit/>
            </a:bodyPr>
            <a:lstStyle/>
            <a:p>
              <a:endParaRPr lang="en-US"/>
            </a:p>
          </p:txBody>
        </p:sp>
        <p:sp>
          <p:nvSpPr>
            <p:cNvPr id="75878" name="Line 116">
              <a:extLst>
                <a:ext uri="{FF2B5EF4-FFF2-40B4-BE49-F238E27FC236}">
                  <a16:creationId xmlns:a16="http://schemas.microsoft.com/office/drawing/2014/main" id="{928E5EF2-0158-5E44-8E73-B2AC748D6B2E}"/>
                </a:ext>
              </a:extLst>
            </p:cNvPr>
            <p:cNvSpPr>
              <a:spLocks noChangeShapeType="1"/>
            </p:cNvSpPr>
            <p:nvPr/>
          </p:nvSpPr>
          <p:spPr bwMode="auto">
            <a:xfrm>
              <a:off x="2114" y="2280"/>
              <a:ext cx="48"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grpSp>
      <p:grpSp>
        <p:nvGrpSpPr>
          <p:cNvPr id="75834" name="Group 117">
            <a:extLst>
              <a:ext uri="{FF2B5EF4-FFF2-40B4-BE49-F238E27FC236}">
                <a16:creationId xmlns:a16="http://schemas.microsoft.com/office/drawing/2014/main" id="{66F3C790-3D7E-0048-8610-FB80A706AD4F}"/>
              </a:ext>
            </a:extLst>
          </p:cNvPr>
          <p:cNvGrpSpPr>
            <a:grpSpLocks/>
          </p:cNvGrpSpPr>
          <p:nvPr/>
        </p:nvGrpSpPr>
        <p:grpSpPr bwMode="auto">
          <a:xfrm>
            <a:off x="7192963" y="4648200"/>
            <a:ext cx="993775" cy="76200"/>
            <a:chOff x="1536" y="2256"/>
            <a:chExt cx="626" cy="48"/>
          </a:xfrm>
        </p:grpSpPr>
        <p:sp>
          <p:nvSpPr>
            <p:cNvPr id="75873" name="Rectangle 118">
              <a:extLst>
                <a:ext uri="{FF2B5EF4-FFF2-40B4-BE49-F238E27FC236}">
                  <a16:creationId xmlns:a16="http://schemas.microsoft.com/office/drawing/2014/main" id="{CC541440-D4FA-B444-8A3A-158C81A25188}"/>
                </a:ext>
              </a:extLst>
            </p:cNvPr>
            <p:cNvSpPr>
              <a:spLocks noChangeArrowheads="1"/>
            </p:cNvSpPr>
            <p:nvPr/>
          </p:nvSpPr>
          <p:spPr bwMode="auto">
            <a:xfrm>
              <a:off x="1536" y="2256"/>
              <a:ext cx="576" cy="48"/>
            </a:xfrm>
            <a:prstGeom prst="rect">
              <a:avLst/>
            </a:prstGeom>
            <a:solidFill>
              <a:schemeClr val="bg1"/>
            </a:solidFill>
            <a:ln w="3175">
              <a:solidFill>
                <a:schemeClr val="tx1"/>
              </a:solidFill>
              <a:miter lim="800000"/>
              <a:headEnd/>
              <a:tailEnd/>
            </a:ln>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solidFill>
                  <a:srgbClr val="000000"/>
                </a:solidFill>
              </a:endParaRPr>
            </a:p>
          </p:txBody>
        </p:sp>
        <p:sp>
          <p:nvSpPr>
            <p:cNvPr id="75874" name="Freeform 119">
              <a:extLst>
                <a:ext uri="{FF2B5EF4-FFF2-40B4-BE49-F238E27FC236}">
                  <a16:creationId xmlns:a16="http://schemas.microsoft.com/office/drawing/2014/main" id="{D7B864FB-D2AE-1448-9536-61932128FA94}"/>
                </a:ext>
              </a:extLst>
            </p:cNvPr>
            <p:cNvSpPr>
              <a:spLocks/>
            </p:cNvSpPr>
            <p:nvPr/>
          </p:nvSpPr>
          <p:spPr bwMode="auto">
            <a:xfrm>
              <a:off x="2064" y="2256"/>
              <a:ext cx="48" cy="48"/>
            </a:xfrm>
            <a:custGeom>
              <a:avLst/>
              <a:gdLst>
                <a:gd name="T0" fmla="*/ 48 w 48"/>
                <a:gd name="T1" fmla="*/ 1 h 96"/>
                <a:gd name="T2" fmla="*/ 0 w 48"/>
                <a:gd name="T3" fmla="*/ 1 h 96"/>
                <a:gd name="T4" fmla="*/ 48 w 48"/>
                <a:gd name="T5" fmla="*/ 0 h 96"/>
                <a:gd name="T6" fmla="*/ 48 w 48"/>
                <a:gd name="T7" fmla="*/ 1 h 96"/>
                <a:gd name="T8" fmla="*/ 0 60000 65536"/>
                <a:gd name="T9" fmla="*/ 0 60000 65536"/>
                <a:gd name="T10" fmla="*/ 0 60000 65536"/>
                <a:gd name="T11" fmla="*/ 0 60000 65536"/>
                <a:gd name="T12" fmla="*/ 0 w 48"/>
                <a:gd name="T13" fmla="*/ 0 h 96"/>
                <a:gd name="T14" fmla="*/ 48 w 48"/>
                <a:gd name="T15" fmla="*/ 96 h 96"/>
              </a:gdLst>
              <a:ahLst/>
              <a:cxnLst>
                <a:cxn ang="T8">
                  <a:pos x="T0" y="T1"/>
                </a:cxn>
                <a:cxn ang="T9">
                  <a:pos x="T2" y="T3"/>
                </a:cxn>
                <a:cxn ang="T10">
                  <a:pos x="T4" y="T5"/>
                </a:cxn>
                <a:cxn ang="T11">
                  <a:pos x="T6" y="T7"/>
                </a:cxn>
              </a:cxnLst>
              <a:rect l="T12" t="T13" r="T14" b="T15"/>
              <a:pathLst>
                <a:path w="48" h="96">
                  <a:moveTo>
                    <a:pt x="48" y="96"/>
                  </a:moveTo>
                  <a:lnTo>
                    <a:pt x="0" y="48"/>
                  </a:lnTo>
                  <a:lnTo>
                    <a:pt x="48" y="0"/>
                  </a:lnTo>
                  <a:lnTo>
                    <a:pt x="48" y="96"/>
                  </a:lnTo>
                  <a:close/>
                </a:path>
              </a:pathLst>
            </a:custGeom>
            <a:solidFill>
              <a:schemeClr val="bg1"/>
            </a:solidFill>
            <a:ln w="3175">
              <a:solidFill>
                <a:schemeClr val="tx1"/>
              </a:solidFill>
              <a:round/>
              <a:headEnd/>
              <a:tailEnd/>
            </a:ln>
          </p:spPr>
          <p:txBody>
            <a:bodyPr anchor="ctr">
              <a:spAutoFit/>
            </a:bodyPr>
            <a:lstStyle/>
            <a:p>
              <a:endParaRPr lang="en-US"/>
            </a:p>
          </p:txBody>
        </p:sp>
        <p:sp>
          <p:nvSpPr>
            <p:cNvPr id="75875" name="Line 120">
              <a:extLst>
                <a:ext uri="{FF2B5EF4-FFF2-40B4-BE49-F238E27FC236}">
                  <a16:creationId xmlns:a16="http://schemas.microsoft.com/office/drawing/2014/main" id="{16973E80-7CD0-7349-A6BE-60D4541C6571}"/>
                </a:ext>
              </a:extLst>
            </p:cNvPr>
            <p:cNvSpPr>
              <a:spLocks noChangeShapeType="1"/>
            </p:cNvSpPr>
            <p:nvPr/>
          </p:nvSpPr>
          <p:spPr bwMode="auto">
            <a:xfrm>
              <a:off x="2114" y="2280"/>
              <a:ext cx="48"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grpSp>
      <p:sp>
        <p:nvSpPr>
          <p:cNvPr id="75835" name="Line 121">
            <a:extLst>
              <a:ext uri="{FF2B5EF4-FFF2-40B4-BE49-F238E27FC236}">
                <a16:creationId xmlns:a16="http://schemas.microsoft.com/office/drawing/2014/main" id="{5331307C-4D23-4147-AE88-BB397DCA3AEB}"/>
              </a:ext>
            </a:extLst>
          </p:cNvPr>
          <p:cNvSpPr>
            <a:spLocks noChangeShapeType="1"/>
          </p:cNvSpPr>
          <p:nvPr/>
        </p:nvSpPr>
        <p:spPr bwMode="auto">
          <a:xfrm>
            <a:off x="7954963" y="3886200"/>
            <a:ext cx="0" cy="228600"/>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US"/>
          </a:p>
        </p:txBody>
      </p:sp>
      <p:sp>
        <p:nvSpPr>
          <p:cNvPr id="75836" name="Line 122">
            <a:extLst>
              <a:ext uri="{FF2B5EF4-FFF2-40B4-BE49-F238E27FC236}">
                <a16:creationId xmlns:a16="http://schemas.microsoft.com/office/drawing/2014/main" id="{41424DFA-8F29-D14F-B646-009E10958C89}"/>
              </a:ext>
            </a:extLst>
          </p:cNvPr>
          <p:cNvSpPr>
            <a:spLocks noChangeShapeType="1"/>
          </p:cNvSpPr>
          <p:nvPr/>
        </p:nvSpPr>
        <p:spPr bwMode="auto">
          <a:xfrm>
            <a:off x="7345363" y="3886200"/>
            <a:ext cx="0" cy="228600"/>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US"/>
          </a:p>
        </p:txBody>
      </p:sp>
      <p:sp>
        <p:nvSpPr>
          <p:cNvPr id="75837" name="Freeform 123">
            <a:extLst>
              <a:ext uri="{FF2B5EF4-FFF2-40B4-BE49-F238E27FC236}">
                <a16:creationId xmlns:a16="http://schemas.microsoft.com/office/drawing/2014/main" id="{3758E6C1-124E-8243-9324-3C1999C9ECF0}"/>
              </a:ext>
            </a:extLst>
          </p:cNvPr>
          <p:cNvSpPr>
            <a:spLocks/>
          </p:cNvSpPr>
          <p:nvPr/>
        </p:nvSpPr>
        <p:spPr bwMode="auto">
          <a:xfrm flipV="1">
            <a:off x="7192963" y="1524000"/>
            <a:ext cx="914400" cy="1066800"/>
          </a:xfrm>
          <a:custGeom>
            <a:avLst/>
            <a:gdLst>
              <a:gd name="T0" fmla="*/ 0 w 576"/>
              <a:gd name="T1" fmla="*/ 0 h 672"/>
              <a:gd name="T2" fmla="*/ 2147483647 w 576"/>
              <a:gd name="T3" fmla="*/ 2147483647 h 672"/>
              <a:gd name="T4" fmla="*/ 2147483647 w 576"/>
              <a:gd name="T5" fmla="*/ 2147483647 h 672"/>
              <a:gd name="T6" fmla="*/ 2147483647 w 576"/>
              <a:gd name="T7" fmla="*/ 0 h 672"/>
              <a:gd name="T8" fmla="*/ 2147483647 w 576"/>
              <a:gd name="T9" fmla="*/ 0 h 672"/>
              <a:gd name="T10" fmla="*/ 2147483647 w 576"/>
              <a:gd name="T11" fmla="*/ 2147483647 h 672"/>
              <a:gd name="T12" fmla="*/ 2147483647 w 576"/>
              <a:gd name="T13" fmla="*/ 0 h 672"/>
              <a:gd name="T14" fmla="*/ 0 w 576"/>
              <a:gd name="T15" fmla="*/ 0 h 672"/>
              <a:gd name="T16" fmla="*/ 0 60000 65536"/>
              <a:gd name="T17" fmla="*/ 0 60000 65536"/>
              <a:gd name="T18" fmla="*/ 0 60000 65536"/>
              <a:gd name="T19" fmla="*/ 0 60000 65536"/>
              <a:gd name="T20" fmla="*/ 0 60000 65536"/>
              <a:gd name="T21" fmla="*/ 0 60000 65536"/>
              <a:gd name="T22" fmla="*/ 0 60000 65536"/>
              <a:gd name="T23" fmla="*/ 0 60000 65536"/>
              <a:gd name="T24" fmla="*/ 0 w 576"/>
              <a:gd name="T25" fmla="*/ 0 h 672"/>
              <a:gd name="T26" fmla="*/ 576 w 576"/>
              <a:gd name="T27" fmla="*/ 672 h 67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76" h="672">
                <a:moveTo>
                  <a:pt x="0" y="0"/>
                </a:moveTo>
                <a:lnTo>
                  <a:pt x="144" y="672"/>
                </a:lnTo>
                <a:lnTo>
                  <a:pt x="450" y="672"/>
                </a:lnTo>
                <a:lnTo>
                  <a:pt x="576" y="0"/>
                </a:lnTo>
                <a:lnTo>
                  <a:pt x="336" y="0"/>
                </a:lnTo>
                <a:lnTo>
                  <a:pt x="288" y="96"/>
                </a:lnTo>
                <a:lnTo>
                  <a:pt x="240" y="0"/>
                </a:lnTo>
                <a:lnTo>
                  <a:pt x="0" y="0"/>
                </a:lnTo>
                <a:close/>
              </a:path>
            </a:pathLst>
          </a:custGeom>
          <a:noFill/>
          <a:ln w="31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grpSp>
        <p:nvGrpSpPr>
          <p:cNvPr id="75838" name="Group 124">
            <a:extLst>
              <a:ext uri="{FF2B5EF4-FFF2-40B4-BE49-F238E27FC236}">
                <a16:creationId xmlns:a16="http://schemas.microsoft.com/office/drawing/2014/main" id="{8BCC6012-AA43-2540-BF78-4406229BD632}"/>
              </a:ext>
            </a:extLst>
          </p:cNvPr>
          <p:cNvGrpSpPr>
            <a:grpSpLocks/>
          </p:cNvGrpSpPr>
          <p:nvPr/>
        </p:nvGrpSpPr>
        <p:grpSpPr bwMode="auto">
          <a:xfrm flipV="1">
            <a:off x="7192963" y="1600200"/>
            <a:ext cx="993775" cy="76200"/>
            <a:chOff x="1536" y="2256"/>
            <a:chExt cx="626" cy="48"/>
          </a:xfrm>
        </p:grpSpPr>
        <p:sp>
          <p:nvSpPr>
            <p:cNvPr id="75870" name="Rectangle 125">
              <a:extLst>
                <a:ext uri="{FF2B5EF4-FFF2-40B4-BE49-F238E27FC236}">
                  <a16:creationId xmlns:a16="http://schemas.microsoft.com/office/drawing/2014/main" id="{8F32766A-7D86-A343-9AAA-1B04C26DCC1F}"/>
                </a:ext>
              </a:extLst>
            </p:cNvPr>
            <p:cNvSpPr>
              <a:spLocks noChangeArrowheads="1"/>
            </p:cNvSpPr>
            <p:nvPr/>
          </p:nvSpPr>
          <p:spPr bwMode="auto">
            <a:xfrm>
              <a:off x="1536" y="2256"/>
              <a:ext cx="576" cy="48"/>
            </a:xfrm>
            <a:prstGeom prst="rect">
              <a:avLst/>
            </a:prstGeom>
            <a:solidFill>
              <a:schemeClr val="bg1"/>
            </a:solidFill>
            <a:ln w="3175">
              <a:solidFill>
                <a:schemeClr val="tx1"/>
              </a:solidFill>
              <a:miter lim="800000"/>
              <a:headEnd/>
              <a:tailEnd/>
            </a:ln>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solidFill>
                  <a:srgbClr val="000000"/>
                </a:solidFill>
              </a:endParaRPr>
            </a:p>
          </p:txBody>
        </p:sp>
        <p:sp>
          <p:nvSpPr>
            <p:cNvPr id="75871" name="Freeform 126">
              <a:extLst>
                <a:ext uri="{FF2B5EF4-FFF2-40B4-BE49-F238E27FC236}">
                  <a16:creationId xmlns:a16="http://schemas.microsoft.com/office/drawing/2014/main" id="{A0171F91-9B5F-B84E-80FA-5727DDBAE739}"/>
                </a:ext>
              </a:extLst>
            </p:cNvPr>
            <p:cNvSpPr>
              <a:spLocks/>
            </p:cNvSpPr>
            <p:nvPr/>
          </p:nvSpPr>
          <p:spPr bwMode="auto">
            <a:xfrm>
              <a:off x="2064" y="2256"/>
              <a:ext cx="48" cy="48"/>
            </a:xfrm>
            <a:custGeom>
              <a:avLst/>
              <a:gdLst>
                <a:gd name="T0" fmla="*/ 48 w 48"/>
                <a:gd name="T1" fmla="*/ 1 h 96"/>
                <a:gd name="T2" fmla="*/ 0 w 48"/>
                <a:gd name="T3" fmla="*/ 1 h 96"/>
                <a:gd name="T4" fmla="*/ 48 w 48"/>
                <a:gd name="T5" fmla="*/ 0 h 96"/>
                <a:gd name="T6" fmla="*/ 48 w 48"/>
                <a:gd name="T7" fmla="*/ 1 h 96"/>
                <a:gd name="T8" fmla="*/ 0 60000 65536"/>
                <a:gd name="T9" fmla="*/ 0 60000 65536"/>
                <a:gd name="T10" fmla="*/ 0 60000 65536"/>
                <a:gd name="T11" fmla="*/ 0 60000 65536"/>
                <a:gd name="T12" fmla="*/ 0 w 48"/>
                <a:gd name="T13" fmla="*/ 0 h 96"/>
                <a:gd name="T14" fmla="*/ 48 w 48"/>
                <a:gd name="T15" fmla="*/ 96 h 96"/>
              </a:gdLst>
              <a:ahLst/>
              <a:cxnLst>
                <a:cxn ang="T8">
                  <a:pos x="T0" y="T1"/>
                </a:cxn>
                <a:cxn ang="T9">
                  <a:pos x="T2" y="T3"/>
                </a:cxn>
                <a:cxn ang="T10">
                  <a:pos x="T4" y="T5"/>
                </a:cxn>
                <a:cxn ang="T11">
                  <a:pos x="T6" y="T7"/>
                </a:cxn>
              </a:cxnLst>
              <a:rect l="T12" t="T13" r="T14" b="T15"/>
              <a:pathLst>
                <a:path w="48" h="96">
                  <a:moveTo>
                    <a:pt x="48" y="96"/>
                  </a:moveTo>
                  <a:lnTo>
                    <a:pt x="0" y="48"/>
                  </a:lnTo>
                  <a:lnTo>
                    <a:pt x="48" y="0"/>
                  </a:lnTo>
                  <a:lnTo>
                    <a:pt x="48" y="96"/>
                  </a:lnTo>
                  <a:close/>
                </a:path>
              </a:pathLst>
            </a:custGeom>
            <a:solidFill>
              <a:schemeClr val="bg1"/>
            </a:solidFill>
            <a:ln w="3175">
              <a:solidFill>
                <a:schemeClr val="tx1"/>
              </a:solidFill>
              <a:round/>
              <a:headEnd/>
              <a:tailEnd/>
            </a:ln>
          </p:spPr>
          <p:txBody>
            <a:bodyPr anchor="ctr">
              <a:spAutoFit/>
            </a:bodyPr>
            <a:lstStyle/>
            <a:p>
              <a:endParaRPr lang="en-US"/>
            </a:p>
          </p:txBody>
        </p:sp>
        <p:sp>
          <p:nvSpPr>
            <p:cNvPr id="75872" name="Line 127">
              <a:extLst>
                <a:ext uri="{FF2B5EF4-FFF2-40B4-BE49-F238E27FC236}">
                  <a16:creationId xmlns:a16="http://schemas.microsoft.com/office/drawing/2014/main" id="{B9FB7229-37E8-6341-B35D-37D8C4A3F42C}"/>
                </a:ext>
              </a:extLst>
            </p:cNvPr>
            <p:cNvSpPr>
              <a:spLocks noChangeShapeType="1"/>
            </p:cNvSpPr>
            <p:nvPr/>
          </p:nvSpPr>
          <p:spPr bwMode="auto">
            <a:xfrm>
              <a:off x="2114" y="2280"/>
              <a:ext cx="48"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grpSp>
      <p:grpSp>
        <p:nvGrpSpPr>
          <p:cNvPr id="75839" name="Group 128">
            <a:extLst>
              <a:ext uri="{FF2B5EF4-FFF2-40B4-BE49-F238E27FC236}">
                <a16:creationId xmlns:a16="http://schemas.microsoft.com/office/drawing/2014/main" id="{4C4C1479-9C10-4D47-9B65-230BAFBB527A}"/>
              </a:ext>
            </a:extLst>
          </p:cNvPr>
          <p:cNvGrpSpPr>
            <a:grpSpLocks/>
          </p:cNvGrpSpPr>
          <p:nvPr/>
        </p:nvGrpSpPr>
        <p:grpSpPr bwMode="auto">
          <a:xfrm flipV="1">
            <a:off x="7192963" y="2362200"/>
            <a:ext cx="993775" cy="76200"/>
            <a:chOff x="1536" y="2256"/>
            <a:chExt cx="626" cy="48"/>
          </a:xfrm>
        </p:grpSpPr>
        <p:sp>
          <p:nvSpPr>
            <p:cNvPr id="75867" name="Rectangle 129">
              <a:extLst>
                <a:ext uri="{FF2B5EF4-FFF2-40B4-BE49-F238E27FC236}">
                  <a16:creationId xmlns:a16="http://schemas.microsoft.com/office/drawing/2014/main" id="{1050313A-8CA5-4E40-93DE-D5BA3E71B3FF}"/>
                </a:ext>
              </a:extLst>
            </p:cNvPr>
            <p:cNvSpPr>
              <a:spLocks noChangeArrowheads="1"/>
            </p:cNvSpPr>
            <p:nvPr/>
          </p:nvSpPr>
          <p:spPr bwMode="auto">
            <a:xfrm>
              <a:off x="1536" y="2256"/>
              <a:ext cx="576" cy="48"/>
            </a:xfrm>
            <a:prstGeom prst="rect">
              <a:avLst/>
            </a:prstGeom>
            <a:solidFill>
              <a:schemeClr val="bg1"/>
            </a:solidFill>
            <a:ln w="3175">
              <a:solidFill>
                <a:schemeClr val="tx1"/>
              </a:solidFill>
              <a:miter lim="800000"/>
              <a:headEnd/>
              <a:tailEnd/>
            </a:ln>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solidFill>
                  <a:srgbClr val="000000"/>
                </a:solidFill>
              </a:endParaRPr>
            </a:p>
          </p:txBody>
        </p:sp>
        <p:sp>
          <p:nvSpPr>
            <p:cNvPr id="75868" name="Freeform 130">
              <a:extLst>
                <a:ext uri="{FF2B5EF4-FFF2-40B4-BE49-F238E27FC236}">
                  <a16:creationId xmlns:a16="http://schemas.microsoft.com/office/drawing/2014/main" id="{F1C2BFD9-A73D-DC4A-8BD7-6906AFDD4232}"/>
                </a:ext>
              </a:extLst>
            </p:cNvPr>
            <p:cNvSpPr>
              <a:spLocks/>
            </p:cNvSpPr>
            <p:nvPr/>
          </p:nvSpPr>
          <p:spPr bwMode="auto">
            <a:xfrm>
              <a:off x="2064" y="2256"/>
              <a:ext cx="48" cy="48"/>
            </a:xfrm>
            <a:custGeom>
              <a:avLst/>
              <a:gdLst>
                <a:gd name="T0" fmla="*/ 48 w 48"/>
                <a:gd name="T1" fmla="*/ 1 h 96"/>
                <a:gd name="T2" fmla="*/ 0 w 48"/>
                <a:gd name="T3" fmla="*/ 1 h 96"/>
                <a:gd name="T4" fmla="*/ 48 w 48"/>
                <a:gd name="T5" fmla="*/ 0 h 96"/>
                <a:gd name="T6" fmla="*/ 48 w 48"/>
                <a:gd name="T7" fmla="*/ 1 h 96"/>
                <a:gd name="T8" fmla="*/ 0 60000 65536"/>
                <a:gd name="T9" fmla="*/ 0 60000 65536"/>
                <a:gd name="T10" fmla="*/ 0 60000 65536"/>
                <a:gd name="T11" fmla="*/ 0 60000 65536"/>
                <a:gd name="T12" fmla="*/ 0 w 48"/>
                <a:gd name="T13" fmla="*/ 0 h 96"/>
                <a:gd name="T14" fmla="*/ 48 w 48"/>
                <a:gd name="T15" fmla="*/ 96 h 96"/>
              </a:gdLst>
              <a:ahLst/>
              <a:cxnLst>
                <a:cxn ang="T8">
                  <a:pos x="T0" y="T1"/>
                </a:cxn>
                <a:cxn ang="T9">
                  <a:pos x="T2" y="T3"/>
                </a:cxn>
                <a:cxn ang="T10">
                  <a:pos x="T4" y="T5"/>
                </a:cxn>
                <a:cxn ang="T11">
                  <a:pos x="T6" y="T7"/>
                </a:cxn>
              </a:cxnLst>
              <a:rect l="T12" t="T13" r="T14" b="T15"/>
              <a:pathLst>
                <a:path w="48" h="96">
                  <a:moveTo>
                    <a:pt x="48" y="96"/>
                  </a:moveTo>
                  <a:lnTo>
                    <a:pt x="0" y="48"/>
                  </a:lnTo>
                  <a:lnTo>
                    <a:pt x="48" y="0"/>
                  </a:lnTo>
                  <a:lnTo>
                    <a:pt x="48" y="96"/>
                  </a:lnTo>
                  <a:close/>
                </a:path>
              </a:pathLst>
            </a:custGeom>
            <a:solidFill>
              <a:schemeClr val="bg1"/>
            </a:solidFill>
            <a:ln w="3175">
              <a:solidFill>
                <a:schemeClr val="tx1"/>
              </a:solidFill>
              <a:round/>
              <a:headEnd/>
              <a:tailEnd/>
            </a:ln>
          </p:spPr>
          <p:txBody>
            <a:bodyPr anchor="ctr">
              <a:spAutoFit/>
            </a:bodyPr>
            <a:lstStyle/>
            <a:p>
              <a:endParaRPr lang="en-US"/>
            </a:p>
          </p:txBody>
        </p:sp>
        <p:sp>
          <p:nvSpPr>
            <p:cNvPr id="75869" name="Line 131">
              <a:extLst>
                <a:ext uri="{FF2B5EF4-FFF2-40B4-BE49-F238E27FC236}">
                  <a16:creationId xmlns:a16="http://schemas.microsoft.com/office/drawing/2014/main" id="{AA57FE13-0C3D-3449-A7C1-297825E5A8F6}"/>
                </a:ext>
              </a:extLst>
            </p:cNvPr>
            <p:cNvSpPr>
              <a:spLocks noChangeShapeType="1"/>
            </p:cNvSpPr>
            <p:nvPr/>
          </p:nvSpPr>
          <p:spPr bwMode="auto">
            <a:xfrm>
              <a:off x="2114" y="2280"/>
              <a:ext cx="48"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grpSp>
      <p:grpSp>
        <p:nvGrpSpPr>
          <p:cNvPr id="75840" name="Group 132">
            <a:extLst>
              <a:ext uri="{FF2B5EF4-FFF2-40B4-BE49-F238E27FC236}">
                <a16:creationId xmlns:a16="http://schemas.microsoft.com/office/drawing/2014/main" id="{D4A431A3-057E-8D48-9379-EC89A5FE023C}"/>
              </a:ext>
            </a:extLst>
          </p:cNvPr>
          <p:cNvGrpSpPr>
            <a:grpSpLocks/>
          </p:cNvGrpSpPr>
          <p:nvPr/>
        </p:nvGrpSpPr>
        <p:grpSpPr bwMode="auto">
          <a:xfrm flipV="1">
            <a:off x="7192963" y="1981200"/>
            <a:ext cx="993775" cy="76200"/>
            <a:chOff x="1536" y="2256"/>
            <a:chExt cx="626" cy="48"/>
          </a:xfrm>
        </p:grpSpPr>
        <p:sp>
          <p:nvSpPr>
            <p:cNvPr id="75864" name="Rectangle 133">
              <a:extLst>
                <a:ext uri="{FF2B5EF4-FFF2-40B4-BE49-F238E27FC236}">
                  <a16:creationId xmlns:a16="http://schemas.microsoft.com/office/drawing/2014/main" id="{DFFC3A9E-7483-6742-9292-19A0389A60F5}"/>
                </a:ext>
              </a:extLst>
            </p:cNvPr>
            <p:cNvSpPr>
              <a:spLocks noChangeArrowheads="1"/>
            </p:cNvSpPr>
            <p:nvPr/>
          </p:nvSpPr>
          <p:spPr bwMode="auto">
            <a:xfrm>
              <a:off x="1536" y="2256"/>
              <a:ext cx="576" cy="48"/>
            </a:xfrm>
            <a:prstGeom prst="rect">
              <a:avLst/>
            </a:prstGeom>
            <a:solidFill>
              <a:schemeClr val="bg1"/>
            </a:solidFill>
            <a:ln w="3175">
              <a:solidFill>
                <a:schemeClr val="tx1"/>
              </a:solidFill>
              <a:miter lim="800000"/>
              <a:headEnd/>
              <a:tailEnd/>
            </a:ln>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solidFill>
                  <a:srgbClr val="000000"/>
                </a:solidFill>
              </a:endParaRPr>
            </a:p>
          </p:txBody>
        </p:sp>
        <p:sp>
          <p:nvSpPr>
            <p:cNvPr id="75865" name="Freeform 134">
              <a:extLst>
                <a:ext uri="{FF2B5EF4-FFF2-40B4-BE49-F238E27FC236}">
                  <a16:creationId xmlns:a16="http://schemas.microsoft.com/office/drawing/2014/main" id="{585BFB4D-D202-CC47-B588-7A93F40508CB}"/>
                </a:ext>
              </a:extLst>
            </p:cNvPr>
            <p:cNvSpPr>
              <a:spLocks/>
            </p:cNvSpPr>
            <p:nvPr/>
          </p:nvSpPr>
          <p:spPr bwMode="auto">
            <a:xfrm>
              <a:off x="2064" y="2256"/>
              <a:ext cx="48" cy="48"/>
            </a:xfrm>
            <a:custGeom>
              <a:avLst/>
              <a:gdLst>
                <a:gd name="T0" fmla="*/ 48 w 48"/>
                <a:gd name="T1" fmla="*/ 1 h 96"/>
                <a:gd name="T2" fmla="*/ 0 w 48"/>
                <a:gd name="T3" fmla="*/ 1 h 96"/>
                <a:gd name="T4" fmla="*/ 48 w 48"/>
                <a:gd name="T5" fmla="*/ 0 h 96"/>
                <a:gd name="T6" fmla="*/ 48 w 48"/>
                <a:gd name="T7" fmla="*/ 1 h 96"/>
                <a:gd name="T8" fmla="*/ 0 60000 65536"/>
                <a:gd name="T9" fmla="*/ 0 60000 65536"/>
                <a:gd name="T10" fmla="*/ 0 60000 65536"/>
                <a:gd name="T11" fmla="*/ 0 60000 65536"/>
                <a:gd name="T12" fmla="*/ 0 w 48"/>
                <a:gd name="T13" fmla="*/ 0 h 96"/>
                <a:gd name="T14" fmla="*/ 48 w 48"/>
                <a:gd name="T15" fmla="*/ 96 h 96"/>
              </a:gdLst>
              <a:ahLst/>
              <a:cxnLst>
                <a:cxn ang="T8">
                  <a:pos x="T0" y="T1"/>
                </a:cxn>
                <a:cxn ang="T9">
                  <a:pos x="T2" y="T3"/>
                </a:cxn>
                <a:cxn ang="T10">
                  <a:pos x="T4" y="T5"/>
                </a:cxn>
                <a:cxn ang="T11">
                  <a:pos x="T6" y="T7"/>
                </a:cxn>
              </a:cxnLst>
              <a:rect l="T12" t="T13" r="T14" b="T15"/>
              <a:pathLst>
                <a:path w="48" h="96">
                  <a:moveTo>
                    <a:pt x="48" y="96"/>
                  </a:moveTo>
                  <a:lnTo>
                    <a:pt x="0" y="48"/>
                  </a:lnTo>
                  <a:lnTo>
                    <a:pt x="48" y="0"/>
                  </a:lnTo>
                  <a:lnTo>
                    <a:pt x="48" y="96"/>
                  </a:lnTo>
                  <a:close/>
                </a:path>
              </a:pathLst>
            </a:custGeom>
            <a:solidFill>
              <a:schemeClr val="bg1"/>
            </a:solidFill>
            <a:ln w="3175">
              <a:solidFill>
                <a:schemeClr val="tx1"/>
              </a:solidFill>
              <a:round/>
              <a:headEnd/>
              <a:tailEnd/>
            </a:ln>
          </p:spPr>
          <p:txBody>
            <a:bodyPr anchor="ctr">
              <a:spAutoFit/>
            </a:bodyPr>
            <a:lstStyle/>
            <a:p>
              <a:endParaRPr lang="en-US"/>
            </a:p>
          </p:txBody>
        </p:sp>
        <p:sp>
          <p:nvSpPr>
            <p:cNvPr id="75866" name="Line 135">
              <a:extLst>
                <a:ext uri="{FF2B5EF4-FFF2-40B4-BE49-F238E27FC236}">
                  <a16:creationId xmlns:a16="http://schemas.microsoft.com/office/drawing/2014/main" id="{8EFE4107-B859-4042-8EC3-3639EC19E8FD}"/>
                </a:ext>
              </a:extLst>
            </p:cNvPr>
            <p:cNvSpPr>
              <a:spLocks noChangeShapeType="1"/>
            </p:cNvSpPr>
            <p:nvPr/>
          </p:nvSpPr>
          <p:spPr bwMode="auto">
            <a:xfrm>
              <a:off x="2114" y="2280"/>
              <a:ext cx="48"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grpSp>
      <p:sp>
        <p:nvSpPr>
          <p:cNvPr id="75841" name="Line 136">
            <a:extLst>
              <a:ext uri="{FF2B5EF4-FFF2-40B4-BE49-F238E27FC236}">
                <a16:creationId xmlns:a16="http://schemas.microsoft.com/office/drawing/2014/main" id="{DC4E5B93-19A5-724F-B89F-BCC79AAEBA39}"/>
              </a:ext>
            </a:extLst>
          </p:cNvPr>
          <p:cNvSpPr>
            <a:spLocks noChangeShapeType="1"/>
          </p:cNvSpPr>
          <p:nvPr/>
        </p:nvSpPr>
        <p:spPr bwMode="auto">
          <a:xfrm flipV="1">
            <a:off x="7954963" y="2590800"/>
            <a:ext cx="0" cy="228600"/>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US"/>
          </a:p>
        </p:txBody>
      </p:sp>
      <p:sp>
        <p:nvSpPr>
          <p:cNvPr id="75842" name="Line 137">
            <a:extLst>
              <a:ext uri="{FF2B5EF4-FFF2-40B4-BE49-F238E27FC236}">
                <a16:creationId xmlns:a16="http://schemas.microsoft.com/office/drawing/2014/main" id="{31F8ABB0-69F6-FA4C-AA7A-782040EEE123}"/>
              </a:ext>
            </a:extLst>
          </p:cNvPr>
          <p:cNvSpPr>
            <a:spLocks noChangeShapeType="1"/>
          </p:cNvSpPr>
          <p:nvPr/>
        </p:nvSpPr>
        <p:spPr bwMode="auto">
          <a:xfrm flipV="1">
            <a:off x="7345363" y="2590800"/>
            <a:ext cx="0" cy="228600"/>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US"/>
          </a:p>
        </p:txBody>
      </p:sp>
      <p:sp>
        <p:nvSpPr>
          <p:cNvPr id="75843" name="Rectangle 138">
            <a:extLst>
              <a:ext uri="{FF2B5EF4-FFF2-40B4-BE49-F238E27FC236}">
                <a16:creationId xmlns:a16="http://schemas.microsoft.com/office/drawing/2014/main" id="{07DB53B1-B48A-534A-A8BF-082255141037}"/>
              </a:ext>
            </a:extLst>
          </p:cNvPr>
          <p:cNvSpPr>
            <a:spLocks noChangeArrowheads="1"/>
          </p:cNvSpPr>
          <p:nvPr/>
        </p:nvSpPr>
        <p:spPr bwMode="auto">
          <a:xfrm>
            <a:off x="6888163" y="2819400"/>
            <a:ext cx="1524000" cy="1066800"/>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solidFill>
                <a:srgbClr val="000000"/>
              </a:solidFill>
            </a:endParaRPr>
          </a:p>
        </p:txBody>
      </p:sp>
      <p:sp>
        <p:nvSpPr>
          <p:cNvPr id="75844" name="Freeform 139">
            <a:extLst>
              <a:ext uri="{FF2B5EF4-FFF2-40B4-BE49-F238E27FC236}">
                <a16:creationId xmlns:a16="http://schemas.microsoft.com/office/drawing/2014/main" id="{9A1607B9-30B7-5545-AE59-94A6AC3E68D6}"/>
              </a:ext>
            </a:extLst>
          </p:cNvPr>
          <p:cNvSpPr>
            <a:spLocks/>
          </p:cNvSpPr>
          <p:nvPr/>
        </p:nvSpPr>
        <p:spPr bwMode="auto">
          <a:xfrm>
            <a:off x="7650163" y="3886200"/>
            <a:ext cx="685800" cy="1447800"/>
          </a:xfrm>
          <a:custGeom>
            <a:avLst/>
            <a:gdLst>
              <a:gd name="T0" fmla="*/ 0 w 432"/>
              <a:gd name="T1" fmla="*/ 2147483647 h 912"/>
              <a:gd name="T2" fmla="*/ 0 w 432"/>
              <a:gd name="T3" fmla="*/ 2147483647 h 912"/>
              <a:gd name="T4" fmla="*/ 2147483647 w 432"/>
              <a:gd name="T5" fmla="*/ 2147483647 h 912"/>
              <a:gd name="T6" fmla="*/ 2147483647 w 432"/>
              <a:gd name="T7" fmla="*/ 0 h 912"/>
              <a:gd name="T8" fmla="*/ 0 60000 65536"/>
              <a:gd name="T9" fmla="*/ 0 60000 65536"/>
              <a:gd name="T10" fmla="*/ 0 60000 65536"/>
              <a:gd name="T11" fmla="*/ 0 60000 65536"/>
              <a:gd name="T12" fmla="*/ 0 w 432"/>
              <a:gd name="T13" fmla="*/ 0 h 912"/>
              <a:gd name="T14" fmla="*/ 432 w 432"/>
              <a:gd name="T15" fmla="*/ 912 h 912"/>
            </a:gdLst>
            <a:ahLst/>
            <a:cxnLst>
              <a:cxn ang="T8">
                <a:pos x="T0" y="T1"/>
              </a:cxn>
              <a:cxn ang="T9">
                <a:pos x="T2" y="T3"/>
              </a:cxn>
              <a:cxn ang="T10">
                <a:pos x="T4" y="T5"/>
              </a:cxn>
              <a:cxn ang="T11">
                <a:pos x="T6" y="T7"/>
              </a:cxn>
            </a:cxnLst>
            <a:rect l="T12" t="T13" r="T14" b="T15"/>
            <a:pathLst>
              <a:path w="432" h="912">
                <a:moveTo>
                  <a:pt x="0" y="816"/>
                </a:moveTo>
                <a:lnTo>
                  <a:pt x="0" y="912"/>
                </a:lnTo>
                <a:lnTo>
                  <a:pt x="432" y="912"/>
                </a:lnTo>
                <a:lnTo>
                  <a:pt x="432" y="0"/>
                </a:lnTo>
              </a:path>
            </a:pathLst>
          </a:custGeom>
          <a:noFill/>
          <a:ln w="3175">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75845" name="Freeform 140">
            <a:extLst>
              <a:ext uri="{FF2B5EF4-FFF2-40B4-BE49-F238E27FC236}">
                <a16:creationId xmlns:a16="http://schemas.microsoft.com/office/drawing/2014/main" id="{CC5DB78D-BBEE-0C43-93E8-B3982F440C66}"/>
              </a:ext>
            </a:extLst>
          </p:cNvPr>
          <p:cNvSpPr>
            <a:spLocks/>
          </p:cNvSpPr>
          <p:nvPr/>
        </p:nvSpPr>
        <p:spPr bwMode="auto">
          <a:xfrm flipV="1">
            <a:off x="7650163" y="1371600"/>
            <a:ext cx="685800" cy="1447800"/>
          </a:xfrm>
          <a:custGeom>
            <a:avLst/>
            <a:gdLst>
              <a:gd name="T0" fmla="*/ 0 w 432"/>
              <a:gd name="T1" fmla="*/ 2147483647 h 912"/>
              <a:gd name="T2" fmla="*/ 0 w 432"/>
              <a:gd name="T3" fmla="*/ 2147483647 h 912"/>
              <a:gd name="T4" fmla="*/ 2147483647 w 432"/>
              <a:gd name="T5" fmla="*/ 2147483647 h 912"/>
              <a:gd name="T6" fmla="*/ 2147483647 w 432"/>
              <a:gd name="T7" fmla="*/ 0 h 912"/>
              <a:gd name="T8" fmla="*/ 0 60000 65536"/>
              <a:gd name="T9" fmla="*/ 0 60000 65536"/>
              <a:gd name="T10" fmla="*/ 0 60000 65536"/>
              <a:gd name="T11" fmla="*/ 0 60000 65536"/>
              <a:gd name="T12" fmla="*/ 0 w 432"/>
              <a:gd name="T13" fmla="*/ 0 h 912"/>
              <a:gd name="T14" fmla="*/ 432 w 432"/>
              <a:gd name="T15" fmla="*/ 912 h 912"/>
            </a:gdLst>
            <a:ahLst/>
            <a:cxnLst>
              <a:cxn ang="T8">
                <a:pos x="T0" y="T1"/>
              </a:cxn>
              <a:cxn ang="T9">
                <a:pos x="T2" y="T3"/>
              </a:cxn>
              <a:cxn ang="T10">
                <a:pos x="T4" y="T5"/>
              </a:cxn>
              <a:cxn ang="T11">
                <a:pos x="T6" y="T7"/>
              </a:cxn>
            </a:cxnLst>
            <a:rect l="T12" t="T13" r="T14" b="T15"/>
            <a:pathLst>
              <a:path w="432" h="912">
                <a:moveTo>
                  <a:pt x="0" y="816"/>
                </a:moveTo>
                <a:lnTo>
                  <a:pt x="0" y="912"/>
                </a:lnTo>
                <a:lnTo>
                  <a:pt x="432" y="912"/>
                </a:lnTo>
                <a:lnTo>
                  <a:pt x="432" y="0"/>
                </a:lnTo>
              </a:path>
            </a:pathLst>
          </a:custGeom>
          <a:noFill/>
          <a:ln w="3175">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75846" name="Line 141">
            <a:extLst>
              <a:ext uri="{FF2B5EF4-FFF2-40B4-BE49-F238E27FC236}">
                <a16:creationId xmlns:a16="http://schemas.microsoft.com/office/drawing/2014/main" id="{557436FD-D522-6746-AC93-7C516801F865}"/>
              </a:ext>
            </a:extLst>
          </p:cNvPr>
          <p:cNvSpPr>
            <a:spLocks noChangeShapeType="1"/>
          </p:cNvSpPr>
          <p:nvPr/>
        </p:nvSpPr>
        <p:spPr bwMode="auto">
          <a:xfrm flipV="1">
            <a:off x="6964363" y="3886200"/>
            <a:ext cx="0" cy="1981200"/>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US"/>
          </a:p>
        </p:txBody>
      </p:sp>
      <p:sp>
        <p:nvSpPr>
          <p:cNvPr id="75847" name="Line 142">
            <a:extLst>
              <a:ext uri="{FF2B5EF4-FFF2-40B4-BE49-F238E27FC236}">
                <a16:creationId xmlns:a16="http://schemas.microsoft.com/office/drawing/2014/main" id="{66CFEFD7-3B75-7445-ABB0-645B1183B394}"/>
              </a:ext>
            </a:extLst>
          </p:cNvPr>
          <p:cNvSpPr>
            <a:spLocks noChangeShapeType="1"/>
          </p:cNvSpPr>
          <p:nvPr/>
        </p:nvSpPr>
        <p:spPr bwMode="auto">
          <a:xfrm>
            <a:off x="7116763" y="3886200"/>
            <a:ext cx="0" cy="1981200"/>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US"/>
          </a:p>
        </p:txBody>
      </p:sp>
      <p:grpSp>
        <p:nvGrpSpPr>
          <p:cNvPr id="75848" name="Group 143">
            <a:extLst>
              <a:ext uri="{FF2B5EF4-FFF2-40B4-BE49-F238E27FC236}">
                <a16:creationId xmlns:a16="http://schemas.microsoft.com/office/drawing/2014/main" id="{3A8EAC48-9BF5-1341-AA56-1995852C99C4}"/>
              </a:ext>
            </a:extLst>
          </p:cNvPr>
          <p:cNvGrpSpPr>
            <a:grpSpLocks/>
          </p:cNvGrpSpPr>
          <p:nvPr/>
        </p:nvGrpSpPr>
        <p:grpSpPr bwMode="auto">
          <a:xfrm>
            <a:off x="-44450" y="1143000"/>
            <a:ext cx="2894013" cy="4495800"/>
            <a:chOff x="193" y="816"/>
            <a:chExt cx="1823" cy="2832"/>
          </a:xfrm>
        </p:grpSpPr>
        <p:sp>
          <p:nvSpPr>
            <p:cNvPr id="75861" name="AutoShape 144">
              <a:extLst>
                <a:ext uri="{FF2B5EF4-FFF2-40B4-BE49-F238E27FC236}">
                  <a16:creationId xmlns:a16="http://schemas.microsoft.com/office/drawing/2014/main" id="{DFF57DF3-C4EB-1D4E-A959-8F359AC556DD}"/>
                </a:ext>
              </a:extLst>
            </p:cNvPr>
            <p:cNvSpPr>
              <a:spLocks noChangeArrowheads="1"/>
            </p:cNvSpPr>
            <p:nvPr/>
          </p:nvSpPr>
          <p:spPr bwMode="auto">
            <a:xfrm>
              <a:off x="864" y="816"/>
              <a:ext cx="1152" cy="2736"/>
            </a:xfrm>
            <a:prstGeom prst="roundRect">
              <a:avLst>
                <a:gd name="adj" fmla="val 16667"/>
              </a:avLst>
            </a:prstGeom>
            <a:noFill/>
            <a:ln w="38100">
              <a:solidFill>
                <a:schemeClr val="hlink"/>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solidFill>
                  <a:srgbClr val="000000"/>
                </a:solidFill>
              </a:endParaRPr>
            </a:p>
          </p:txBody>
        </p:sp>
        <p:sp>
          <p:nvSpPr>
            <p:cNvPr id="75862" name="Line 145">
              <a:extLst>
                <a:ext uri="{FF2B5EF4-FFF2-40B4-BE49-F238E27FC236}">
                  <a16:creationId xmlns:a16="http://schemas.microsoft.com/office/drawing/2014/main" id="{75D129B3-4A7C-9740-BB34-E70FAD9C3A01}"/>
                </a:ext>
              </a:extLst>
            </p:cNvPr>
            <p:cNvSpPr>
              <a:spLocks noChangeShapeType="1"/>
            </p:cNvSpPr>
            <p:nvPr/>
          </p:nvSpPr>
          <p:spPr bwMode="auto">
            <a:xfrm flipH="1">
              <a:off x="576" y="3312"/>
              <a:ext cx="286" cy="152"/>
            </a:xfrm>
            <a:prstGeom prst="line">
              <a:avLst/>
            </a:prstGeom>
            <a:noFill/>
            <a:ln w="38100">
              <a:solidFill>
                <a:schemeClr val="hlink"/>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75863" name="Text Box 146">
              <a:extLst>
                <a:ext uri="{FF2B5EF4-FFF2-40B4-BE49-F238E27FC236}">
                  <a16:creationId xmlns:a16="http://schemas.microsoft.com/office/drawing/2014/main" id="{E1056F98-E090-D24C-BEDD-67E8AC24B6E8}"/>
                </a:ext>
              </a:extLst>
            </p:cNvPr>
            <p:cNvSpPr txBox="1">
              <a:spLocks noChangeArrowheads="1"/>
            </p:cNvSpPr>
            <p:nvPr/>
          </p:nvSpPr>
          <p:spPr bwMode="auto">
            <a:xfrm>
              <a:off x="193" y="3417"/>
              <a:ext cx="46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ko-KR" sz="1800" i="1">
                  <a:solidFill>
                    <a:srgbClr val="996600"/>
                  </a:solidFill>
                  <a:latin typeface="Verdana" panose="020B0604030504040204" pitchFamily="34" charset="0"/>
                  <a:ea typeface="굴림" panose="020B0600000101010101" pitchFamily="34" charset="-127"/>
                </a:rPr>
                <a:t>Lane</a:t>
              </a:r>
            </a:p>
          </p:txBody>
        </p:sp>
      </p:grpSp>
      <p:grpSp>
        <p:nvGrpSpPr>
          <p:cNvPr id="75849" name="Group 147">
            <a:extLst>
              <a:ext uri="{FF2B5EF4-FFF2-40B4-BE49-F238E27FC236}">
                <a16:creationId xmlns:a16="http://schemas.microsoft.com/office/drawing/2014/main" id="{11CB2CB2-5E0F-DA42-86A7-0F68624F8506}"/>
              </a:ext>
            </a:extLst>
          </p:cNvPr>
          <p:cNvGrpSpPr>
            <a:grpSpLocks/>
          </p:cNvGrpSpPr>
          <p:nvPr/>
        </p:nvGrpSpPr>
        <p:grpSpPr bwMode="auto">
          <a:xfrm>
            <a:off x="1173163" y="852488"/>
            <a:ext cx="7391400" cy="1814512"/>
            <a:chOff x="960" y="633"/>
            <a:chExt cx="4656" cy="1143"/>
          </a:xfrm>
        </p:grpSpPr>
        <p:sp>
          <p:nvSpPr>
            <p:cNvPr id="75858" name="AutoShape 148">
              <a:extLst>
                <a:ext uri="{FF2B5EF4-FFF2-40B4-BE49-F238E27FC236}">
                  <a16:creationId xmlns:a16="http://schemas.microsoft.com/office/drawing/2014/main" id="{8B86EE4A-7255-0344-BAC0-B650C464A2D1}"/>
                </a:ext>
              </a:extLst>
            </p:cNvPr>
            <p:cNvSpPr>
              <a:spLocks noChangeArrowheads="1"/>
            </p:cNvSpPr>
            <p:nvPr/>
          </p:nvSpPr>
          <p:spPr bwMode="auto">
            <a:xfrm>
              <a:off x="960" y="912"/>
              <a:ext cx="4656" cy="864"/>
            </a:xfrm>
            <a:prstGeom prst="roundRect">
              <a:avLst>
                <a:gd name="adj" fmla="val 16667"/>
              </a:avLst>
            </a:prstGeom>
            <a:noFill/>
            <a:ln w="38100">
              <a:solidFill>
                <a:schemeClr val="accent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solidFill>
                  <a:srgbClr val="000000"/>
                </a:solidFill>
              </a:endParaRPr>
            </a:p>
          </p:txBody>
        </p:sp>
        <p:sp>
          <p:nvSpPr>
            <p:cNvPr id="75859" name="Line 149">
              <a:extLst>
                <a:ext uri="{FF2B5EF4-FFF2-40B4-BE49-F238E27FC236}">
                  <a16:creationId xmlns:a16="http://schemas.microsoft.com/office/drawing/2014/main" id="{72CC9DAD-01C0-D04B-847B-583EC13AE9DB}"/>
                </a:ext>
              </a:extLst>
            </p:cNvPr>
            <p:cNvSpPr>
              <a:spLocks noChangeShapeType="1"/>
            </p:cNvSpPr>
            <p:nvPr/>
          </p:nvSpPr>
          <p:spPr bwMode="auto">
            <a:xfrm flipV="1">
              <a:off x="3504" y="768"/>
              <a:ext cx="240" cy="144"/>
            </a:xfrm>
            <a:prstGeom prst="line">
              <a:avLst/>
            </a:prstGeom>
            <a:noFill/>
            <a:ln w="38100">
              <a:solidFill>
                <a:schemeClr val="accent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75860" name="Text Box 150">
              <a:extLst>
                <a:ext uri="{FF2B5EF4-FFF2-40B4-BE49-F238E27FC236}">
                  <a16:creationId xmlns:a16="http://schemas.microsoft.com/office/drawing/2014/main" id="{75C061A0-75D2-E24A-AB19-1F5D2DA3FA84}"/>
                </a:ext>
              </a:extLst>
            </p:cNvPr>
            <p:cNvSpPr txBox="1">
              <a:spLocks noChangeArrowheads="1"/>
            </p:cNvSpPr>
            <p:nvPr/>
          </p:nvSpPr>
          <p:spPr bwMode="auto">
            <a:xfrm>
              <a:off x="3736" y="633"/>
              <a:ext cx="120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ko-KR" sz="1800" i="1">
                  <a:solidFill>
                    <a:srgbClr val="CC9900"/>
                  </a:solidFill>
                  <a:latin typeface="Verdana" panose="020B0604030504040204" pitchFamily="34" charset="0"/>
                  <a:ea typeface="굴림" panose="020B0600000101010101" pitchFamily="34" charset="-127"/>
                </a:rPr>
                <a:t>Functional Unit</a:t>
              </a:r>
            </a:p>
          </p:txBody>
        </p:sp>
      </p:grpSp>
      <p:sp>
        <p:nvSpPr>
          <p:cNvPr id="75850" name="Text Box 151">
            <a:extLst>
              <a:ext uri="{FF2B5EF4-FFF2-40B4-BE49-F238E27FC236}">
                <a16:creationId xmlns:a16="http://schemas.microsoft.com/office/drawing/2014/main" id="{B47E25FF-38CF-9E4B-87BD-B9973528FC74}"/>
              </a:ext>
            </a:extLst>
          </p:cNvPr>
          <p:cNvSpPr txBox="1">
            <a:spLocks noChangeArrowheads="1"/>
          </p:cNvSpPr>
          <p:nvPr/>
        </p:nvSpPr>
        <p:spPr bwMode="auto">
          <a:xfrm>
            <a:off x="-26988" y="2332038"/>
            <a:ext cx="1358901"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ko-KR" sz="1600" i="1">
                <a:solidFill>
                  <a:srgbClr val="0000FF"/>
                </a:solidFill>
                <a:latin typeface="Verdana" panose="020B0604030504040204" pitchFamily="34" charset="0"/>
                <a:ea typeface="굴림" panose="020B0600000101010101" pitchFamily="34" charset="-127"/>
              </a:rPr>
              <a:t>Partitioned</a:t>
            </a:r>
          </a:p>
          <a:p>
            <a:pPr eaLnBrk="1" hangingPunct="1"/>
            <a:r>
              <a:rPr lang="en-US" altLang="ko-KR" sz="1600" i="1">
                <a:solidFill>
                  <a:srgbClr val="0000FF"/>
                </a:solidFill>
                <a:latin typeface="Verdana" panose="020B0604030504040204" pitchFamily="34" charset="0"/>
                <a:ea typeface="굴림" panose="020B0600000101010101" pitchFamily="34" charset="-127"/>
              </a:rPr>
              <a:t>Vector</a:t>
            </a:r>
          </a:p>
          <a:p>
            <a:pPr eaLnBrk="1" hangingPunct="1"/>
            <a:r>
              <a:rPr lang="en-US" altLang="ko-KR" sz="1600" i="1">
                <a:solidFill>
                  <a:srgbClr val="0000FF"/>
                </a:solidFill>
                <a:latin typeface="Verdana" panose="020B0604030504040204" pitchFamily="34" charset="0"/>
                <a:ea typeface="굴림" panose="020B0600000101010101" pitchFamily="34" charset="-127"/>
              </a:rPr>
              <a:t>Registers</a:t>
            </a:r>
          </a:p>
        </p:txBody>
      </p:sp>
      <p:sp>
        <p:nvSpPr>
          <p:cNvPr id="75851" name="Line 152">
            <a:extLst>
              <a:ext uri="{FF2B5EF4-FFF2-40B4-BE49-F238E27FC236}">
                <a16:creationId xmlns:a16="http://schemas.microsoft.com/office/drawing/2014/main" id="{C7ABD0DD-1863-0946-A1DE-2B5F8F0D9CA2}"/>
              </a:ext>
            </a:extLst>
          </p:cNvPr>
          <p:cNvSpPr>
            <a:spLocks noChangeShapeType="1"/>
          </p:cNvSpPr>
          <p:nvPr/>
        </p:nvSpPr>
        <p:spPr bwMode="auto">
          <a:xfrm flipH="1" flipV="1">
            <a:off x="676275" y="3233738"/>
            <a:ext cx="496888" cy="169862"/>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75852" name="Rectangle 153">
            <a:extLst>
              <a:ext uri="{FF2B5EF4-FFF2-40B4-BE49-F238E27FC236}">
                <a16:creationId xmlns:a16="http://schemas.microsoft.com/office/drawing/2014/main" id="{2B17C452-7FE2-404A-B460-A03393F367B5}"/>
              </a:ext>
            </a:extLst>
          </p:cNvPr>
          <p:cNvSpPr>
            <a:spLocks noChangeArrowheads="1"/>
          </p:cNvSpPr>
          <p:nvPr/>
        </p:nvSpPr>
        <p:spPr bwMode="auto">
          <a:xfrm>
            <a:off x="1096963" y="5867400"/>
            <a:ext cx="7315200" cy="533400"/>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ko-KR" sz="1800" i="1">
                <a:solidFill>
                  <a:srgbClr val="000000"/>
                </a:solidFill>
                <a:latin typeface="Verdana" panose="020B0604030504040204" pitchFamily="34" charset="0"/>
                <a:ea typeface="굴림" panose="020B0600000101010101" pitchFamily="34" charset="-127"/>
              </a:rPr>
              <a:t>Memory Subsystem</a:t>
            </a:r>
          </a:p>
        </p:txBody>
      </p:sp>
      <p:sp>
        <p:nvSpPr>
          <p:cNvPr id="75853" name="Text Box 154">
            <a:extLst>
              <a:ext uri="{FF2B5EF4-FFF2-40B4-BE49-F238E27FC236}">
                <a16:creationId xmlns:a16="http://schemas.microsoft.com/office/drawing/2014/main" id="{CAE74859-4980-ED4C-972C-72998BF318BD}"/>
              </a:ext>
            </a:extLst>
          </p:cNvPr>
          <p:cNvSpPr txBox="1">
            <a:spLocks noChangeArrowheads="1"/>
          </p:cNvSpPr>
          <p:nvPr/>
        </p:nvSpPr>
        <p:spPr bwMode="auto">
          <a:xfrm>
            <a:off x="1325563" y="3048000"/>
            <a:ext cx="1231900"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ko-KR" sz="1400">
                <a:solidFill>
                  <a:srgbClr val="000000"/>
                </a:solidFill>
                <a:latin typeface="Verdana" panose="020B0604030504040204" pitchFamily="34" charset="0"/>
                <a:ea typeface="굴림" panose="020B0600000101010101" pitchFamily="34" charset="-127"/>
              </a:rPr>
              <a:t>Elements 0, 4, 8, …</a:t>
            </a:r>
          </a:p>
        </p:txBody>
      </p:sp>
      <p:sp>
        <p:nvSpPr>
          <p:cNvPr id="75854" name="Text Box 155">
            <a:extLst>
              <a:ext uri="{FF2B5EF4-FFF2-40B4-BE49-F238E27FC236}">
                <a16:creationId xmlns:a16="http://schemas.microsoft.com/office/drawing/2014/main" id="{494084E1-3ACD-8B4F-97DE-00DB2235C474}"/>
              </a:ext>
            </a:extLst>
          </p:cNvPr>
          <p:cNvSpPr txBox="1">
            <a:spLocks noChangeArrowheads="1"/>
          </p:cNvSpPr>
          <p:nvPr/>
        </p:nvSpPr>
        <p:spPr bwMode="auto">
          <a:xfrm>
            <a:off x="3230563" y="3048000"/>
            <a:ext cx="1231900"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ko-KR" sz="1400">
                <a:solidFill>
                  <a:srgbClr val="000000"/>
                </a:solidFill>
                <a:latin typeface="Verdana" panose="020B0604030504040204" pitchFamily="34" charset="0"/>
                <a:ea typeface="굴림" panose="020B0600000101010101" pitchFamily="34" charset="-127"/>
              </a:rPr>
              <a:t>Elements 1, 5, 9, …</a:t>
            </a:r>
          </a:p>
        </p:txBody>
      </p:sp>
      <p:sp>
        <p:nvSpPr>
          <p:cNvPr id="75855" name="Text Box 156">
            <a:extLst>
              <a:ext uri="{FF2B5EF4-FFF2-40B4-BE49-F238E27FC236}">
                <a16:creationId xmlns:a16="http://schemas.microsoft.com/office/drawing/2014/main" id="{FC4E218B-7628-9B41-9105-7D45F1FBFC23}"/>
              </a:ext>
            </a:extLst>
          </p:cNvPr>
          <p:cNvSpPr txBox="1">
            <a:spLocks noChangeArrowheads="1"/>
          </p:cNvSpPr>
          <p:nvPr/>
        </p:nvSpPr>
        <p:spPr bwMode="auto">
          <a:xfrm>
            <a:off x="5135563" y="3048000"/>
            <a:ext cx="1231900"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ko-KR" sz="1400">
                <a:solidFill>
                  <a:srgbClr val="000000"/>
                </a:solidFill>
                <a:latin typeface="Verdana" panose="020B0604030504040204" pitchFamily="34" charset="0"/>
                <a:ea typeface="굴림" panose="020B0600000101010101" pitchFamily="34" charset="-127"/>
              </a:rPr>
              <a:t>Elements 2, 6, 10, …</a:t>
            </a:r>
          </a:p>
        </p:txBody>
      </p:sp>
      <p:sp>
        <p:nvSpPr>
          <p:cNvPr id="75856" name="Text Box 157">
            <a:extLst>
              <a:ext uri="{FF2B5EF4-FFF2-40B4-BE49-F238E27FC236}">
                <a16:creationId xmlns:a16="http://schemas.microsoft.com/office/drawing/2014/main" id="{52BEEF60-22D2-B341-B3F0-D90F7FEE47CB}"/>
              </a:ext>
            </a:extLst>
          </p:cNvPr>
          <p:cNvSpPr txBox="1">
            <a:spLocks noChangeArrowheads="1"/>
          </p:cNvSpPr>
          <p:nvPr/>
        </p:nvSpPr>
        <p:spPr bwMode="auto">
          <a:xfrm>
            <a:off x="7040563" y="3048000"/>
            <a:ext cx="1231900"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ko-KR" sz="1400">
                <a:solidFill>
                  <a:srgbClr val="000000"/>
                </a:solidFill>
                <a:latin typeface="Verdana" panose="020B0604030504040204" pitchFamily="34" charset="0"/>
                <a:ea typeface="굴림" panose="020B0600000101010101" pitchFamily="34" charset="-127"/>
              </a:rPr>
              <a:t>Elements 3, 7, 11, …</a:t>
            </a:r>
          </a:p>
        </p:txBody>
      </p:sp>
      <p:sp>
        <p:nvSpPr>
          <p:cNvPr id="75857" name="TextBox 161">
            <a:extLst>
              <a:ext uri="{FF2B5EF4-FFF2-40B4-BE49-F238E27FC236}">
                <a16:creationId xmlns:a16="http://schemas.microsoft.com/office/drawing/2014/main" id="{E43F8607-C10D-8242-93A7-FC1DB321D638}"/>
              </a:ext>
            </a:extLst>
          </p:cNvPr>
          <p:cNvSpPr txBox="1">
            <a:spLocks noChangeArrowheads="1"/>
          </p:cNvSpPr>
          <p:nvPr/>
        </p:nvSpPr>
        <p:spPr bwMode="auto">
          <a:xfrm>
            <a:off x="152400" y="6535738"/>
            <a:ext cx="1738313"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000">
                <a:solidFill>
                  <a:srgbClr val="000000"/>
                </a:solidFill>
              </a:rPr>
              <a:t>Slide credit: Krste Asanovic</a:t>
            </a:r>
          </a:p>
        </p:txBody>
      </p:sp>
    </p:spTree>
    <p:extLst>
      <p:ext uri="{BB962C8B-B14F-4D97-AF65-F5344CB8AC3E}">
        <p14:creationId xmlns:p14="http://schemas.microsoft.com/office/powerpoint/2010/main" val="3199755968"/>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Title 1">
            <a:extLst>
              <a:ext uri="{FF2B5EF4-FFF2-40B4-BE49-F238E27FC236}">
                <a16:creationId xmlns:a16="http://schemas.microsoft.com/office/drawing/2014/main" id="{A026CFF9-E6AA-004B-950F-DE6F337F351C}"/>
              </a:ext>
            </a:extLst>
          </p:cNvPr>
          <p:cNvSpPr>
            <a:spLocks noGrp="1"/>
          </p:cNvSpPr>
          <p:nvPr>
            <p:ph type="title"/>
          </p:nvPr>
        </p:nvSpPr>
        <p:spPr/>
        <p:txBody>
          <a:bodyPr/>
          <a:lstStyle/>
          <a:p>
            <a:r>
              <a:rPr lang="en-US" altLang="en-US" sz="3800" dirty="0">
                <a:ea typeface="ＭＳ Ｐゴシック" panose="020B0600070205080204" pitchFamily="34" charset="-128"/>
              </a:rPr>
              <a:t>Recall: Vector Instruction Level Parallelism</a:t>
            </a:r>
          </a:p>
        </p:txBody>
      </p:sp>
      <p:sp>
        <p:nvSpPr>
          <p:cNvPr id="76802" name="Content Placeholder 2">
            <a:extLst>
              <a:ext uri="{FF2B5EF4-FFF2-40B4-BE49-F238E27FC236}">
                <a16:creationId xmlns:a16="http://schemas.microsoft.com/office/drawing/2014/main" id="{349E0FCA-824B-2943-935B-A778D66B182B}"/>
              </a:ext>
            </a:extLst>
          </p:cNvPr>
          <p:cNvSpPr>
            <a:spLocks noGrp="1"/>
          </p:cNvSpPr>
          <p:nvPr>
            <p:ph idx="1"/>
          </p:nvPr>
        </p:nvSpPr>
        <p:spPr>
          <a:xfrm>
            <a:off x="228600" y="996950"/>
            <a:ext cx="8610600" cy="5194300"/>
          </a:xfrm>
        </p:spPr>
        <p:txBody>
          <a:bodyPr/>
          <a:lstStyle/>
          <a:p>
            <a:pPr>
              <a:buFontTx/>
              <a:buNone/>
            </a:pPr>
            <a:r>
              <a:rPr lang="en-US" altLang="ko-KR" sz="2000">
                <a:ea typeface="굴림" panose="020B0600000101010101" pitchFamily="34" charset="-127"/>
              </a:rPr>
              <a:t>Can overlap execution of multiple vector instructions</a:t>
            </a:r>
          </a:p>
          <a:p>
            <a:pPr lvl="1"/>
            <a:r>
              <a:rPr lang="en-US" altLang="ko-KR" sz="1600">
                <a:ea typeface="굴림" panose="020B0600000101010101" pitchFamily="34" charset="-127"/>
              </a:rPr>
              <a:t>Example machine has 32 elements per vector register and 8 lanes</a:t>
            </a:r>
          </a:p>
          <a:p>
            <a:pPr lvl="1"/>
            <a:r>
              <a:rPr lang="en-US" altLang="ko-KR" sz="1600">
                <a:ea typeface="굴림" panose="020B0600000101010101" pitchFamily="34" charset="-127"/>
              </a:rPr>
              <a:t>Completes 24 operations/cycle while issuing 1 vector instruction/cycle</a:t>
            </a:r>
          </a:p>
          <a:p>
            <a:pPr lvl="1"/>
            <a:endParaRPr lang="en-US" altLang="ko-KR" sz="1600">
              <a:ea typeface="굴림" panose="020B0600000101010101" pitchFamily="34" charset="-127"/>
            </a:endParaRPr>
          </a:p>
          <a:p>
            <a:endParaRPr lang="en-US" altLang="en-US">
              <a:ea typeface="ＭＳ Ｐゴシック" panose="020B0600070205080204" pitchFamily="34" charset="-128"/>
            </a:endParaRPr>
          </a:p>
        </p:txBody>
      </p:sp>
      <p:sp>
        <p:nvSpPr>
          <p:cNvPr id="76803" name="Slide Number Placeholder 3">
            <a:extLst>
              <a:ext uri="{FF2B5EF4-FFF2-40B4-BE49-F238E27FC236}">
                <a16:creationId xmlns:a16="http://schemas.microsoft.com/office/drawing/2014/main" id="{2F00BF04-2714-A947-B777-C4C47B02AEC4}"/>
              </a:ext>
            </a:extLst>
          </p:cNvPr>
          <p:cNvSpPr>
            <a:spLocks noGrp="1"/>
          </p:cNvSpPr>
          <p:nvPr>
            <p:ph type="sldNum" sz="quarter" idx="11"/>
          </p:nvPr>
        </p:nvSpPr>
        <p:spPr>
          <a:xfrm>
            <a:off x="6777038" y="6324600"/>
            <a:ext cx="21336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AD94D434-59E4-9349-89FB-9266622E01FF}" type="slidenum">
              <a:rPr lang="en-US" altLang="en-US" sz="1600">
                <a:solidFill>
                  <a:srgbClr val="000000"/>
                </a:solidFill>
                <a:latin typeface="Garamond" panose="02020404030301010803" pitchFamily="18" charset="0"/>
              </a:rPr>
              <a:pPr eaLnBrk="1" hangingPunct="1"/>
              <a:t>12</a:t>
            </a:fld>
            <a:endParaRPr lang="en-US" altLang="en-US" sz="1600">
              <a:solidFill>
                <a:srgbClr val="000000"/>
              </a:solidFill>
              <a:latin typeface="Garamond" panose="02020404030301010803" pitchFamily="18" charset="0"/>
            </a:endParaRPr>
          </a:p>
        </p:txBody>
      </p:sp>
      <p:grpSp>
        <p:nvGrpSpPr>
          <p:cNvPr id="2" name="Group 2">
            <a:extLst>
              <a:ext uri="{FF2B5EF4-FFF2-40B4-BE49-F238E27FC236}">
                <a16:creationId xmlns:a16="http://schemas.microsoft.com/office/drawing/2014/main" id="{A6E0CB0F-00B3-CF42-99E1-0733F9BB0ACE}"/>
              </a:ext>
            </a:extLst>
          </p:cNvPr>
          <p:cNvGrpSpPr>
            <a:grpSpLocks/>
          </p:cNvGrpSpPr>
          <p:nvPr/>
        </p:nvGrpSpPr>
        <p:grpSpPr bwMode="auto">
          <a:xfrm>
            <a:off x="685800" y="3616325"/>
            <a:ext cx="3276600" cy="1571625"/>
            <a:chOff x="432" y="2130"/>
            <a:chExt cx="2064" cy="990"/>
          </a:xfrm>
        </p:grpSpPr>
        <p:grpSp>
          <p:nvGrpSpPr>
            <p:cNvPr id="77312" name="Group 3">
              <a:extLst>
                <a:ext uri="{FF2B5EF4-FFF2-40B4-BE49-F238E27FC236}">
                  <a16:creationId xmlns:a16="http://schemas.microsoft.com/office/drawing/2014/main" id="{08D6720B-F1A8-4548-B301-865C835EA45B}"/>
                </a:ext>
              </a:extLst>
            </p:cNvPr>
            <p:cNvGrpSpPr>
              <a:grpSpLocks/>
            </p:cNvGrpSpPr>
            <p:nvPr/>
          </p:nvGrpSpPr>
          <p:grpSpPr bwMode="auto">
            <a:xfrm>
              <a:off x="960" y="2352"/>
              <a:ext cx="1536" cy="768"/>
              <a:chOff x="480" y="2352"/>
              <a:chExt cx="1536" cy="768"/>
            </a:xfrm>
          </p:grpSpPr>
          <p:grpSp>
            <p:nvGrpSpPr>
              <p:cNvPr id="77314" name="Group 7">
                <a:extLst>
                  <a:ext uri="{FF2B5EF4-FFF2-40B4-BE49-F238E27FC236}">
                    <a16:creationId xmlns:a16="http://schemas.microsoft.com/office/drawing/2014/main" id="{46FD298D-7B79-9D45-8BC3-4FEABB02FAB3}"/>
                  </a:ext>
                </a:extLst>
              </p:cNvPr>
              <p:cNvGrpSpPr>
                <a:grpSpLocks/>
              </p:cNvGrpSpPr>
              <p:nvPr/>
            </p:nvGrpSpPr>
            <p:grpSpPr bwMode="auto">
              <a:xfrm>
                <a:off x="1824" y="2352"/>
                <a:ext cx="192" cy="192"/>
                <a:chOff x="1824" y="2352"/>
                <a:chExt cx="192" cy="192"/>
              </a:xfrm>
            </p:grpSpPr>
            <p:sp>
              <p:nvSpPr>
                <p:cNvPr id="77409" name="Rectangle 5">
                  <a:extLst>
                    <a:ext uri="{FF2B5EF4-FFF2-40B4-BE49-F238E27FC236}">
                      <a16:creationId xmlns:a16="http://schemas.microsoft.com/office/drawing/2014/main" id="{6BE47943-CC4D-1E4B-AEDF-A1B504E2C261}"/>
                    </a:ext>
                  </a:extLst>
                </p:cNvPr>
                <p:cNvSpPr>
                  <a:spLocks noChangeArrowheads="1"/>
                </p:cNvSpPr>
                <p:nvPr/>
              </p:nvSpPr>
              <p:spPr bwMode="auto">
                <a:xfrm>
                  <a:off x="1824" y="2352"/>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solidFill>
                      <a:srgbClr val="000000"/>
                    </a:solidFill>
                  </a:endParaRPr>
                </a:p>
              </p:txBody>
            </p:sp>
            <p:sp>
              <p:nvSpPr>
                <p:cNvPr id="77410" name="Oval 6">
                  <a:extLst>
                    <a:ext uri="{FF2B5EF4-FFF2-40B4-BE49-F238E27FC236}">
                      <a16:creationId xmlns:a16="http://schemas.microsoft.com/office/drawing/2014/main" id="{ABFAAB64-A620-1941-AE96-4F6A7309DF4A}"/>
                    </a:ext>
                  </a:extLst>
                </p:cNvPr>
                <p:cNvSpPr>
                  <a:spLocks noChangeArrowheads="1"/>
                </p:cNvSpPr>
                <p:nvPr/>
              </p:nvSpPr>
              <p:spPr bwMode="auto">
                <a:xfrm>
                  <a:off x="1872" y="2400"/>
                  <a:ext cx="96" cy="96"/>
                </a:xfrm>
                <a:prstGeom prst="ellipse">
                  <a:avLst/>
                </a:prstGeom>
                <a:solidFill>
                  <a:srgbClr val="FFFF66"/>
                </a:solidFill>
                <a:ln w="3175">
                  <a:solidFill>
                    <a:schemeClr val="tx1"/>
                  </a:solidFill>
                  <a:round/>
                  <a:headEnd/>
                  <a:tailEnd/>
                </a:ln>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solidFill>
                      <a:srgbClr val="000000"/>
                    </a:solidFill>
                  </a:endParaRPr>
                </a:p>
              </p:txBody>
            </p:sp>
          </p:grpSp>
          <p:sp>
            <p:nvSpPr>
              <p:cNvPr id="77315" name="Rectangle 7">
                <a:extLst>
                  <a:ext uri="{FF2B5EF4-FFF2-40B4-BE49-F238E27FC236}">
                    <a16:creationId xmlns:a16="http://schemas.microsoft.com/office/drawing/2014/main" id="{1A978B2B-956A-A640-BB86-D239D25548AB}"/>
                  </a:ext>
                </a:extLst>
              </p:cNvPr>
              <p:cNvSpPr>
                <a:spLocks noChangeArrowheads="1"/>
              </p:cNvSpPr>
              <p:nvPr/>
            </p:nvSpPr>
            <p:spPr bwMode="auto">
              <a:xfrm>
                <a:off x="480" y="2352"/>
                <a:ext cx="1536" cy="768"/>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solidFill>
                    <a:srgbClr val="000000"/>
                  </a:solidFill>
                </a:endParaRPr>
              </a:p>
            </p:txBody>
          </p:sp>
          <p:grpSp>
            <p:nvGrpSpPr>
              <p:cNvPr id="77316" name="Group 8">
                <a:extLst>
                  <a:ext uri="{FF2B5EF4-FFF2-40B4-BE49-F238E27FC236}">
                    <a16:creationId xmlns:a16="http://schemas.microsoft.com/office/drawing/2014/main" id="{FA5D8B8A-19B4-1C45-956D-B90F4641994A}"/>
                  </a:ext>
                </a:extLst>
              </p:cNvPr>
              <p:cNvGrpSpPr>
                <a:grpSpLocks/>
              </p:cNvGrpSpPr>
              <p:nvPr/>
            </p:nvGrpSpPr>
            <p:grpSpPr bwMode="auto">
              <a:xfrm>
                <a:off x="1824" y="2544"/>
                <a:ext cx="192" cy="192"/>
                <a:chOff x="1824" y="2352"/>
                <a:chExt cx="192" cy="192"/>
              </a:xfrm>
            </p:grpSpPr>
            <p:sp>
              <p:nvSpPr>
                <p:cNvPr id="77407" name="Rectangle 9">
                  <a:extLst>
                    <a:ext uri="{FF2B5EF4-FFF2-40B4-BE49-F238E27FC236}">
                      <a16:creationId xmlns:a16="http://schemas.microsoft.com/office/drawing/2014/main" id="{43682339-EC1A-294E-A6F5-8920E69ABABA}"/>
                    </a:ext>
                  </a:extLst>
                </p:cNvPr>
                <p:cNvSpPr>
                  <a:spLocks noChangeArrowheads="1"/>
                </p:cNvSpPr>
                <p:nvPr/>
              </p:nvSpPr>
              <p:spPr bwMode="auto">
                <a:xfrm>
                  <a:off x="1824" y="2352"/>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solidFill>
                      <a:srgbClr val="000000"/>
                    </a:solidFill>
                  </a:endParaRPr>
                </a:p>
              </p:txBody>
            </p:sp>
            <p:sp>
              <p:nvSpPr>
                <p:cNvPr id="77408" name="Oval 10">
                  <a:extLst>
                    <a:ext uri="{FF2B5EF4-FFF2-40B4-BE49-F238E27FC236}">
                      <a16:creationId xmlns:a16="http://schemas.microsoft.com/office/drawing/2014/main" id="{A5C07C84-FF1F-7549-850D-46E660CBDC3D}"/>
                    </a:ext>
                  </a:extLst>
                </p:cNvPr>
                <p:cNvSpPr>
                  <a:spLocks noChangeArrowheads="1"/>
                </p:cNvSpPr>
                <p:nvPr/>
              </p:nvSpPr>
              <p:spPr bwMode="auto">
                <a:xfrm>
                  <a:off x="1872" y="2400"/>
                  <a:ext cx="96" cy="96"/>
                </a:xfrm>
                <a:prstGeom prst="ellipse">
                  <a:avLst/>
                </a:prstGeom>
                <a:solidFill>
                  <a:srgbClr val="FFFF66"/>
                </a:solidFill>
                <a:ln w="3175">
                  <a:solidFill>
                    <a:schemeClr val="tx1"/>
                  </a:solidFill>
                  <a:round/>
                  <a:headEnd/>
                  <a:tailEnd/>
                </a:ln>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solidFill>
                      <a:srgbClr val="000000"/>
                    </a:solidFill>
                  </a:endParaRPr>
                </a:p>
              </p:txBody>
            </p:sp>
          </p:grpSp>
          <p:grpSp>
            <p:nvGrpSpPr>
              <p:cNvPr id="77317" name="Group 11">
                <a:extLst>
                  <a:ext uri="{FF2B5EF4-FFF2-40B4-BE49-F238E27FC236}">
                    <a16:creationId xmlns:a16="http://schemas.microsoft.com/office/drawing/2014/main" id="{42DBB3AB-525B-744C-A80A-A14126070C79}"/>
                  </a:ext>
                </a:extLst>
              </p:cNvPr>
              <p:cNvGrpSpPr>
                <a:grpSpLocks/>
              </p:cNvGrpSpPr>
              <p:nvPr/>
            </p:nvGrpSpPr>
            <p:grpSpPr bwMode="auto">
              <a:xfrm>
                <a:off x="1824" y="2736"/>
                <a:ext cx="192" cy="192"/>
                <a:chOff x="1824" y="2352"/>
                <a:chExt cx="192" cy="192"/>
              </a:xfrm>
            </p:grpSpPr>
            <p:sp>
              <p:nvSpPr>
                <p:cNvPr id="77405" name="Rectangle 12">
                  <a:extLst>
                    <a:ext uri="{FF2B5EF4-FFF2-40B4-BE49-F238E27FC236}">
                      <a16:creationId xmlns:a16="http://schemas.microsoft.com/office/drawing/2014/main" id="{36E7891E-127B-A546-839C-234615896FC3}"/>
                    </a:ext>
                  </a:extLst>
                </p:cNvPr>
                <p:cNvSpPr>
                  <a:spLocks noChangeArrowheads="1"/>
                </p:cNvSpPr>
                <p:nvPr/>
              </p:nvSpPr>
              <p:spPr bwMode="auto">
                <a:xfrm>
                  <a:off x="1824" y="2352"/>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solidFill>
                      <a:srgbClr val="000000"/>
                    </a:solidFill>
                  </a:endParaRPr>
                </a:p>
              </p:txBody>
            </p:sp>
            <p:sp>
              <p:nvSpPr>
                <p:cNvPr id="77406" name="Oval 13">
                  <a:extLst>
                    <a:ext uri="{FF2B5EF4-FFF2-40B4-BE49-F238E27FC236}">
                      <a16:creationId xmlns:a16="http://schemas.microsoft.com/office/drawing/2014/main" id="{623CBEB6-982D-A04A-9647-49A45C718325}"/>
                    </a:ext>
                  </a:extLst>
                </p:cNvPr>
                <p:cNvSpPr>
                  <a:spLocks noChangeArrowheads="1"/>
                </p:cNvSpPr>
                <p:nvPr/>
              </p:nvSpPr>
              <p:spPr bwMode="auto">
                <a:xfrm>
                  <a:off x="1872" y="2400"/>
                  <a:ext cx="96" cy="96"/>
                </a:xfrm>
                <a:prstGeom prst="ellipse">
                  <a:avLst/>
                </a:prstGeom>
                <a:solidFill>
                  <a:srgbClr val="FFFF66"/>
                </a:solidFill>
                <a:ln w="3175">
                  <a:solidFill>
                    <a:schemeClr val="tx1"/>
                  </a:solidFill>
                  <a:round/>
                  <a:headEnd/>
                  <a:tailEnd/>
                </a:ln>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solidFill>
                      <a:srgbClr val="000000"/>
                    </a:solidFill>
                  </a:endParaRPr>
                </a:p>
              </p:txBody>
            </p:sp>
          </p:grpSp>
          <p:grpSp>
            <p:nvGrpSpPr>
              <p:cNvPr id="77318" name="Group 14">
                <a:extLst>
                  <a:ext uri="{FF2B5EF4-FFF2-40B4-BE49-F238E27FC236}">
                    <a16:creationId xmlns:a16="http://schemas.microsoft.com/office/drawing/2014/main" id="{B860E0D3-1CE1-B142-A061-0D3C42325273}"/>
                  </a:ext>
                </a:extLst>
              </p:cNvPr>
              <p:cNvGrpSpPr>
                <a:grpSpLocks/>
              </p:cNvGrpSpPr>
              <p:nvPr/>
            </p:nvGrpSpPr>
            <p:grpSpPr bwMode="auto">
              <a:xfrm>
                <a:off x="1824" y="2928"/>
                <a:ext cx="192" cy="192"/>
                <a:chOff x="1824" y="2352"/>
                <a:chExt cx="192" cy="192"/>
              </a:xfrm>
            </p:grpSpPr>
            <p:sp>
              <p:nvSpPr>
                <p:cNvPr id="77403" name="Rectangle 15">
                  <a:extLst>
                    <a:ext uri="{FF2B5EF4-FFF2-40B4-BE49-F238E27FC236}">
                      <a16:creationId xmlns:a16="http://schemas.microsoft.com/office/drawing/2014/main" id="{E7D6FB5F-C4F9-2D4C-8634-C95F6404BCDC}"/>
                    </a:ext>
                  </a:extLst>
                </p:cNvPr>
                <p:cNvSpPr>
                  <a:spLocks noChangeArrowheads="1"/>
                </p:cNvSpPr>
                <p:nvPr/>
              </p:nvSpPr>
              <p:spPr bwMode="auto">
                <a:xfrm>
                  <a:off x="1824" y="2352"/>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solidFill>
                      <a:srgbClr val="000000"/>
                    </a:solidFill>
                  </a:endParaRPr>
                </a:p>
              </p:txBody>
            </p:sp>
            <p:sp>
              <p:nvSpPr>
                <p:cNvPr id="77404" name="Oval 16">
                  <a:extLst>
                    <a:ext uri="{FF2B5EF4-FFF2-40B4-BE49-F238E27FC236}">
                      <a16:creationId xmlns:a16="http://schemas.microsoft.com/office/drawing/2014/main" id="{FB8638E2-1CF7-974F-BAE7-188EC7E11850}"/>
                    </a:ext>
                  </a:extLst>
                </p:cNvPr>
                <p:cNvSpPr>
                  <a:spLocks noChangeArrowheads="1"/>
                </p:cNvSpPr>
                <p:nvPr/>
              </p:nvSpPr>
              <p:spPr bwMode="auto">
                <a:xfrm>
                  <a:off x="1872" y="2400"/>
                  <a:ext cx="96" cy="96"/>
                </a:xfrm>
                <a:prstGeom prst="ellipse">
                  <a:avLst/>
                </a:prstGeom>
                <a:solidFill>
                  <a:srgbClr val="FFFF66"/>
                </a:solidFill>
                <a:ln w="3175">
                  <a:solidFill>
                    <a:schemeClr val="tx1"/>
                  </a:solidFill>
                  <a:round/>
                  <a:headEnd/>
                  <a:tailEnd/>
                </a:ln>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solidFill>
                      <a:srgbClr val="000000"/>
                    </a:solidFill>
                  </a:endParaRPr>
                </a:p>
              </p:txBody>
            </p:sp>
          </p:grpSp>
          <p:grpSp>
            <p:nvGrpSpPr>
              <p:cNvPr id="77319" name="Group 17">
                <a:extLst>
                  <a:ext uri="{FF2B5EF4-FFF2-40B4-BE49-F238E27FC236}">
                    <a16:creationId xmlns:a16="http://schemas.microsoft.com/office/drawing/2014/main" id="{C2FD15DF-0FD8-A445-91FF-4215B3247C6D}"/>
                  </a:ext>
                </a:extLst>
              </p:cNvPr>
              <p:cNvGrpSpPr>
                <a:grpSpLocks/>
              </p:cNvGrpSpPr>
              <p:nvPr/>
            </p:nvGrpSpPr>
            <p:grpSpPr bwMode="auto">
              <a:xfrm>
                <a:off x="1632" y="2352"/>
                <a:ext cx="192" cy="192"/>
                <a:chOff x="1824" y="2352"/>
                <a:chExt cx="192" cy="192"/>
              </a:xfrm>
            </p:grpSpPr>
            <p:sp>
              <p:nvSpPr>
                <p:cNvPr id="77401" name="Rectangle 18">
                  <a:extLst>
                    <a:ext uri="{FF2B5EF4-FFF2-40B4-BE49-F238E27FC236}">
                      <a16:creationId xmlns:a16="http://schemas.microsoft.com/office/drawing/2014/main" id="{8A6E1C3C-4B07-E844-9302-1E4C4B6F65DF}"/>
                    </a:ext>
                  </a:extLst>
                </p:cNvPr>
                <p:cNvSpPr>
                  <a:spLocks noChangeArrowheads="1"/>
                </p:cNvSpPr>
                <p:nvPr/>
              </p:nvSpPr>
              <p:spPr bwMode="auto">
                <a:xfrm>
                  <a:off x="1824" y="2352"/>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solidFill>
                      <a:srgbClr val="000000"/>
                    </a:solidFill>
                  </a:endParaRPr>
                </a:p>
              </p:txBody>
            </p:sp>
            <p:sp>
              <p:nvSpPr>
                <p:cNvPr id="77402" name="Oval 19">
                  <a:extLst>
                    <a:ext uri="{FF2B5EF4-FFF2-40B4-BE49-F238E27FC236}">
                      <a16:creationId xmlns:a16="http://schemas.microsoft.com/office/drawing/2014/main" id="{0030E30B-5D5A-B64E-960A-AF3CC28B617D}"/>
                    </a:ext>
                  </a:extLst>
                </p:cNvPr>
                <p:cNvSpPr>
                  <a:spLocks noChangeArrowheads="1"/>
                </p:cNvSpPr>
                <p:nvPr/>
              </p:nvSpPr>
              <p:spPr bwMode="auto">
                <a:xfrm>
                  <a:off x="1872" y="2400"/>
                  <a:ext cx="96" cy="96"/>
                </a:xfrm>
                <a:prstGeom prst="ellipse">
                  <a:avLst/>
                </a:prstGeom>
                <a:solidFill>
                  <a:srgbClr val="FFFF66"/>
                </a:solidFill>
                <a:ln w="3175">
                  <a:solidFill>
                    <a:schemeClr val="tx1"/>
                  </a:solidFill>
                  <a:round/>
                  <a:headEnd/>
                  <a:tailEnd/>
                </a:ln>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solidFill>
                      <a:srgbClr val="000000"/>
                    </a:solidFill>
                  </a:endParaRPr>
                </a:p>
              </p:txBody>
            </p:sp>
          </p:grpSp>
          <p:grpSp>
            <p:nvGrpSpPr>
              <p:cNvPr id="77320" name="Group 20">
                <a:extLst>
                  <a:ext uri="{FF2B5EF4-FFF2-40B4-BE49-F238E27FC236}">
                    <a16:creationId xmlns:a16="http://schemas.microsoft.com/office/drawing/2014/main" id="{4971D49C-DD96-F54B-8C05-1CD04DF04827}"/>
                  </a:ext>
                </a:extLst>
              </p:cNvPr>
              <p:cNvGrpSpPr>
                <a:grpSpLocks/>
              </p:cNvGrpSpPr>
              <p:nvPr/>
            </p:nvGrpSpPr>
            <p:grpSpPr bwMode="auto">
              <a:xfrm>
                <a:off x="1632" y="2544"/>
                <a:ext cx="192" cy="192"/>
                <a:chOff x="1824" y="2352"/>
                <a:chExt cx="192" cy="192"/>
              </a:xfrm>
            </p:grpSpPr>
            <p:sp>
              <p:nvSpPr>
                <p:cNvPr id="77399" name="Rectangle 21">
                  <a:extLst>
                    <a:ext uri="{FF2B5EF4-FFF2-40B4-BE49-F238E27FC236}">
                      <a16:creationId xmlns:a16="http://schemas.microsoft.com/office/drawing/2014/main" id="{5D461D02-57F7-FC4D-8590-47C887A9DE62}"/>
                    </a:ext>
                  </a:extLst>
                </p:cNvPr>
                <p:cNvSpPr>
                  <a:spLocks noChangeArrowheads="1"/>
                </p:cNvSpPr>
                <p:nvPr/>
              </p:nvSpPr>
              <p:spPr bwMode="auto">
                <a:xfrm>
                  <a:off x="1824" y="2352"/>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solidFill>
                      <a:srgbClr val="000000"/>
                    </a:solidFill>
                  </a:endParaRPr>
                </a:p>
              </p:txBody>
            </p:sp>
            <p:sp>
              <p:nvSpPr>
                <p:cNvPr id="77400" name="Oval 22">
                  <a:extLst>
                    <a:ext uri="{FF2B5EF4-FFF2-40B4-BE49-F238E27FC236}">
                      <a16:creationId xmlns:a16="http://schemas.microsoft.com/office/drawing/2014/main" id="{D22FC6D6-CACC-2543-AD96-0F60F2E2C653}"/>
                    </a:ext>
                  </a:extLst>
                </p:cNvPr>
                <p:cNvSpPr>
                  <a:spLocks noChangeArrowheads="1"/>
                </p:cNvSpPr>
                <p:nvPr/>
              </p:nvSpPr>
              <p:spPr bwMode="auto">
                <a:xfrm>
                  <a:off x="1872" y="2400"/>
                  <a:ext cx="96" cy="96"/>
                </a:xfrm>
                <a:prstGeom prst="ellipse">
                  <a:avLst/>
                </a:prstGeom>
                <a:solidFill>
                  <a:srgbClr val="FFFF66"/>
                </a:solidFill>
                <a:ln w="3175">
                  <a:solidFill>
                    <a:schemeClr val="tx1"/>
                  </a:solidFill>
                  <a:round/>
                  <a:headEnd/>
                  <a:tailEnd/>
                </a:ln>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solidFill>
                      <a:srgbClr val="000000"/>
                    </a:solidFill>
                  </a:endParaRPr>
                </a:p>
              </p:txBody>
            </p:sp>
          </p:grpSp>
          <p:grpSp>
            <p:nvGrpSpPr>
              <p:cNvPr id="77321" name="Group 23">
                <a:extLst>
                  <a:ext uri="{FF2B5EF4-FFF2-40B4-BE49-F238E27FC236}">
                    <a16:creationId xmlns:a16="http://schemas.microsoft.com/office/drawing/2014/main" id="{15703CCF-C06A-F64B-88BA-2FD67422544E}"/>
                  </a:ext>
                </a:extLst>
              </p:cNvPr>
              <p:cNvGrpSpPr>
                <a:grpSpLocks/>
              </p:cNvGrpSpPr>
              <p:nvPr/>
            </p:nvGrpSpPr>
            <p:grpSpPr bwMode="auto">
              <a:xfrm>
                <a:off x="1632" y="2736"/>
                <a:ext cx="192" cy="192"/>
                <a:chOff x="1824" y="2352"/>
                <a:chExt cx="192" cy="192"/>
              </a:xfrm>
            </p:grpSpPr>
            <p:sp>
              <p:nvSpPr>
                <p:cNvPr id="77397" name="Rectangle 24">
                  <a:extLst>
                    <a:ext uri="{FF2B5EF4-FFF2-40B4-BE49-F238E27FC236}">
                      <a16:creationId xmlns:a16="http://schemas.microsoft.com/office/drawing/2014/main" id="{48F6AA86-C67A-DD4D-8540-0F303F70CE27}"/>
                    </a:ext>
                  </a:extLst>
                </p:cNvPr>
                <p:cNvSpPr>
                  <a:spLocks noChangeArrowheads="1"/>
                </p:cNvSpPr>
                <p:nvPr/>
              </p:nvSpPr>
              <p:spPr bwMode="auto">
                <a:xfrm>
                  <a:off x="1824" y="2352"/>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solidFill>
                      <a:srgbClr val="000000"/>
                    </a:solidFill>
                  </a:endParaRPr>
                </a:p>
              </p:txBody>
            </p:sp>
            <p:sp>
              <p:nvSpPr>
                <p:cNvPr id="77398" name="Oval 25">
                  <a:extLst>
                    <a:ext uri="{FF2B5EF4-FFF2-40B4-BE49-F238E27FC236}">
                      <a16:creationId xmlns:a16="http://schemas.microsoft.com/office/drawing/2014/main" id="{ACD2591E-5C57-AA42-9BF8-A4B9480D1732}"/>
                    </a:ext>
                  </a:extLst>
                </p:cNvPr>
                <p:cNvSpPr>
                  <a:spLocks noChangeArrowheads="1"/>
                </p:cNvSpPr>
                <p:nvPr/>
              </p:nvSpPr>
              <p:spPr bwMode="auto">
                <a:xfrm>
                  <a:off x="1872" y="2400"/>
                  <a:ext cx="96" cy="96"/>
                </a:xfrm>
                <a:prstGeom prst="ellipse">
                  <a:avLst/>
                </a:prstGeom>
                <a:solidFill>
                  <a:srgbClr val="FFFF66"/>
                </a:solidFill>
                <a:ln w="3175">
                  <a:solidFill>
                    <a:schemeClr val="tx1"/>
                  </a:solidFill>
                  <a:round/>
                  <a:headEnd/>
                  <a:tailEnd/>
                </a:ln>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solidFill>
                      <a:srgbClr val="000000"/>
                    </a:solidFill>
                  </a:endParaRPr>
                </a:p>
              </p:txBody>
            </p:sp>
          </p:grpSp>
          <p:grpSp>
            <p:nvGrpSpPr>
              <p:cNvPr id="77322" name="Group 26">
                <a:extLst>
                  <a:ext uri="{FF2B5EF4-FFF2-40B4-BE49-F238E27FC236}">
                    <a16:creationId xmlns:a16="http://schemas.microsoft.com/office/drawing/2014/main" id="{9EFBAF1B-A704-8C44-BB35-7F89F292FF9E}"/>
                  </a:ext>
                </a:extLst>
              </p:cNvPr>
              <p:cNvGrpSpPr>
                <a:grpSpLocks/>
              </p:cNvGrpSpPr>
              <p:nvPr/>
            </p:nvGrpSpPr>
            <p:grpSpPr bwMode="auto">
              <a:xfrm>
                <a:off x="1632" y="2928"/>
                <a:ext cx="192" cy="192"/>
                <a:chOff x="1824" y="2352"/>
                <a:chExt cx="192" cy="192"/>
              </a:xfrm>
            </p:grpSpPr>
            <p:sp>
              <p:nvSpPr>
                <p:cNvPr id="77395" name="Rectangle 27">
                  <a:extLst>
                    <a:ext uri="{FF2B5EF4-FFF2-40B4-BE49-F238E27FC236}">
                      <a16:creationId xmlns:a16="http://schemas.microsoft.com/office/drawing/2014/main" id="{F3106128-4870-FE44-B3C1-B6AC3CEF43A2}"/>
                    </a:ext>
                  </a:extLst>
                </p:cNvPr>
                <p:cNvSpPr>
                  <a:spLocks noChangeArrowheads="1"/>
                </p:cNvSpPr>
                <p:nvPr/>
              </p:nvSpPr>
              <p:spPr bwMode="auto">
                <a:xfrm>
                  <a:off x="1824" y="2352"/>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solidFill>
                      <a:srgbClr val="000000"/>
                    </a:solidFill>
                  </a:endParaRPr>
                </a:p>
              </p:txBody>
            </p:sp>
            <p:sp>
              <p:nvSpPr>
                <p:cNvPr id="77396" name="Oval 28">
                  <a:extLst>
                    <a:ext uri="{FF2B5EF4-FFF2-40B4-BE49-F238E27FC236}">
                      <a16:creationId xmlns:a16="http://schemas.microsoft.com/office/drawing/2014/main" id="{65A9BB0F-8D0E-A14B-9E31-1BD4C69BA3EE}"/>
                    </a:ext>
                  </a:extLst>
                </p:cNvPr>
                <p:cNvSpPr>
                  <a:spLocks noChangeArrowheads="1"/>
                </p:cNvSpPr>
                <p:nvPr/>
              </p:nvSpPr>
              <p:spPr bwMode="auto">
                <a:xfrm>
                  <a:off x="1872" y="2400"/>
                  <a:ext cx="96" cy="96"/>
                </a:xfrm>
                <a:prstGeom prst="ellipse">
                  <a:avLst/>
                </a:prstGeom>
                <a:solidFill>
                  <a:srgbClr val="FFFF66"/>
                </a:solidFill>
                <a:ln w="3175">
                  <a:solidFill>
                    <a:schemeClr val="tx1"/>
                  </a:solidFill>
                  <a:round/>
                  <a:headEnd/>
                  <a:tailEnd/>
                </a:ln>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solidFill>
                      <a:srgbClr val="000000"/>
                    </a:solidFill>
                  </a:endParaRPr>
                </a:p>
              </p:txBody>
            </p:sp>
          </p:grpSp>
          <p:grpSp>
            <p:nvGrpSpPr>
              <p:cNvPr id="77323" name="Group 29">
                <a:extLst>
                  <a:ext uri="{FF2B5EF4-FFF2-40B4-BE49-F238E27FC236}">
                    <a16:creationId xmlns:a16="http://schemas.microsoft.com/office/drawing/2014/main" id="{0EECB464-CF9A-EA4B-983F-73B73941CF5A}"/>
                  </a:ext>
                </a:extLst>
              </p:cNvPr>
              <p:cNvGrpSpPr>
                <a:grpSpLocks/>
              </p:cNvGrpSpPr>
              <p:nvPr/>
            </p:nvGrpSpPr>
            <p:grpSpPr bwMode="auto">
              <a:xfrm>
                <a:off x="1440" y="2352"/>
                <a:ext cx="192" cy="192"/>
                <a:chOff x="1824" y="2352"/>
                <a:chExt cx="192" cy="192"/>
              </a:xfrm>
            </p:grpSpPr>
            <p:sp>
              <p:nvSpPr>
                <p:cNvPr id="77393" name="Rectangle 30">
                  <a:extLst>
                    <a:ext uri="{FF2B5EF4-FFF2-40B4-BE49-F238E27FC236}">
                      <a16:creationId xmlns:a16="http://schemas.microsoft.com/office/drawing/2014/main" id="{7171FD66-D758-6B49-90F9-93676E7AE970}"/>
                    </a:ext>
                  </a:extLst>
                </p:cNvPr>
                <p:cNvSpPr>
                  <a:spLocks noChangeArrowheads="1"/>
                </p:cNvSpPr>
                <p:nvPr/>
              </p:nvSpPr>
              <p:spPr bwMode="auto">
                <a:xfrm>
                  <a:off x="1824" y="2352"/>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solidFill>
                      <a:srgbClr val="000000"/>
                    </a:solidFill>
                  </a:endParaRPr>
                </a:p>
              </p:txBody>
            </p:sp>
            <p:sp>
              <p:nvSpPr>
                <p:cNvPr id="77394" name="Oval 31">
                  <a:extLst>
                    <a:ext uri="{FF2B5EF4-FFF2-40B4-BE49-F238E27FC236}">
                      <a16:creationId xmlns:a16="http://schemas.microsoft.com/office/drawing/2014/main" id="{5BBA7180-DCD2-DB48-A737-7BB6FBFD9074}"/>
                    </a:ext>
                  </a:extLst>
                </p:cNvPr>
                <p:cNvSpPr>
                  <a:spLocks noChangeArrowheads="1"/>
                </p:cNvSpPr>
                <p:nvPr/>
              </p:nvSpPr>
              <p:spPr bwMode="auto">
                <a:xfrm>
                  <a:off x="1872" y="2400"/>
                  <a:ext cx="96" cy="96"/>
                </a:xfrm>
                <a:prstGeom prst="ellipse">
                  <a:avLst/>
                </a:prstGeom>
                <a:solidFill>
                  <a:srgbClr val="FFFF66"/>
                </a:solidFill>
                <a:ln w="3175">
                  <a:solidFill>
                    <a:schemeClr val="tx1"/>
                  </a:solidFill>
                  <a:round/>
                  <a:headEnd/>
                  <a:tailEnd/>
                </a:ln>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solidFill>
                      <a:srgbClr val="000000"/>
                    </a:solidFill>
                  </a:endParaRPr>
                </a:p>
              </p:txBody>
            </p:sp>
          </p:grpSp>
          <p:grpSp>
            <p:nvGrpSpPr>
              <p:cNvPr id="77324" name="Group 32">
                <a:extLst>
                  <a:ext uri="{FF2B5EF4-FFF2-40B4-BE49-F238E27FC236}">
                    <a16:creationId xmlns:a16="http://schemas.microsoft.com/office/drawing/2014/main" id="{24DC5E7B-EFD7-544F-86E0-CA02D651FA21}"/>
                  </a:ext>
                </a:extLst>
              </p:cNvPr>
              <p:cNvGrpSpPr>
                <a:grpSpLocks/>
              </p:cNvGrpSpPr>
              <p:nvPr/>
            </p:nvGrpSpPr>
            <p:grpSpPr bwMode="auto">
              <a:xfrm>
                <a:off x="1440" y="2544"/>
                <a:ext cx="192" cy="192"/>
                <a:chOff x="1824" y="2352"/>
                <a:chExt cx="192" cy="192"/>
              </a:xfrm>
            </p:grpSpPr>
            <p:sp>
              <p:nvSpPr>
                <p:cNvPr id="77391" name="Rectangle 33">
                  <a:extLst>
                    <a:ext uri="{FF2B5EF4-FFF2-40B4-BE49-F238E27FC236}">
                      <a16:creationId xmlns:a16="http://schemas.microsoft.com/office/drawing/2014/main" id="{400D996C-75BE-334B-9E31-D0953167A944}"/>
                    </a:ext>
                  </a:extLst>
                </p:cNvPr>
                <p:cNvSpPr>
                  <a:spLocks noChangeArrowheads="1"/>
                </p:cNvSpPr>
                <p:nvPr/>
              </p:nvSpPr>
              <p:spPr bwMode="auto">
                <a:xfrm>
                  <a:off x="1824" y="2352"/>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solidFill>
                      <a:srgbClr val="000000"/>
                    </a:solidFill>
                  </a:endParaRPr>
                </a:p>
              </p:txBody>
            </p:sp>
            <p:sp>
              <p:nvSpPr>
                <p:cNvPr id="77392" name="Oval 34">
                  <a:extLst>
                    <a:ext uri="{FF2B5EF4-FFF2-40B4-BE49-F238E27FC236}">
                      <a16:creationId xmlns:a16="http://schemas.microsoft.com/office/drawing/2014/main" id="{0F74767D-C3BC-6F48-B222-EE05D4E2CAF9}"/>
                    </a:ext>
                  </a:extLst>
                </p:cNvPr>
                <p:cNvSpPr>
                  <a:spLocks noChangeArrowheads="1"/>
                </p:cNvSpPr>
                <p:nvPr/>
              </p:nvSpPr>
              <p:spPr bwMode="auto">
                <a:xfrm>
                  <a:off x="1872" y="2400"/>
                  <a:ext cx="96" cy="96"/>
                </a:xfrm>
                <a:prstGeom prst="ellipse">
                  <a:avLst/>
                </a:prstGeom>
                <a:solidFill>
                  <a:srgbClr val="FFFF66"/>
                </a:solidFill>
                <a:ln w="3175">
                  <a:solidFill>
                    <a:schemeClr val="tx1"/>
                  </a:solidFill>
                  <a:round/>
                  <a:headEnd/>
                  <a:tailEnd/>
                </a:ln>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solidFill>
                      <a:srgbClr val="000000"/>
                    </a:solidFill>
                  </a:endParaRPr>
                </a:p>
              </p:txBody>
            </p:sp>
          </p:grpSp>
          <p:grpSp>
            <p:nvGrpSpPr>
              <p:cNvPr id="77325" name="Group 35">
                <a:extLst>
                  <a:ext uri="{FF2B5EF4-FFF2-40B4-BE49-F238E27FC236}">
                    <a16:creationId xmlns:a16="http://schemas.microsoft.com/office/drawing/2014/main" id="{15A7C6FC-F042-8146-85C6-943C72306271}"/>
                  </a:ext>
                </a:extLst>
              </p:cNvPr>
              <p:cNvGrpSpPr>
                <a:grpSpLocks/>
              </p:cNvGrpSpPr>
              <p:nvPr/>
            </p:nvGrpSpPr>
            <p:grpSpPr bwMode="auto">
              <a:xfrm>
                <a:off x="1440" y="2736"/>
                <a:ext cx="192" cy="192"/>
                <a:chOff x="1824" y="2352"/>
                <a:chExt cx="192" cy="192"/>
              </a:xfrm>
            </p:grpSpPr>
            <p:sp>
              <p:nvSpPr>
                <p:cNvPr id="77389" name="Rectangle 36">
                  <a:extLst>
                    <a:ext uri="{FF2B5EF4-FFF2-40B4-BE49-F238E27FC236}">
                      <a16:creationId xmlns:a16="http://schemas.microsoft.com/office/drawing/2014/main" id="{7EC30FBE-F777-8A44-9B75-11F5718E43B6}"/>
                    </a:ext>
                  </a:extLst>
                </p:cNvPr>
                <p:cNvSpPr>
                  <a:spLocks noChangeArrowheads="1"/>
                </p:cNvSpPr>
                <p:nvPr/>
              </p:nvSpPr>
              <p:spPr bwMode="auto">
                <a:xfrm>
                  <a:off x="1824" y="2352"/>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solidFill>
                      <a:srgbClr val="000000"/>
                    </a:solidFill>
                  </a:endParaRPr>
                </a:p>
              </p:txBody>
            </p:sp>
            <p:sp>
              <p:nvSpPr>
                <p:cNvPr id="77390" name="Oval 37">
                  <a:extLst>
                    <a:ext uri="{FF2B5EF4-FFF2-40B4-BE49-F238E27FC236}">
                      <a16:creationId xmlns:a16="http://schemas.microsoft.com/office/drawing/2014/main" id="{4919E6BB-01F3-804F-889E-B6516B73E05D}"/>
                    </a:ext>
                  </a:extLst>
                </p:cNvPr>
                <p:cNvSpPr>
                  <a:spLocks noChangeArrowheads="1"/>
                </p:cNvSpPr>
                <p:nvPr/>
              </p:nvSpPr>
              <p:spPr bwMode="auto">
                <a:xfrm>
                  <a:off x="1872" y="2400"/>
                  <a:ext cx="96" cy="96"/>
                </a:xfrm>
                <a:prstGeom prst="ellipse">
                  <a:avLst/>
                </a:prstGeom>
                <a:solidFill>
                  <a:srgbClr val="FFFF66"/>
                </a:solidFill>
                <a:ln w="3175">
                  <a:solidFill>
                    <a:schemeClr val="tx1"/>
                  </a:solidFill>
                  <a:round/>
                  <a:headEnd/>
                  <a:tailEnd/>
                </a:ln>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solidFill>
                      <a:srgbClr val="000000"/>
                    </a:solidFill>
                  </a:endParaRPr>
                </a:p>
              </p:txBody>
            </p:sp>
          </p:grpSp>
          <p:grpSp>
            <p:nvGrpSpPr>
              <p:cNvPr id="77326" name="Group 38">
                <a:extLst>
                  <a:ext uri="{FF2B5EF4-FFF2-40B4-BE49-F238E27FC236}">
                    <a16:creationId xmlns:a16="http://schemas.microsoft.com/office/drawing/2014/main" id="{3D9D972C-9008-AC4B-B3AB-BDDF9F54E299}"/>
                  </a:ext>
                </a:extLst>
              </p:cNvPr>
              <p:cNvGrpSpPr>
                <a:grpSpLocks/>
              </p:cNvGrpSpPr>
              <p:nvPr/>
            </p:nvGrpSpPr>
            <p:grpSpPr bwMode="auto">
              <a:xfrm>
                <a:off x="1440" y="2928"/>
                <a:ext cx="192" cy="192"/>
                <a:chOff x="1824" y="2352"/>
                <a:chExt cx="192" cy="192"/>
              </a:xfrm>
            </p:grpSpPr>
            <p:sp>
              <p:nvSpPr>
                <p:cNvPr id="77387" name="Rectangle 39">
                  <a:extLst>
                    <a:ext uri="{FF2B5EF4-FFF2-40B4-BE49-F238E27FC236}">
                      <a16:creationId xmlns:a16="http://schemas.microsoft.com/office/drawing/2014/main" id="{B768A9C1-4A55-CF4F-90DD-E7370ACCA2B1}"/>
                    </a:ext>
                  </a:extLst>
                </p:cNvPr>
                <p:cNvSpPr>
                  <a:spLocks noChangeArrowheads="1"/>
                </p:cNvSpPr>
                <p:nvPr/>
              </p:nvSpPr>
              <p:spPr bwMode="auto">
                <a:xfrm>
                  <a:off x="1824" y="2352"/>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solidFill>
                      <a:srgbClr val="000000"/>
                    </a:solidFill>
                  </a:endParaRPr>
                </a:p>
              </p:txBody>
            </p:sp>
            <p:sp>
              <p:nvSpPr>
                <p:cNvPr id="77388" name="Oval 40">
                  <a:extLst>
                    <a:ext uri="{FF2B5EF4-FFF2-40B4-BE49-F238E27FC236}">
                      <a16:creationId xmlns:a16="http://schemas.microsoft.com/office/drawing/2014/main" id="{A5F5C4BD-4A80-FA45-832A-E31E6F77E666}"/>
                    </a:ext>
                  </a:extLst>
                </p:cNvPr>
                <p:cNvSpPr>
                  <a:spLocks noChangeArrowheads="1"/>
                </p:cNvSpPr>
                <p:nvPr/>
              </p:nvSpPr>
              <p:spPr bwMode="auto">
                <a:xfrm>
                  <a:off x="1872" y="2400"/>
                  <a:ext cx="96" cy="96"/>
                </a:xfrm>
                <a:prstGeom prst="ellipse">
                  <a:avLst/>
                </a:prstGeom>
                <a:solidFill>
                  <a:srgbClr val="FFFF66"/>
                </a:solidFill>
                <a:ln w="3175">
                  <a:solidFill>
                    <a:schemeClr val="tx1"/>
                  </a:solidFill>
                  <a:round/>
                  <a:headEnd/>
                  <a:tailEnd/>
                </a:ln>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solidFill>
                      <a:srgbClr val="000000"/>
                    </a:solidFill>
                  </a:endParaRPr>
                </a:p>
              </p:txBody>
            </p:sp>
          </p:grpSp>
          <p:grpSp>
            <p:nvGrpSpPr>
              <p:cNvPr id="77327" name="Group 41">
                <a:extLst>
                  <a:ext uri="{FF2B5EF4-FFF2-40B4-BE49-F238E27FC236}">
                    <a16:creationId xmlns:a16="http://schemas.microsoft.com/office/drawing/2014/main" id="{79F04B5F-353E-FC48-881A-68DE43EAA932}"/>
                  </a:ext>
                </a:extLst>
              </p:cNvPr>
              <p:cNvGrpSpPr>
                <a:grpSpLocks/>
              </p:cNvGrpSpPr>
              <p:nvPr/>
            </p:nvGrpSpPr>
            <p:grpSpPr bwMode="auto">
              <a:xfrm>
                <a:off x="1248" y="2352"/>
                <a:ext cx="192" cy="192"/>
                <a:chOff x="1824" y="2352"/>
                <a:chExt cx="192" cy="192"/>
              </a:xfrm>
            </p:grpSpPr>
            <p:sp>
              <p:nvSpPr>
                <p:cNvPr id="77385" name="Rectangle 42">
                  <a:extLst>
                    <a:ext uri="{FF2B5EF4-FFF2-40B4-BE49-F238E27FC236}">
                      <a16:creationId xmlns:a16="http://schemas.microsoft.com/office/drawing/2014/main" id="{0D0FDE04-E2D2-AD49-A84D-0CD502C5A3E8}"/>
                    </a:ext>
                  </a:extLst>
                </p:cNvPr>
                <p:cNvSpPr>
                  <a:spLocks noChangeArrowheads="1"/>
                </p:cNvSpPr>
                <p:nvPr/>
              </p:nvSpPr>
              <p:spPr bwMode="auto">
                <a:xfrm>
                  <a:off x="1824" y="2352"/>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solidFill>
                      <a:srgbClr val="000000"/>
                    </a:solidFill>
                  </a:endParaRPr>
                </a:p>
              </p:txBody>
            </p:sp>
            <p:sp>
              <p:nvSpPr>
                <p:cNvPr id="77386" name="Oval 43">
                  <a:extLst>
                    <a:ext uri="{FF2B5EF4-FFF2-40B4-BE49-F238E27FC236}">
                      <a16:creationId xmlns:a16="http://schemas.microsoft.com/office/drawing/2014/main" id="{7D0C84DF-2FFC-6445-8A2E-E5D704BF7007}"/>
                    </a:ext>
                  </a:extLst>
                </p:cNvPr>
                <p:cNvSpPr>
                  <a:spLocks noChangeArrowheads="1"/>
                </p:cNvSpPr>
                <p:nvPr/>
              </p:nvSpPr>
              <p:spPr bwMode="auto">
                <a:xfrm>
                  <a:off x="1872" y="2400"/>
                  <a:ext cx="96" cy="96"/>
                </a:xfrm>
                <a:prstGeom prst="ellipse">
                  <a:avLst/>
                </a:prstGeom>
                <a:solidFill>
                  <a:srgbClr val="FFFF66"/>
                </a:solidFill>
                <a:ln w="3175">
                  <a:solidFill>
                    <a:schemeClr val="tx1"/>
                  </a:solidFill>
                  <a:round/>
                  <a:headEnd/>
                  <a:tailEnd/>
                </a:ln>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solidFill>
                      <a:srgbClr val="000000"/>
                    </a:solidFill>
                  </a:endParaRPr>
                </a:p>
              </p:txBody>
            </p:sp>
          </p:grpSp>
          <p:grpSp>
            <p:nvGrpSpPr>
              <p:cNvPr id="77328" name="Group 44">
                <a:extLst>
                  <a:ext uri="{FF2B5EF4-FFF2-40B4-BE49-F238E27FC236}">
                    <a16:creationId xmlns:a16="http://schemas.microsoft.com/office/drawing/2014/main" id="{000A5C1C-1D30-E14A-959A-BC209636CEE1}"/>
                  </a:ext>
                </a:extLst>
              </p:cNvPr>
              <p:cNvGrpSpPr>
                <a:grpSpLocks/>
              </p:cNvGrpSpPr>
              <p:nvPr/>
            </p:nvGrpSpPr>
            <p:grpSpPr bwMode="auto">
              <a:xfrm>
                <a:off x="1248" y="2544"/>
                <a:ext cx="192" cy="192"/>
                <a:chOff x="1824" y="2352"/>
                <a:chExt cx="192" cy="192"/>
              </a:xfrm>
            </p:grpSpPr>
            <p:sp>
              <p:nvSpPr>
                <p:cNvPr id="77383" name="Rectangle 45">
                  <a:extLst>
                    <a:ext uri="{FF2B5EF4-FFF2-40B4-BE49-F238E27FC236}">
                      <a16:creationId xmlns:a16="http://schemas.microsoft.com/office/drawing/2014/main" id="{105DB747-D195-674C-813D-08EF805FED83}"/>
                    </a:ext>
                  </a:extLst>
                </p:cNvPr>
                <p:cNvSpPr>
                  <a:spLocks noChangeArrowheads="1"/>
                </p:cNvSpPr>
                <p:nvPr/>
              </p:nvSpPr>
              <p:spPr bwMode="auto">
                <a:xfrm>
                  <a:off x="1824" y="2352"/>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solidFill>
                      <a:srgbClr val="000000"/>
                    </a:solidFill>
                  </a:endParaRPr>
                </a:p>
              </p:txBody>
            </p:sp>
            <p:sp>
              <p:nvSpPr>
                <p:cNvPr id="77384" name="Oval 46">
                  <a:extLst>
                    <a:ext uri="{FF2B5EF4-FFF2-40B4-BE49-F238E27FC236}">
                      <a16:creationId xmlns:a16="http://schemas.microsoft.com/office/drawing/2014/main" id="{C17174D4-3655-9F42-8B52-1B72F004AFBB}"/>
                    </a:ext>
                  </a:extLst>
                </p:cNvPr>
                <p:cNvSpPr>
                  <a:spLocks noChangeArrowheads="1"/>
                </p:cNvSpPr>
                <p:nvPr/>
              </p:nvSpPr>
              <p:spPr bwMode="auto">
                <a:xfrm>
                  <a:off x="1872" y="2400"/>
                  <a:ext cx="96" cy="96"/>
                </a:xfrm>
                <a:prstGeom prst="ellipse">
                  <a:avLst/>
                </a:prstGeom>
                <a:solidFill>
                  <a:srgbClr val="FFFF66"/>
                </a:solidFill>
                <a:ln w="3175">
                  <a:solidFill>
                    <a:schemeClr val="tx1"/>
                  </a:solidFill>
                  <a:round/>
                  <a:headEnd/>
                  <a:tailEnd/>
                </a:ln>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solidFill>
                      <a:srgbClr val="000000"/>
                    </a:solidFill>
                  </a:endParaRPr>
                </a:p>
              </p:txBody>
            </p:sp>
          </p:grpSp>
          <p:grpSp>
            <p:nvGrpSpPr>
              <p:cNvPr id="77329" name="Group 47">
                <a:extLst>
                  <a:ext uri="{FF2B5EF4-FFF2-40B4-BE49-F238E27FC236}">
                    <a16:creationId xmlns:a16="http://schemas.microsoft.com/office/drawing/2014/main" id="{005C0F07-6D10-684C-AEAA-43EFF0E6DEB1}"/>
                  </a:ext>
                </a:extLst>
              </p:cNvPr>
              <p:cNvGrpSpPr>
                <a:grpSpLocks/>
              </p:cNvGrpSpPr>
              <p:nvPr/>
            </p:nvGrpSpPr>
            <p:grpSpPr bwMode="auto">
              <a:xfrm>
                <a:off x="1248" y="2736"/>
                <a:ext cx="192" cy="192"/>
                <a:chOff x="1824" y="2352"/>
                <a:chExt cx="192" cy="192"/>
              </a:xfrm>
            </p:grpSpPr>
            <p:sp>
              <p:nvSpPr>
                <p:cNvPr id="77381" name="Rectangle 48">
                  <a:extLst>
                    <a:ext uri="{FF2B5EF4-FFF2-40B4-BE49-F238E27FC236}">
                      <a16:creationId xmlns:a16="http://schemas.microsoft.com/office/drawing/2014/main" id="{CECC084F-5EE5-6A4C-BC12-68D67FC51250}"/>
                    </a:ext>
                  </a:extLst>
                </p:cNvPr>
                <p:cNvSpPr>
                  <a:spLocks noChangeArrowheads="1"/>
                </p:cNvSpPr>
                <p:nvPr/>
              </p:nvSpPr>
              <p:spPr bwMode="auto">
                <a:xfrm>
                  <a:off x="1824" y="2352"/>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solidFill>
                      <a:srgbClr val="000000"/>
                    </a:solidFill>
                  </a:endParaRPr>
                </a:p>
              </p:txBody>
            </p:sp>
            <p:sp>
              <p:nvSpPr>
                <p:cNvPr id="77382" name="Oval 49">
                  <a:extLst>
                    <a:ext uri="{FF2B5EF4-FFF2-40B4-BE49-F238E27FC236}">
                      <a16:creationId xmlns:a16="http://schemas.microsoft.com/office/drawing/2014/main" id="{C25E363E-F162-6849-BD1C-9CBD31DE6EDA}"/>
                    </a:ext>
                  </a:extLst>
                </p:cNvPr>
                <p:cNvSpPr>
                  <a:spLocks noChangeArrowheads="1"/>
                </p:cNvSpPr>
                <p:nvPr/>
              </p:nvSpPr>
              <p:spPr bwMode="auto">
                <a:xfrm>
                  <a:off x="1872" y="2400"/>
                  <a:ext cx="96" cy="96"/>
                </a:xfrm>
                <a:prstGeom prst="ellipse">
                  <a:avLst/>
                </a:prstGeom>
                <a:solidFill>
                  <a:srgbClr val="FFFF66"/>
                </a:solidFill>
                <a:ln w="3175">
                  <a:solidFill>
                    <a:schemeClr val="tx1"/>
                  </a:solidFill>
                  <a:round/>
                  <a:headEnd/>
                  <a:tailEnd/>
                </a:ln>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solidFill>
                      <a:srgbClr val="000000"/>
                    </a:solidFill>
                  </a:endParaRPr>
                </a:p>
              </p:txBody>
            </p:sp>
          </p:grpSp>
          <p:grpSp>
            <p:nvGrpSpPr>
              <p:cNvPr id="77330" name="Group 50">
                <a:extLst>
                  <a:ext uri="{FF2B5EF4-FFF2-40B4-BE49-F238E27FC236}">
                    <a16:creationId xmlns:a16="http://schemas.microsoft.com/office/drawing/2014/main" id="{05CFB1A7-D125-B444-9E41-1F4BB0D124A9}"/>
                  </a:ext>
                </a:extLst>
              </p:cNvPr>
              <p:cNvGrpSpPr>
                <a:grpSpLocks/>
              </p:cNvGrpSpPr>
              <p:nvPr/>
            </p:nvGrpSpPr>
            <p:grpSpPr bwMode="auto">
              <a:xfrm>
                <a:off x="1248" y="2928"/>
                <a:ext cx="192" cy="192"/>
                <a:chOff x="1824" y="2352"/>
                <a:chExt cx="192" cy="192"/>
              </a:xfrm>
            </p:grpSpPr>
            <p:sp>
              <p:nvSpPr>
                <p:cNvPr id="77379" name="Rectangle 51">
                  <a:extLst>
                    <a:ext uri="{FF2B5EF4-FFF2-40B4-BE49-F238E27FC236}">
                      <a16:creationId xmlns:a16="http://schemas.microsoft.com/office/drawing/2014/main" id="{4836469C-02C7-2940-9897-51E6C1301D91}"/>
                    </a:ext>
                  </a:extLst>
                </p:cNvPr>
                <p:cNvSpPr>
                  <a:spLocks noChangeArrowheads="1"/>
                </p:cNvSpPr>
                <p:nvPr/>
              </p:nvSpPr>
              <p:spPr bwMode="auto">
                <a:xfrm>
                  <a:off x="1824" y="2352"/>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solidFill>
                      <a:srgbClr val="000000"/>
                    </a:solidFill>
                  </a:endParaRPr>
                </a:p>
              </p:txBody>
            </p:sp>
            <p:sp>
              <p:nvSpPr>
                <p:cNvPr id="77380" name="Oval 52">
                  <a:extLst>
                    <a:ext uri="{FF2B5EF4-FFF2-40B4-BE49-F238E27FC236}">
                      <a16:creationId xmlns:a16="http://schemas.microsoft.com/office/drawing/2014/main" id="{9D99EB0D-B4DA-BE47-88B3-EE99D82B5E34}"/>
                    </a:ext>
                  </a:extLst>
                </p:cNvPr>
                <p:cNvSpPr>
                  <a:spLocks noChangeArrowheads="1"/>
                </p:cNvSpPr>
                <p:nvPr/>
              </p:nvSpPr>
              <p:spPr bwMode="auto">
                <a:xfrm>
                  <a:off x="1872" y="2400"/>
                  <a:ext cx="96" cy="96"/>
                </a:xfrm>
                <a:prstGeom prst="ellipse">
                  <a:avLst/>
                </a:prstGeom>
                <a:solidFill>
                  <a:srgbClr val="FFFF66"/>
                </a:solidFill>
                <a:ln w="3175">
                  <a:solidFill>
                    <a:schemeClr val="tx1"/>
                  </a:solidFill>
                  <a:round/>
                  <a:headEnd/>
                  <a:tailEnd/>
                </a:ln>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solidFill>
                      <a:srgbClr val="000000"/>
                    </a:solidFill>
                  </a:endParaRPr>
                </a:p>
              </p:txBody>
            </p:sp>
          </p:grpSp>
          <p:grpSp>
            <p:nvGrpSpPr>
              <p:cNvPr id="77331" name="Group 53">
                <a:extLst>
                  <a:ext uri="{FF2B5EF4-FFF2-40B4-BE49-F238E27FC236}">
                    <a16:creationId xmlns:a16="http://schemas.microsoft.com/office/drawing/2014/main" id="{90985211-52DF-CD46-9B13-750271A6EEF7}"/>
                  </a:ext>
                </a:extLst>
              </p:cNvPr>
              <p:cNvGrpSpPr>
                <a:grpSpLocks/>
              </p:cNvGrpSpPr>
              <p:nvPr/>
            </p:nvGrpSpPr>
            <p:grpSpPr bwMode="auto">
              <a:xfrm>
                <a:off x="1056" y="2352"/>
                <a:ext cx="192" cy="192"/>
                <a:chOff x="1824" y="2352"/>
                <a:chExt cx="192" cy="192"/>
              </a:xfrm>
            </p:grpSpPr>
            <p:sp>
              <p:nvSpPr>
                <p:cNvPr id="77377" name="Rectangle 54">
                  <a:extLst>
                    <a:ext uri="{FF2B5EF4-FFF2-40B4-BE49-F238E27FC236}">
                      <a16:creationId xmlns:a16="http://schemas.microsoft.com/office/drawing/2014/main" id="{EFB2E785-2504-6240-B125-D8354AC215CB}"/>
                    </a:ext>
                  </a:extLst>
                </p:cNvPr>
                <p:cNvSpPr>
                  <a:spLocks noChangeArrowheads="1"/>
                </p:cNvSpPr>
                <p:nvPr/>
              </p:nvSpPr>
              <p:spPr bwMode="auto">
                <a:xfrm>
                  <a:off x="1824" y="2352"/>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solidFill>
                      <a:srgbClr val="000000"/>
                    </a:solidFill>
                  </a:endParaRPr>
                </a:p>
              </p:txBody>
            </p:sp>
            <p:sp>
              <p:nvSpPr>
                <p:cNvPr id="77378" name="Oval 55">
                  <a:extLst>
                    <a:ext uri="{FF2B5EF4-FFF2-40B4-BE49-F238E27FC236}">
                      <a16:creationId xmlns:a16="http://schemas.microsoft.com/office/drawing/2014/main" id="{5B34F40D-965C-A241-988C-83BA1E38C8F7}"/>
                    </a:ext>
                  </a:extLst>
                </p:cNvPr>
                <p:cNvSpPr>
                  <a:spLocks noChangeArrowheads="1"/>
                </p:cNvSpPr>
                <p:nvPr/>
              </p:nvSpPr>
              <p:spPr bwMode="auto">
                <a:xfrm>
                  <a:off x="1872" y="2400"/>
                  <a:ext cx="96" cy="96"/>
                </a:xfrm>
                <a:prstGeom prst="ellipse">
                  <a:avLst/>
                </a:prstGeom>
                <a:solidFill>
                  <a:srgbClr val="FFFF66"/>
                </a:solidFill>
                <a:ln w="3175">
                  <a:solidFill>
                    <a:schemeClr val="tx1"/>
                  </a:solidFill>
                  <a:round/>
                  <a:headEnd/>
                  <a:tailEnd/>
                </a:ln>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solidFill>
                      <a:srgbClr val="000000"/>
                    </a:solidFill>
                  </a:endParaRPr>
                </a:p>
              </p:txBody>
            </p:sp>
          </p:grpSp>
          <p:grpSp>
            <p:nvGrpSpPr>
              <p:cNvPr id="77332" name="Group 56">
                <a:extLst>
                  <a:ext uri="{FF2B5EF4-FFF2-40B4-BE49-F238E27FC236}">
                    <a16:creationId xmlns:a16="http://schemas.microsoft.com/office/drawing/2014/main" id="{3238DFAA-1B44-E248-890C-319D14DD04C9}"/>
                  </a:ext>
                </a:extLst>
              </p:cNvPr>
              <p:cNvGrpSpPr>
                <a:grpSpLocks/>
              </p:cNvGrpSpPr>
              <p:nvPr/>
            </p:nvGrpSpPr>
            <p:grpSpPr bwMode="auto">
              <a:xfrm>
                <a:off x="1056" y="2544"/>
                <a:ext cx="192" cy="192"/>
                <a:chOff x="1824" y="2352"/>
                <a:chExt cx="192" cy="192"/>
              </a:xfrm>
            </p:grpSpPr>
            <p:sp>
              <p:nvSpPr>
                <p:cNvPr id="77375" name="Rectangle 57">
                  <a:extLst>
                    <a:ext uri="{FF2B5EF4-FFF2-40B4-BE49-F238E27FC236}">
                      <a16:creationId xmlns:a16="http://schemas.microsoft.com/office/drawing/2014/main" id="{7B2713D0-C9E0-0148-85E3-03CD5E176A34}"/>
                    </a:ext>
                  </a:extLst>
                </p:cNvPr>
                <p:cNvSpPr>
                  <a:spLocks noChangeArrowheads="1"/>
                </p:cNvSpPr>
                <p:nvPr/>
              </p:nvSpPr>
              <p:spPr bwMode="auto">
                <a:xfrm>
                  <a:off x="1824" y="2352"/>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solidFill>
                      <a:srgbClr val="000000"/>
                    </a:solidFill>
                  </a:endParaRPr>
                </a:p>
              </p:txBody>
            </p:sp>
            <p:sp>
              <p:nvSpPr>
                <p:cNvPr id="77376" name="Oval 58">
                  <a:extLst>
                    <a:ext uri="{FF2B5EF4-FFF2-40B4-BE49-F238E27FC236}">
                      <a16:creationId xmlns:a16="http://schemas.microsoft.com/office/drawing/2014/main" id="{F550D81F-BA8A-E049-89DF-71926E2F6D6D}"/>
                    </a:ext>
                  </a:extLst>
                </p:cNvPr>
                <p:cNvSpPr>
                  <a:spLocks noChangeArrowheads="1"/>
                </p:cNvSpPr>
                <p:nvPr/>
              </p:nvSpPr>
              <p:spPr bwMode="auto">
                <a:xfrm>
                  <a:off x="1872" y="2400"/>
                  <a:ext cx="96" cy="96"/>
                </a:xfrm>
                <a:prstGeom prst="ellipse">
                  <a:avLst/>
                </a:prstGeom>
                <a:solidFill>
                  <a:srgbClr val="FFFF66"/>
                </a:solidFill>
                <a:ln w="3175">
                  <a:solidFill>
                    <a:schemeClr val="tx1"/>
                  </a:solidFill>
                  <a:round/>
                  <a:headEnd/>
                  <a:tailEnd/>
                </a:ln>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solidFill>
                      <a:srgbClr val="000000"/>
                    </a:solidFill>
                  </a:endParaRPr>
                </a:p>
              </p:txBody>
            </p:sp>
          </p:grpSp>
          <p:grpSp>
            <p:nvGrpSpPr>
              <p:cNvPr id="77333" name="Group 59">
                <a:extLst>
                  <a:ext uri="{FF2B5EF4-FFF2-40B4-BE49-F238E27FC236}">
                    <a16:creationId xmlns:a16="http://schemas.microsoft.com/office/drawing/2014/main" id="{87E4730A-90D0-DF4B-B179-989F20FCEFCB}"/>
                  </a:ext>
                </a:extLst>
              </p:cNvPr>
              <p:cNvGrpSpPr>
                <a:grpSpLocks/>
              </p:cNvGrpSpPr>
              <p:nvPr/>
            </p:nvGrpSpPr>
            <p:grpSpPr bwMode="auto">
              <a:xfrm>
                <a:off x="1056" y="2736"/>
                <a:ext cx="192" cy="192"/>
                <a:chOff x="1824" y="2352"/>
                <a:chExt cx="192" cy="192"/>
              </a:xfrm>
            </p:grpSpPr>
            <p:sp>
              <p:nvSpPr>
                <p:cNvPr id="77373" name="Rectangle 60">
                  <a:extLst>
                    <a:ext uri="{FF2B5EF4-FFF2-40B4-BE49-F238E27FC236}">
                      <a16:creationId xmlns:a16="http://schemas.microsoft.com/office/drawing/2014/main" id="{7CAD2C91-DD86-EE45-80EE-DB3F05E0AF52}"/>
                    </a:ext>
                  </a:extLst>
                </p:cNvPr>
                <p:cNvSpPr>
                  <a:spLocks noChangeArrowheads="1"/>
                </p:cNvSpPr>
                <p:nvPr/>
              </p:nvSpPr>
              <p:spPr bwMode="auto">
                <a:xfrm>
                  <a:off x="1824" y="2352"/>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solidFill>
                      <a:srgbClr val="000000"/>
                    </a:solidFill>
                  </a:endParaRPr>
                </a:p>
              </p:txBody>
            </p:sp>
            <p:sp>
              <p:nvSpPr>
                <p:cNvPr id="77374" name="Oval 61">
                  <a:extLst>
                    <a:ext uri="{FF2B5EF4-FFF2-40B4-BE49-F238E27FC236}">
                      <a16:creationId xmlns:a16="http://schemas.microsoft.com/office/drawing/2014/main" id="{62A2B4CD-A235-454E-9B2A-E7599FF8D0FD}"/>
                    </a:ext>
                  </a:extLst>
                </p:cNvPr>
                <p:cNvSpPr>
                  <a:spLocks noChangeArrowheads="1"/>
                </p:cNvSpPr>
                <p:nvPr/>
              </p:nvSpPr>
              <p:spPr bwMode="auto">
                <a:xfrm>
                  <a:off x="1872" y="2400"/>
                  <a:ext cx="96" cy="96"/>
                </a:xfrm>
                <a:prstGeom prst="ellipse">
                  <a:avLst/>
                </a:prstGeom>
                <a:solidFill>
                  <a:srgbClr val="FFFF66"/>
                </a:solidFill>
                <a:ln w="3175">
                  <a:solidFill>
                    <a:schemeClr val="tx1"/>
                  </a:solidFill>
                  <a:round/>
                  <a:headEnd/>
                  <a:tailEnd/>
                </a:ln>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solidFill>
                      <a:srgbClr val="000000"/>
                    </a:solidFill>
                  </a:endParaRPr>
                </a:p>
              </p:txBody>
            </p:sp>
          </p:grpSp>
          <p:grpSp>
            <p:nvGrpSpPr>
              <p:cNvPr id="77334" name="Group 62">
                <a:extLst>
                  <a:ext uri="{FF2B5EF4-FFF2-40B4-BE49-F238E27FC236}">
                    <a16:creationId xmlns:a16="http://schemas.microsoft.com/office/drawing/2014/main" id="{124BCF74-7386-B447-955A-7CF5DB6C2BA6}"/>
                  </a:ext>
                </a:extLst>
              </p:cNvPr>
              <p:cNvGrpSpPr>
                <a:grpSpLocks/>
              </p:cNvGrpSpPr>
              <p:nvPr/>
            </p:nvGrpSpPr>
            <p:grpSpPr bwMode="auto">
              <a:xfrm>
                <a:off x="1056" y="2928"/>
                <a:ext cx="192" cy="192"/>
                <a:chOff x="1824" y="2352"/>
                <a:chExt cx="192" cy="192"/>
              </a:xfrm>
            </p:grpSpPr>
            <p:sp>
              <p:nvSpPr>
                <p:cNvPr id="77371" name="Rectangle 63">
                  <a:extLst>
                    <a:ext uri="{FF2B5EF4-FFF2-40B4-BE49-F238E27FC236}">
                      <a16:creationId xmlns:a16="http://schemas.microsoft.com/office/drawing/2014/main" id="{A17934F3-D81E-0F49-B49A-7418818B5B8D}"/>
                    </a:ext>
                  </a:extLst>
                </p:cNvPr>
                <p:cNvSpPr>
                  <a:spLocks noChangeArrowheads="1"/>
                </p:cNvSpPr>
                <p:nvPr/>
              </p:nvSpPr>
              <p:spPr bwMode="auto">
                <a:xfrm>
                  <a:off x="1824" y="2352"/>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solidFill>
                      <a:srgbClr val="000000"/>
                    </a:solidFill>
                  </a:endParaRPr>
                </a:p>
              </p:txBody>
            </p:sp>
            <p:sp>
              <p:nvSpPr>
                <p:cNvPr id="77372" name="Oval 64">
                  <a:extLst>
                    <a:ext uri="{FF2B5EF4-FFF2-40B4-BE49-F238E27FC236}">
                      <a16:creationId xmlns:a16="http://schemas.microsoft.com/office/drawing/2014/main" id="{E2554F1B-AD3A-5549-898B-965F86B12BA0}"/>
                    </a:ext>
                  </a:extLst>
                </p:cNvPr>
                <p:cNvSpPr>
                  <a:spLocks noChangeArrowheads="1"/>
                </p:cNvSpPr>
                <p:nvPr/>
              </p:nvSpPr>
              <p:spPr bwMode="auto">
                <a:xfrm>
                  <a:off x="1872" y="2400"/>
                  <a:ext cx="96" cy="96"/>
                </a:xfrm>
                <a:prstGeom prst="ellipse">
                  <a:avLst/>
                </a:prstGeom>
                <a:solidFill>
                  <a:srgbClr val="FFFF66"/>
                </a:solidFill>
                <a:ln w="3175">
                  <a:solidFill>
                    <a:schemeClr val="tx1"/>
                  </a:solidFill>
                  <a:round/>
                  <a:headEnd/>
                  <a:tailEnd/>
                </a:ln>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solidFill>
                      <a:srgbClr val="000000"/>
                    </a:solidFill>
                  </a:endParaRPr>
                </a:p>
              </p:txBody>
            </p:sp>
          </p:grpSp>
          <p:grpSp>
            <p:nvGrpSpPr>
              <p:cNvPr id="77335" name="Group 65">
                <a:extLst>
                  <a:ext uri="{FF2B5EF4-FFF2-40B4-BE49-F238E27FC236}">
                    <a16:creationId xmlns:a16="http://schemas.microsoft.com/office/drawing/2014/main" id="{E7D68D4A-B593-3B49-95E3-C56D3E347AC7}"/>
                  </a:ext>
                </a:extLst>
              </p:cNvPr>
              <p:cNvGrpSpPr>
                <a:grpSpLocks/>
              </p:cNvGrpSpPr>
              <p:nvPr/>
            </p:nvGrpSpPr>
            <p:grpSpPr bwMode="auto">
              <a:xfrm>
                <a:off x="864" y="2352"/>
                <a:ext cx="192" cy="192"/>
                <a:chOff x="1824" y="2352"/>
                <a:chExt cx="192" cy="192"/>
              </a:xfrm>
            </p:grpSpPr>
            <p:sp>
              <p:nvSpPr>
                <p:cNvPr id="77369" name="Rectangle 66">
                  <a:extLst>
                    <a:ext uri="{FF2B5EF4-FFF2-40B4-BE49-F238E27FC236}">
                      <a16:creationId xmlns:a16="http://schemas.microsoft.com/office/drawing/2014/main" id="{64387A15-600F-0F4D-82A8-5E2D9FB1737F}"/>
                    </a:ext>
                  </a:extLst>
                </p:cNvPr>
                <p:cNvSpPr>
                  <a:spLocks noChangeArrowheads="1"/>
                </p:cNvSpPr>
                <p:nvPr/>
              </p:nvSpPr>
              <p:spPr bwMode="auto">
                <a:xfrm>
                  <a:off x="1824" y="2352"/>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solidFill>
                      <a:srgbClr val="000000"/>
                    </a:solidFill>
                  </a:endParaRPr>
                </a:p>
              </p:txBody>
            </p:sp>
            <p:sp>
              <p:nvSpPr>
                <p:cNvPr id="77370" name="Oval 67">
                  <a:extLst>
                    <a:ext uri="{FF2B5EF4-FFF2-40B4-BE49-F238E27FC236}">
                      <a16:creationId xmlns:a16="http://schemas.microsoft.com/office/drawing/2014/main" id="{E5A41F54-2157-2B4F-A28A-F879F58D6127}"/>
                    </a:ext>
                  </a:extLst>
                </p:cNvPr>
                <p:cNvSpPr>
                  <a:spLocks noChangeArrowheads="1"/>
                </p:cNvSpPr>
                <p:nvPr/>
              </p:nvSpPr>
              <p:spPr bwMode="auto">
                <a:xfrm>
                  <a:off x="1872" y="2400"/>
                  <a:ext cx="96" cy="96"/>
                </a:xfrm>
                <a:prstGeom prst="ellipse">
                  <a:avLst/>
                </a:prstGeom>
                <a:solidFill>
                  <a:srgbClr val="FFFF66"/>
                </a:solidFill>
                <a:ln w="3175">
                  <a:solidFill>
                    <a:schemeClr val="tx1"/>
                  </a:solidFill>
                  <a:round/>
                  <a:headEnd/>
                  <a:tailEnd/>
                </a:ln>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solidFill>
                      <a:srgbClr val="000000"/>
                    </a:solidFill>
                  </a:endParaRPr>
                </a:p>
              </p:txBody>
            </p:sp>
          </p:grpSp>
          <p:grpSp>
            <p:nvGrpSpPr>
              <p:cNvPr id="77336" name="Group 68">
                <a:extLst>
                  <a:ext uri="{FF2B5EF4-FFF2-40B4-BE49-F238E27FC236}">
                    <a16:creationId xmlns:a16="http://schemas.microsoft.com/office/drawing/2014/main" id="{6A36C25C-B69E-A04C-8193-B17D4E36E828}"/>
                  </a:ext>
                </a:extLst>
              </p:cNvPr>
              <p:cNvGrpSpPr>
                <a:grpSpLocks/>
              </p:cNvGrpSpPr>
              <p:nvPr/>
            </p:nvGrpSpPr>
            <p:grpSpPr bwMode="auto">
              <a:xfrm>
                <a:off x="864" y="2544"/>
                <a:ext cx="192" cy="192"/>
                <a:chOff x="1824" y="2352"/>
                <a:chExt cx="192" cy="192"/>
              </a:xfrm>
            </p:grpSpPr>
            <p:sp>
              <p:nvSpPr>
                <p:cNvPr id="77367" name="Rectangle 69">
                  <a:extLst>
                    <a:ext uri="{FF2B5EF4-FFF2-40B4-BE49-F238E27FC236}">
                      <a16:creationId xmlns:a16="http://schemas.microsoft.com/office/drawing/2014/main" id="{958DBC4C-34CE-6142-A636-4844ACA17259}"/>
                    </a:ext>
                  </a:extLst>
                </p:cNvPr>
                <p:cNvSpPr>
                  <a:spLocks noChangeArrowheads="1"/>
                </p:cNvSpPr>
                <p:nvPr/>
              </p:nvSpPr>
              <p:spPr bwMode="auto">
                <a:xfrm>
                  <a:off x="1824" y="2352"/>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solidFill>
                      <a:srgbClr val="000000"/>
                    </a:solidFill>
                  </a:endParaRPr>
                </a:p>
              </p:txBody>
            </p:sp>
            <p:sp>
              <p:nvSpPr>
                <p:cNvPr id="77368" name="Oval 70">
                  <a:extLst>
                    <a:ext uri="{FF2B5EF4-FFF2-40B4-BE49-F238E27FC236}">
                      <a16:creationId xmlns:a16="http://schemas.microsoft.com/office/drawing/2014/main" id="{665ABE7B-EC77-344B-B6EA-727F2688C265}"/>
                    </a:ext>
                  </a:extLst>
                </p:cNvPr>
                <p:cNvSpPr>
                  <a:spLocks noChangeArrowheads="1"/>
                </p:cNvSpPr>
                <p:nvPr/>
              </p:nvSpPr>
              <p:spPr bwMode="auto">
                <a:xfrm>
                  <a:off x="1872" y="2400"/>
                  <a:ext cx="96" cy="96"/>
                </a:xfrm>
                <a:prstGeom prst="ellipse">
                  <a:avLst/>
                </a:prstGeom>
                <a:solidFill>
                  <a:srgbClr val="FFFF66"/>
                </a:solidFill>
                <a:ln w="3175">
                  <a:solidFill>
                    <a:schemeClr val="tx1"/>
                  </a:solidFill>
                  <a:round/>
                  <a:headEnd/>
                  <a:tailEnd/>
                </a:ln>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solidFill>
                      <a:srgbClr val="000000"/>
                    </a:solidFill>
                  </a:endParaRPr>
                </a:p>
              </p:txBody>
            </p:sp>
          </p:grpSp>
          <p:grpSp>
            <p:nvGrpSpPr>
              <p:cNvPr id="77337" name="Group 71">
                <a:extLst>
                  <a:ext uri="{FF2B5EF4-FFF2-40B4-BE49-F238E27FC236}">
                    <a16:creationId xmlns:a16="http://schemas.microsoft.com/office/drawing/2014/main" id="{1EC968C3-2CFE-2B41-81EA-7AA9DFD1D582}"/>
                  </a:ext>
                </a:extLst>
              </p:cNvPr>
              <p:cNvGrpSpPr>
                <a:grpSpLocks/>
              </p:cNvGrpSpPr>
              <p:nvPr/>
            </p:nvGrpSpPr>
            <p:grpSpPr bwMode="auto">
              <a:xfrm>
                <a:off x="864" y="2736"/>
                <a:ext cx="192" cy="192"/>
                <a:chOff x="1824" y="2352"/>
                <a:chExt cx="192" cy="192"/>
              </a:xfrm>
            </p:grpSpPr>
            <p:sp>
              <p:nvSpPr>
                <p:cNvPr id="77365" name="Rectangle 72">
                  <a:extLst>
                    <a:ext uri="{FF2B5EF4-FFF2-40B4-BE49-F238E27FC236}">
                      <a16:creationId xmlns:a16="http://schemas.microsoft.com/office/drawing/2014/main" id="{3CB8A001-8B07-8F4B-9918-15F88D30401F}"/>
                    </a:ext>
                  </a:extLst>
                </p:cNvPr>
                <p:cNvSpPr>
                  <a:spLocks noChangeArrowheads="1"/>
                </p:cNvSpPr>
                <p:nvPr/>
              </p:nvSpPr>
              <p:spPr bwMode="auto">
                <a:xfrm>
                  <a:off x="1824" y="2352"/>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solidFill>
                      <a:srgbClr val="000000"/>
                    </a:solidFill>
                  </a:endParaRPr>
                </a:p>
              </p:txBody>
            </p:sp>
            <p:sp>
              <p:nvSpPr>
                <p:cNvPr id="77366" name="Oval 73">
                  <a:extLst>
                    <a:ext uri="{FF2B5EF4-FFF2-40B4-BE49-F238E27FC236}">
                      <a16:creationId xmlns:a16="http://schemas.microsoft.com/office/drawing/2014/main" id="{1E3F071E-A6AC-A14E-82D4-1C279196FB00}"/>
                    </a:ext>
                  </a:extLst>
                </p:cNvPr>
                <p:cNvSpPr>
                  <a:spLocks noChangeArrowheads="1"/>
                </p:cNvSpPr>
                <p:nvPr/>
              </p:nvSpPr>
              <p:spPr bwMode="auto">
                <a:xfrm>
                  <a:off x="1872" y="2400"/>
                  <a:ext cx="96" cy="96"/>
                </a:xfrm>
                <a:prstGeom prst="ellipse">
                  <a:avLst/>
                </a:prstGeom>
                <a:solidFill>
                  <a:srgbClr val="FFFF66"/>
                </a:solidFill>
                <a:ln w="3175">
                  <a:solidFill>
                    <a:schemeClr val="tx1"/>
                  </a:solidFill>
                  <a:round/>
                  <a:headEnd/>
                  <a:tailEnd/>
                </a:ln>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solidFill>
                      <a:srgbClr val="000000"/>
                    </a:solidFill>
                  </a:endParaRPr>
                </a:p>
              </p:txBody>
            </p:sp>
          </p:grpSp>
          <p:grpSp>
            <p:nvGrpSpPr>
              <p:cNvPr id="77338" name="Group 74">
                <a:extLst>
                  <a:ext uri="{FF2B5EF4-FFF2-40B4-BE49-F238E27FC236}">
                    <a16:creationId xmlns:a16="http://schemas.microsoft.com/office/drawing/2014/main" id="{4C4A074A-A8F3-BA45-89FC-147AE0C4F70B}"/>
                  </a:ext>
                </a:extLst>
              </p:cNvPr>
              <p:cNvGrpSpPr>
                <a:grpSpLocks/>
              </p:cNvGrpSpPr>
              <p:nvPr/>
            </p:nvGrpSpPr>
            <p:grpSpPr bwMode="auto">
              <a:xfrm>
                <a:off x="864" y="2928"/>
                <a:ext cx="192" cy="192"/>
                <a:chOff x="1824" y="2352"/>
                <a:chExt cx="192" cy="192"/>
              </a:xfrm>
            </p:grpSpPr>
            <p:sp>
              <p:nvSpPr>
                <p:cNvPr id="77363" name="Rectangle 75">
                  <a:extLst>
                    <a:ext uri="{FF2B5EF4-FFF2-40B4-BE49-F238E27FC236}">
                      <a16:creationId xmlns:a16="http://schemas.microsoft.com/office/drawing/2014/main" id="{DF92E23B-5941-CB4E-A171-B792556C89C6}"/>
                    </a:ext>
                  </a:extLst>
                </p:cNvPr>
                <p:cNvSpPr>
                  <a:spLocks noChangeArrowheads="1"/>
                </p:cNvSpPr>
                <p:nvPr/>
              </p:nvSpPr>
              <p:spPr bwMode="auto">
                <a:xfrm>
                  <a:off x="1824" y="2352"/>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solidFill>
                      <a:srgbClr val="000000"/>
                    </a:solidFill>
                  </a:endParaRPr>
                </a:p>
              </p:txBody>
            </p:sp>
            <p:sp>
              <p:nvSpPr>
                <p:cNvPr id="77364" name="Oval 76">
                  <a:extLst>
                    <a:ext uri="{FF2B5EF4-FFF2-40B4-BE49-F238E27FC236}">
                      <a16:creationId xmlns:a16="http://schemas.microsoft.com/office/drawing/2014/main" id="{AF82D0A2-E7F5-CC4A-8767-4B8E9738F352}"/>
                    </a:ext>
                  </a:extLst>
                </p:cNvPr>
                <p:cNvSpPr>
                  <a:spLocks noChangeArrowheads="1"/>
                </p:cNvSpPr>
                <p:nvPr/>
              </p:nvSpPr>
              <p:spPr bwMode="auto">
                <a:xfrm>
                  <a:off x="1872" y="2400"/>
                  <a:ext cx="96" cy="96"/>
                </a:xfrm>
                <a:prstGeom prst="ellipse">
                  <a:avLst/>
                </a:prstGeom>
                <a:solidFill>
                  <a:srgbClr val="FFFF66"/>
                </a:solidFill>
                <a:ln w="3175">
                  <a:solidFill>
                    <a:schemeClr val="tx1"/>
                  </a:solidFill>
                  <a:round/>
                  <a:headEnd/>
                  <a:tailEnd/>
                </a:ln>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solidFill>
                      <a:srgbClr val="000000"/>
                    </a:solidFill>
                  </a:endParaRPr>
                </a:p>
              </p:txBody>
            </p:sp>
          </p:grpSp>
          <p:grpSp>
            <p:nvGrpSpPr>
              <p:cNvPr id="77339" name="Group 77">
                <a:extLst>
                  <a:ext uri="{FF2B5EF4-FFF2-40B4-BE49-F238E27FC236}">
                    <a16:creationId xmlns:a16="http://schemas.microsoft.com/office/drawing/2014/main" id="{E0FDF5B5-5839-7D41-94C7-52E434027180}"/>
                  </a:ext>
                </a:extLst>
              </p:cNvPr>
              <p:cNvGrpSpPr>
                <a:grpSpLocks/>
              </p:cNvGrpSpPr>
              <p:nvPr/>
            </p:nvGrpSpPr>
            <p:grpSpPr bwMode="auto">
              <a:xfrm>
                <a:off x="672" y="2352"/>
                <a:ext cx="192" cy="192"/>
                <a:chOff x="1824" y="2352"/>
                <a:chExt cx="192" cy="192"/>
              </a:xfrm>
            </p:grpSpPr>
            <p:sp>
              <p:nvSpPr>
                <p:cNvPr id="77361" name="Rectangle 78">
                  <a:extLst>
                    <a:ext uri="{FF2B5EF4-FFF2-40B4-BE49-F238E27FC236}">
                      <a16:creationId xmlns:a16="http://schemas.microsoft.com/office/drawing/2014/main" id="{F5F3093C-A303-634C-B288-84A1DF2C2AA3}"/>
                    </a:ext>
                  </a:extLst>
                </p:cNvPr>
                <p:cNvSpPr>
                  <a:spLocks noChangeArrowheads="1"/>
                </p:cNvSpPr>
                <p:nvPr/>
              </p:nvSpPr>
              <p:spPr bwMode="auto">
                <a:xfrm>
                  <a:off x="1824" y="2352"/>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solidFill>
                      <a:srgbClr val="000000"/>
                    </a:solidFill>
                  </a:endParaRPr>
                </a:p>
              </p:txBody>
            </p:sp>
            <p:sp>
              <p:nvSpPr>
                <p:cNvPr id="77362" name="Oval 79">
                  <a:extLst>
                    <a:ext uri="{FF2B5EF4-FFF2-40B4-BE49-F238E27FC236}">
                      <a16:creationId xmlns:a16="http://schemas.microsoft.com/office/drawing/2014/main" id="{EC69318B-3579-BE41-B770-36FE60EF19A4}"/>
                    </a:ext>
                  </a:extLst>
                </p:cNvPr>
                <p:cNvSpPr>
                  <a:spLocks noChangeArrowheads="1"/>
                </p:cNvSpPr>
                <p:nvPr/>
              </p:nvSpPr>
              <p:spPr bwMode="auto">
                <a:xfrm>
                  <a:off x="1872" y="2400"/>
                  <a:ext cx="96" cy="96"/>
                </a:xfrm>
                <a:prstGeom prst="ellipse">
                  <a:avLst/>
                </a:prstGeom>
                <a:solidFill>
                  <a:srgbClr val="FFFF66"/>
                </a:solidFill>
                <a:ln w="3175">
                  <a:solidFill>
                    <a:schemeClr val="tx1"/>
                  </a:solidFill>
                  <a:round/>
                  <a:headEnd/>
                  <a:tailEnd/>
                </a:ln>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solidFill>
                      <a:srgbClr val="000000"/>
                    </a:solidFill>
                  </a:endParaRPr>
                </a:p>
              </p:txBody>
            </p:sp>
          </p:grpSp>
          <p:grpSp>
            <p:nvGrpSpPr>
              <p:cNvPr id="77340" name="Group 80">
                <a:extLst>
                  <a:ext uri="{FF2B5EF4-FFF2-40B4-BE49-F238E27FC236}">
                    <a16:creationId xmlns:a16="http://schemas.microsoft.com/office/drawing/2014/main" id="{0062194E-5AF3-1E45-976C-121734420867}"/>
                  </a:ext>
                </a:extLst>
              </p:cNvPr>
              <p:cNvGrpSpPr>
                <a:grpSpLocks/>
              </p:cNvGrpSpPr>
              <p:nvPr/>
            </p:nvGrpSpPr>
            <p:grpSpPr bwMode="auto">
              <a:xfrm>
                <a:off x="672" y="2544"/>
                <a:ext cx="192" cy="192"/>
                <a:chOff x="1824" y="2352"/>
                <a:chExt cx="192" cy="192"/>
              </a:xfrm>
            </p:grpSpPr>
            <p:sp>
              <p:nvSpPr>
                <p:cNvPr id="77359" name="Rectangle 81">
                  <a:extLst>
                    <a:ext uri="{FF2B5EF4-FFF2-40B4-BE49-F238E27FC236}">
                      <a16:creationId xmlns:a16="http://schemas.microsoft.com/office/drawing/2014/main" id="{A483ABE1-500E-7743-9A2C-E98A91600D79}"/>
                    </a:ext>
                  </a:extLst>
                </p:cNvPr>
                <p:cNvSpPr>
                  <a:spLocks noChangeArrowheads="1"/>
                </p:cNvSpPr>
                <p:nvPr/>
              </p:nvSpPr>
              <p:spPr bwMode="auto">
                <a:xfrm>
                  <a:off x="1824" y="2352"/>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solidFill>
                      <a:srgbClr val="000000"/>
                    </a:solidFill>
                  </a:endParaRPr>
                </a:p>
              </p:txBody>
            </p:sp>
            <p:sp>
              <p:nvSpPr>
                <p:cNvPr id="77360" name="Oval 82">
                  <a:extLst>
                    <a:ext uri="{FF2B5EF4-FFF2-40B4-BE49-F238E27FC236}">
                      <a16:creationId xmlns:a16="http://schemas.microsoft.com/office/drawing/2014/main" id="{DDECDE7F-C6AD-9642-8447-95ABDC991FDC}"/>
                    </a:ext>
                  </a:extLst>
                </p:cNvPr>
                <p:cNvSpPr>
                  <a:spLocks noChangeArrowheads="1"/>
                </p:cNvSpPr>
                <p:nvPr/>
              </p:nvSpPr>
              <p:spPr bwMode="auto">
                <a:xfrm>
                  <a:off x="1872" y="2400"/>
                  <a:ext cx="96" cy="96"/>
                </a:xfrm>
                <a:prstGeom prst="ellipse">
                  <a:avLst/>
                </a:prstGeom>
                <a:solidFill>
                  <a:srgbClr val="FFFF66"/>
                </a:solidFill>
                <a:ln w="3175">
                  <a:solidFill>
                    <a:schemeClr val="tx1"/>
                  </a:solidFill>
                  <a:round/>
                  <a:headEnd/>
                  <a:tailEnd/>
                </a:ln>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solidFill>
                      <a:srgbClr val="000000"/>
                    </a:solidFill>
                  </a:endParaRPr>
                </a:p>
              </p:txBody>
            </p:sp>
          </p:grpSp>
          <p:grpSp>
            <p:nvGrpSpPr>
              <p:cNvPr id="77341" name="Group 83">
                <a:extLst>
                  <a:ext uri="{FF2B5EF4-FFF2-40B4-BE49-F238E27FC236}">
                    <a16:creationId xmlns:a16="http://schemas.microsoft.com/office/drawing/2014/main" id="{C3A710D1-589A-534A-875E-7F271F8E5D4D}"/>
                  </a:ext>
                </a:extLst>
              </p:cNvPr>
              <p:cNvGrpSpPr>
                <a:grpSpLocks/>
              </p:cNvGrpSpPr>
              <p:nvPr/>
            </p:nvGrpSpPr>
            <p:grpSpPr bwMode="auto">
              <a:xfrm>
                <a:off x="672" y="2736"/>
                <a:ext cx="192" cy="192"/>
                <a:chOff x="1824" y="2352"/>
                <a:chExt cx="192" cy="192"/>
              </a:xfrm>
            </p:grpSpPr>
            <p:sp>
              <p:nvSpPr>
                <p:cNvPr id="77357" name="Rectangle 84">
                  <a:extLst>
                    <a:ext uri="{FF2B5EF4-FFF2-40B4-BE49-F238E27FC236}">
                      <a16:creationId xmlns:a16="http://schemas.microsoft.com/office/drawing/2014/main" id="{32FB4FE8-A41D-D14C-8CE4-2E6B7906E1A6}"/>
                    </a:ext>
                  </a:extLst>
                </p:cNvPr>
                <p:cNvSpPr>
                  <a:spLocks noChangeArrowheads="1"/>
                </p:cNvSpPr>
                <p:nvPr/>
              </p:nvSpPr>
              <p:spPr bwMode="auto">
                <a:xfrm>
                  <a:off x="1824" y="2352"/>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solidFill>
                      <a:srgbClr val="000000"/>
                    </a:solidFill>
                  </a:endParaRPr>
                </a:p>
              </p:txBody>
            </p:sp>
            <p:sp>
              <p:nvSpPr>
                <p:cNvPr id="77358" name="Oval 85">
                  <a:extLst>
                    <a:ext uri="{FF2B5EF4-FFF2-40B4-BE49-F238E27FC236}">
                      <a16:creationId xmlns:a16="http://schemas.microsoft.com/office/drawing/2014/main" id="{F934C79C-1B5A-704C-9AA4-F2248EACE4FB}"/>
                    </a:ext>
                  </a:extLst>
                </p:cNvPr>
                <p:cNvSpPr>
                  <a:spLocks noChangeArrowheads="1"/>
                </p:cNvSpPr>
                <p:nvPr/>
              </p:nvSpPr>
              <p:spPr bwMode="auto">
                <a:xfrm>
                  <a:off x="1872" y="2400"/>
                  <a:ext cx="96" cy="96"/>
                </a:xfrm>
                <a:prstGeom prst="ellipse">
                  <a:avLst/>
                </a:prstGeom>
                <a:solidFill>
                  <a:srgbClr val="FFFF66"/>
                </a:solidFill>
                <a:ln w="3175">
                  <a:solidFill>
                    <a:schemeClr val="tx1"/>
                  </a:solidFill>
                  <a:round/>
                  <a:headEnd/>
                  <a:tailEnd/>
                </a:ln>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solidFill>
                      <a:srgbClr val="000000"/>
                    </a:solidFill>
                  </a:endParaRPr>
                </a:p>
              </p:txBody>
            </p:sp>
          </p:grpSp>
          <p:grpSp>
            <p:nvGrpSpPr>
              <p:cNvPr id="77342" name="Group 86">
                <a:extLst>
                  <a:ext uri="{FF2B5EF4-FFF2-40B4-BE49-F238E27FC236}">
                    <a16:creationId xmlns:a16="http://schemas.microsoft.com/office/drawing/2014/main" id="{A1C43955-0B6A-5742-8FCC-EB2E48929B68}"/>
                  </a:ext>
                </a:extLst>
              </p:cNvPr>
              <p:cNvGrpSpPr>
                <a:grpSpLocks/>
              </p:cNvGrpSpPr>
              <p:nvPr/>
            </p:nvGrpSpPr>
            <p:grpSpPr bwMode="auto">
              <a:xfrm>
                <a:off x="672" y="2928"/>
                <a:ext cx="192" cy="192"/>
                <a:chOff x="1824" y="2352"/>
                <a:chExt cx="192" cy="192"/>
              </a:xfrm>
            </p:grpSpPr>
            <p:sp>
              <p:nvSpPr>
                <p:cNvPr id="77355" name="Rectangle 87">
                  <a:extLst>
                    <a:ext uri="{FF2B5EF4-FFF2-40B4-BE49-F238E27FC236}">
                      <a16:creationId xmlns:a16="http://schemas.microsoft.com/office/drawing/2014/main" id="{B1ECD687-A2FD-AE44-99C1-5874F8E42031}"/>
                    </a:ext>
                  </a:extLst>
                </p:cNvPr>
                <p:cNvSpPr>
                  <a:spLocks noChangeArrowheads="1"/>
                </p:cNvSpPr>
                <p:nvPr/>
              </p:nvSpPr>
              <p:spPr bwMode="auto">
                <a:xfrm>
                  <a:off x="1824" y="2352"/>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solidFill>
                      <a:srgbClr val="000000"/>
                    </a:solidFill>
                  </a:endParaRPr>
                </a:p>
              </p:txBody>
            </p:sp>
            <p:sp>
              <p:nvSpPr>
                <p:cNvPr id="77356" name="Oval 88">
                  <a:extLst>
                    <a:ext uri="{FF2B5EF4-FFF2-40B4-BE49-F238E27FC236}">
                      <a16:creationId xmlns:a16="http://schemas.microsoft.com/office/drawing/2014/main" id="{B5C47944-F95A-D74B-B3D5-4DACC13AFBF3}"/>
                    </a:ext>
                  </a:extLst>
                </p:cNvPr>
                <p:cNvSpPr>
                  <a:spLocks noChangeArrowheads="1"/>
                </p:cNvSpPr>
                <p:nvPr/>
              </p:nvSpPr>
              <p:spPr bwMode="auto">
                <a:xfrm>
                  <a:off x="1872" y="2400"/>
                  <a:ext cx="96" cy="96"/>
                </a:xfrm>
                <a:prstGeom prst="ellipse">
                  <a:avLst/>
                </a:prstGeom>
                <a:solidFill>
                  <a:srgbClr val="FFFF66"/>
                </a:solidFill>
                <a:ln w="3175">
                  <a:solidFill>
                    <a:schemeClr val="tx1"/>
                  </a:solidFill>
                  <a:round/>
                  <a:headEnd/>
                  <a:tailEnd/>
                </a:ln>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solidFill>
                      <a:srgbClr val="000000"/>
                    </a:solidFill>
                  </a:endParaRPr>
                </a:p>
              </p:txBody>
            </p:sp>
          </p:grpSp>
          <p:grpSp>
            <p:nvGrpSpPr>
              <p:cNvPr id="77343" name="Group 89">
                <a:extLst>
                  <a:ext uri="{FF2B5EF4-FFF2-40B4-BE49-F238E27FC236}">
                    <a16:creationId xmlns:a16="http://schemas.microsoft.com/office/drawing/2014/main" id="{10C4A7CC-B070-C442-9BA1-45C39BEBA4AD}"/>
                  </a:ext>
                </a:extLst>
              </p:cNvPr>
              <p:cNvGrpSpPr>
                <a:grpSpLocks/>
              </p:cNvGrpSpPr>
              <p:nvPr/>
            </p:nvGrpSpPr>
            <p:grpSpPr bwMode="auto">
              <a:xfrm>
                <a:off x="480" y="2352"/>
                <a:ext cx="192" cy="192"/>
                <a:chOff x="1824" y="2352"/>
                <a:chExt cx="192" cy="192"/>
              </a:xfrm>
            </p:grpSpPr>
            <p:sp>
              <p:nvSpPr>
                <p:cNvPr id="77353" name="Rectangle 90">
                  <a:extLst>
                    <a:ext uri="{FF2B5EF4-FFF2-40B4-BE49-F238E27FC236}">
                      <a16:creationId xmlns:a16="http://schemas.microsoft.com/office/drawing/2014/main" id="{92809D2A-16AA-3941-BCF2-DF84153A250F}"/>
                    </a:ext>
                  </a:extLst>
                </p:cNvPr>
                <p:cNvSpPr>
                  <a:spLocks noChangeArrowheads="1"/>
                </p:cNvSpPr>
                <p:nvPr/>
              </p:nvSpPr>
              <p:spPr bwMode="auto">
                <a:xfrm>
                  <a:off x="1824" y="2352"/>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solidFill>
                      <a:srgbClr val="000000"/>
                    </a:solidFill>
                  </a:endParaRPr>
                </a:p>
              </p:txBody>
            </p:sp>
            <p:sp>
              <p:nvSpPr>
                <p:cNvPr id="77354" name="Oval 91">
                  <a:extLst>
                    <a:ext uri="{FF2B5EF4-FFF2-40B4-BE49-F238E27FC236}">
                      <a16:creationId xmlns:a16="http://schemas.microsoft.com/office/drawing/2014/main" id="{5D572139-4020-2041-ABB3-BCE8AAA06D5F}"/>
                    </a:ext>
                  </a:extLst>
                </p:cNvPr>
                <p:cNvSpPr>
                  <a:spLocks noChangeArrowheads="1"/>
                </p:cNvSpPr>
                <p:nvPr/>
              </p:nvSpPr>
              <p:spPr bwMode="auto">
                <a:xfrm>
                  <a:off x="1872" y="2400"/>
                  <a:ext cx="96" cy="96"/>
                </a:xfrm>
                <a:prstGeom prst="ellipse">
                  <a:avLst/>
                </a:prstGeom>
                <a:solidFill>
                  <a:srgbClr val="FFFF66"/>
                </a:solidFill>
                <a:ln w="3175">
                  <a:solidFill>
                    <a:schemeClr val="tx1"/>
                  </a:solidFill>
                  <a:round/>
                  <a:headEnd/>
                  <a:tailEnd/>
                </a:ln>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solidFill>
                      <a:srgbClr val="000000"/>
                    </a:solidFill>
                  </a:endParaRPr>
                </a:p>
              </p:txBody>
            </p:sp>
          </p:grpSp>
          <p:grpSp>
            <p:nvGrpSpPr>
              <p:cNvPr id="77344" name="Group 92">
                <a:extLst>
                  <a:ext uri="{FF2B5EF4-FFF2-40B4-BE49-F238E27FC236}">
                    <a16:creationId xmlns:a16="http://schemas.microsoft.com/office/drawing/2014/main" id="{DC45EB9E-7382-C94E-B02A-FE6B0F0625F4}"/>
                  </a:ext>
                </a:extLst>
              </p:cNvPr>
              <p:cNvGrpSpPr>
                <a:grpSpLocks/>
              </p:cNvGrpSpPr>
              <p:nvPr/>
            </p:nvGrpSpPr>
            <p:grpSpPr bwMode="auto">
              <a:xfrm>
                <a:off x="480" y="2544"/>
                <a:ext cx="192" cy="192"/>
                <a:chOff x="1824" y="2352"/>
                <a:chExt cx="192" cy="192"/>
              </a:xfrm>
            </p:grpSpPr>
            <p:sp>
              <p:nvSpPr>
                <p:cNvPr id="77351" name="Rectangle 93">
                  <a:extLst>
                    <a:ext uri="{FF2B5EF4-FFF2-40B4-BE49-F238E27FC236}">
                      <a16:creationId xmlns:a16="http://schemas.microsoft.com/office/drawing/2014/main" id="{B5D439CF-D38E-7442-A5C1-35EB55621F8C}"/>
                    </a:ext>
                  </a:extLst>
                </p:cNvPr>
                <p:cNvSpPr>
                  <a:spLocks noChangeArrowheads="1"/>
                </p:cNvSpPr>
                <p:nvPr/>
              </p:nvSpPr>
              <p:spPr bwMode="auto">
                <a:xfrm>
                  <a:off x="1824" y="2352"/>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solidFill>
                      <a:srgbClr val="000000"/>
                    </a:solidFill>
                  </a:endParaRPr>
                </a:p>
              </p:txBody>
            </p:sp>
            <p:sp>
              <p:nvSpPr>
                <p:cNvPr id="77352" name="Oval 94">
                  <a:extLst>
                    <a:ext uri="{FF2B5EF4-FFF2-40B4-BE49-F238E27FC236}">
                      <a16:creationId xmlns:a16="http://schemas.microsoft.com/office/drawing/2014/main" id="{799182D6-7E65-5343-8646-989A5B597556}"/>
                    </a:ext>
                  </a:extLst>
                </p:cNvPr>
                <p:cNvSpPr>
                  <a:spLocks noChangeArrowheads="1"/>
                </p:cNvSpPr>
                <p:nvPr/>
              </p:nvSpPr>
              <p:spPr bwMode="auto">
                <a:xfrm>
                  <a:off x="1872" y="2400"/>
                  <a:ext cx="96" cy="96"/>
                </a:xfrm>
                <a:prstGeom prst="ellipse">
                  <a:avLst/>
                </a:prstGeom>
                <a:solidFill>
                  <a:srgbClr val="FFFF66"/>
                </a:solidFill>
                <a:ln w="3175">
                  <a:solidFill>
                    <a:schemeClr val="tx1"/>
                  </a:solidFill>
                  <a:round/>
                  <a:headEnd/>
                  <a:tailEnd/>
                </a:ln>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solidFill>
                      <a:srgbClr val="000000"/>
                    </a:solidFill>
                  </a:endParaRPr>
                </a:p>
              </p:txBody>
            </p:sp>
          </p:grpSp>
          <p:grpSp>
            <p:nvGrpSpPr>
              <p:cNvPr id="77345" name="Group 95">
                <a:extLst>
                  <a:ext uri="{FF2B5EF4-FFF2-40B4-BE49-F238E27FC236}">
                    <a16:creationId xmlns:a16="http://schemas.microsoft.com/office/drawing/2014/main" id="{4E03F2CF-3FDD-064F-8F2F-AD936ADDA717}"/>
                  </a:ext>
                </a:extLst>
              </p:cNvPr>
              <p:cNvGrpSpPr>
                <a:grpSpLocks/>
              </p:cNvGrpSpPr>
              <p:nvPr/>
            </p:nvGrpSpPr>
            <p:grpSpPr bwMode="auto">
              <a:xfrm>
                <a:off x="480" y="2736"/>
                <a:ext cx="192" cy="192"/>
                <a:chOff x="1824" y="2352"/>
                <a:chExt cx="192" cy="192"/>
              </a:xfrm>
            </p:grpSpPr>
            <p:sp>
              <p:nvSpPr>
                <p:cNvPr id="77349" name="Rectangle 96">
                  <a:extLst>
                    <a:ext uri="{FF2B5EF4-FFF2-40B4-BE49-F238E27FC236}">
                      <a16:creationId xmlns:a16="http://schemas.microsoft.com/office/drawing/2014/main" id="{E39A50C4-C48D-264B-8858-533C798313D9}"/>
                    </a:ext>
                  </a:extLst>
                </p:cNvPr>
                <p:cNvSpPr>
                  <a:spLocks noChangeArrowheads="1"/>
                </p:cNvSpPr>
                <p:nvPr/>
              </p:nvSpPr>
              <p:spPr bwMode="auto">
                <a:xfrm>
                  <a:off x="1824" y="2352"/>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solidFill>
                      <a:srgbClr val="000000"/>
                    </a:solidFill>
                  </a:endParaRPr>
                </a:p>
              </p:txBody>
            </p:sp>
            <p:sp>
              <p:nvSpPr>
                <p:cNvPr id="77350" name="Oval 97">
                  <a:extLst>
                    <a:ext uri="{FF2B5EF4-FFF2-40B4-BE49-F238E27FC236}">
                      <a16:creationId xmlns:a16="http://schemas.microsoft.com/office/drawing/2014/main" id="{E9624FE8-82B1-5249-88BB-5E02E1D6B500}"/>
                    </a:ext>
                  </a:extLst>
                </p:cNvPr>
                <p:cNvSpPr>
                  <a:spLocks noChangeArrowheads="1"/>
                </p:cNvSpPr>
                <p:nvPr/>
              </p:nvSpPr>
              <p:spPr bwMode="auto">
                <a:xfrm>
                  <a:off x="1872" y="2400"/>
                  <a:ext cx="96" cy="96"/>
                </a:xfrm>
                <a:prstGeom prst="ellipse">
                  <a:avLst/>
                </a:prstGeom>
                <a:solidFill>
                  <a:srgbClr val="FFFF66"/>
                </a:solidFill>
                <a:ln w="3175">
                  <a:solidFill>
                    <a:schemeClr val="tx1"/>
                  </a:solidFill>
                  <a:round/>
                  <a:headEnd/>
                  <a:tailEnd/>
                </a:ln>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solidFill>
                      <a:srgbClr val="000000"/>
                    </a:solidFill>
                  </a:endParaRPr>
                </a:p>
              </p:txBody>
            </p:sp>
          </p:grpSp>
          <p:grpSp>
            <p:nvGrpSpPr>
              <p:cNvPr id="77346" name="Group 98">
                <a:extLst>
                  <a:ext uri="{FF2B5EF4-FFF2-40B4-BE49-F238E27FC236}">
                    <a16:creationId xmlns:a16="http://schemas.microsoft.com/office/drawing/2014/main" id="{B7FC9AA8-4A95-9D40-8330-EFCD72334F5C}"/>
                  </a:ext>
                </a:extLst>
              </p:cNvPr>
              <p:cNvGrpSpPr>
                <a:grpSpLocks/>
              </p:cNvGrpSpPr>
              <p:nvPr/>
            </p:nvGrpSpPr>
            <p:grpSpPr bwMode="auto">
              <a:xfrm>
                <a:off x="480" y="2928"/>
                <a:ext cx="192" cy="192"/>
                <a:chOff x="1824" y="2352"/>
                <a:chExt cx="192" cy="192"/>
              </a:xfrm>
            </p:grpSpPr>
            <p:sp>
              <p:nvSpPr>
                <p:cNvPr id="77347" name="Rectangle 99">
                  <a:extLst>
                    <a:ext uri="{FF2B5EF4-FFF2-40B4-BE49-F238E27FC236}">
                      <a16:creationId xmlns:a16="http://schemas.microsoft.com/office/drawing/2014/main" id="{88B26F17-E4EA-F94B-868F-03643101BE03}"/>
                    </a:ext>
                  </a:extLst>
                </p:cNvPr>
                <p:cNvSpPr>
                  <a:spLocks noChangeArrowheads="1"/>
                </p:cNvSpPr>
                <p:nvPr/>
              </p:nvSpPr>
              <p:spPr bwMode="auto">
                <a:xfrm>
                  <a:off x="1824" y="2352"/>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solidFill>
                      <a:srgbClr val="000000"/>
                    </a:solidFill>
                  </a:endParaRPr>
                </a:p>
              </p:txBody>
            </p:sp>
            <p:sp>
              <p:nvSpPr>
                <p:cNvPr id="77348" name="Oval 100">
                  <a:extLst>
                    <a:ext uri="{FF2B5EF4-FFF2-40B4-BE49-F238E27FC236}">
                      <a16:creationId xmlns:a16="http://schemas.microsoft.com/office/drawing/2014/main" id="{300112E9-20C5-4C45-9A6A-C3C6CE10506F}"/>
                    </a:ext>
                  </a:extLst>
                </p:cNvPr>
                <p:cNvSpPr>
                  <a:spLocks noChangeArrowheads="1"/>
                </p:cNvSpPr>
                <p:nvPr/>
              </p:nvSpPr>
              <p:spPr bwMode="auto">
                <a:xfrm>
                  <a:off x="1872" y="2400"/>
                  <a:ext cx="96" cy="96"/>
                </a:xfrm>
                <a:prstGeom prst="ellipse">
                  <a:avLst/>
                </a:prstGeom>
                <a:solidFill>
                  <a:srgbClr val="FFFF66"/>
                </a:solidFill>
                <a:ln w="3175">
                  <a:solidFill>
                    <a:schemeClr val="tx1"/>
                  </a:solidFill>
                  <a:round/>
                  <a:headEnd/>
                  <a:tailEnd/>
                </a:ln>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solidFill>
                      <a:srgbClr val="000000"/>
                    </a:solidFill>
                  </a:endParaRPr>
                </a:p>
              </p:txBody>
            </p:sp>
          </p:grpSp>
        </p:grpSp>
        <p:sp>
          <p:nvSpPr>
            <p:cNvPr id="77313" name="AutoShape 101">
              <a:extLst>
                <a:ext uri="{FF2B5EF4-FFF2-40B4-BE49-F238E27FC236}">
                  <a16:creationId xmlns:a16="http://schemas.microsoft.com/office/drawing/2014/main" id="{8DEA68F7-E1A0-2E45-9C32-DE1F97B71CFF}"/>
                </a:ext>
              </a:extLst>
            </p:cNvPr>
            <p:cNvSpPr>
              <a:spLocks noChangeArrowheads="1"/>
            </p:cNvSpPr>
            <p:nvPr/>
          </p:nvSpPr>
          <p:spPr bwMode="auto">
            <a:xfrm>
              <a:off x="432" y="2130"/>
              <a:ext cx="529" cy="429"/>
            </a:xfrm>
            <a:prstGeom prst="rightArrow">
              <a:avLst>
                <a:gd name="adj1" fmla="val 50000"/>
                <a:gd name="adj2" fmla="val 30828"/>
              </a:avLst>
            </a:prstGeom>
            <a:solidFill>
              <a:schemeClr val="bg1"/>
            </a:solidFill>
            <a:ln w="38100">
              <a:solidFill>
                <a:schemeClr val="tx1"/>
              </a:solidFill>
              <a:miter lim="800000"/>
              <a:headEnd/>
              <a:tailEnd/>
            </a:ln>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ko-KR" sz="1800">
                  <a:solidFill>
                    <a:srgbClr val="000000"/>
                  </a:solidFill>
                  <a:latin typeface="Verdana" panose="020B0604030504040204" pitchFamily="34" charset="0"/>
                  <a:ea typeface="굴림" panose="020B0600000101010101" pitchFamily="34" charset="-127"/>
                </a:rPr>
                <a:t>load</a:t>
              </a:r>
            </a:p>
          </p:txBody>
        </p:sp>
      </p:grpSp>
      <p:grpSp>
        <p:nvGrpSpPr>
          <p:cNvPr id="43429" name="Group 104">
            <a:extLst>
              <a:ext uri="{FF2B5EF4-FFF2-40B4-BE49-F238E27FC236}">
                <a16:creationId xmlns:a16="http://schemas.microsoft.com/office/drawing/2014/main" id="{D6006378-616A-BF4D-AADC-7EB1D2A70CFC}"/>
              </a:ext>
            </a:extLst>
          </p:cNvPr>
          <p:cNvGrpSpPr>
            <a:grpSpLocks/>
          </p:cNvGrpSpPr>
          <p:nvPr/>
        </p:nvGrpSpPr>
        <p:grpSpPr bwMode="auto">
          <a:xfrm>
            <a:off x="685800" y="2446338"/>
            <a:ext cx="3276600" cy="1522412"/>
            <a:chOff x="432" y="1393"/>
            <a:chExt cx="2064" cy="959"/>
          </a:xfrm>
        </p:grpSpPr>
        <p:grpSp>
          <p:nvGrpSpPr>
            <p:cNvPr id="77213" name="Group 105">
              <a:extLst>
                <a:ext uri="{FF2B5EF4-FFF2-40B4-BE49-F238E27FC236}">
                  <a16:creationId xmlns:a16="http://schemas.microsoft.com/office/drawing/2014/main" id="{B5B11338-5FBA-B942-A3C9-C486A3626637}"/>
                </a:ext>
              </a:extLst>
            </p:cNvPr>
            <p:cNvGrpSpPr>
              <a:grpSpLocks/>
            </p:cNvGrpSpPr>
            <p:nvPr/>
          </p:nvGrpSpPr>
          <p:grpSpPr bwMode="auto">
            <a:xfrm>
              <a:off x="960" y="1584"/>
              <a:ext cx="1536" cy="768"/>
              <a:chOff x="480" y="1584"/>
              <a:chExt cx="1536" cy="768"/>
            </a:xfrm>
          </p:grpSpPr>
          <p:grpSp>
            <p:nvGrpSpPr>
              <p:cNvPr id="77215" name="Group 106">
                <a:extLst>
                  <a:ext uri="{FF2B5EF4-FFF2-40B4-BE49-F238E27FC236}">
                    <a16:creationId xmlns:a16="http://schemas.microsoft.com/office/drawing/2014/main" id="{54540BFF-0ED3-1B45-918D-0A46FC81D1DA}"/>
                  </a:ext>
                </a:extLst>
              </p:cNvPr>
              <p:cNvGrpSpPr>
                <a:grpSpLocks/>
              </p:cNvGrpSpPr>
              <p:nvPr/>
            </p:nvGrpSpPr>
            <p:grpSpPr bwMode="auto">
              <a:xfrm>
                <a:off x="1824" y="1584"/>
                <a:ext cx="192" cy="192"/>
                <a:chOff x="1824" y="1584"/>
                <a:chExt cx="192" cy="192"/>
              </a:xfrm>
            </p:grpSpPr>
            <p:sp>
              <p:nvSpPr>
                <p:cNvPr id="77310" name="Rectangle 107">
                  <a:extLst>
                    <a:ext uri="{FF2B5EF4-FFF2-40B4-BE49-F238E27FC236}">
                      <a16:creationId xmlns:a16="http://schemas.microsoft.com/office/drawing/2014/main" id="{4C1784DD-5498-864D-9F54-FBF30A23C5B5}"/>
                    </a:ext>
                  </a:extLst>
                </p:cNvPr>
                <p:cNvSpPr>
                  <a:spLocks noChangeArrowheads="1"/>
                </p:cNvSpPr>
                <p:nvPr/>
              </p:nvSpPr>
              <p:spPr bwMode="auto">
                <a:xfrm>
                  <a:off x="1824" y="1584"/>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solidFill>
                      <a:srgbClr val="000000"/>
                    </a:solidFill>
                  </a:endParaRPr>
                </a:p>
              </p:txBody>
            </p:sp>
            <p:sp>
              <p:nvSpPr>
                <p:cNvPr id="77311" name="Oval 108">
                  <a:extLst>
                    <a:ext uri="{FF2B5EF4-FFF2-40B4-BE49-F238E27FC236}">
                      <a16:creationId xmlns:a16="http://schemas.microsoft.com/office/drawing/2014/main" id="{8EA7E1B4-B61D-5F4F-8699-73420356DF46}"/>
                    </a:ext>
                  </a:extLst>
                </p:cNvPr>
                <p:cNvSpPr>
                  <a:spLocks noChangeArrowheads="1"/>
                </p:cNvSpPr>
                <p:nvPr/>
              </p:nvSpPr>
              <p:spPr bwMode="auto">
                <a:xfrm>
                  <a:off x="1872" y="1632"/>
                  <a:ext cx="96" cy="96"/>
                </a:xfrm>
                <a:prstGeom prst="ellipse">
                  <a:avLst/>
                </a:prstGeom>
                <a:solidFill>
                  <a:schemeClr val="accent1"/>
                </a:solidFill>
                <a:ln w="3175">
                  <a:solidFill>
                    <a:schemeClr val="tx1"/>
                  </a:solidFill>
                  <a:round/>
                  <a:headEnd/>
                  <a:tailEnd/>
                </a:ln>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solidFill>
                      <a:srgbClr val="000000"/>
                    </a:solidFill>
                  </a:endParaRPr>
                </a:p>
              </p:txBody>
            </p:sp>
          </p:grpSp>
          <p:sp>
            <p:nvSpPr>
              <p:cNvPr id="77216" name="Rectangle 109">
                <a:extLst>
                  <a:ext uri="{FF2B5EF4-FFF2-40B4-BE49-F238E27FC236}">
                    <a16:creationId xmlns:a16="http://schemas.microsoft.com/office/drawing/2014/main" id="{4346AE7C-5DAC-A24D-B97C-973F65DF8351}"/>
                  </a:ext>
                </a:extLst>
              </p:cNvPr>
              <p:cNvSpPr>
                <a:spLocks noChangeArrowheads="1"/>
              </p:cNvSpPr>
              <p:nvPr/>
            </p:nvSpPr>
            <p:spPr bwMode="auto">
              <a:xfrm>
                <a:off x="480" y="1584"/>
                <a:ext cx="1536" cy="768"/>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solidFill>
                    <a:srgbClr val="000000"/>
                  </a:solidFill>
                </a:endParaRPr>
              </a:p>
            </p:txBody>
          </p:sp>
          <p:grpSp>
            <p:nvGrpSpPr>
              <p:cNvPr id="77217" name="Group 110">
                <a:extLst>
                  <a:ext uri="{FF2B5EF4-FFF2-40B4-BE49-F238E27FC236}">
                    <a16:creationId xmlns:a16="http://schemas.microsoft.com/office/drawing/2014/main" id="{AE784DC3-B822-444A-9262-85E0A0A4B9D8}"/>
                  </a:ext>
                </a:extLst>
              </p:cNvPr>
              <p:cNvGrpSpPr>
                <a:grpSpLocks/>
              </p:cNvGrpSpPr>
              <p:nvPr/>
            </p:nvGrpSpPr>
            <p:grpSpPr bwMode="auto">
              <a:xfrm>
                <a:off x="1824" y="1776"/>
                <a:ext cx="192" cy="192"/>
                <a:chOff x="1824" y="1584"/>
                <a:chExt cx="192" cy="192"/>
              </a:xfrm>
            </p:grpSpPr>
            <p:sp>
              <p:nvSpPr>
                <p:cNvPr id="77308" name="Rectangle 111">
                  <a:extLst>
                    <a:ext uri="{FF2B5EF4-FFF2-40B4-BE49-F238E27FC236}">
                      <a16:creationId xmlns:a16="http://schemas.microsoft.com/office/drawing/2014/main" id="{3C235F94-2050-6047-85CB-D5BEF145DCFD}"/>
                    </a:ext>
                  </a:extLst>
                </p:cNvPr>
                <p:cNvSpPr>
                  <a:spLocks noChangeArrowheads="1"/>
                </p:cNvSpPr>
                <p:nvPr/>
              </p:nvSpPr>
              <p:spPr bwMode="auto">
                <a:xfrm>
                  <a:off x="1824" y="1584"/>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solidFill>
                      <a:srgbClr val="000000"/>
                    </a:solidFill>
                  </a:endParaRPr>
                </a:p>
              </p:txBody>
            </p:sp>
            <p:sp>
              <p:nvSpPr>
                <p:cNvPr id="77309" name="Oval 112">
                  <a:extLst>
                    <a:ext uri="{FF2B5EF4-FFF2-40B4-BE49-F238E27FC236}">
                      <a16:creationId xmlns:a16="http://schemas.microsoft.com/office/drawing/2014/main" id="{92E3A898-1B8B-8B48-81AB-825E63913263}"/>
                    </a:ext>
                  </a:extLst>
                </p:cNvPr>
                <p:cNvSpPr>
                  <a:spLocks noChangeArrowheads="1"/>
                </p:cNvSpPr>
                <p:nvPr/>
              </p:nvSpPr>
              <p:spPr bwMode="auto">
                <a:xfrm>
                  <a:off x="1872" y="1632"/>
                  <a:ext cx="96" cy="96"/>
                </a:xfrm>
                <a:prstGeom prst="ellipse">
                  <a:avLst/>
                </a:prstGeom>
                <a:solidFill>
                  <a:schemeClr val="accent1"/>
                </a:solidFill>
                <a:ln w="3175">
                  <a:solidFill>
                    <a:schemeClr val="tx1"/>
                  </a:solidFill>
                  <a:round/>
                  <a:headEnd/>
                  <a:tailEnd/>
                </a:ln>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solidFill>
                      <a:srgbClr val="000000"/>
                    </a:solidFill>
                  </a:endParaRPr>
                </a:p>
              </p:txBody>
            </p:sp>
          </p:grpSp>
          <p:grpSp>
            <p:nvGrpSpPr>
              <p:cNvPr id="77218" name="Group 113">
                <a:extLst>
                  <a:ext uri="{FF2B5EF4-FFF2-40B4-BE49-F238E27FC236}">
                    <a16:creationId xmlns:a16="http://schemas.microsoft.com/office/drawing/2014/main" id="{75B41F86-B5C4-7B41-8C5B-B55BEA27E02A}"/>
                  </a:ext>
                </a:extLst>
              </p:cNvPr>
              <p:cNvGrpSpPr>
                <a:grpSpLocks/>
              </p:cNvGrpSpPr>
              <p:nvPr/>
            </p:nvGrpSpPr>
            <p:grpSpPr bwMode="auto">
              <a:xfrm>
                <a:off x="1824" y="1968"/>
                <a:ext cx="192" cy="192"/>
                <a:chOff x="1824" y="1584"/>
                <a:chExt cx="192" cy="192"/>
              </a:xfrm>
            </p:grpSpPr>
            <p:sp>
              <p:nvSpPr>
                <p:cNvPr id="77306" name="Rectangle 114">
                  <a:extLst>
                    <a:ext uri="{FF2B5EF4-FFF2-40B4-BE49-F238E27FC236}">
                      <a16:creationId xmlns:a16="http://schemas.microsoft.com/office/drawing/2014/main" id="{7C2624CA-5921-1C4E-8771-0F80508B7C42}"/>
                    </a:ext>
                  </a:extLst>
                </p:cNvPr>
                <p:cNvSpPr>
                  <a:spLocks noChangeArrowheads="1"/>
                </p:cNvSpPr>
                <p:nvPr/>
              </p:nvSpPr>
              <p:spPr bwMode="auto">
                <a:xfrm>
                  <a:off x="1824" y="1584"/>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solidFill>
                      <a:srgbClr val="000000"/>
                    </a:solidFill>
                  </a:endParaRPr>
                </a:p>
              </p:txBody>
            </p:sp>
            <p:sp>
              <p:nvSpPr>
                <p:cNvPr id="77307" name="Oval 115">
                  <a:extLst>
                    <a:ext uri="{FF2B5EF4-FFF2-40B4-BE49-F238E27FC236}">
                      <a16:creationId xmlns:a16="http://schemas.microsoft.com/office/drawing/2014/main" id="{37674D15-0D05-E24B-9229-AD646B439228}"/>
                    </a:ext>
                  </a:extLst>
                </p:cNvPr>
                <p:cNvSpPr>
                  <a:spLocks noChangeArrowheads="1"/>
                </p:cNvSpPr>
                <p:nvPr/>
              </p:nvSpPr>
              <p:spPr bwMode="auto">
                <a:xfrm>
                  <a:off x="1872" y="1632"/>
                  <a:ext cx="96" cy="96"/>
                </a:xfrm>
                <a:prstGeom prst="ellipse">
                  <a:avLst/>
                </a:prstGeom>
                <a:solidFill>
                  <a:schemeClr val="accent1"/>
                </a:solidFill>
                <a:ln w="3175">
                  <a:solidFill>
                    <a:schemeClr val="tx1"/>
                  </a:solidFill>
                  <a:round/>
                  <a:headEnd/>
                  <a:tailEnd/>
                </a:ln>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solidFill>
                      <a:srgbClr val="000000"/>
                    </a:solidFill>
                  </a:endParaRPr>
                </a:p>
              </p:txBody>
            </p:sp>
          </p:grpSp>
          <p:grpSp>
            <p:nvGrpSpPr>
              <p:cNvPr id="77219" name="Group 116">
                <a:extLst>
                  <a:ext uri="{FF2B5EF4-FFF2-40B4-BE49-F238E27FC236}">
                    <a16:creationId xmlns:a16="http://schemas.microsoft.com/office/drawing/2014/main" id="{EF188510-CD40-4A41-BFF6-EEF039424324}"/>
                  </a:ext>
                </a:extLst>
              </p:cNvPr>
              <p:cNvGrpSpPr>
                <a:grpSpLocks/>
              </p:cNvGrpSpPr>
              <p:nvPr/>
            </p:nvGrpSpPr>
            <p:grpSpPr bwMode="auto">
              <a:xfrm>
                <a:off x="1824" y="2160"/>
                <a:ext cx="192" cy="192"/>
                <a:chOff x="1824" y="1584"/>
                <a:chExt cx="192" cy="192"/>
              </a:xfrm>
            </p:grpSpPr>
            <p:sp>
              <p:nvSpPr>
                <p:cNvPr id="77304" name="Rectangle 117">
                  <a:extLst>
                    <a:ext uri="{FF2B5EF4-FFF2-40B4-BE49-F238E27FC236}">
                      <a16:creationId xmlns:a16="http://schemas.microsoft.com/office/drawing/2014/main" id="{9093419B-27A6-ED45-9770-C1BBD6FAAB11}"/>
                    </a:ext>
                  </a:extLst>
                </p:cNvPr>
                <p:cNvSpPr>
                  <a:spLocks noChangeArrowheads="1"/>
                </p:cNvSpPr>
                <p:nvPr/>
              </p:nvSpPr>
              <p:spPr bwMode="auto">
                <a:xfrm>
                  <a:off x="1824" y="1584"/>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solidFill>
                      <a:srgbClr val="000000"/>
                    </a:solidFill>
                  </a:endParaRPr>
                </a:p>
              </p:txBody>
            </p:sp>
            <p:sp>
              <p:nvSpPr>
                <p:cNvPr id="77305" name="Oval 118">
                  <a:extLst>
                    <a:ext uri="{FF2B5EF4-FFF2-40B4-BE49-F238E27FC236}">
                      <a16:creationId xmlns:a16="http://schemas.microsoft.com/office/drawing/2014/main" id="{EF01EBFA-5319-9345-BB9C-67BF6BC7DE25}"/>
                    </a:ext>
                  </a:extLst>
                </p:cNvPr>
                <p:cNvSpPr>
                  <a:spLocks noChangeArrowheads="1"/>
                </p:cNvSpPr>
                <p:nvPr/>
              </p:nvSpPr>
              <p:spPr bwMode="auto">
                <a:xfrm>
                  <a:off x="1872" y="1632"/>
                  <a:ext cx="96" cy="96"/>
                </a:xfrm>
                <a:prstGeom prst="ellipse">
                  <a:avLst/>
                </a:prstGeom>
                <a:solidFill>
                  <a:schemeClr val="accent1"/>
                </a:solidFill>
                <a:ln w="3175">
                  <a:solidFill>
                    <a:schemeClr val="tx1"/>
                  </a:solidFill>
                  <a:round/>
                  <a:headEnd/>
                  <a:tailEnd/>
                </a:ln>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solidFill>
                      <a:srgbClr val="000000"/>
                    </a:solidFill>
                  </a:endParaRPr>
                </a:p>
              </p:txBody>
            </p:sp>
          </p:grpSp>
          <p:grpSp>
            <p:nvGrpSpPr>
              <p:cNvPr id="77220" name="Group 119">
                <a:extLst>
                  <a:ext uri="{FF2B5EF4-FFF2-40B4-BE49-F238E27FC236}">
                    <a16:creationId xmlns:a16="http://schemas.microsoft.com/office/drawing/2014/main" id="{6A9F933A-BEA8-1242-BBC6-17B658D49F7D}"/>
                  </a:ext>
                </a:extLst>
              </p:cNvPr>
              <p:cNvGrpSpPr>
                <a:grpSpLocks/>
              </p:cNvGrpSpPr>
              <p:nvPr/>
            </p:nvGrpSpPr>
            <p:grpSpPr bwMode="auto">
              <a:xfrm>
                <a:off x="1632" y="1584"/>
                <a:ext cx="192" cy="192"/>
                <a:chOff x="1824" y="1584"/>
                <a:chExt cx="192" cy="192"/>
              </a:xfrm>
            </p:grpSpPr>
            <p:sp>
              <p:nvSpPr>
                <p:cNvPr id="77302" name="Rectangle 120">
                  <a:extLst>
                    <a:ext uri="{FF2B5EF4-FFF2-40B4-BE49-F238E27FC236}">
                      <a16:creationId xmlns:a16="http://schemas.microsoft.com/office/drawing/2014/main" id="{E28FC362-0827-FB45-8320-05989D275843}"/>
                    </a:ext>
                  </a:extLst>
                </p:cNvPr>
                <p:cNvSpPr>
                  <a:spLocks noChangeArrowheads="1"/>
                </p:cNvSpPr>
                <p:nvPr/>
              </p:nvSpPr>
              <p:spPr bwMode="auto">
                <a:xfrm>
                  <a:off x="1824" y="1584"/>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solidFill>
                      <a:srgbClr val="000000"/>
                    </a:solidFill>
                  </a:endParaRPr>
                </a:p>
              </p:txBody>
            </p:sp>
            <p:sp>
              <p:nvSpPr>
                <p:cNvPr id="77303" name="Oval 121">
                  <a:extLst>
                    <a:ext uri="{FF2B5EF4-FFF2-40B4-BE49-F238E27FC236}">
                      <a16:creationId xmlns:a16="http://schemas.microsoft.com/office/drawing/2014/main" id="{9454FEC0-122B-E446-9082-7BB233E731B7}"/>
                    </a:ext>
                  </a:extLst>
                </p:cNvPr>
                <p:cNvSpPr>
                  <a:spLocks noChangeArrowheads="1"/>
                </p:cNvSpPr>
                <p:nvPr/>
              </p:nvSpPr>
              <p:spPr bwMode="auto">
                <a:xfrm>
                  <a:off x="1872" y="1632"/>
                  <a:ext cx="96" cy="96"/>
                </a:xfrm>
                <a:prstGeom prst="ellipse">
                  <a:avLst/>
                </a:prstGeom>
                <a:solidFill>
                  <a:schemeClr val="accent1"/>
                </a:solidFill>
                <a:ln w="3175">
                  <a:solidFill>
                    <a:schemeClr val="tx1"/>
                  </a:solidFill>
                  <a:round/>
                  <a:headEnd/>
                  <a:tailEnd/>
                </a:ln>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solidFill>
                      <a:srgbClr val="000000"/>
                    </a:solidFill>
                  </a:endParaRPr>
                </a:p>
              </p:txBody>
            </p:sp>
          </p:grpSp>
          <p:grpSp>
            <p:nvGrpSpPr>
              <p:cNvPr id="77221" name="Group 122">
                <a:extLst>
                  <a:ext uri="{FF2B5EF4-FFF2-40B4-BE49-F238E27FC236}">
                    <a16:creationId xmlns:a16="http://schemas.microsoft.com/office/drawing/2014/main" id="{F29103C0-515A-D14F-99B1-8256C1044BEA}"/>
                  </a:ext>
                </a:extLst>
              </p:cNvPr>
              <p:cNvGrpSpPr>
                <a:grpSpLocks/>
              </p:cNvGrpSpPr>
              <p:nvPr/>
            </p:nvGrpSpPr>
            <p:grpSpPr bwMode="auto">
              <a:xfrm>
                <a:off x="1632" y="1776"/>
                <a:ext cx="192" cy="192"/>
                <a:chOff x="1824" y="1584"/>
                <a:chExt cx="192" cy="192"/>
              </a:xfrm>
            </p:grpSpPr>
            <p:sp>
              <p:nvSpPr>
                <p:cNvPr id="77300" name="Rectangle 123">
                  <a:extLst>
                    <a:ext uri="{FF2B5EF4-FFF2-40B4-BE49-F238E27FC236}">
                      <a16:creationId xmlns:a16="http://schemas.microsoft.com/office/drawing/2014/main" id="{AC01DDDE-0239-2644-965D-29F2AE0045CB}"/>
                    </a:ext>
                  </a:extLst>
                </p:cNvPr>
                <p:cNvSpPr>
                  <a:spLocks noChangeArrowheads="1"/>
                </p:cNvSpPr>
                <p:nvPr/>
              </p:nvSpPr>
              <p:spPr bwMode="auto">
                <a:xfrm>
                  <a:off x="1824" y="1584"/>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solidFill>
                      <a:srgbClr val="000000"/>
                    </a:solidFill>
                  </a:endParaRPr>
                </a:p>
              </p:txBody>
            </p:sp>
            <p:sp>
              <p:nvSpPr>
                <p:cNvPr id="77301" name="Oval 124">
                  <a:extLst>
                    <a:ext uri="{FF2B5EF4-FFF2-40B4-BE49-F238E27FC236}">
                      <a16:creationId xmlns:a16="http://schemas.microsoft.com/office/drawing/2014/main" id="{0B16D1D0-5591-7E46-B7BA-B8BA7C597505}"/>
                    </a:ext>
                  </a:extLst>
                </p:cNvPr>
                <p:cNvSpPr>
                  <a:spLocks noChangeArrowheads="1"/>
                </p:cNvSpPr>
                <p:nvPr/>
              </p:nvSpPr>
              <p:spPr bwMode="auto">
                <a:xfrm>
                  <a:off x="1872" y="1632"/>
                  <a:ext cx="96" cy="96"/>
                </a:xfrm>
                <a:prstGeom prst="ellipse">
                  <a:avLst/>
                </a:prstGeom>
                <a:solidFill>
                  <a:schemeClr val="accent1"/>
                </a:solidFill>
                <a:ln w="3175">
                  <a:solidFill>
                    <a:schemeClr val="tx1"/>
                  </a:solidFill>
                  <a:round/>
                  <a:headEnd/>
                  <a:tailEnd/>
                </a:ln>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solidFill>
                      <a:srgbClr val="000000"/>
                    </a:solidFill>
                  </a:endParaRPr>
                </a:p>
              </p:txBody>
            </p:sp>
          </p:grpSp>
          <p:grpSp>
            <p:nvGrpSpPr>
              <p:cNvPr id="77222" name="Group 125">
                <a:extLst>
                  <a:ext uri="{FF2B5EF4-FFF2-40B4-BE49-F238E27FC236}">
                    <a16:creationId xmlns:a16="http://schemas.microsoft.com/office/drawing/2014/main" id="{5A7C064F-25D5-1345-931B-C0B4844F8568}"/>
                  </a:ext>
                </a:extLst>
              </p:cNvPr>
              <p:cNvGrpSpPr>
                <a:grpSpLocks/>
              </p:cNvGrpSpPr>
              <p:nvPr/>
            </p:nvGrpSpPr>
            <p:grpSpPr bwMode="auto">
              <a:xfrm>
                <a:off x="1632" y="1968"/>
                <a:ext cx="192" cy="192"/>
                <a:chOff x="1824" y="1584"/>
                <a:chExt cx="192" cy="192"/>
              </a:xfrm>
            </p:grpSpPr>
            <p:sp>
              <p:nvSpPr>
                <p:cNvPr id="77298" name="Rectangle 126">
                  <a:extLst>
                    <a:ext uri="{FF2B5EF4-FFF2-40B4-BE49-F238E27FC236}">
                      <a16:creationId xmlns:a16="http://schemas.microsoft.com/office/drawing/2014/main" id="{4DD2E655-4890-F64E-8BA2-C3FEE9300484}"/>
                    </a:ext>
                  </a:extLst>
                </p:cNvPr>
                <p:cNvSpPr>
                  <a:spLocks noChangeArrowheads="1"/>
                </p:cNvSpPr>
                <p:nvPr/>
              </p:nvSpPr>
              <p:spPr bwMode="auto">
                <a:xfrm>
                  <a:off x="1824" y="1584"/>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solidFill>
                      <a:srgbClr val="000000"/>
                    </a:solidFill>
                  </a:endParaRPr>
                </a:p>
              </p:txBody>
            </p:sp>
            <p:sp>
              <p:nvSpPr>
                <p:cNvPr id="77299" name="Oval 127">
                  <a:extLst>
                    <a:ext uri="{FF2B5EF4-FFF2-40B4-BE49-F238E27FC236}">
                      <a16:creationId xmlns:a16="http://schemas.microsoft.com/office/drawing/2014/main" id="{45CCB262-3F40-DF43-A076-D6D531B50624}"/>
                    </a:ext>
                  </a:extLst>
                </p:cNvPr>
                <p:cNvSpPr>
                  <a:spLocks noChangeArrowheads="1"/>
                </p:cNvSpPr>
                <p:nvPr/>
              </p:nvSpPr>
              <p:spPr bwMode="auto">
                <a:xfrm>
                  <a:off x="1872" y="1632"/>
                  <a:ext cx="96" cy="96"/>
                </a:xfrm>
                <a:prstGeom prst="ellipse">
                  <a:avLst/>
                </a:prstGeom>
                <a:solidFill>
                  <a:schemeClr val="accent1"/>
                </a:solidFill>
                <a:ln w="3175">
                  <a:solidFill>
                    <a:schemeClr val="tx1"/>
                  </a:solidFill>
                  <a:round/>
                  <a:headEnd/>
                  <a:tailEnd/>
                </a:ln>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solidFill>
                      <a:srgbClr val="000000"/>
                    </a:solidFill>
                  </a:endParaRPr>
                </a:p>
              </p:txBody>
            </p:sp>
          </p:grpSp>
          <p:grpSp>
            <p:nvGrpSpPr>
              <p:cNvPr id="77223" name="Group 128">
                <a:extLst>
                  <a:ext uri="{FF2B5EF4-FFF2-40B4-BE49-F238E27FC236}">
                    <a16:creationId xmlns:a16="http://schemas.microsoft.com/office/drawing/2014/main" id="{0189D0C5-8704-E044-B9CC-1C1805FA75B4}"/>
                  </a:ext>
                </a:extLst>
              </p:cNvPr>
              <p:cNvGrpSpPr>
                <a:grpSpLocks/>
              </p:cNvGrpSpPr>
              <p:nvPr/>
            </p:nvGrpSpPr>
            <p:grpSpPr bwMode="auto">
              <a:xfrm>
                <a:off x="1632" y="2160"/>
                <a:ext cx="192" cy="192"/>
                <a:chOff x="1824" y="1584"/>
                <a:chExt cx="192" cy="192"/>
              </a:xfrm>
            </p:grpSpPr>
            <p:sp>
              <p:nvSpPr>
                <p:cNvPr id="77296" name="Rectangle 129">
                  <a:extLst>
                    <a:ext uri="{FF2B5EF4-FFF2-40B4-BE49-F238E27FC236}">
                      <a16:creationId xmlns:a16="http://schemas.microsoft.com/office/drawing/2014/main" id="{794AB581-B1B9-B845-8093-DD6316D5809B}"/>
                    </a:ext>
                  </a:extLst>
                </p:cNvPr>
                <p:cNvSpPr>
                  <a:spLocks noChangeArrowheads="1"/>
                </p:cNvSpPr>
                <p:nvPr/>
              </p:nvSpPr>
              <p:spPr bwMode="auto">
                <a:xfrm>
                  <a:off x="1824" y="1584"/>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solidFill>
                      <a:srgbClr val="000000"/>
                    </a:solidFill>
                  </a:endParaRPr>
                </a:p>
              </p:txBody>
            </p:sp>
            <p:sp>
              <p:nvSpPr>
                <p:cNvPr id="77297" name="Oval 130">
                  <a:extLst>
                    <a:ext uri="{FF2B5EF4-FFF2-40B4-BE49-F238E27FC236}">
                      <a16:creationId xmlns:a16="http://schemas.microsoft.com/office/drawing/2014/main" id="{F258F7BC-B168-DB4C-819F-105502A3BEDD}"/>
                    </a:ext>
                  </a:extLst>
                </p:cNvPr>
                <p:cNvSpPr>
                  <a:spLocks noChangeArrowheads="1"/>
                </p:cNvSpPr>
                <p:nvPr/>
              </p:nvSpPr>
              <p:spPr bwMode="auto">
                <a:xfrm>
                  <a:off x="1872" y="1632"/>
                  <a:ext cx="96" cy="96"/>
                </a:xfrm>
                <a:prstGeom prst="ellipse">
                  <a:avLst/>
                </a:prstGeom>
                <a:solidFill>
                  <a:schemeClr val="accent1"/>
                </a:solidFill>
                <a:ln w="3175">
                  <a:solidFill>
                    <a:schemeClr val="tx1"/>
                  </a:solidFill>
                  <a:round/>
                  <a:headEnd/>
                  <a:tailEnd/>
                </a:ln>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solidFill>
                      <a:srgbClr val="000000"/>
                    </a:solidFill>
                  </a:endParaRPr>
                </a:p>
              </p:txBody>
            </p:sp>
          </p:grpSp>
          <p:grpSp>
            <p:nvGrpSpPr>
              <p:cNvPr id="77224" name="Group 131">
                <a:extLst>
                  <a:ext uri="{FF2B5EF4-FFF2-40B4-BE49-F238E27FC236}">
                    <a16:creationId xmlns:a16="http://schemas.microsoft.com/office/drawing/2014/main" id="{91318455-2B1D-D54C-8A6E-E454BAD02B91}"/>
                  </a:ext>
                </a:extLst>
              </p:cNvPr>
              <p:cNvGrpSpPr>
                <a:grpSpLocks/>
              </p:cNvGrpSpPr>
              <p:nvPr/>
            </p:nvGrpSpPr>
            <p:grpSpPr bwMode="auto">
              <a:xfrm>
                <a:off x="1440" y="1584"/>
                <a:ext cx="192" cy="192"/>
                <a:chOff x="1824" y="1584"/>
                <a:chExt cx="192" cy="192"/>
              </a:xfrm>
            </p:grpSpPr>
            <p:sp>
              <p:nvSpPr>
                <p:cNvPr id="77294" name="Rectangle 132">
                  <a:extLst>
                    <a:ext uri="{FF2B5EF4-FFF2-40B4-BE49-F238E27FC236}">
                      <a16:creationId xmlns:a16="http://schemas.microsoft.com/office/drawing/2014/main" id="{9413FF5A-15D5-894F-A801-276FA13698C6}"/>
                    </a:ext>
                  </a:extLst>
                </p:cNvPr>
                <p:cNvSpPr>
                  <a:spLocks noChangeArrowheads="1"/>
                </p:cNvSpPr>
                <p:nvPr/>
              </p:nvSpPr>
              <p:spPr bwMode="auto">
                <a:xfrm>
                  <a:off x="1824" y="1584"/>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solidFill>
                      <a:srgbClr val="000000"/>
                    </a:solidFill>
                  </a:endParaRPr>
                </a:p>
              </p:txBody>
            </p:sp>
            <p:sp>
              <p:nvSpPr>
                <p:cNvPr id="77295" name="Oval 133">
                  <a:extLst>
                    <a:ext uri="{FF2B5EF4-FFF2-40B4-BE49-F238E27FC236}">
                      <a16:creationId xmlns:a16="http://schemas.microsoft.com/office/drawing/2014/main" id="{0C145606-EA16-A84C-8518-D31E4BC30DA8}"/>
                    </a:ext>
                  </a:extLst>
                </p:cNvPr>
                <p:cNvSpPr>
                  <a:spLocks noChangeArrowheads="1"/>
                </p:cNvSpPr>
                <p:nvPr/>
              </p:nvSpPr>
              <p:spPr bwMode="auto">
                <a:xfrm>
                  <a:off x="1872" y="1632"/>
                  <a:ext cx="96" cy="96"/>
                </a:xfrm>
                <a:prstGeom prst="ellipse">
                  <a:avLst/>
                </a:prstGeom>
                <a:solidFill>
                  <a:schemeClr val="accent1"/>
                </a:solidFill>
                <a:ln w="3175">
                  <a:solidFill>
                    <a:schemeClr val="tx1"/>
                  </a:solidFill>
                  <a:round/>
                  <a:headEnd/>
                  <a:tailEnd/>
                </a:ln>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solidFill>
                      <a:srgbClr val="000000"/>
                    </a:solidFill>
                  </a:endParaRPr>
                </a:p>
              </p:txBody>
            </p:sp>
          </p:grpSp>
          <p:grpSp>
            <p:nvGrpSpPr>
              <p:cNvPr id="77225" name="Group 134">
                <a:extLst>
                  <a:ext uri="{FF2B5EF4-FFF2-40B4-BE49-F238E27FC236}">
                    <a16:creationId xmlns:a16="http://schemas.microsoft.com/office/drawing/2014/main" id="{B0985E16-8C73-1143-855B-F172E4E4DA98}"/>
                  </a:ext>
                </a:extLst>
              </p:cNvPr>
              <p:cNvGrpSpPr>
                <a:grpSpLocks/>
              </p:cNvGrpSpPr>
              <p:nvPr/>
            </p:nvGrpSpPr>
            <p:grpSpPr bwMode="auto">
              <a:xfrm>
                <a:off x="1440" y="1776"/>
                <a:ext cx="192" cy="192"/>
                <a:chOff x="1824" y="1584"/>
                <a:chExt cx="192" cy="192"/>
              </a:xfrm>
            </p:grpSpPr>
            <p:sp>
              <p:nvSpPr>
                <p:cNvPr id="77292" name="Rectangle 135">
                  <a:extLst>
                    <a:ext uri="{FF2B5EF4-FFF2-40B4-BE49-F238E27FC236}">
                      <a16:creationId xmlns:a16="http://schemas.microsoft.com/office/drawing/2014/main" id="{4AC7E62A-DE28-3449-B491-984CD7C620B0}"/>
                    </a:ext>
                  </a:extLst>
                </p:cNvPr>
                <p:cNvSpPr>
                  <a:spLocks noChangeArrowheads="1"/>
                </p:cNvSpPr>
                <p:nvPr/>
              </p:nvSpPr>
              <p:spPr bwMode="auto">
                <a:xfrm>
                  <a:off x="1824" y="1584"/>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solidFill>
                      <a:srgbClr val="000000"/>
                    </a:solidFill>
                  </a:endParaRPr>
                </a:p>
              </p:txBody>
            </p:sp>
            <p:sp>
              <p:nvSpPr>
                <p:cNvPr id="77293" name="Oval 136">
                  <a:extLst>
                    <a:ext uri="{FF2B5EF4-FFF2-40B4-BE49-F238E27FC236}">
                      <a16:creationId xmlns:a16="http://schemas.microsoft.com/office/drawing/2014/main" id="{4375B59F-3A00-A545-BA91-EA9663F8B221}"/>
                    </a:ext>
                  </a:extLst>
                </p:cNvPr>
                <p:cNvSpPr>
                  <a:spLocks noChangeArrowheads="1"/>
                </p:cNvSpPr>
                <p:nvPr/>
              </p:nvSpPr>
              <p:spPr bwMode="auto">
                <a:xfrm>
                  <a:off x="1872" y="1632"/>
                  <a:ext cx="96" cy="96"/>
                </a:xfrm>
                <a:prstGeom prst="ellipse">
                  <a:avLst/>
                </a:prstGeom>
                <a:solidFill>
                  <a:schemeClr val="accent1"/>
                </a:solidFill>
                <a:ln w="3175">
                  <a:solidFill>
                    <a:schemeClr val="tx1"/>
                  </a:solidFill>
                  <a:round/>
                  <a:headEnd/>
                  <a:tailEnd/>
                </a:ln>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solidFill>
                      <a:srgbClr val="000000"/>
                    </a:solidFill>
                  </a:endParaRPr>
                </a:p>
              </p:txBody>
            </p:sp>
          </p:grpSp>
          <p:grpSp>
            <p:nvGrpSpPr>
              <p:cNvPr id="77226" name="Group 137">
                <a:extLst>
                  <a:ext uri="{FF2B5EF4-FFF2-40B4-BE49-F238E27FC236}">
                    <a16:creationId xmlns:a16="http://schemas.microsoft.com/office/drawing/2014/main" id="{C4107D32-5666-AD4D-8EF5-BE36DFD51ED2}"/>
                  </a:ext>
                </a:extLst>
              </p:cNvPr>
              <p:cNvGrpSpPr>
                <a:grpSpLocks/>
              </p:cNvGrpSpPr>
              <p:nvPr/>
            </p:nvGrpSpPr>
            <p:grpSpPr bwMode="auto">
              <a:xfrm>
                <a:off x="1440" y="1968"/>
                <a:ext cx="192" cy="192"/>
                <a:chOff x="1824" y="1584"/>
                <a:chExt cx="192" cy="192"/>
              </a:xfrm>
            </p:grpSpPr>
            <p:sp>
              <p:nvSpPr>
                <p:cNvPr id="77290" name="Rectangle 138">
                  <a:extLst>
                    <a:ext uri="{FF2B5EF4-FFF2-40B4-BE49-F238E27FC236}">
                      <a16:creationId xmlns:a16="http://schemas.microsoft.com/office/drawing/2014/main" id="{CE67767A-71B7-804F-9EAE-AF2AAE3050E9}"/>
                    </a:ext>
                  </a:extLst>
                </p:cNvPr>
                <p:cNvSpPr>
                  <a:spLocks noChangeArrowheads="1"/>
                </p:cNvSpPr>
                <p:nvPr/>
              </p:nvSpPr>
              <p:spPr bwMode="auto">
                <a:xfrm>
                  <a:off x="1824" y="1584"/>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solidFill>
                      <a:srgbClr val="000000"/>
                    </a:solidFill>
                  </a:endParaRPr>
                </a:p>
              </p:txBody>
            </p:sp>
            <p:sp>
              <p:nvSpPr>
                <p:cNvPr id="77291" name="Oval 139">
                  <a:extLst>
                    <a:ext uri="{FF2B5EF4-FFF2-40B4-BE49-F238E27FC236}">
                      <a16:creationId xmlns:a16="http://schemas.microsoft.com/office/drawing/2014/main" id="{9E2486AD-F1E8-7849-824B-F3838235AE7D}"/>
                    </a:ext>
                  </a:extLst>
                </p:cNvPr>
                <p:cNvSpPr>
                  <a:spLocks noChangeArrowheads="1"/>
                </p:cNvSpPr>
                <p:nvPr/>
              </p:nvSpPr>
              <p:spPr bwMode="auto">
                <a:xfrm>
                  <a:off x="1872" y="1632"/>
                  <a:ext cx="96" cy="96"/>
                </a:xfrm>
                <a:prstGeom prst="ellipse">
                  <a:avLst/>
                </a:prstGeom>
                <a:solidFill>
                  <a:schemeClr val="accent1"/>
                </a:solidFill>
                <a:ln w="3175">
                  <a:solidFill>
                    <a:schemeClr val="tx1"/>
                  </a:solidFill>
                  <a:round/>
                  <a:headEnd/>
                  <a:tailEnd/>
                </a:ln>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solidFill>
                      <a:srgbClr val="000000"/>
                    </a:solidFill>
                  </a:endParaRPr>
                </a:p>
              </p:txBody>
            </p:sp>
          </p:grpSp>
          <p:grpSp>
            <p:nvGrpSpPr>
              <p:cNvPr id="77227" name="Group 140">
                <a:extLst>
                  <a:ext uri="{FF2B5EF4-FFF2-40B4-BE49-F238E27FC236}">
                    <a16:creationId xmlns:a16="http://schemas.microsoft.com/office/drawing/2014/main" id="{73261B3F-BFFE-2540-9122-DF434C7E6868}"/>
                  </a:ext>
                </a:extLst>
              </p:cNvPr>
              <p:cNvGrpSpPr>
                <a:grpSpLocks/>
              </p:cNvGrpSpPr>
              <p:nvPr/>
            </p:nvGrpSpPr>
            <p:grpSpPr bwMode="auto">
              <a:xfrm>
                <a:off x="1440" y="2160"/>
                <a:ext cx="192" cy="192"/>
                <a:chOff x="1824" y="1584"/>
                <a:chExt cx="192" cy="192"/>
              </a:xfrm>
            </p:grpSpPr>
            <p:sp>
              <p:nvSpPr>
                <p:cNvPr id="77288" name="Rectangle 141">
                  <a:extLst>
                    <a:ext uri="{FF2B5EF4-FFF2-40B4-BE49-F238E27FC236}">
                      <a16:creationId xmlns:a16="http://schemas.microsoft.com/office/drawing/2014/main" id="{D22DDAC3-338B-564B-8D39-AC0E612AF64C}"/>
                    </a:ext>
                  </a:extLst>
                </p:cNvPr>
                <p:cNvSpPr>
                  <a:spLocks noChangeArrowheads="1"/>
                </p:cNvSpPr>
                <p:nvPr/>
              </p:nvSpPr>
              <p:spPr bwMode="auto">
                <a:xfrm>
                  <a:off x="1824" y="1584"/>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solidFill>
                      <a:srgbClr val="000000"/>
                    </a:solidFill>
                  </a:endParaRPr>
                </a:p>
              </p:txBody>
            </p:sp>
            <p:sp>
              <p:nvSpPr>
                <p:cNvPr id="77289" name="Oval 142">
                  <a:extLst>
                    <a:ext uri="{FF2B5EF4-FFF2-40B4-BE49-F238E27FC236}">
                      <a16:creationId xmlns:a16="http://schemas.microsoft.com/office/drawing/2014/main" id="{947E41BA-BB15-FE43-B54C-C9B44DFB4594}"/>
                    </a:ext>
                  </a:extLst>
                </p:cNvPr>
                <p:cNvSpPr>
                  <a:spLocks noChangeArrowheads="1"/>
                </p:cNvSpPr>
                <p:nvPr/>
              </p:nvSpPr>
              <p:spPr bwMode="auto">
                <a:xfrm>
                  <a:off x="1872" y="1632"/>
                  <a:ext cx="96" cy="96"/>
                </a:xfrm>
                <a:prstGeom prst="ellipse">
                  <a:avLst/>
                </a:prstGeom>
                <a:solidFill>
                  <a:schemeClr val="accent1"/>
                </a:solidFill>
                <a:ln w="3175">
                  <a:solidFill>
                    <a:schemeClr val="tx1"/>
                  </a:solidFill>
                  <a:round/>
                  <a:headEnd/>
                  <a:tailEnd/>
                </a:ln>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solidFill>
                      <a:srgbClr val="000000"/>
                    </a:solidFill>
                  </a:endParaRPr>
                </a:p>
              </p:txBody>
            </p:sp>
          </p:grpSp>
          <p:grpSp>
            <p:nvGrpSpPr>
              <p:cNvPr id="77228" name="Group 143">
                <a:extLst>
                  <a:ext uri="{FF2B5EF4-FFF2-40B4-BE49-F238E27FC236}">
                    <a16:creationId xmlns:a16="http://schemas.microsoft.com/office/drawing/2014/main" id="{8A539342-17D9-FC48-8DB7-E9A08649ABAC}"/>
                  </a:ext>
                </a:extLst>
              </p:cNvPr>
              <p:cNvGrpSpPr>
                <a:grpSpLocks/>
              </p:cNvGrpSpPr>
              <p:nvPr/>
            </p:nvGrpSpPr>
            <p:grpSpPr bwMode="auto">
              <a:xfrm>
                <a:off x="1248" y="1584"/>
                <a:ext cx="192" cy="192"/>
                <a:chOff x="1824" y="1584"/>
                <a:chExt cx="192" cy="192"/>
              </a:xfrm>
            </p:grpSpPr>
            <p:sp>
              <p:nvSpPr>
                <p:cNvPr id="77286" name="Rectangle 144">
                  <a:extLst>
                    <a:ext uri="{FF2B5EF4-FFF2-40B4-BE49-F238E27FC236}">
                      <a16:creationId xmlns:a16="http://schemas.microsoft.com/office/drawing/2014/main" id="{909AD054-6D9A-FD40-A933-FCBAF80DAF6C}"/>
                    </a:ext>
                  </a:extLst>
                </p:cNvPr>
                <p:cNvSpPr>
                  <a:spLocks noChangeArrowheads="1"/>
                </p:cNvSpPr>
                <p:nvPr/>
              </p:nvSpPr>
              <p:spPr bwMode="auto">
                <a:xfrm>
                  <a:off x="1824" y="1584"/>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solidFill>
                      <a:srgbClr val="000000"/>
                    </a:solidFill>
                  </a:endParaRPr>
                </a:p>
              </p:txBody>
            </p:sp>
            <p:sp>
              <p:nvSpPr>
                <p:cNvPr id="77287" name="Oval 145">
                  <a:extLst>
                    <a:ext uri="{FF2B5EF4-FFF2-40B4-BE49-F238E27FC236}">
                      <a16:creationId xmlns:a16="http://schemas.microsoft.com/office/drawing/2014/main" id="{9E6BBF61-EDAB-2147-996A-C02F35869248}"/>
                    </a:ext>
                  </a:extLst>
                </p:cNvPr>
                <p:cNvSpPr>
                  <a:spLocks noChangeArrowheads="1"/>
                </p:cNvSpPr>
                <p:nvPr/>
              </p:nvSpPr>
              <p:spPr bwMode="auto">
                <a:xfrm>
                  <a:off x="1872" y="1632"/>
                  <a:ext cx="96" cy="96"/>
                </a:xfrm>
                <a:prstGeom prst="ellipse">
                  <a:avLst/>
                </a:prstGeom>
                <a:solidFill>
                  <a:schemeClr val="accent1"/>
                </a:solidFill>
                <a:ln w="3175">
                  <a:solidFill>
                    <a:schemeClr val="tx1"/>
                  </a:solidFill>
                  <a:round/>
                  <a:headEnd/>
                  <a:tailEnd/>
                </a:ln>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solidFill>
                      <a:srgbClr val="000000"/>
                    </a:solidFill>
                  </a:endParaRPr>
                </a:p>
              </p:txBody>
            </p:sp>
          </p:grpSp>
          <p:grpSp>
            <p:nvGrpSpPr>
              <p:cNvPr id="77229" name="Group 146">
                <a:extLst>
                  <a:ext uri="{FF2B5EF4-FFF2-40B4-BE49-F238E27FC236}">
                    <a16:creationId xmlns:a16="http://schemas.microsoft.com/office/drawing/2014/main" id="{7F42D655-5A4F-FA4B-86B1-EAF38EE35FBD}"/>
                  </a:ext>
                </a:extLst>
              </p:cNvPr>
              <p:cNvGrpSpPr>
                <a:grpSpLocks/>
              </p:cNvGrpSpPr>
              <p:nvPr/>
            </p:nvGrpSpPr>
            <p:grpSpPr bwMode="auto">
              <a:xfrm>
                <a:off x="1248" y="1776"/>
                <a:ext cx="192" cy="192"/>
                <a:chOff x="1824" y="1584"/>
                <a:chExt cx="192" cy="192"/>
              </a:xfrm>
            </p:grpSpPr>
            <p:sp>
              <p:nvSpPr>
                <p:cNvPr id="77284" name="Rectangle 147">
                  <a:extLst>
                    <a:ext uri="{FF2B5EF4-FFF2-40B4-BE49-F238E27FC236}">
                      <a16:creationId xmlns:a16="http://schemas.microsoft.com/office/drawing/2014/main" id="{8A57F9B9-D120-5846-80FD-A308245F6000}"/>
                    </a:ext>
                  </a:extLst>
                </p:cNvPr>
                <p:cNvSpPr>
                  <a:spLocks noChangeArrowheads="1"/>
                </p:cNvSpPr>
                <p:nvPr/>
              </p:nvSpPr>
              <p:spPr bwMode="auto">
                <a:xfrm>
                  <a:off x="1824" y="1584"/>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solidFill>
                      <a:srgbClr val="000000"/>
                    </a:solidFill>
                  </a:endParaRPr>
                </a:p>
              </p:txBody>
            </p:sp>
            <p:sp>
              <p:nvSpPr>
                <p:cNvPr id="77285" name="Oval 148">
                  <a:extLst>
                    <a:ext uri="{FF2B5EF4-FFF2-40B4-BE49-F238E27FC236}">
                      <a16:creationId xmlns:a16="http://schemas.microsoft.com/office/drawing/2014/main" id="{03B6E029-146E-FE48-AD64-885FF8EBCE75}"/>
                    </a:ext>
                  </a:extLst>
                </p:cNvPr>
                <p:cNvSpPr>
                  <a:spLocks noChangeArrowheads="1"/>
                </p:cNvSpPr>
                <p:nvPr/>
              </p:nvSpPr>
              <p:spPr bwMode="auto">
                <a:xfrm>
                  <a:off x="1872" y="1632"/>
                  <a:ext cx="96" cy="96"/>
                </a:xfrm>
                <a:prstGeom prst="ellipse">
                  <a:avLst/>
                </a:prstGeom>
                <a:solidFill>
                  <a:schemeClr val="accent1"/>
                </a:solidFill>
                <a:ln w="3175">
                  <a:solidFill>
                    <a:schemeClr val="tx1"/>
                  </a:solidFill>
                  <a:round/>
                  <a:headEnd/>
                  <a:tailEnd/>
                </a:ln>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solidFill>
                      <a:srgbClr val="000000"/>
                    </a:solidFill>
                  </a:endParaRPr>
                </a:p>
              </p:txBody>
            </p:sp>
          </p:grpSp>
          <p:grpSp>
            <p:nvGrpSpPr>
              <p:cNvPr id="77230" name="Group 149">
                <a:extLst>
                  <a:ext uri="{FF2B5EF4-FFF2-40B4-BE49-F238E27FC236}">
                    <a16:creationId xmlns:a16="http://schemas.microsoft.com/office/drawing/2014/main" id="{08BB5B29-97F6-434C-8570-A46139064EC8}"/>
                  </a:ext>
                </a:extLst>
              </p:cNvPr>
              <p:cNvGrpSpPr>
                <a:grpSpLocks/>
              </p:cNvGrpSpPr>
              <p:nvPr/>
            </p:nvGrpSpPr>
            <p:grpSpPr bwMode="auto">
              <a:xfrm>
                <a:off x="1248" y="1968"/>
                <a:ext cx="192" cy="192"/>
                <a:chOff x="1824" y="1584"/>
                <a:chExt cx="192" cy="192"/>
              </a:xfrm>
            </p:grpSpPr>
            <p:sp>
              <p:nvSpPr>
                <p:cNvPr id="77282" name="Rectangle 150">
                  <a:extLst>
                    <a:ext uri="{FF2B5EF4-FFF2-40B4-BE49-F238E27FC236}">
                      <a16:creationId xmlns:a16="http://schemas.microsoft.com/office/drawing/2014/main" id="{0FBEC1F0-B57C-9B49-AA1C-FEBABDD15262}"/>
                    </a:ext>
                  </a:extLst>
                </p:cNvPr>
                <p:cNvSpPr>
                  <a:spLocks noChangeArrowheads="1"/>
                </p:cNvSpPr>
                <p:nvPr/>
              </p:nvSpPr>
              <p:spPr bwMode="auto">
                <a:xfrm>
                  <a:off x="1824" y="1584"/>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solidFill>
                      <a:srgbClr val="000000"/>
                    </a:solidFill>
                  </a:endParaRPr>
                </a:p>
              </p:txBody>
            </p:sp>
            <p:sp>
              <p:nvSpPr>
                <p:cNvPr id="77283" name="Oval 151">
                  <a:extLst>
                    <a:ext uri="{FF2B5EF4-FFF2-40B4-BE49-F238E27FC236}">
                      <a16:creationId xmlns:a16="http://schemas.microsoft.com/office/drawing/2014/main" id="{371067FD-FEF5-6F4D-88EE-BE49A7B70DD0}"/>
                    </a:ext>
                  </a:extLst>
                </p:cNvPr>
                <p:cNvSpPr>
                  <a:spLocks noChangeArrowheads="1"/>
                </p:cNvSpPr>
                <p:nvPr/>
              </p:nvSpPr>
              <p:spPr bwMode="auto">
                <a:xfrm>
                  <a:off x="1872" y="1632"/>
                  <a:ext cx="96" cy="96"/>
                </a:xfrm>
                <a:prstGeom prst="ellipse">
                  <a:avLst/>
                </a:prstGeom>
                <a:solidFill>
                  <a:schemeClr val="accent1"/>
                </a:solidFill>
                <a:ln w="3175">
                  <a:solidFill>
                    <a:schemeClr val="tx1"/>
                  </a:solidFill>
                  <a:round/>
                  <a:headEnd/>
                  <a:tailEnd/>
                </a:ln>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solidFill>
                      <a:srgbClr val="000000"/>
                    </a:solidFill>
                  </a:endParaRPr>
                </a:p>
              </p:txBody>
            </p:sp>
          </p:grpSp>
          <p:grpSp>
            <p:nvGrpSpPr>
              <p:cNvPr id="77231" name="Group 152">
                <a:extLst>
                  <a:ext uri="{FF2B5EF4-FFF2-40B4-BE49-F238E27FC236}">
                    <a16:creationId xmlns:a16="http://schemas.microsoft.com/office/drawing/2014/main" id="{DF58C4A4-91CB-7A4B-A36A-099F080463B9}"/>
                  </a:ext>
                </a:extLst>
              </p:cNvPr>
              <p:cNvGrpSpPr>
                <a:grpSpLocks/>
              </p:cNvGrpSpPr>
              <p:nvPr/>
            </p:nvGrpSpPr>
            <p:grpSpPr bwMode="auto">
              <a:xfrm>
                <a:off x="1248" y="2160"/>
                <a:ext cx="192" cy="192"/>
                <a:chOff x="1824" y="1584"/>
                <a:chExt cx="192" cy="192"/>
              </a:xfrm>
            </p:grpSpPr>
            <p:sp>
              <p:nvSpPr>
                <p:cNvPr id="77280" name="Rectangle 153">
                  <a:extLst>
                    <a:ext uri="{FF2B5EF4-FFF2-40B4-BE49-F238E27FC236}">
                      <a16:creationId xmlns:a16="http://schemas.microsoft.com/office/drawing/2014/main" id="{1B8F4F48-4A50-5F4D-A5E3-90D9F4C35856}"/>
                    </a:ext>
                  </a:extLst>
                </p:cNvPr>
                <p:cNvSpPr>
                  <a:spLocks noChangeArrowheads="1"/>
                </p:cNvSpPr>
                <p:nvPr/>
              </p:nvSpPr>
              <p:spPr bwMode="auto">
                <a:xfrm>
                  <a:off x="1824" y="1584"/>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solidFill>
                      <a:srgbClr val="000000"/>
                    </a:solidFill>
                  </a:endParaRPr>
                </a:p>
              </p:txBody>
            </p:sp>
            <p:sp>
              <p:nvSpPr>
                <p:cNvPr id="77281" name="Oval 154">
                  <a:extLst>
                    <a:ext uri="{FF2B5EF4-FFF2-40B4-BE49-F238E27FC236}">
                      <a16:creationId xmlns:a16="http://schemas.microsoft.com/office/drawing/2014/main" id="{BC74D4CF-0499-3B45-B0FE-E3803EF2012F}"/>
                    </a:ext>
                  </a:extLst>
                </p:cNvPr>
                <p:cNvSpPr>
                  <a:spLocks noChangeArrowheads="1"/>
                </p:cNvSpPr>
                <p:nvPr/>
              </p:nvSpPr>
              <p:spPr bwMode="auto">
                <a:xfrm>
                  <a:off x="1872" y="1632"/>
                  <a:ext cx="96" cy="96"/>
                </a:xfrm>
                <a:prstGeom prst="ellipse">
                  <a:avLst/>
                </a:prstGeom>
                <a:solidFill>
                  <a:schemeClr val="accent1"/>
                </a:solidFill>
                <a:ln w="3175">
                  <a:solidFill>
                    <a:schemeClr val="tx1"/>
                  </a:solidFill>
                  <a:round/>
                  <a:headEnd/>
                  <a:tailEnd/>
                </a:ln>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solidFill>
                      <a:srgbClr val="000000"/>
                    </a:solidFill>
                  </a:endParaRPr>
                </a:p>
              </p:txBody>
            </p:sp>
          </p:grpSp>
          <p:grpSp>
            <p:nvGrpSpPr>
              <p:cNvPr id="77232" name="Group 155">
                <a:extLst>
                  <a:ext uri="{FF2B5EF4-FFF2-40B4-BE49-F238E27FC236}">
                    <a16:creationId xmlns:a16="http://schemas.microsoft.com/office/drawing/2014/main" id="{F2F7AC85-3E52-5D42-8AB7-772CAD19E317}"/>
                  </a:ext>
                </a:extLst>
              </p:cNvPr>
              <p:cNvGrpSpPr>
                <a:grpSpLocks/>
              </p:cNvGrpSpPr>
              <p:nvPr/>
            </p:nvGrpSpPr>
            <p:grpSpPr bwMode="auto">
              <a:xfrm>
                <a:off x="1056" y="1584"/>
                <a:ext cx="192" cy="192"/>
                <a:chOff x="1824" y="1584"/>
                <a:chExt cx="192" cy="192"/>
              </a:xfrm>
            </p:grpSpPr>
            <p:sp>
              <p:nvSpPr>
                <p:cNvPr id="77278" name="Rectangle 156">
                  <a:extLst>
                    <a:ext uri="{FF2B5EF4-FFF2-40B4-BE49-F238E27FC236}">
                      <a16:creationId xmlns:a16="http://schemas.microsoft.com/office/drawing/2014/main" id="{DC005673-825E-C344-94AB-54219A6C3988}"/>
                    </a:ext>
                  </a:extLst>
                </p:cNvPr>
                <p:cNvSpPr>
                  <a:spLocks noChangeArrowheads="1"/>
                </p:cNvSpPr>
                <p:nvPr/>
              </p:nvSpPr>
              <p:spPr bwMode="auto">
                <a:xfrm>
                  <a:off x="1824" y="1584"/>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solidFill>
                      <a:srgbClr val="000000"/>
                    </a:solidFill>
                  </a:endParaRPr>
                </a:p>
              </p:txBody>
            </p:sp>
            <p:sp>
              <p:nvSpPr>
                <p:cNvPr id="77279" name="Oval 157">
                  <a:extLst>
                    <a:ext uri="{FF2B5EF4-FFF2-40B4-BE49-F238E27FC236}">
                      <a16:creationId xmlns:a16="http://schemas.microsoft.com/office/drawing/2014/main" id="{55D912A5-828F-AA4C-8077-DFFFFB5F950D}"/>
                    </a:ext>
                  </a:extLst>
                </p:cNvPr>
                <p:cNvSpPr>
                  <a:spLocks noChangeArrowheads="1"/>
                </p:cNvSpPr>
                <p:nvPr/>
              </p:nvSpPr>
              <p:spPr bwMode="auto">
                <a:xfrm>
                  <a:off x="1872" y="1632"/>
                  <a:ext cx="96" cy="96"/>
                </a:xfrm>
                <a:prstGeom prst="ellipse">
                  <a:avLst/>
                </a:prstGeom>
                <a:solidFill>
                  <a:schemeClr val="accent1"/>
                </a:solidFill>
                <a:ln w="3175">
                  <a:solidFill>
                    <a:schemeClr val="tx1"/>
                  </a:solidFill>
                  <a:round/>
                  <a:headEnd/>
                  <a:tailEnd/>
                </a:ln>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solidFill>
                      <a:srgbClr val="000000"/>
                    </a:solidFill>
                  </a:endParaRPr>
                </a:p>
              </p:txBody>
            </p:sp>
          </p:grpSp>
          <p:grpSp>
            <p:nvGrpSpPr>
              <p:cNvPr id="77233" name="Group 158">
                <a:extLst>
                  <a:ext uri="{FF2B5EF4-FFF2-40B4-BE49-F238E27FC236}">
                    <a16:creationId xmlns:a16="http://schemas.microsoft.com/office/drawing/2014/main" id="{6F19D445-E854-DD4C-8979-ACA41E8B1157}"/>
                  </a:ext>
                </a:extLst>
              </p:cNvPr>
              <p:cNvGrpSpPr>
                <a:grpSpLocks/>
              </p:cNvGrpSpPr>
              <p:nvPr/>
            </p:nvGrpSpPr>
            <p:grpSpPr bwMode="auto">
              <a:xfrm>
                <a:off x="1056" y="1776"/>
                <a:ext cx="192" cy="192"/>
                <a:chOff x="1824" y="1584"/>
                <a:chExt cx="192" cy="192"/>
              </a:xfrm>
            </p:grpSpPr>
            <p:sp>
              <p:nvSpPr>
                <p:cNvPr id="77276" name="Rectangle 159">
                  <a:extLst>
                    <a:ext uri="{FF2B5EF4-FFF2-40B4-BE49-F238E27FC236}">
                      <a16:creationId xmlns:a16="http://schemas.microsoft.com/office/drawing/2014/main" id="{6A45DD2C-D00B-E74E-A95B-60F3950E8D6A}"/>
                    </a:ext>
                  </a:extLst>
                </p:cNvPr>
                <p:cNvSpPr>
                  <a:spLocks noChangeArrowheads="1"/>
                </p:cNvSpPr>
                <p:nvPr/>
              </p:nvSpPr>
              <p:spPr bwMode="auto">
                <a:xfrm>
                  <a:off x="1824" y="1584"/>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solidFill>
                      <a:srgbClr val="000000"/>
                    </a:solidFill>
                  </a:endParaRPr>
                </a:p>
              </p:txBody>
            </p:sp>
            <p:sp>
              <p:nvSpPr>
                <p:cNvPr id="77277" name="Oval 160">
                  <a:extLst>
                    <a:ext uri="{FF2B5EF4-FFF2-40B4-BE49-F238E27FC236}">
                      <a16:creationId xmlns:a16="http://schemas.microsoft.com/office/drawing/2014/main" id="{AE927EB8-2EE0-AC43-BBED-7512B5AB10DF}"/>
                    </a:ext>
                  </a:extLst>
                </p:cNvPr>
                <p:cNvSpPr>
                  <a:spLocks noChangeArrowheads="1"/>
                </p:cNvSpPr>
                <p:nvPr/>
              </p:nvSpPr>
              <p:spPr bwMode="auto">
                <a:xfrm>
                  <a:off x="1872" y="1632"/>
                  <a:ext cx="96" cy="96"/>
                </a:xfrm>
                <a:prstGeom prst="ellipse">
                  <a:avLst/>
                </a:prstGeom>
                <a:solidFill>
                  <a:schemeClr val="accent1"/>
                </a:solidFill>
                <a:ln w="3175">
                  <a:solidFill>
                    <a:schemeClr val="tx1"/>
                  </a:solidFill>
                  <a:round/>
                  <a:headEnd/>
                  <a:tailEnd/>
                </a:ln>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solidFill>
                      <a:srgbClr val="000000"/>
                    </a:solidFill>
                  </a:endParaRPr>
                </a:p>
              </p:txBody>
            </p:sp>
          </p:grpSp>
          <p:grpSp>
            <p:nvGrpSpPr>
              <p:cNvPr id="77234" name="Group 161">
                <a:extLst>
                  <a:ext uri="{FF2B5EF4-FFF2-40B4-BE49-F238E27FC236}">
                    <a16:creationId xmlns:a16="http://schemas.microsoft.com/office/drawing/2014/main" id="{A5D3C6CE-37EC-1E4B-A77A-7861BB79259D}"/>
                  </a:ext>
                </a:extLst>
              </p:cNvPr>
              <p:cNvGrpSpPr>
                <a:grpSpLocks/>
              </p:cNvGrpSpPr>
              <p:nvPr/>
            </p:nvGrpSpPr>
            <p:grpSpPr bwMode="auto">
              <a:xfrm>
                <a:off x="1056" y="1968"/>
                <a:ext cx="192" cy="192"/>
                <a:chOff x="1824" y="1584"/>
                <a:chExt cx="192" cy="192"/>
              </a:xfrm>
            </p:grpSpPr>
            <p:sp>
              <p:nvSpPr>
                <p:cNvPr id="77274" name="Rectangle 162">
                  <a:extLst>
                    <a:ext uri="{FF2B5EF4-FFF2-40B4-BE49-F238E27FC236}">
                      <a16:creationId xmlns:a16="http://schemas.microsoft.com/office/drawing/2014/main" id="{5F5DCEAA-BF05-3A48-B586-1EB9C6A95C78}"/>
                    </a:ext>
                  </a:extLst>
                </p:cNvPr>
                <p:cNvSpPr>
                  <a:spLocks noChangeArrowheads="1"/>
                </p:cNvSpPr>
                <p:nvPr/>
              </p:nvSpPr>
              <p:spPr bwMode="auto">
                <a:xfrm>
                  <a:off x="1824" y="1584"/>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solidFill>
                      <a:srgbClr val="000000"/>
                    </a:solidFill>
                  </a:endParaRPr>
                </a:p>
              </p:txBody>
            </p:sp>
            <p:sp>
              <p:nvSpPr>
                <p:cNvPr id="77275" name="Oval 163">
                  <a:extLst>
                    <a:ext uri="{FF2B5EF4-FFF2-40B4-BE49-F238E27FC236}">
                      <a16:creationId xmlns:a16="http://schemas.microsoft.com/office/drawing/2014/main" id="{DB184A0D-7BBC-0249-BAD9-230004263BB9}"/>
                    </a:ext>
                  </a:extLst>
                </p:cNvPr>
                <p:cNvSpPr>
                  <a:spLocks noChangeArrowheads="1"/>
                </p:cNvSpPr>
                <p:nvPr/>
              </p:nvSpPr>
              <p:spPr bwMode="auto">
                <a:xfrm>
                  <a:off x="1872" y="1632"/>
                  <a:ext cx="96" cy="96"/>
                </a:xfrm>
                <a:prstGeom prst="ellipse">
                  <a:avLst/>
                </a:prstGeom>
                <a:solidFill>
                  <a:schemeClr val="accent1"/>
                </a:solidFill>
                <a:ln w="3175">
                  <a:solidFill>
                    <a:schemeClr val="tx1"/>
                  </a:solidFill>
                  <a:round/>
                  <a:headEnd/>
                  <a:tailEnd/>
                </a:ln>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solidFill>
                      <a:srgbClr val="000000"/>
                    </a:solidFill>
                  </a:endParaRPr>
                </a:p>
              </p:txBody>
            </p:sp>
          </p:grpSp>
          <p:grpSp>
            <p:nvGrpSpPr>
              <p:cNvPr id="77235" name="Group 164">
                <a:extLst>
                  <a:ext uri="{FF2B5EF4-FFF2-40B4-BE49-F238E27FC236}">
                    <a16:creationId xmlns:a16="http://schemas.microsoft.com/office/drawing/2014/main" id="{46B338BA-8BFC-8740-8D23-AA25982A4E76}"/>
                  </a:ext>
                </a:extLst>
              </p:cNvPr>
              <p:cNvGrpSpPr>
                <a:grpSpLocks/>
              </p:cNvGrpSpPr>
              <p:nvPr/>
            </p:nvGrpSpPr>
            <p:grpSpPr bwMode="auto">
              <a:xfrm>
                <a:off x="1056" y="2160"/>
                <a:ext cx="192" cy="192"/>
                <a:chOff x="1824" y="1584"/>
                <a:chExt cx="192" cy="192"/>
              </a:xfrm>
            </p:grpSpPr>
            <p:sp>
              <p:nvSpPr>
                <p:cNvPr id="77272" name="Rectangle 165">
                  <a:extLst>
                    <a:ext uri="{FF2B5EF4-FFF2-40B4-BE49-F238E27FC236}">
                      <a16:creationId xmlns:a16="http://schemas.microsoft.com/office/drawing/2014/main" id="{1841148C-BAC8-A142-B36F-F50F55D643DF}"/>
                    </a:ext>
                  </a:extLst>
                </p:cNvPr>
                <p:cNvSpPr>
                  <a:spLocks noChangeArrowheads="1"/>
                </p:cNvSpPr>
                <p:nvPr/>
              </p:nvSpPr>
              <p:spPr bwMode="auto">
                <a:xfrm>
                  <a:off x="1824" y="1584"/>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solidFill>
                      <a:srgbClr val="000000"/>
                    </a:solidFill>
                  </a:endParaRPr>
                </a:p>
              </p:txBody>
            </p:sp>
            <p:sp>
              <p:nvSpPr>
                <p:cNvPr id="77273" name="Oval 166">
                  <a:extLst>
                    <a:ext uri="{FF2B5EF4-FFF2-40B4-BE49-F238E27FC236}">
                      <a16:creationId xmlns:a16="http://schemas.microsoft.com/office/drawing/2014/main" id="{DBDF14A9-2883-694C-B966-075544946F6D}"/>
                    </a:ext>
                  </a:extLst>
                </p:cNvPr>
                <p:cNvSpPr>
                  <a:spLocks noChangeArrowheads="1"/>
                </p:cNvSpPr>
                <p:nvPr/>
              </p:nvSpPr>
              <p:spPr bwMode="auto">
                <a:xfrm>
                  <a:off x="1872" y="1632"/>
                  <a:ext cx="96" cy="96"/>
                </a:xfrm>
                <a:prstGeom prst="ellipse">
                  <a:avLst/>
                </a:prstGeom>
                <a:solidFill>
                  <a:schemeClr val="accent1"/>
                </a:solidFill>
                <a:ln w="3175">
                  <a:solidFill>
                    <a:schemeClr val="tx1"/>
                  </a:solidFill>
                  <a:round/>
                  <a:headEnd/>
                  <a:tailEnd/>
                </a:ln>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solidFill>
                      <a:srgbClr val="000000"/>
                    </a:solidFill>
                  </a:endParaRPr>
                </a:p>
              </p:txBody>
            </p:sp>
          </p:grpSp>
          <p:grpSp>
            <p:nvGrpSpPr>
              <p:cNvPr id="77236" name="Group 167">
                <a:extLst>
                  <a:ext uri="{FF2B5EF4-FFF2-40B4-BE49-F238E27FC236}">
                    <a16:creationId xmlns:a16="http://schemas.microsoft.com/office/drawing/2014/main" id="{48043E1E-EBB7-0B47-9048-D2AFF14159D8}"/>
                  </a:ext>
                </a:extLst>
              </p:cNvPr>
              <p:cNvGrpSpPr>
                <a:grpSpLocks/>
              </p:cNvGrpSpPr>
              <p:nvPr/>
            </p:nvGrpSpPr>
            <p:grpSpPr bwMode="auto">
              <a:xfrm>
                <a:off x="864" y="1584"/>
                <a:ext cx="192" cy="192"/>
                <a:chOff x="1824" y="1584"/>
                <a:chExt cx="192" cy="192"/>
              </a:xfrm>
            </p:grpSpPr>
            <p:sp>
              <p:nvSpPr>
                <p:cNvPr id="77270" name="Rectangle 168">
                  <a:extLst>
                    <a:ext uri="{FF2B5EF4-FFF2-40B4-BE49-F238E27FC236}">
                      <a16:creationId xmlns:a16="http://schemas.microsoft.com/office/drawing/2014/main" id="{8DF02CC6-BBE0-254F-8360-C814EE2B8EF0}"/>
                    </a:ext>
                  </a:extLst>
                </p:cNvPr>
                <p:cNvSpPr>
                  <a:spLocks noChangeArrowheads="1"/>
                </p:cNvSpPr>
                <p:nvPr/>
              </p:nvSpPr>
              <p:spPr bwMode="auto">
                <a:xfrm>
                  <a:off x="1824" y="1584"/>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solidFill>
                      <a:srgbClr val="000000"/>
                    </a:solidFill>
                  </a:endParaRPr>
                </a:p>
              </p:txBody>
            </p:sp>
            <p:sp>
              <p:nvSpPr>
                <p:cNvPr id="77271" name="Oval 169">
                  <a:extLst>
                    <a:ext uri="{FF2B5EF4-FFF2-40B4-BE49-F238E27FC236}">
                      <a16:creationId xmlns:a16="http://schemas.microsoft.com/office/drawing/2014/main" id="{17F59231-B5F4-DB4E-A909-F52E76A6B6B6}"/>
                    </a:ext>
                  </a:extLst>
                </p:cNvPr>
                <p:cNvSpPr>
                  <a:spLocks noChangeArrowheads="1"/>
                </p:cNvSpPr>
                <p:nvPr/>
              </p:nvSpPr>
              <p:spPr bwMode="auto">
                <a:xfrm>
                  <a:off x="1872" y="1632"/>
                  <a:ext cx="96" cy="96"/>
                </a:xfrm>
                <a:prstGeom prst="ellipse">
                  <a:avLst/>
                </a:prstGeom>
                <a:solidFill>
                  <a:schemeClr val="accent1"/>
                </a:solidFill>
                <a:ln w="3175">
                  <a:solidFill>
                    <a:schemeClr val="tx1"/>
                  </a:solidFill>
                  <a:round/>
                  <a:headEnd/>
                  <a:tailEnd/>
                </a:ln>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solidFill>
                      <a:srgbClr val="000000"/>
                    </a:solidFill>
                  </a:endParaRPr>
                </a:p>
              </p:txBody>
            </p:sp>
          </p:grpSp>
          <p:grpSp>
            <p:nvGrpSpPr>
              <p:cNvPr id="77237" name="Group 170">
                <a:extLst>
                  <a:ext uri="{FF2B5EF4-FFF2-40B4-BE49-F238E27FC236}">
                    <a16:creationId xmlns:a16="http://schemas.microsoft.com/office/drawing/2014/main" id="{385349A6-2591-4441-87FD-220B9EC40360}"/>
                  </a:ext>
                </a:extLst>
              </p:cNvPr>
              <p:cNvGrpSpPr>
                <a:grpSpLocks/>
              </p:cNvGrpSpPr>
              <p:nvPr/>
            </p:nvGrpSpPr>
            <p:grpSpPr bwMode="auto">
              <a:xfrm>
                <a:off x="864" y="1776"/>
                <a:ext cx="192" cy="192"/>
                <a:chOff x="1824" y="1584"/>
                <a:chExt cx="192" cy="192"/>
              </a:xfrm>
            </p:grpSpPr>
            <p:sp>
              <p:nvSpPr>
                <p:cNvPr id="77268" name="Rectangle 171">
                  <a:extLst>
                    <a:ext uri="{FF2B5EF4-FFF2-40B4-BE49-F238E27FC236}">
                      <a16:creationId xmlns:a16="http://schemas.microsoft.com/office/drawing/2014/main" id="{FD83C16D-5699-9041-99A2-2ACFB1089655}"/>
                    </a:ext>
                  </a:extLst>
                </p:cNvPr>
                <p:cNvSpPr>
                  <a:spLocks noChangeArrowheads="1"/>
                </p:cNvSpPr>
                <p:nvPr/>
              </p:nvSpPr>
              <p:spPr bwMode="auto">
                <a:xfrm>
                  <a:off x="1824" y="1584"/>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solidFill>
                      <a:srgbClr val="000000"/>
                    </a:solidFill>
                  </a:endParaRPr>
                </a:p>
              </p:txBody>
            </p:sp>
            <p:sp>
              <p:nvSpPr>
                <p:cNvPr id="77269" name="Oval 172">
                  <a:extLst>
                    <a:ext uri="{FF2B5EF4-FFF2-40B4-BE49-F238E27FC236}">
                      <a16:creationId xmlns:a16="http://schemas.microsoft.com/office/drawing/2014/main" id="{77B3D5F4-B71B-0A48-8CFB-A5FA1D6737C6}"/>
                    </a:ext>
                  </a:extLst>
                </p:cNvPr>
                <p:cNvSpPr>
                  <a:spLocks noChangeArrowheads="1"/>
                </p:cNvSpPr>
                <p:nvPr/>
              </p:nvSpPr>
              <p:spPr bwMode="auto">
                <a:xfrm>
                  <a:off x="1872" y="1632"/>
                  <a:ext cx="96" cy="96"/>
                </a:xfrm>
                <a:prstGeom prst="ellipse">
                  <a:avLst/>
                </a:prstGeom>
                <a:solidFill>
                  <a:schemeClr val="accent1"/>
                </a:solidFill>
                <a:ln w="3175">
                  <a:solidFill>
                    <a:schemeClr val="tx1"/>
                  </a:solidFill>
                  <a:round/>
                  <a:headEnd/>
                  <a:tailEnd/>
                </a:ln>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solidFill>
                      <a:srgbClr val="000000"/>
                    </a:solidFill>
                  </a:endParaRPr>
                </a:p>
              </p:txBody>
            </p:sp>
          </p:grpSp>
          <p:grpSp>
            <p:nvGrpSpPr>
              <p:cNvPr id="77238" name="Group 173">
                <a:extLst>
                  <a:ext uri="{FF2B5EF4-FFF2-40B4-BE49-F238E27FC236}">
                    <a16:creationId xmlns:a16="http://schemas.microsoft.com/office/drawing/2014/main" id="{0135575A-8427-0C49-98E7-AA70DD295E82}"/>
                  </a:ext>
                </a:extLst>
              </p:cNvPr>
              <p:cNvGrpSpPr>
                <a:grpSpLocks/>
              </p:cNvGrpSpPr>
              <p:nvPr/>
            </p:nvGrpSpPr>
            <p:grpSpPr bwMode="auto">
              <a:xfrm>
                <a:off x="864" y="1968"/>
                <a:ext cx="192" cy="192"/>
                <a:chOff x="1824" y="1584"/>
                <a:chExt cx="192" cy="192"/>
              </a:xfrm>
            </p:grpSpPr>
            <p:sp>
              <p:nvSpPr>
                <p:cNvPr id="77266" name="Rectangle 174">
                  <a:extLst>
                    <a:ext uri="{FF2B5EF4-FFF2-40B4-BE49-F238E27FC236}">
                      <a16:creationId xmlns:a16="http://schemas.microsoft.com/office/drawing/2014/main" id="{D72B8DA0-65C2-C442-B865-15EDC8EB3439}"/>
                    </a:ext>
                  </a:extLst>
                </p:cNvPr>
                <p:cNvSpPr>
                  <a:spLocks noChangeArrowheads="1"/>
                </p:cNvSpPr>
                <p:nvPr/>
              </p:nvSpPr>
              <p:spPr bwMode="auto">
                <a:xfrm>
                  <a:off x="1824" y="1584"/>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solidFill>
                      <a:srgbClr val="000000"/>
                    </a:solidFill>
                  </a:endParaRPr>
                </a:p>
              </p:txBody>
            </p:sp>
            <p:sp>
              <p:nvSpPr>
                <p:cNvPr id="77267" name="Oval 175">
                  <a:extLst>
                    <a:ext uri="{FF2B5EF4-FFF2-40B4-BE49-F238E27FC236}">
                      <a16:creationId xmlns:a16="http://schemas.microsoft.com/office/drawing/2014/main" id="{6D9AED4A-20C7-BB44-A143-16ED9F6BEB41}"/>
                    </a:ext>
                  </a:extLst>
                </p:cNvPr>
                <p:cNvSpPr>
                  <a:spLocks noChangeArrowheads="1"/>
                </p:cNvSpPr>
                <p:nvPr/>
              </p:nvSpPr>
              <p:spPr bwMode="auto">
                <a:xfrm>
                  <a:off x="1872" y="1632"/>
                  <a:ext cx="96" cy="96"/>
                </a:xfrm>
                <a:prstGeom prst="ellipse">
                  <a:avLst/>
                </a:prstGeom>
                <a:solidFill>
                  <a:schemeClr val="accent1"/>
                </a:solidFill>
                <a:ln w="3175">
                  <a:solidFill>
                    <a:schemeClr val="tx1"/>
                  </a:solidFill>
                  <a:round/>
                  <a:headEnd/>
                  <a:tailEnd/>
                </a:ln>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solidFill>
                      <a:srgbClr val="000000"/>
                    </a:solidFill>
                  </a:endParaRPr>
                </a:p>
              </p:txBody>
            </p:sp>
          </p:grpSp>
          <p:grpSp>
            <p:nvGrpSpPr>
              <p:cNvPr id="77239" name="Group 176">
                <a:extLst>
                  <a:ext uri="{FF2B5EF4-FFF2-40B4-BE49-F238E27FC236}">
                    <a16:creationId xmlns:a16="http://schemas.microsoft.com/office/drawing/2014/main" id="{16079714-7355-7542-8CD9-27060558C9DC}"/>
                  </a:ext>
                </a:extLst>
              </p:cNvPr>
              <p:cNvGrpSpPr>
                <a:grpSpLocks/>
              </p:cNvGrpSpPr>
              <p:nvPr/>
            </p:nvGrpSpPr>
            <p:grpSpPr bwMode="auto">
              <a:xfrm>
                <a:off x="864" y="2160"/>
                <a:ext cx="192" cy="192"/>
                <a:chOff x="1824" y="1584"/>
                <a:chExt cx="192" cy="192"/>
              </a:xfrm>
            </p:grpSpPr>
            <p:sp>
              <p:nvSpPr>
                <p:cNvPr id="77264" name="Rectangle 177">
                  <a:extLst>
                    <a:ext uri="{FF2B5EF4-FFF2-40B4-BE49-F238E27FC236}">
                      <a16:creationId xmlns:a16="http://schemas.microsoft.com/office/drawing/2014/main" id="{CE3FAC27-F12F-504A-BC3F-2F0558B9EB0C}"/>
                    </a:ext>
                  </a:extLst>
                </p:cNvPr>
                <p:cNvSpPr>
                  <a:spLocks noChangeArrowheads="1"/>
                </p:cNvSpPr>
                <p:nvPr/>
              </p:nvSpPr>
              <p:spPr bwMode="auto">
                <a:xfrm>
                  <a:off x="1824" y="1584"/>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solidFill>
                      <a:srgbClr val="000000"/>
                    </a:solidFill>
                  </a:endParaRPr>
                </a:p>
              </p:txBody>
            </p:sp>
            <p:sp>
              <p:nvSpPr>
                <p:cNvPr id="77265" name="Oval 178">
                  <a:extLst>
                    <a:ext uri="{FF2B5EF4-FFF2-40B4-BE49-F238E27FC236}">
                      <a16:creationId xmlns:a16="http://schemas.microsoft.com/office/drawing/2014/main" id="{644F045C-BA2D-B444-B3D9-5F15D8297138}"/>
                    </a:ext>
                  </a:extLst>
                </p:cNvPr>
                <p:cNvSpPr>
                  <a:spLocks noChangeArrowheads="1"/>
                </p:cNvSpPr>
                <p:nvPr/>
              </p:nvSpPr>
              <p:spPr bwMode="auto">
                <a:xfrm>
                  <a:off x="1872" y="1632"/>
                  <a:ext cx="96" cy="96"/>
                </a:xfrm>
                <a:prstGeom prst="ellipse">
                  <a:avLst/>
                </a:prstGeom>
                <a:solidFill>
                  <a:schemeClr val="accent1"/>
                </a:solidFill>
                <a:ln w="3175">
                  <a:solidFill>
                    <a:schemeClr val="tx1"/>
                  </a:solidFill>
                  <a:round/>
                  <a:headEnd/>
                  <a:tailEnd/>
                </a:ln>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solidFill>
                      <a:srgbClr val="000000"/>
                    </a:solidFill>
                  </a:endParaRPr>
                </a:p>
              </p:txBody>
            </p:sp>
          </p:grpSp>
          <p:grpSp>
            <p:nvGrpSpPr>
              <p:cNvPr id="77240" name="Group 179">
                <a:extLst>
                  <a:ext uri="{FF2B5EF4-FFF2-40B4-BE49-F238E27FC236}">
                    <a16:creationId xmlns:a16="http://schemas.microsoft.com/office/drawing/2014/main" id="{9014FB75-46B8-8D42-9771-AE425FD1DFF6}"/>
                  </a:ext>
                </a:extLst>
              </p:cNvPr>
              <p:cNvGrpSpPr>
                <a:grpSpLocks/>
              </p:cNvGrpSpPr>
              <p:nvPr/>
            </p:nvGrpSpPr>
            <p:grpSpPr bwMode="auto">
              <a:xfrm>
                <a:off x="672" y="1584"/>
                <a:ext cx="192" cy="192"/>
                <a:chOff x="1824" y="1584"/>
                <a:chExt cx="192" cy="192"/>
              </a:xfrm>
            </p:grpSpPr>
            <p:sp>
              <p:nvSpPr>
                <p:cNvPr id="77262" name="Rectangle 180">
                  <a:extLst>
                    <a:ext uri="{FF2B5EF4-FFF2-40B4-BE49-F238E27FC236}">
                      <a16:creationId xmlns:a16="http://schemas.microsoft.com/office/drawing/2014/main" id="{A847EED7-7039-2741-9D2B-8EF7DE80D7AE}"/>
                    </a:ext>
                  </a:extLst>
                </p:cNvPr>
                <p:cNvSpPr>
                  <a:spLocks noChangeArrowheads="1"/>
                </p:cNvSpPr>
                <p:nvPr/>
              </p:nvSpPr>
              <p:spPr bwMode="auto">
                <a:xfrm>
                  <a:off x="1824" y="1584"/>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solidFill>
                      <a:srgbClr val="000000"/>
                    </a:solidFill>
                  </a:endParaRPr>
                </a:p>
              </p:txBody>
            </p:sp>
            <p:sp>
              <p:nvSpPr>
                <p:cNvPr id="77263" name="Oval 181">
                  <a:extLst>
                    <a:ext uri="{FF2B5EF4-FFF2-40B4-BE49-F238E27FC236}">
                      <a16:creationId xmlns:a16="http://schemas.microsoft.com/office/drawing/2014/main" id="{357EF27A-A376-5042-8756-0AB91CAE655C}"/>
                    </a:ext>
                  </a:extLst>
                </p:cNvPr>
                <p:cNvSpPr>
                  <a:spLocks noChangeArrowheads="1"/>
                </p:cNvSpPr>
                <p:nvPr/>
              </p:nvSpPr>
              <p:spPr bwMode="auto">
                <a:xfrm>
                  <a:off x="1872" y="1632"/>
                  <a:ext cx="96" cy="96"/>
                </a:xfrm>
                <a:prstGeom prst="ellipse">
                  <a:avLst/>
                </a:prstGeom>
                <a:solidFill>
                  <a:schemeClr val="accent1"/>
                </a:solidFill>
                <a:ln w="3175">
                  <a:solidFill>
                    <a:schemeClr val="tx1"/>
                  </a:solidFill>
                  <a:round/>
                  <a:headEnd/>
                  <a:tailEnd/>
                </a:ln>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solidFill>
                      <a:srgbClr val="000000"/>
                    </a:solidFill>
                  </a:endParaRPr>
                </a:p>
              </p:txBody>
            </p:sp>
          </p:grpSp>
          <p:grpSp>
            <p:nvGrpSpPr>
              <p:cNvPr id="77241" name="Group 182">
                <a:extLst>
                  <a:ext uri="{FF2B5EF4-FFF2-40B4-BE49-F238E27FC236}">
                    <a16:creationId xmlns:a16="http://schemas.microsoft.com/office/drawing/2014/main" id="{8A31CE40-6912-AB40-9554-A43D288ACCE8}"/>
                  </a:ext>
                </a:extLst>
              </p:cNvPr>
              <p:cNvGrpSpPr>
                <a:grpSpLocks/>
              </p:cNvGrpSpPr>
              <p:nvPr/>
            </p:nvGrpSpPr>
            <p:grpSpPr bwMode="auto">
              <a:xfrm>
                <a:off x="672" y="1776"/>
                <a:ext cx="192" cy="192"/>
                <a:chOff x="1824" y="1584"/>
                <a:chExt cx="192" cy="192"/>
              </a:xfrm>
            </p:grpSpPr>
            <p:sp>
              <p:nvSpPr>
                <p:cNvPr id="77260" name="Rectangle 183">
                  <a:extLst>
                    <a:ext uri="{FF2B5EF4-FFF2-40B4-BE49-F238E27FC236}">
                      <a16:creationId xmlns:a16="http://schemas.microsoft.com/office/drawing/2014/main" id="{609A219B-2B92-AA47-8D6B-D735256F0D1E}"/>
                    </a:ext>
                  </a:extLst>
                </p:cNvPr>
                <p:cNvSpPr>
                  <a:spLocks noChangeArrowheads="1"/>
                </p:cNvSpPr>
                <p:nvPr/>
              </p:nvSpPr>
              <p:spPr bwMode="auto">
                <a:xfrm>
                  <a:off x="1824" y="1584"/>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solidFill>
                      <a:srgbClr val="000000"/>
                    </a:solidFill>
                  </a:endParaRPr>
                </a:p>
              </p:txBody>
            </p:sp>
            <p:sp>
              <p:nvSpPr>
                <p:cNvPr id="77261" name="Oval 184">
                  <a:extLst>
                    <a:ext uri="{FF2B5EF4-FFF2-40B4-BE49-F238E27FC236}">
                      <a16:creationId xmlns:a16="http://schemas.microsoft.com/office/drawing/2014/main" id="{1628DDF6-4E1C-7F44-94EC-2D753479E700}"/>
                    </a:ext>
                  </a:extLst>
                </p:cNvPr>
                <p:cNvSpPr>
                  <a:spLocks noChangeArrowheads="1"/>
                </p:cNvSpPr>
                <p:nvPr/>
              </p:nvSpPr>
              <p:spPr bwMode="auto">
                <a:xfrm>
                  <a:off x="1872" y="1632"/>
                  <a:ext cx="96" cy="96"/>
                </a:xfrm>
                <a:prstGeom prst="ellipse">
                  <a:avLst/>
                </a:prstGeom>
                <a:solidFill>
                  <a:schemeClr val="accent1"/>
                </a:solidFill>
                <a:ln w="3175">
                  <a:solidFill>
                    <a:schemeClr val="tx1"/>
                  </a:solidFill>
                  <a:round/>
                  <a:headEnd/>
                  <a:tailEnd/>
                </a:ln>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solidFill>
                      <a:srgbClr val="000000"/>
                    </a:solidFill>
                  </a:endParaRPr>
                </a:p>
              </p:txBody>
            </p:sp>
          </p:grpSp>
          <p:grpSp>
            <p:nvGrpSpPr>
              <p:cNvPr id="77242" name="Group 185">
                <a:extLst>
                  <a:ext uri="{FF2B5EF4-FFF2-40B4-BE49-F238E27FC236}">
                    <a16:creationId xmlns:a16="http://schemas.microsoft.com/office/drawing/2014/main" id="{317A2ADB-6EC4-6242-A671-A995B02EA91F}"/>
                  </a:ext>
                </a:extLst>
              </p:cNvPr>
              <p:cNvGrpSpPr>
                <a:grpSpLocks/>
              </p:cNvGrpSpPr>
              <p:nvPr/>
            </p:nvGrpSpPr>
            <p:grpSpPr bwMode="auto">
              <a:xfrm>
                <a:off x="672" y="1968"/>
                <a:ext cx="192" cy="192"/>
                <a:chOff x="1824" y="1584"/>
                <a:chExt cx="192" cy="192"/>
              </a:xfrm>
            </p:grpSpPr>
            <p:sp>
              <p:nvSpPr>
                <p:cNvPr id="77258" name="Rectangle 186">
                  <a:extLst>
                    <a:ext uri="{FF2B5EF4-FFF2-40B4-BE49-F238E27FC236}">
                      <a16:creationId xmlns:a16="http://schemas.microsoft.com/office/drawing/2014/main" id="{B6DDE071-BE56-D744-80A3-1342BE127FFF}"/>
                    </a:ext>
                  </a:extLst>
                </p:cNvPr>
                <p:cNvSpPr>
                  <a:spLocks noChangeArrowheads="1"/>
                </p:cNvSpPr>
                <p:nvPr/>
              </p:nvSpPr>
              <p:spPr bwMode="auto">
                <a:xfrm>
                  <a:off x="1824" y="1584"/>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solidFill>
                      <a:srgbClr val="000000"/>
                    </a:solidFill>
                  </a:endParaRPr>
                </a:p>
              </p:txBody>
            </p:sp>
            <p:sp>
              <p:nvSpPr>
                <p:cNvPr id="77259" name="Oval 187">
                  <a:extLst>
                    <a:ext uri="{FF2B5EF4-FFF2-40B4-BE49-F238E27FC236}">
                      <a16:creationId xmlns:a16="http://schemas.microsoft.com/office/drawing/2014/main" id="{C2F6F91A-C4CE-304E-914E-16825090DAA3}"/>
                    </a:ext>
                  </a:extLst>
                </p:cNvPr>
                <p:cNvSpPr>
                  <a:spLocks noChangeArrowheads="1"/>
                </p:cNvSpPr>
                <p:nvPr/>
              </p:nvSpPr>
              <p:spPr bwMode="auto">
                <a:xfrm>
                  <a:off x="1872" y="1632"/>
                  <a:ext cx="96" cy="96"/>
                </a:xfrm>
                <a:prstGeom prst="ellipse">
                  <a:avLst/>
                </a:prstGeom>
                <a:solidFill>
                  <a:schemeClr val="accent1"/>
                </a:solidFill>
                <a:ln w="3175">
                  <a:solidFill>
                    <a:schemeClr val="tx1"/>
                  </a:solidFill>
                  <a:round/>
                  <a:headEnd/>
                  <a:tailEnd/>
                </a:ln>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solidFill>
                      <a:srgbClr val="000000"/>
                    </a:solidFill>
                  </a:endParaRPr>
                </a:p>
              </p:txBody>
            </p:sp>
          </p:grpSp>
          <p:grpSp>
            <p:nvGrpSpPr>
              <p:cNvPr id="77243" name="Group 188">
                <a:extLst>
                  <a:ext uri="{FF2B5EF4-FFF2-40B4-BE49-F238E27FC236}">
                    <a16:creationId xmlns:a16="http://schemas.microsoft.com/office/drawing/2014/main" id="{AA0E830F-B1D2-D542-A6E2-41A008C8272D}"/>
                  </a:ext>
                </a:extLst>
              </p:cNvPr>
              <p:cNvGrpSpPr>
                <a:grpSpLocks/>
              </p:cNvGrpSpPr>
              <p:nvPr/>
            </p:nvGrpSpPr>
            <p:grpSpPr bwMode="auto">
              <a:xfrm>
                <a:off x="672" y="2160"/>
                <a:ext cx="192" cy="192"/>
                <a:chOff x="1824" y="1584"/>
                <a:chExt cx="192" cy="192"/>
              </a:xfrm>
            </p:grpSpPr>
            <p:sp>
              <p:nvSpPr>
                <p:cNvPr id="77256" name="Rectangle 189">
                  <a:extLst>
                    <a:ext uri="{FF2B5EF4-FFF2-40B4-BE49-F238E27FC236}">
                      <a16:creationId xmlns:a16="http://schemas.microsoft.com/office/drawing/2014/main" id="{A888B9EB-BC48-9A4A-A47B-E09E6507AFCC}"/>
                    </a:ext>
                  </a:extLst>
                </p:cNvPr>
                <p:cNvSpPr>
                  <a:spLocks noChangeArrowheads="1"/>
                </p:cNvSpPr>
                <p:nvPr/>
              </p:nvSpPr>
              <p:spPr bwMode="auto">
                <a:xfrm>
                  <a:off x="1824" y="1584"/>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solidFill>
                      <a:srgbClr val="000000"/>
                    </a:solidFill>
                  </a:endParaRPr>
                </a:p>
              </p:txBody>
            </p:sp>
            <p:sp>
              <p:nvSpPr>
                <p:cNvPr id="77257" name="Oval 190">
                  <a:extLst>
                    <a:ext uri="{FF2B5EF4-FFF2-40B4-BE49-F238E27FC236}">
                      <a16:creationId xmlns:a16="http://schemas.microsoft.com/office/drawing/2014/main" id="{29022EE5-6043-1C45-AEF7-DD94F4C0A133}"/>
                    </a:ext>
                  </a:extLst>
                </p:cNvPr>
                <p:cNvSpPr>
                  <a:spLocks noChangeArrowheads="1"/>
                </p:cNvSpPr>
                <p:nvPr/>
              </p:nvSpPr>
              <p:spPr bwMode="auto">
                <a:xfrm>
                  <a:off x="1872" y="1632"/>
                  <a:ext cx="96" cy="96"/>
                </a:xfrm>
                <a:prstGeom prst="ellipse">
                  <a:avLst/>
                </a:prstGeom>
                <a:solidFill>
                  <a:schemeClr val="accent1"/>
                </a:solidFill>
                <a:ln w="3175">
                  <a:solidFill>
                    <a:schemeClr val="tx1"/>
                  </a:solidFill>
                  <a:round/>
                  <a:headEnd/>
                  <a:tailEnd/>
                </a:ln>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solidFill>
                      <a:srgbClr val="000000"/>
                    </a:solidFill>
                  </a:endParaRPr>
                </a:p>
              </p:txBody>
            </p:sp>
          </p:grpSp>
          <p:grpSp>
            <p:nvGrpSpPr>
              <p:cNvPr id="77244" name="Group 191">
                <a:extLst>
                  <a:ext uri="{FF2B5EF4-FFF2-40B4-BE49-F238E27FC236}">
                    <a16:creationId xmlns:a16="http://schemas.microsoft.com/office/drawing/2014/main" id="{2A28C04F-B640-0243-9CEB-8B02C0F0DEC0}"/>
                  </a:ext>
                </a:extLst>
              </p:cNvPr>
              <p:cNvGrpSpPr>
                <a:grpSpLocks/>
              </p:cNvGrpSpPr>
              <p:nvPr/>
            </p:nvGrpSpPr>
            <p:grpSpPr bwMode="auto">
              <a:xfrm>
                <a:off x="480" y="1584"/>
                <a:ext cx="192" cy="192"/>
                <a:chOff x="1824" y="1584"/>
                <a:chExt cx="192" cy="192"/>
              </a:xfrm>
            </p:grpSpPr>
            <p:sp>
              <p:nvSpPr>
                <p:cNvPr id="77254" name="Rectangle 192">
                  <a:extLst>
                    <a:ext uri="{FF2B5EF4-FFF2-40B4-BE49-F238E27FC236}">
                      <a16:creationId xmlns:a16="http://schemas.microsoft.com/office/drawing/2014/main" id="{3C46AEDA-3B61-B54D-A8AE-AE1EC9AA4D79}"/>
                    </a:ext>
                  </a:extLst>
                </p:cNvPr>
                <p:cNvSpPr>
                  <a:spLocks noChangeArrowheads="1"/>
                </p:cNvSpPr>
                <p:nvPr/>
              </p:nvSpPr>
              <p:spPr bwMode="auto">
                <a:xfrm>
                  <a:off x="1824" y="1584"/>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solidFill>
                      <a:srgbClr val="000000"/>
                    </a:solidFill>
                  </a:endParaRPr>
                </a:p>
              </p:txBody>
            </p:sp>
            <p:sp>
              <p:nvSpPr>
                <p:cNvPr id="77255" name="Oval 193">
                  <a:extLst>
                    <a:ext uri="{FF2B5EF4-FFF2-40B4-BE49-F238E27FC236}">
                      <a16:creationId xmlns:a16="http://schemas.microsoft.com/office/drawing/2014/main" id="{9FB0B13C-8AB2-FA42-B0E8-B9E1A0E82999}"/>
                    </a:ext>
                  </a:extLst>
                </p:cNvPr>
                <p:cNvSpPr>
                  <a:spLocks noChangeArrowheads="1"/>
                </p:cNvSpPr>
                <p:nvPr/>
              </p:nvSpPr>
              <p:spPr bwMode="auto">
                <a:xfrm>
                  <a:off x="1872" y="1632"/>
                  <a:ext cx="96" cy="96"/>
                </a:xfrm>
                <a:prstGeom prst="ellipse">
                  <a:avLst/>
                </a:prstGeom>
                <a:solidFill>
                  <a:schemeClr val="accent1"/>
                </a:solidFill>
                <a:ln w="3175">
                  <a:solidFill>
                    <a:schemeClr val="tx1"/>
                  </a:solidFill>
                  <a:round/>
                  <a:headEnd/>
                  <a:tailEnd/>
                </a:ln>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solidFill>
                      <a:srgbClr val="000000"/>
                    </a:solidFill>
                  </a:endParaRPr>
                </a:p>
              </p:txBody>
            </p:sp>
          </p:grpSp>
          <p:grpSp>
            <p:nvGrpSpPr>
              <p:cNvPr id="77245" name="Group 194">
                <a:extLst>
                  <a:ext uri="{FF2B5EF4-FFF2-40B4-BE49-F238E27FC236}">
                    <a16:creationId xmlns:a16="http://schemas.microsoft.com/office/drawing/2014/main" id="{9422A375-E7FA-D042-BF9A-90CA593EAB8F}"/>
                  </a:ext>
                </a:extLst>
              </p:cNvPr>
              <p:cNvGrpSpPr>
                <a:grpSpLocks/>
              </p:cNvGrpSpPr>
              <p:nvPr/>
            </p:nvGrpSpPr>
            <p:grpSpPr bwMode="auto">
              <a:xfrm>
                <a:off x="480" y="1776"/>
                <a:ext cx="192" cy="192"/>
                <a:chOff x="1824" y="1584"/>
                <a:chExt cx="192" cy="192"/>
              </a:xfrm>
            </p:grpSpPr>
            <p:sp>
              <p:nvSpPr>
                <p:cNvPr id="77252" name="Rectangle 195">
                  <a:extLst>
                    <a:ext uri="{FF2B5EF4-FFF2-40B4-BE49-F238E27FC236}">
                      <a16:creationId xmlns:a16="http://schemas.microsoft.com/office/drawing/2014/main" id="{A5FFB046-6743-5C4B-9ECC-40327A82E326}"/>
                    </a:ext>
                  </a:extLst>
                </p:cNvPr>
                <p:cNvSpPr>
                  <a:spLocks noChangeArrowheads="1"/>
                </p:cNvSpPr>
                <p:nvPr/>
              </p:nvSpPr>
              <p:spPr bwMode="auto">
                <a:xfrm>
                  <a:off x="1824" y="1584"/>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solidFill>
                      <a:srgbClr val="000000"/>
                    </a:solidFill>
                  </a:endParaRPr>
                </a:p>
              </p:txBody>
            </p:sp>
            <p:sp>
              <p:nvSpPr>
                <p:cNvPr id="77253" name="Oval 196">
                  <a:extLst>
                    <a:ext uri="{FF2B5EF4-FFF2-40B4-BE49-F238E27FC236}">
                      <a16:creationId xmlns:a16="http://schemas.microsoft.com/office/drawing/2014/main" id="{5533F0C7-7D10-CE47-BADE-634177B24D42}"/>
                    </a:ext>
                  </a:extLst>
                </p:cNvPr>
                <p:cNvSpPr>
                  <a:spLocks noChangeArrowheads="1"/>
                </p:cNvSpPr>
                <p:nvPr/>
              </p:nvSpPr>
              <p:spPr bwMode="auto">
                <a:xfrm>
                  <a:off x="1872" y="1632"/>
                  <a:ext cx="96" cy="96"/>
                </a:xfrm>
                <a:prstGeom prst="ellipse">
                  <a:avLst/>
                </a:prstGeom>
                <a:solidFill>
                  <a:schemeClr val="accent1"/>
                </a:solidFill>
                <a:ln w="3175">
                  <a:solidFill>
                    <a:schemeClr val="tx1"/>
                  </a:solidFill>
                  <a:round/>
                  <a:headEnd/>
                  <a:tailEnd/>
                </a:ln>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solidFill>
                      <a:srgbClr val="000000"/>
                    </a:solidFill>
                  </a:endParaRPr>
                </a:p>
              </p:txBody>
            </p:sp>
          </p:grpSp>
          <p:grpSp>
            <p:nvGrpSpPr>
              <p:cNvPr id="77246" name="Group 197">
                <a:extLst>
                  <a:ext uri="{FF2B5EF4-FFF2-40B4-BE49-F238E27FC236}">
                    <a16:creationId xmlns:a16="http://schemas.microsoft.com/office/drawing/2014/main" id="{88001BB6-62A8-2C4A-A220-51F33489DF4F}"/>
                  </a:ext>
                </a:extLst>
              </p:cNvPr>
              <p:cNvGrpSpPr>
                <a:grpSpLocks/>
              </p:cNvGrpSpPr>
              <p:nvPr/>
            </p:nvGrpSpPr>
            <p:grpSpPr bwMode="auto">
              <a:xfrm>
                <a:off x="480" y="1968"/>
                <a:ext cx="192" cy="192"/>
                <a:chOff x="1824" y="1584"/>
                <a:chExt cx="192" cy="192"/>
              </a:xfrm>
            </p:grpSpPr>
            <p:sp>
              <p:nvSpPr>
                <p:cNvPr id="77250" name="Rectangle 198">
                  <a:extLst>
                    <a:ext uri="{FF2B5EF4-FFF2-40B4-BE49-F238E27FC236}">
                      <a16:creationId xmlns:a16="http://schemas.microsoft.com/office/drawing/2014/main" id="{B6398A37-FD6A-8E43-8132-075D1254DFDC}"/>
                    </a:ext>
                  </a:extLst>
                </p:cNvPr>
                <p:cNvSpPr>
                  <a:spLocks noChangeArrowheads="1"/>
                </p:cNvSpPr>
                <p:nvPr/>
              </p:nvSpPr>
              <p:spPr bwMode="auto">
                <a:xfrm>
                  <a:off x="1824" y="1584"/>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solidFill>
                      <a:srgbClr val="000000"/>
                    </a:solidFill>
                  </a:endParaRPr>
                </a:p>
              </p:txBody>
            </p:sp>
            <p:sp>
              <p:nvSpPr>
                <p:cNvPr id="77251" name="Oval 199">
                  <a:extLst>
                    <a:ext uri="{FF2B5EF4-FFF2-40B4-BE49-F238E27FC236}">
                      <a16:creationId xmlns:a16="http://schemas.microsoft.com/office/drawing/2014/main" id="{953784CF-33CD-8149-8FC7-57BE8A3BB0C1}"/>
                    </a:ext>
                  </a:extLst>
                </p:cNvPr>
                <p:cNvSpPr>
                  <a:spLocks noChangeArrowheads="1"/>
                </p:cNvSpPr>
                <p:nvPr/>
              </p:nvSpPr>
              <p:spPr bwMode="auto">
                <a:xfrm>
                  <a:off x="1872" y="1632"/>
                  <a:ext cx="96" cy="96"/>
                </a:xfrm>
                <a:prstGeom prst="ellipse">
                  <a:avLst/>
                </a:prstGeom>
                <a:solidFill>
                  <a:schemeClr val="accent1"/>
                </a:solidFill>
                <a:ln w="3175">
                  <a:solidFill>
                    <a:schemeClr val="tx1"/>
                  </a:solidFill>
                  <a:round/>
                  <a:headEnd/>
                  <a:tailEnd/>
                </a:ln>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solidFill>
                      <a:srgbClr val="000000"/>
                    </a:solidFill>
                  </a:endParaRPr>
                </a:p>
              </p:txBody>
            </p:sp>
          </p:grpSp>
          <p:grpSp>
            <p:nvGrpSpPr>
              <p:cNvPr id="77247" name="Group 200">
                <a:extLst>
                  <a:ext uri="{FF2B5EF4-FFF2-40B4-BE49-F238E27FC236}">
                    <a16:creationId xmlns:a16="http://schemas.microsoft.com/office/drawing/2014/main" id="{80B4FB42-2994-7E47-A0C2-172745F99F4F}"/>
                  </a:ext>
                </a:extLst>
              </p:cNvPr>
              <p:cNvGrpSpPr>
                <a:grpSpLocks/>
              </p:cNvGrpSpPr>
              <p:nvPr/>
            </p:nvGrpSpPr>
            <p:grpSpPr bwMode="auto">
              <a:xfrm>
                <a:off x="480" y="2160"/>
                <a:ext cx="192" cy="192"/>
                <a:chOff x="1824" y="1584"/>
                <a:chExt cx="192" cy="192"/>
              </a:xfrm>
            </p:grpSpPr>
            <p:sp>
              <p:nvSpPr>
                <p:cNvPr id="77248" name="Rectangle 201">
                  <a:extLst>
                    <a:ext uri="{FF2B5EF4-FFF2-40B4-BE49-F238E27FC236}">
                      <a16:creationId xmlns:a16="http://schemas.microsoft.com/office/drawing/2014/main" id="{69747A9F-6C68-CC4C-8DAE-F44FE0F1E138}"/>
                    </a:ext>
                  </a:extLst>
                </p:cNvPr>
                <p:cNvSpPr>
                  <a:spLocks noChangeArrowheads="1"/>
                </p:cNvSpPr>
                <p:nvPr/>
              </p:nvSpPr>
              <p:spPr bwMode="auto">
                <a:xfrm>
                  <a:off x="1824" y="1584"/>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solidFill>
                      <a:srgbClr val="000000"/>
                    </a:solidFill>
                  </a:endParaRPr>
                </a:p>
              </p:txBody>
            </p:sp>
            <p:sp>
              <p:nvSpPr>
                <p:cNvPr id="77249" name="Oval 202">
                  <a:extLst>
                    <a:ext uri="{FF2B5EF4-FFF2-40B4-BE49-F238E27FC236}">
                      <a16:creationId xmlns:a16="http://schemas.microsoft.com/office/drawing/2014/main" id="{A1549FE4-3656-BB4F-95AB-97DCC397149C}"/>
                    </a:ext>
                  </a:extLst>
                </p:cNvPr>
                <p:cNvSpPr>
                  <a:spLocks noChangeArrowheads="1"/>
                </p:cNvSpPr>
                <p:nvPr/>
              </p:nvSpPr>
              <p:spPr bwMode="auto">
                <a:xfrm>
                  <a:off x="1872" y="1632"/>
                  <a:ext cx="96" cy="96"/>
                </a:xfrm>
                <a:prstGeom prst="ellipse">
                  <a:avLst/>
                </a:prstGeom>
                <a:solidFill>
                  <a:schemeClr val="accent1"/>
                </a:solidFill>
                <a:ln w="3175">
                  <a:solidFill>
                    <a:schemeClr val="tx1"/>
                  </a:solidFill>
                  <a:round/>
                  <a:headEnd/>
                  <a:tailEnd/>
                </a:ln>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solidFill>
                      <a:srgbClr val="000000"/>
                    </a:solidFill>
                  </a:endParaRPr>
                </a:p>
              </p:txBody>
            </p:sp>
          </p:grpSp>
        </p:grpSp>
        <p:sp>
          <p:nvSpPr>
            <p:cNvPr id="77214" name="AutoShape 203">
              <a:extLst>
                <a:ext uri="{FF2B5EF4-FFF2-40B4-BE49-F238E27FC236}">
                  <a16:creationId xmlns:a16="http://schemas.microsoft.com/office/drawing/2014/main" id="{20AE3B44-95DB-B44A-A36C-3FC8F2C4A800}"/>
                </a:ext>
              </a:extLst>
            </p:cNvPr>
            <p:cNvSpPr>
              <a:spLocks noChangeArrowheads="1"/>
            </p:cNvSpPr>
            <p:nvPr/>
          </p:nvSpPr>
          <p:spPr bwMode="auto">
            <a:xfrm>
              <a:off x="432" y="1393"/>
              <a:ext cx="529" cy="429"/>
            </a:xfrm>
            <a:prstGeom prst="rightArrow">
              <a:avLst>
                <a:gd name="adj1" fmla="val 50000"/>
                <a:gd name="adj2" fmla="val 30828"/>
              </a:avLst>
            </a:prstGeom>
            <a:solidFill>
              <a:schemeClr val="bg1"/>
            </a:solidFill>
            <a:ln w="38100">
              <a:solidFill>
                <a:schemeClr val="tx1"/>
              </a:solidFill>
              <a:miter lim="800000"/>
              <a:headEnd/>
              <a:tailEnd/>
            </a:ln>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ko-KR" sz="1800">
                  <a:solidFill>
                    <a:srgbClr val="000000"/>
                  </a:solidFill>
                  <a:latin typeface="Verdana" panose="020B0604030504040204" pitchFamily="34" charset="0"/>
                  <a:ea typeface="굴림" panose="020B0600000101010101" pitchFamily="34" charset="-127"/>
                </a:rPr>
                <a:t>load</a:t>
              </a:r>
            </a:p>
          </p:txBody>
        </p:sp>
      </p:grpSp>
      <p:grpSp>
        <p:nvGrpSpPr>
          <p:cNvPr id="43529" name="Group 204">
            <a:extLst>
              <a:ext uri="{FF2B5EF4-FFF2-40B4-BE49-F238E27FC236}">
                <a16:creationId xmlns:a16="http://schemas.microsoft.com/office/drawing/2014/main" id="{7277412A-D5EE-834B-95B6-8B91D55A7610}"/>
              </a:ext>
            </a:extLst>
          </p:cNvPr>
          <p:cNvGrpSpPr>
            <a:grpSpLocks/>
          </p:cNvGrpSpPr>
          <p:nvPr/>
        </p:nvGrpSpPr>
        <p:grpSpPr bwMode="auto">
          <a:xfrm>
            <a:off x="3200400" y="2701925"/>
            <a:ext cx="3200400" cy="1571625"/>
            <a:chOff x="2016" y="1554"/>
            <a:chExt cx="2016" cy="990"/>
          </a:xfrm>
        </p:grpSpPr>
        <p:grpSp>
          <p:nvGrpSpPr>
            <p:cNvPr id="77114" name="Group 205">
              <a:extLst>
                <a:ext uri="{FF2B5EF4-FFF2-40B4-BE49-F238E27FC236}">
                  <a16:creationId xmlns:a16="http://schemas.microsoft.com/office/drawing/2014/main" id="{B52C1869-17E8-D14F-A1EA-A0B3934CFBF1}"/>
                </a:ext>
              </a:extLst>
            </p:cNvPr>
            <p:cNvGrpSpPr>
              <a:grpSpLocks/>
            </p:cNvGrpSpPr>
            <p:nvPr/>
          </p:nvGrpSpPr>
          <p:grpSpPr bwMode="auto">
            <a:xfrm>
              <a:off x="2496" y="1776"/>
              <a:ext cx="1536" cy="768"/>
              <a:chOff x="2016" y="1776"/>
              <a:chExt cx="1536" cy="768"/>
            </a:xfrm>
          </p:grpSpPr>
          <p:grpSp>
            <p:nvGrpSpPr>
              <p:cNvPr id="77116" name="Group 206">
                <a:extLst>
                  <a:ext uri="{FF2B5EF4-FFF2-40B4-BE49-F238E27FC236}">
                    <a16:creationId xmlns:a16="http://schemas.microsoft.com/office/drawing/2014/main" id="{C9A1CE8C-E29D-CD4A-9A0B-185970727D9A}"/>
                  </a:ext>
                </a:extLst>
              </p:cNvPr>
              <p:cNvGrpSpPr>
                <a:grpSpLocks/>
              </p:cNvGrpSpPr>
              <p:nvPr/>
            </p:nvGrpSpPr>
            <p:grpSpPr bwMode="auto">
              <a:xfrm>
                <a:off x="2016" y="1776"/>
                <a:ext cx="192" cy="192"/>
                <a:chOff x="2016" y="1776"/>
                <a:chExt cx="192" cy="192"/>
              </a:xfrm>
            </p:grpSpPr>
            <p:sp>
              <p:nvSpPr>
                <p:cNvPr id="77211" name="Rectangle 207">
                  <a:extLst>
                    <a:ext uri="{FF2B5EF4-FFF2-40B4-BE49-F238E27FC236}">
                      <a16:creationId xmlns:a16="http://schemas.microsoft.com/office/drawing/2014/main" id="{85991570-0893-1E42-9475-D3B4ACAB5429}"/>
                    </a:ext>
                  </a:extLst>
                </p:cNvPr>
                <p:cNvSpPr>
                  <a:spLocks noChangeArrowheads="1"/>
                </p:cNvSpPr>
                <p:nvPr/>
              </p:nvSpPr>
              <p:spPr bwMode="auto">
                <a:xfrm>
                  <a:off x="2016" y="1776"/>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solidFill>
                      <a:srgbClr val="000000"/>
                    </a:solidFill>
                  </a:endParaRPr>
                </a:p>
              </p:txBody>
            </p:sp>
            <p:sp>
              <p:nvSpPr>
                <p:cNvPr id="77212" name="Freeform 208">
                  <a:extLst>
                    <a:ext uri="{FF2B5EF4-FFF2-40B4-BE49-F238E27FC236}">
                      <a16:creationId xmlns:a16="http://schemas.microsoft.com/office/drawing/2014/main" id="{BDDAC7DC-9C0E-5943-BAA8-AC774B093DE2}"/>
                    </a:ext>
                  </a:extLst>
                </p:cNvPr>
                <p:cNvSpPr>
                  <a:spLocks/>
                </p:cNvSpPr>
                <p:nvPr/>
              </p:nvSpPr>
              <p:spPr bwMode="auto">
                <a:xfrm>
                  <a:off x="2064" y="1824"/>
                  <a:ext cx="96" cy="96"/>
                </a:xfrm>
                <a:custGeom>
                  <a:avLst/>
                  <a:gdLst>
                    <a:gd name="T0" fmla="*/ 0 w 96"/>
                    <a:gd name="T1" fmla="*/ 96 h 96"/>
                    <a:gd name="T2" fmla="*/ 96 w 96"/>
                    <a:gd name="T3" fmla="*/ 96 h 96"/>
                    <a:gd name="T4" fmla="*/ 48 w 96"/>
                    <a:gd name="T5" fmla="*/ 0 h 96"/>
                    <a:gd name="T6" fmla="*/ 0 w 96"/>
                    <a:gd name="T7" fmla="*/ 96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96"/>
                      </a:moveTo>
                      <a:lnTo>
                        <a:pt x="96" y="96"/>
                      </a:lnTo>
                      <a:lnTo>
                        <a:pt x="48" y="0"/>
                      </a:lnTo>
                      <a:lnTo>
                        <a:pt x="0" y="96"/>
                      </a:lnTo>
                      <a:close/>
                    </a:path>
                  </a:pathLst>
                </a:custGeom>
                <a:solidFill>
                  <a:schemeClr val="hlink"/>
                </a:solidFill>
                <a:ln w="3175">
                  <a:solidFill>
                    <a:schemeClr val="tx1"/>
                  </a:solidFill>
                  <a:round/>
                  <a:headEnd/>
                  <a:tailEnd/>
                </a:ln>
              </p:spPr>
              <p:txBody>
                <a:bodyPr wrap="none" anchor="ctr">
                  <a:spAutoFit/>
                </a:bodyPr>
                <a:lstStyle/>
                <a:p>
                  <a:endParaRPr lang="en-US"/>
                </a:p>
              </p:txBody>
            </p:sp>
          </p:grpSp>
          <p:sp>
            <p:nvSpPr>
              <p:cNvPr id="77117" name="Rectangle 209">
                <a:extLst>
                  <a:ext uri="{FF2B5EF4-FFF2-40B4-BE49-F238E27FC236}">
                    <a16:creationId xmlns:a16="http://schemas.microsoft.com/office/drawing/2014/main" id="{1A8EEC74-6CAC-3941-9B98-4010DBA38707}"/>
                  </a:ext>
                </a:extLst>
              </p:cNvPr>
              <p:cNvSpPr>
                <a:spLocks noChangeArrowheads="1"/>
              </p:cNvSpPr>
              <p:nvPr/>
            </p:nvSpPr>
            <p:spPr bwMode="auto">
              <a:xfrm>
                <a:off x="2016" y="1776"/>
                <a:ext cx="1536" cy="768"/>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solidFill>
                    <a:srgbClr val="000000"/>
                  </a:solidFill>
                </a:endParaRPr>
              </a:p>
            </p:txBody>
          </p:sp>
          <p:grpSp>
            <p:nvGrpSpPr>
              <p:cNvPr id="77118" name="Group 210">
                <a:extLst>
                  <a:ext uri="{FF2B5EF4-FFF2-40B4-BE49-F238E27FC236}">
                    <a16:creationId xmlns:a16="http://schemas.microsoft.com/office/drawing/2014/main" id="{52F7663E-9543-7843-8845-8C443AF00F39}"/>
                  </a:ext>
                </a:extLst>
              </p:cNvPr>
              <p:cNvGrpSpPr>
                <a:grpSpLocks/>
              </p:cNvGrpSpPr>
              <p:nvPr/>
            </p:nvGrpSpPr>
            <p:grpSpPr bwMode="auto">
              <a:xfrm>
                <a:off x="2016" y="1968"/>
                <a:ext cx="192" cy="192"/>
                <a:chOff x="2016" y="1776"/>
                <a:chExt cx="192" cy="192"/>
              </a:xfrm>
            </p:grpSpPr>
            <p:sp>
              <p:nvSpPr>
                <p:cNvPr id="77209" name="Rectangle 211">
                  <a:extLst>
                    <a:ext uri="{FF2B5EF4-FFF2-40B4-BE49-F238E27FC236}">
                      <a16:creationId xmlns:a16="http://schemas.microsoft.com/office/drawing/2014/main" id="{7058701B-813B-FF4A-A07D-D2F97C67804A}"/>
                    </a:ext>
                  </a:extLst>
                </p:cNvPr>
                <p:cNvSpPr>
                  <a:spLocks noChangeArrowheads="1"/>
                </p:cNvSpPr>
                <p:nvPr/>
              </p:nvSpPr>
              <p:spPr bwMode="auto">
                <a:xfrm>
                  <a:off x="2016" y="1776"/>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solidFill>
                      <a:srgbClr val="000000"/>
                    </a:solidFill>
                  </a:endParaRPr>
                </a:p>
              </p:txBody>
            </p:sp>
            <p:sp>
              <p:nvSpPr>
                <p:cNvPr id="77210" name="Freeform 212">
                  <a:extLst>
                    <a:ext uri="{FF2B5EF4-FFF2-40B4-BE49-F238E27FC236}">
                      <a16:creationId xmlns:a16="http://schemas.microsoft.com/office/drawing/2014/main" id="{04989253-12D5-B342-856D-28D3E6AE487E}"/>
                    </a:ext>
                  </a:extLst>
                </p:cNvPr>
                <p:cNvSpPr>
                  <a:spLocks/>
                </p:cNvSpPr>
                <p:nvPr/>
              </p:nvSpPr>
              <p:spPr bwMode="auto">
                <a:xfrm>
                  <a:off x="2064" y="1824"/>
                  <a:ext cx="96" cy="96"/>
                </a:xfrm>
                <a:custGeom>
                  <a:avLst/>
                  <a:gdLst>
                    <a:gd name="T0" fmla="*/ 0 w 96"/>
                    <a:gd name="T1" fmla="*/ 96 h 96"/>
                    <a:gd name="T2" fmla="*/ 96 w 96"/>
                    <a:gd name="T3" fmla="*/ 96 h 96"/>
                    <a:gd name="T4" fmla="*/ 48 w 96"/>
                    <a:gd name="T5" fmla="*/ 0 h 96"/>
                    <a:gd name="T6" fmla="*/ 0 w 96"/>
                    <a:gd name="T7" fmla="*/ 96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96"/>
                      </a:moveTo>
                      <a:lnTo>
                        <a:pt x="96" y="96"/>
                      </a:lnTo>
                      <a:lnTo>
                        <a:pt x="48" y="0"/>
                      </a:lnTo>
                      <a:lnTo>
                        <a:pt x="0" y="96"/>
                      </a:lnTo>
                      <a:close/>
                    </a:path>
                  </a:pathLst>
                </a:custGeom>
                <a:solidFill>
                  <a:schemeClr val="hlink"/>
                </a:solidFill>
                <a:ln w="3175">
                  <a:solidFill>
                    <a:schemeClr val="tx1"/>
                  </a:solidFill>
                  <a:round/>
                  <a:headEnd/>
                  <a:tailEnd/>
                </a:ln>
              </p:spPr>
              <p:txBody>
                <a:bodyPr wrap="none" anchor="ctr">
                  <a:spAutoFit/>
                </a:bodyPr>
                <a:lstStyle/>
                <a:p>
                  <a:endParaRPr lang="en-US"/>
                </a:p>
              </p:txBody>
            </p:sp>
          </p:grpSp>
          <p:grpSp>
            <p:nvGrpSpPr>
              <p:cNvPr id="77119" name="Group 213">
                <a:extLst>
                  <a:ext uri="{FF2B5EF4-FFF2-40B4-BE49-F238E27FC236}">
                    <a16:creationId xmlns:a16="http://schemas.microsoft.com/office/drawing/2014/main" id="{45463301-BFE4-274F-9EAB-3275AAF81504}"/>
                  </a:ext>
                </a:extLst>
              </p:cNvPr>
              <p:cNvGrpSpPr>
                <a:grpSpLocks/>
              </p:cNvGrpSpPr>
              <p:nvPr/>
            </p:nvGrpSpPr>
            <p:grpSpPr bwMode="auto">
              <a:xfrm>
                <a:off x="2016" y="2160"/>
                <a:ext cx="192" cy="192"/>
                <a:chOff x="2016" y="1776"/>
                <a:chExt cx="192" cy="192"/>
              </a:xfrm>
            </p:grpSpPr>
            <p:sp>
              <p:nvSpPr>
                <p:cNvPr id="77207" name="Rectangle 214">
                  <a:extLst>
                    <a:ext uri="{FF2B5EF4-FFF2-40B4-BE49-F238E27FC236}">
                      <a16:creationId xmlns:a16="http://schemas.microsoft.com/office/drawing/2014/main" id="{CC170666-E819-F141-B72A-9DAFF3DB8BED}"/>
                    </a:ext>
                  </a:extLst>
                </p:cNvPr>
                <p:cNvSpPr>
                  <a:spLocks noChangeArrowheads="1"/>
                </p:cNvSpPr>
                <p:nvPr/>
              </p:nvSpPr>
              <p:spPr bwMode="auto">
                <a:xfrm>
                  <a:off x="2016" y="1776"/>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solidFill>
                      <a:srgbClr val="000000"/>
                    </a:solidFill>
                  </a:endParaRPr>
                </a:p>
              </p:txBody>
            </p:sp>
            <p:sp>
              <p:nvSpPr>
                <p:cNvPr id="77208" name="Freeform 215">
                  <a:extLst>
                    <a:ext uri="{FF2B5EF4-FFF2-40B4-BE49-F238E27FC236}">
                      <a16:creationId xmlns:a16="http://schemas.microsoft.com/office/drawing/2014/main" id="{F46B3CD9-2C24-6142-90CE-81E6ED4547A4}"/>
                    </a:ext>
                  </a:extLst>
                </p:cNvPr>
                <p:cNvSpPr>
                  <a:spLocks/>
                </p:cNvSpPr>
                <p:nvPr/>
              </p:nvSpPr>
              <p:spPr bwMode="auto">
                <a:xfrm>
                  <a:off x="2064" y="1824"/>
                  <a:ext cx="96" cy="96"/>
                </a:xfrm>
                <a:custGeom>
                  <a:avLst/>
                  <a:gdLst>
                    <a:gd name="T0" fmla="*/ 0 w 96"/>
                    <a:gd name="T1" fmla="*/ 96 h 96"/>
                    <a:gd name="T2" fmla="*/ 96 w 96"/>
                    <a:gd name="T3" fmla="*/ 96 h 96"/>
                    <a:gd name="T4" fmla="*/ 48 w 96"/>
                    <a:gd name="T5" fmla="*/ 0 h 96"/>
                    <a:gd name="T6" fmla="*/ 0 w 96"/>
                    <a:gd name="T7" fmla="*/ 96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96"/>
                      </a:moveTo>
                      <a:lnTo>
                        <a:pt x="96" y="96"/>
                      </a:lnTo>
                      <a:lnTo>
                        <a:pt x="48" y="0"/>
                      </a:lnTo>
                      <a:lnTo>
                        <a:pt x="0" y="96"/>
                      </a:lnTo>
                      <a:close/>
                    </a:path>
                  </a:pathLst>
                </a:custGeom>
                <a:solidFill>
                  <a:schemeClr val="hlink"/>
                </a:solidFill>
                <a:ln w="3175">
                  <a:solidFill>
                    <a:schemeClr val="tx1"/>
                  </a:solidFill>
                  <a:round/>
                  <a:headEnd/>
                  <a:tailEnd/>
                </a:ln>
              </p:spPr>
              <p:txBody>
                <a:bodyPr wrap="none" anchor="ctr">
                  <a:spAutoFit/>
                </a:bodyPr>
                <a:lstStyle/>
                <a:p>
                  <a:endParaRPr lang="en-US"/>
                </a:p>
              </p:txBody>
            </p:sp>
          </p:grpSp>
          <p:grpSp>
            <p:nvGrpSpPr>
              <p:cNvPr id="77120" name="Group 216">
                <a:extLst>
                  <a:ext uri="{FF2B5EF4-FFF2-40B4-BE49-F238E27FC236}">
                    <a16:creationId xmlns:a16="http://schemas.microsoft.com/office/drawing/2014/main" id="{B6CD3734-433A-DA44-BBFD-334346C31373}"/>
                  </a:ext>
                </a:extLst>
              </p:cNvPr>
              <p:cNvGrpSpPr>
                <a:grpSpLocks/>
              </p:cNvGrpSpPr>
              <p:nvPr/>
            </p:nvGrpSpPr>
            <p:grpSpPr bwMode="auto">
              <a:xfrm>
                <a:off x="2016" y="2352"/>
                <a:ext cx="192" cy="192"/>
                <a:chOff x="2016" y="1776"/>
                <a:chExt cx="192" cy="192"/>
              </a:xfrm>
            </p:grpSpPr>
            <p:sp>
              <p:nvSpPr>
                <p:cNvPr id="77205" name="Rectangle 217">
                  <a:extLst>
                    <a:ext uri="{FF2B5EF4-FFF2-40B4-BE49-F238E27FC236}">
                      <a16:creationId xmlns:a16="http://schemas.microsoft.com/office/drawing/2014/main" id="{3CD9538B-6363-0C4F-A666-FF43726C6F87}"/>
                    </a:ext>
                  </a:extLst>
                </p:cNvPr>
                <p:cNvSpPr>
                  <a:spLocks noChangeArrowheads="1"/>
                </p:cNvSpPr>
                <p:nvPr/>
              </p:nvSpPr>
              <p:spPr bwMode="auto">
                <a:xfrm>
                  <a:off x="2016" y="1776"/>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solidFill>
                      <a:srgbClr val="000000"/>
                    </a:solidFill>
                  </a:endParaRPr>
                </a:p>
              </p:txBody>
            </p:sp>
            <p:sp>
              <p:nvSpPr>
                <p:cNvPr id="77206" name="Freeform 218">
                  <a:extLst>
                    <a:ext uri="{FF2B5EF4-FFF2-40B4-BE49-F238E27FC236}">
                      <a16:creationId xmlns:a16="http://schemas.microsoft.com/office/drawing/2014/main" id="{2A6282D4-40AC-6542-A4D5-2F0D5E0A99E1}"/>
                    </a:ext>
                  </a:extLst>
                </p:cNvPr>
                <p:cNvSpPr>
                  <a:spLocks/>
                </p:cNvSpPr>
                <p:nvPr/>
              </p:nvSpPr>
              <p:spPr bwMode="auto">
                <a:xfrm>
                  <a:off x="2064" y="1824"/>
                  <a:ext cx="96" cy="96"/>
                </a:xfrm>
                <a:custGeom>
                  <a:avLst/>
                  <a:gdLst>
                    <a:gd name="T0" fmla="*/ 0 w 96"/>
                    <a:gd name="T1" fmla="*/ 96 h 96"/>
                    <a:gd name="T2" fmla="*/ 96 w 96"/>
                    <a:gd name="T3" fmla="*/ 96 h 96"/>
                    <a:gd name="T4" fmla="*/ 48 w 96"/>
                    <a:gd name="T5" fmla="*/ 0 h 96"/>
                    <a:gd name="T6" fmla="*/ 0 w 96"/>
                    <a:gd name="T7" fmla="*/ 96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96"/>
                      </a:moveTo>
                      <a:lnTo>
                        <a:pt x="96" y="96"/>
                      </a:lnTo>
                      <a:lnTo>
                        <a:pt x="48" y="0"/>
                      </a:lnTo>
                      <a:lnTo>
                        <a:pt x="0" y="96"/>
                      </a:lnTo>
                      <a:close/>
                    </a:path>
                  </a:pathLst>
                </a:custGeom>
                <a:solidFill>
                  <a:schemeClr val="hlink"/>
                </a:solidFill>
                <a:ln w="3175">
                  <a:solidFill>
                    <a:schemeClr val="tx1"/>
                  </a:solidFill>
                  <a:round/>
                  <a:headEnd/>
                  <a:tailEnd/>
                </a:ln>
              </p:spPr>
              <p:txBody>
                <a:bodyPr wrap="none" anchor="ctr">
                  <a:spAutoFit/>
                </a:bodyPr>
                <a:lstStyle/>
                <a:p>
                  <a:endParaRPr lang="en-US"/>
                </a:p>
              </p:txBody>
            </p:sp>
          </p:grpSp>
          <p:grpSp>
            <p:nvGrpSpPr>
              <p:cNvPr id="77121" name="Group 219">
                <a:extLst>
                  <a:ext uri="{FF2B5EF4-FFF2-40B4-BE49-F238E27FC236}">
                    <a16:creationId xmlns:a16="http://schemas.microsoft.com/office/drawing/2014/main" id="{AAECDF7F-9F76-9047-B1CB-2272C25A98F3}"/>
                  </a:ext>
                </a:extLst>
              </p:cNvPr>
              <p:cNvGrpSpPr>
                <a:grpSpLocks/>
              </p:cNvGrpSpPr>
              <p:nvPr/>
            </p:nvGrpSpPr>
            <p:grpSpPr bwMode="auto">
              <a:xfrm>
                <a:off x="2208" y="1776"/>
                <a:ext cx="192" cy="192"/>
                <a:chOff x="2016" y="1776"/>
                <a:chExt cx="192" cy="192"/>
              </a:xfrm>
            </p:grpSpPr>
            <p:sp>
              <p:nvSpPr>
                <p:cNvPr id="77203" name="Rectangle 220">
                  <a:extLst>
                    <a:ext uri="{FF2B5EF4-FFF2-40B4-BE49-F238E27FC236}">
                      <a16:creationId xmlns:a16="http://schemas.microsoft.com/office/drawing/2014/main" id="{8C61919E-F743-6A4C-918B-4771D0AB56EE}"/>
                    </a:ext>
                  </a:extLst>
                </p:cNvPr>
                <p:cNvSpPr>
                  <a:spLocks noChangeArrowheads="1"/>
                </p:cNvSpPr>
                <p:nvPr/>
              </p:nvSpPr>
              <p:spPr bwMode="auto">
                <a:xfrm>
                  <a:off x="2016" y="1776"/>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solidFill>
                      <a:srgbClr val="000000"/>
                    </a:solidFill>
                  </a:endParaRPr>
                </a:p>
              </p:txBody>
            </p:sp>
            <p:sp>
              <p:nvSpPr>
                <p:cNvPr id="77204" name="Freeform 221">
                  <a:extLst>
                    <a:ext uri="{FF2B5EF4-FFF2-40B4-BE49-F238E27FC236}">
                      <a16:creationId xmlns:a16="http://schemas.microsoft.com/office/drawing/2014/main" id="{7634D07D-E248-1E41-BA80-077BA299201A}"/>
                    </a:ext>
                  </a:extLst>
                </p:cNvPr>
                <p:cNvSpPr>
                  <a:spLocks/>
                </p:cNvSpPr>
                <p:nvPr/>
              </p:nvSpPr>
              <p:spPr bwMode="auto">
                <a:xfrm>
                  <a:off x="2064" y="1824"/>
                  <a:ext cx="96" cy="96"/>
                </a:xfrm>
                <a:custGeom>
                  <a:avLst/>
                  <a:gdLst>
                    <a:gd name="T0" fmla="*/ 0 w 96"/>
                    <a:gd name="T1" fmla="*/ 96 h 96"/>
                    <a:gd name="T2" fmla="*/ 96 w 96"/>
                    <a:gd name="T3" fmla="*/ 96 h 96"/>
                    <a:gd name="T4" fmla="*/ 48 w 96"/>
                    <a:gd name="T5" fmla="*/ 0 h 96"/>
                    <a:gd name="T6" fmla="*/ 0 w 96"/>
                    <a:gd name="T7" fmla="*/ 96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96"/>
                      </a:moveTo>
                      <a:lnTo>
                        <a:pt x="96" y="96"/>
                      </a:lnTo>
                      <a:lnTo>
                        <a:pt x="48" y="0"/>
                      </a:lnTo>
                      <a:lnTo>
                        <a:pt x="0" y="96"/>
                      </a:lnTo>
                      <a:close/>
                    </a:path>
                  </a:pathLst>
                </a:custGeom>
                <a:solidFill>
                  <a:schemeClr val="hlink"/>
                </a:solidFill>
                <a:ln w="3175">
                  <a:solidFill>
                    <a:schemeClr val="tx1"/>
                  </a:solidFill>
                  <a:round/>
                  <a:headEnd/>
                  <a:tailEnd/>
                </a:ln>
              </p:spPr>
              <p:txBody>
                <a:bodyPr wrap="none" anchor="ctr">
                  <a:spAutoFit/>
                </a:bodyPr>
                <a:lstStyle/>
                <a:p>
                  <a:endParaRPr lang="en-US"/>
                </a:p>
              </p:txBody>
            </p:sp>
          </p:grpSp>
          <p:grpSp>
            <p:nvGrpSpPr>
              <p:cNvPr id="77122" name="Group 222">
                <a:extLst>
                  <a:ext uri="{FF2B5EF4-FFF2-40B4-BE49-F238E27FC236}">
                    <a16:creationId xmlns:a16="http://schemas.microsoft.com/office/drawing/2014/main" id="{B5DC78BC-AC4E-3D44-96AE-AC71FA0DA4FA}"/>
                  </a:ext>
                </a:extLst>
              </p:cNvPr>
              <p:cNvGrpSpPr>
                <a:grpSpLocks/>
              </p:cNvGrpSpPr>
              <p:nvPr/>
            </p:nvGrpSpPr>
            <p:grpSpPr bwMode="auto">
              <a:xfrm>
                <a:off x="2208" y="1968"/>
                <a:ext cx="192" cy="192"/>
                <a:chOff x="2016" y="1776"/>
                <a:chExt cx="192" cy="192"/>
              </a:xfrm>
            </p:grpSpPr>
            <p:sp>
              <p:nvSpPr>
                <p:cNvPr id="77201" name="Rectangle 223">
                  <a:extLst>
                    <a:ext uri="{FF2B5EF4-FFF2-40B4-BE49-F238E27FC236}">
                      <a16:creationId xmlns:a16="http://schemas.microsoft.com/office/drawing/2014/main" id="{02B9C05F-C6C6-C746-B4E9-823D9F520236}"/>
                    </a:ext>
                  </a:extLst>
                </p:cNvPr>
                <p:cNvSpPr>
                  <a:spLocks noChangeArrowheads="1"/>
                </p:cNvSpPr>
                <p:nvPr/>
              </p:nvSpPr>
              <p:spPr bwMode="auto">
                <a:xfrm>
                  <a:off x="2016" y="1776"/>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solidFill>
                      <a:srgbClr val="000000"/>
                    </a:solidFill>
                  </a:endParaRPr>
                </a:p>
              </p:txBody>
            </p:sp>
            <p:sp>
              <p:nvSpPr>
                <p:cNvPr id="77202" name="Freeform 224">
                  <a:extLst>
                    <a:ext uri="{FF2B5EF4-FFF2-40B4-BE49-F238E27FC236}">
                      <a16:creationId xmlns:a16="http://schemas.microsoft.com/office/drawing/2014/main" id="{7BF2F42A-5229-374F-8B3D-7E8B4106454F}"/>
                    </a:ext>
                  </a:extLst>
                </p:cNvPr>
                <p:cNvSpPr>
                  <a:spLocks/>
                </p:cNvSpPr>
                <p:nvPr/>
              </p:nvSpPr>
              <p:spPr bwMode="auto">
                <a:xfrm>
                  <a:off x="2064" y="1824"/>
                  <a:ext cx="96" cy="96"/>
                </a:xfrm>
                <a:custGeom>
                  <a:avLst/>
                  <a:gdLst>
                    <a:gd name="T0" fmla="*/ 0 w 96"/>
                    <a:gd name="T1" fmla="*/ 96 h 96"/>
                    <a:gd name="T2" fmla="*/ 96 w 96"/>
                    <a:gd name="T3" fmla="*/ 96 h 96"/>
                    <a:gd name="T4" fmla="*/ 48 w 96"/>
                    <a:gd name="T5" fmla="*/ 0 h 96"/>
                    <a:gd name="T6" fmla="*/ 0 w 96"/>
                    <a:gd name="T7" fmla="*/ 96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96"/>
                      </a:moveTo>
                      <a:lnTo>
                        <a:pt x="96" y="96"/>
                      </a:lnTo>
                      <a:lnTo>
                        <a:pt x="48" y="0"/>
                      </a:lnTo>
                      <a:lnTo>
                        <a:pt x="0" y="96"/>
                      </a:lnTo>
                      <a:close/>
                    </a:path>
                  </a:pathLst>
                </a:custGeom>
                <a:solidFill>
                  <a:schemeClr val="hlink"/>
                </a:solidFill>
                <a:ln w="3175">
                  <a:solidFill>
                    <a:schemeClr val="tx1"/>
                  </a:solidFill>
                  <a:round/>
                  <a:headEnd/>
                  <a:tailEnd/>
                </a:ln>
              </p:spPr>
              <p:txBody>
                <a:bodyPr wrap="none" anchor="ctr">
                  <a:spAutoFit/>
                </a:bodyPr>
                <a:lstStyle/>
                <a:p>
                  <a:endParaRPr lang="en-US"/>
                </a:p>
              </p:txBody>
            </p:sp>
          </p:grpSp>
          <p:grpSp>
            <p:nvGrpSpPr>
              <p:cNvPr id="77123" name="Group 225">
                <a:extLst>
                  <a:ext uri="{FF2B5EF4-FFF2-40B4-BE49-F238E27FC236}">
                    <a16:creationId xmlns:a16="http://schemas.microsoft.com/office/drawing/2014/main" id="{93D5581B-745E-2648-847A-DF816A7D3966}"/>
                  </a:ext>
                </a:extLst>
              </p:cNvPr>
              <p:cNvGrpSpPr>
                <a:grpSpLocks/>
              </p:cNvGrpSpPr>
              <p:nvPr/>
            </p:nvGrpSpPr>
            <p:grpSpPr bwMode="auto">
              <a:xfrm>
                <a:off x="2208" y="2160"/>
                <a:ext cx="192" cy="192"/>
                <a:chOff x="2016" y="1776"/>
                <a:chExt cx="192" cy="192"/>
              </a:xfrm>
            </p:grpSpPr>
            <p:sp>
              <p:nvSpPr>
                <p:cNvPr id="77199" name="Rectangle 226">
                  <a:extLst>
                    <a:ext uri="{FF2B5EF4-FFF2-40B4-BE49-F238E27FC236}">
                      <a16:creationId xmlns:a16="http://schemas.microsoft.com/office/drawing/2014/main" id="{8AA7EAC4-798A-BB49-A492-0640B5440904}"/>
                    </a:ext>
                  </a:extLst>
                </p:cNvPr>
                <p:cNvSpPr>
                  <a:spLocks noChangeArrowheads="1"/>
                </p:cNvSpPr>
                <p:nvPr/>
              </p:nvSpPr>
              <p:spPr bwMode="auto">
                <a:xfrm>
                  <a:off x="2016" y="1776"/>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solidFill>
                      <a:srgbClr val="000000"/>
                    </a:solidFill>
                  </a:endParaRPr>
                </a:p>
              </p:txBody>
            </p:sp>
            <p:sp>
              <p:nvSpPr>
                <p:cNvPr id="77200" name="Freeform 227">
                  <a:extLst>
                    <a:ext uri="{FF2B5EF4-FFF2-40B4-BE49-F238E27FC236}">
                      <a16:creationId xmlns:a16="http://schemas.microsoft.com/office/drawing/2014/main" id="{35CC2549-4DF9-BF41-BEC2-0F7E7599D432}"/>
                    </a:ext>
                  </a:extLst>
                </p:cNvPr>
                <p:cNvSpPr>
                  <a:spLocks/>
                </p:cNvSpPr>
                <p:nvPr/>
              </p:nvSpPr>
              <p:spPr bwMode="auto">
                <a:xfrm>
                  <a:off x="2064" y="1824"/>
                  <a:ext cx="96" cy="96"/>
                </a:xfrm>
                <a:custGeom>
                  <a:avLst/>
                  <a:gdLst>
                    <a:gd name="T0" fmla="*/ 0 w 96"/>
                    <a:gd name="T1" fmla="*/ 96 h 96"/>
                    <a:gd name="T2" fmla="*/ 96 w 96"/>
                    <a:gd name="T3" fmla="*/ 96 h 96"/>
                    <a:gd name="T4" fmla="*/ 48 w 96"/>
                    <a:gd name="T5" fmla="*/ 0 h 96"/>
                    <a:gd name="T6" fmla="*/ 0 w 96"/>
                    <a:gd name="T7" fmla="*/ 96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96"/>
                      </a:moveTo>
                      <a:lnTo>
                        <a:pt x="96" y="96"/>
                      </a:lnTo>
                      <a:lnTo>
                        <a:pt x="48" y="0"/>
                      </a:lnTo>
                      <a:lnTo>
                        <a:pt x="0" y="96"/>
                      </a:lnTo>
                      <a:close/>
                    </a:path>
                  </a:pathLst>
                </a:custGeom>
                <a:solidFill>
                  <a:schemeClr val="hlink"/>
                </a:solidFill>
                <a:ln w="3175">
                  <a:solidFill>
                    <a:schemeClr val="tx1"/>
                  </a:solidFill>
                  <a:round/>
                  <a:headEnd/>
                  <a:tailEnd/>
                </a:ln>
              </p:spPr>
              <p:txBody>
                <a:bodyPr wrap="none" anchor="ctr">
                  <a:spAutoFit/>
                </a:bodyPr>
                <a:lstStyle/>
                <a:p>
                  <a:endParaRPr lang="en-US"/>
                </a:p>
              </p:txBody>
            </p:sp>
          </p:grpSp>
          <p:grpSp>
            <p:nvGrpSpPr>
              <p:cNvPr id="77124" name="Group 228">
                <a:extLst>
                  <a:ext uri="{FF2B5EF4-FFF2-40B4-BE49-F238E27FC236}">
                    <a16:creationId xmlns:a16="http://schemas.microsoft.com/office/drawing/2014/main" id="{691A1473-328A-334C-8EE2-B92C92104006}"/>
                  </a:ext>
                </a:extLst>
              </p:cNvPr>
              <p:cNvGrpSpPr>
                <a:grpSpLocks/>
              </p:cNvGrpSpPr>
              <p:nvPr/>
            </p:nvGrpSpPr>
            <p:grpSpPr bwMode="auto">
              <a:xfrm>
                <a:off x="2208" y="2352"/>
                <a:ext cx="192" cy="192"/>
                <a:chOff x="2016" y="1776"/>
                <a:chExt cx="192" cy="192"/>
              </a:xfrm>
            </p:grpSpPr>
            <p:sp>
              <p:nvSpPr>
                <p:cNvPr id="77197" name="Rectangle 229">
                  <a:extLst>
                    <a:ext uri="{FF2B5EF4-FFF2-40B4-BE49-F238E27FC236}">
                      <a16:creationId xmlns:a16="http://schemas.microsoft.com/office/drawing/2014/main" id="{AA5EE0DD-D0E9-A847-9905-A8C838E78B6D}"/>
                    </a:ext>
                  </a:extLst>
                </p:cNvPr>
                <p:cNvSpPr>
                  <a:spLocks noChangeArrowheads="1"/>
                </p:cNvSpPr>
                <p:nvPr/>
              </p:nvSpPr>
              <p:spPr bwMode="auto">
                <a:xfrm>
                  <a:off x="2016" y="1776"/>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solidFill>
                      <a:srgbClr val="000000"/>
                    </a:solidFill>
                  </a:endParaRPr>
                </a:p>
              </p:txBody>
            </p:sp>
            <p:sp>
              <p:nvSpPr>
                <p:cNvPr id="77198" name="Freeform 230">
                  <a:extLst>
                    <a:ext uri="{FF2B5EF4-FFF2-40B4-BE49-F238E27FC236}">
                      <a16:creationId xmlns:a16="http://schemas.microsoft.com/office/drawing/2014/main" id="{5947074F-C6EB-6041-BF71-1E68AA29F6B9}"/>
                    </a:ext>
                  </a:extLst>
                </p:cNvPr>
                <p:cNvSpPr>
                  <a:spLocks/>
                </p:cNvSpPr>
                <p:nvPr/>
              </p:nvSpPr>
              <p:spPr bwMode="auto">
                <a:xfrm>
                  <a:off x="2064" y="1824"/>
                  <a:ext cx="96" cy="96"/>
                </a:xfrm>
                <a:custGeom>
                  <a:avLst/>
                  <a:gdLst>
                    <a:gd name="T0" fmla="*/ 0 w 96"/>
                    <a:gd name="T1" fmla="*/ 96 h 96"/>
                    <a:gd name="T2" fmla="*/ 96 w 96"/>
                    <a:gd name="T3" fmla="*/ 96 h 96"/>
                    <a:gd name="T4" fmla="*/ 48 w 96"/>
                    <a:gd name="T5" fmla="*/ 0 h 96"/>
                    <a:gd name="T6" fmla="*/ 0 w 96"/>
                    <a:gd name="T7" fmla="*/ 96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96"/>
                      </a:moveTo>
                      <a:lnTo>
                        <a:pt x="96" y="96"/>
                      </a:lnTo>
                      <a:lnTo>
                        <a:pt x="48" y="0"/>
                      </a:lnTo>
                      <a:lnTo>
                        <a:pt x="0" y="96"/>
                      </a:lnTo>
                      <a:close/>
                    </a:path>
                  </a:pathLst>
                </a:custGeom>
                <a:solidFill>
                  <a:schemeClr val="hlink"/>
                </a:solidFill>
                <a:ln w="3175">
                  <a:solidFill>
                    <a:schemeClr val="tx1"/>
                  </a:solidFill>
                  <a:round/>
                  <a:headEnd/>
                  <a:tailEnd/>
                </a:ln>
              </p:spPr>
              <p:txBody>
                <a:bodyPr wrap="none" anchor="ctr">
                  <a:spAutoFit/>
                </a:bodyPr>
                <a:lstStyle/>
                <a:p>
                  <a:endParaRPr lang="en-US"/>
                </a:p>
              </p:txBody>
            </p:sp>
          </p:grpSp>
          <p:grpSp>
            <p:nvGrpSpPr>
              <p:cNvPr id="77125" name="Group 231">
                <a:extLst>
                  <a:ext uri="{FF2B5EF4-FFF2-40B4-BE49-F238E27FC236}">
                    <a16:creationId xmlns:a16="http://schemas.microsoft.com/office/drawing/2014/main" id="{22680059-6BC5-1843-ADB7-308A72735808}"/>
                  </a:ext>
                </a:extLst>
              </p:cNvPr>
              <p:cNvGrpSpPr>
                <a:grpSpLocks/>
              </p:cNvGrpSpPr>
              <p:nvPr/>
            </p:nvGrpSpPr>
            <p:grpSpPr bwMode="auto">
              <a:xfrm>
                <a:off x="2400" y="1776"/>
                <a:ext cx="192" cy="192"/>
                <a:chOff x="2016" y="1776"/>
                <a:chExt cx="192" cy="192"/>
              </a:xfrm>
            </p:grpSpPr>
            <p:sp>
              <p:nvSpPr>
                <p:cNvPr id="77195" name="Rectangle 232">
                  <a:extLst>
                    <a:ext uri="{FF2B5EF4-FFF2-40B4-BE49-F238E27FC236}">
                      <a16:creationId xmlns:a16="http://schemas.microsoft.com/office/drawing/2014/main" id="{3B75855A-9203-5F45-95E0-4E6429ABBADE}"/>
                    </a:ext>
                  </a:extLst>
                </p:cNvPr>
                <p:cNvSpPr>
                  <a:spLocks noChangeArrowheads="1"/>
                </p:cNvSpPr>
                <p:nvPr/>
              </p:nvSpPr>
              <p:spPr bwMode="auto">
                <a:xfrm>
                  <a:off x="2016" y="1776"/>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solidFill>
                      <a:srgbClr val="000000"/>
                    </a:solidFill>
                  </a:endParaRPr>
                </a:p>
              </p:txBody>
            </p:sp>
            <p:sp>
              <p:nvSpPr>
                <p:cNvPr id="77196" name="Freeform 233">
                  <a:extLst>
                    <a:ext uri="{FF2B5EF4-FFF2-40B4-BE49-F238E27FC236}">
                      <a16:creationId xmlns:a16="http://schemas.microsoft.com/office/drawing/2014/main" id="{BA30C004-8014-FC4C-8A83-8280A8511CB7}"/>
                    </a:ext>
                  </a:extLst>
                </p:cNvPr>
                <p:cNvSpPr>
                  <a:spLocks/>
                </p:cNvSpPr>
                <p:nvPr/>
              </p:nvSpPr>
              <p:spPr bwMode="auto">
                <a:xfrm>
                  <a:off x="2064" y="1824"/>
                  <a:ext cx="96" cy="96"/>
                </a:xfrm>
                <a:custGeom>
                  <a:avLst/>
                  <a:gdLst>
                    <a:gd name="T0" fmla="*/ 0 w 96"/>
                    <a:gd name="T1" fmla="*/ 96 h 96"/>
                    <a:gd name="T2" fmla="*/ 96 w 96"/>
                    <a:gd name="T3" fmla="*/ 96 h 96"/>
                    <a:gd name="T4" fmla="*/ 48 w 96"/>
                    <a:gd name="T5" fmla="*/ 0 h 96"/>
                    <a:gd name="T6" fmla="*/ 0 w 96"/>
                    <a:gd name="T7" fmla="*/ 96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96"/>
                      </a:moveTo>
                      <a:lnTo>
                        <a:pt x="96" y="96"/>
                      </a:lnTo>
                      <a:lnTo>
                        <a:pt x="48" y="0"/>
                      </a:lnTo>
                      <a:lnTo>
                        <a:pt x="0" y="96"/>
                      </a:lnTo>
                      <a:close/>
                    </a:path>
                  </a:pathLst>
                </a:custGeom>
                <a:solidFill>
                  <a:schemeClr val="hlink"/>
                </a:solidFill>
                <a:ln w="3175">
                  <a:solidFill>
                    <a:schemeClr val="tx1"/>
                  </a:solidFill>
                  <a:round/>
                  <a:headEnd/>
                  <a:tailEnd/>
                </a:ln>
              </p:spPr>
              <p:txBody>
                <a:bodyPr wrap="none" anchor="ctr">
                  <a:spAutoFit/>
                </a:bodyPr>
                <a:lstStyle/>
                <a:p>
                  <a:endParaRPr lang="en-US"/>
                </a:p>
              </p:txBody>
            </p:sp>
          </p:grpSp>
          <p:grpSp>
            <p:nvGrpSpPr>
              <p:cNvPr id="77126" name="Group 234">
                <a:extLst>
                  <a:ext uri="{FF2B5EF4-FFF2-40B4-BE49-F238E27FC236}">
                    <a16:creationId xmlns:a16="http://schemas.microsoft.com/office/drawing/2014/main" id="{78FBE2DD-57B3-0249-A073-1D1D6F30DEAB}"/>
                  </a:ext>
                </a:extLst>
              </p:cNvPr>
              <p:cNvGrpSpPr>
                <a:grpSpLocks/>
              </p:cNvGrpSpPr>
              <p:nvPr/>
            </p:nvGrpSpPr>
            <p:grpSpPr bwMode="auto">
              <a:xfrm>
                <a:off x="2400" y="1968"/>
                <a:ext cx="192" cy="192"/>
                <a:chOff x="2016" y="1776"/>
                <a:chExt cx="192" cy="192"/>
              </a:xfrm>
            </p:grpSpPr>
            <p:sp>
              <p:nvSpPr>
                <p:cNvPr id="77193" name="Rectangle 235">
                  <a:extLst>
                    <a:ext uri="{FF2B5EF4-FFF2-40B4-BE49-F238E27FC236}">
                      <a16:creationId xmlns:a16="http://schemas.microsoft.com/office/drawing/2014/main" id="{1350D038-465A-6845-A181-796E4EC347CC}"/>
                    </a:ext>
                  </a:extLst>
                </p:cNvPr>
                <p:cNvSpPr>
                  <a:spLocks noChangeArrowheads="1"/>
                </p:cNvSpPr>
                <p:nvPr/>
              </p:nvSpPr>
              <p:spPr bwMode="auto">
                <a:xfrm>
                  <a:off x="2016" y="1776"/>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solidFill>
                      <a:srgbClr val="000000"/>
                    </a:solidFill>
                  </a:endParaRPr>
                </a:p>
              </p:txBody>
            </p:sp>
            <p:sp>
              <p:nvSpPr>
                <p:cNvPr id="77194" name="Freeform 236">
                  <a:extLst>
                    <a:ext uri="{FF2B5EF4-FFF2-40B4-BE49-F238E27FC236}">
                      <a16:creationId xmlns:a16="http://schemas.microsoft.com/office/drawing/2014/main" id="{7F93D33B-9F12-FA4B-B5FB-1B37449A31A0}"/>
                    </a:ext>
                  </a:extLst>
                </p:cNvPr>
                <p:cNvSpPr>
                  <a:spLocks/>
                </p:cNvSpPr>
                <p:nvPr/>
              </p:nvSpPr>
              <p:spPr bwMode="auto">
                <a:xfrm>
                  <a:off x="2064" y="1824"/>
                  <a:ext cx="96" cy="96"/>
                </a:xfrm>
                <a:custGeom>
                  <a:avLst/>
                  <a:gdLst>
                    <a:gd name="T0" fmla="*/ 0 w 96"/>
                    <a:gd name="T1" fmla="*/ 96 h 96"/>
                    <a:gd name="T2" fmla="*/ 96 w 96"/>
                    <a:gd name="T3" fmla="*/ 96 h 96"/>
                    <a:gd name="T4" fmla="*/ 48 w 96"/>
                    <a:gd name="T5" fmla="*/ 0 h 96"/>
                    <a:gd name="T6" fmla="*/ 0 w 96"/>
                    <a:gd name="T7" fmla="*/ 96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96"/>
                      </a:moveTo>
                      <a:lnTo>
                        <a:pt x="96" y="96"/>
                      </a:lnTo>
                      <a:lnTo>
                        <a:pt x="48" y="0"/>
                      </a:lnTo>
                      <a:lnTo>
                        <a:pt x="0" y="96"/>
                      </a:lnTo>
                      <a:close/>
                    </a:path>
                  </a:pathLst>
                </a:custGeom>
                <a:solidFill>
                  <a:schemeClr val="hlink"/>
                </a:solidFill>
                <a:ln w="3175">
                  <a:solidFill>
                    <a:schemeClr val="tx1"/>
                  </a:solidFill>
                  <a:round/>
                  <a:headEnd/>
                  <a:tailEnd/>
                </a:ln>
              </p:spPr>
              <p:txBody>
                <a:bodyPr wrap="none" anchor="ctr">
                  <a:spAutoFit/>
                </a:bodyPr>
                <a:lstStyle/>
                <a:p>
                  <a:endParaRPr lang="en-US"/>
                </a:p>
              </p:txBody>
            </p:sp>
          </p:grpSp>
          <p:grpSp>
            <p:nvGrpSpPr>
              <p:cNvPr id="77127" name="Group 237">
                <a:extLst>
                  <a:ext uri="{FF2B5EF4-FFF2-40B4-BE49-F238E27FC236}">
                    <a16:creationId xmlns:a16="http://schemas.microsoft.com/office/drawing/2014/main" id="{65E7A297-3CDC-3041-967B-1930EFE9BB51}"/>
                  </a:ext>
                </a:extLst>
              </p:cNvPr>
              <p:cNvGrpSpPr>
                <a:grpSpLocks/>
              </p:cNvGrpSpPr>
              <p:nvPr/>
            </p:nvGrpSpPr>
            <p:grpSpPr bwMode="auto">
              <a:xfrm>
                <a:off x="2400" y="2160"/>
                <a:ext cx="192" cy="192"/>
                <a:chOff x="2016" y="1776"/>
                <a:chExt cx="192" cy="192"/>
              </a:xfrm>
            </p:grpSpPr>
            <p:sp>
              <p:nvSpPr>
                <p:cNvPr id="77191" name="Rectangle 238">
                  <a:extLst>
                    <a:ext uri="{FF2B5EF4-FFF2-40B4-BE49-F238E27FC236}">
                      <a16:creationId xmlns:a16="http://schemas.microsoft.com/office/drawing/2014/main" id="{1046D889-B606-C142-AC0D-2CAA37D9F110}"/>
                    </a:ext>
                  </a:extLst>
                </p:cNvPr>
                <p:cNvSpPr>
                  <a:spLocks noChangeArrowheads="1"/>
                </p:cNvSpPr>
                <p:nvPr/>
              </p:nvSpPr>
              <p:spPr bwMode="auto">
                <a:xfrm>
                  <a:off x="2016" y="1776"/>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solidFill>
                      <a:srgbClr val="000000"/>
                    </a:solidFill>
                  </a:endParaRPr>
                </a:p>
              </p:txBody>
            </p:sp>
            <p:sp>
              <p:nvSpPr>
                <p:cNvPr id="77192" name="Freeform 239">
                  <a:extLst>
                    <a:ext uri="{FF2B5EF4-FFF2-40B4-BE49-F238E27FC236}">
                      <a16:creationId xmlns:a16="http://schemas.microsoft.com/office/drawing/2014/main" id="{62C4B2CF-779C-AF45-9956-9D6A0E3D7E91}"/>
                    </a:ext>
                  </a:extLst>
                </p:cNvPr>
                <p:cNvSpPr>
                  <a:spLocks/>
                </p:cNvSpPr>
                <p:nvPr/>
              </p:nvSpPr>
              <p:spPr bwMode="auto">
                <a:xfrm>
                  <a:off x="2064" y="1824"/>
                  <a:ext cx="96" cy="96"/>
                </a:xfrm>
                <a:custGeom>
                  <a:avLst/>
                  <a:gdLst>
                    <a:gd name="T0" fmla="*/ 0 w 96"/>
                    <a:gd name="T1" fmla="*/ 96 h 96"/>
                    <a:gd name="T2" fmla="*/ 96 w 96"/>
                    <a:gd name="T3" fmla="*/ 96 h 96"/>
                    <a:gd name="T4" fmla="*/ 48 w 96"/>
                    <a:gd name="T5" fmla="*/ 0 h 96"/>
                    <a:gd name="T6" fmla="*/ 0 w 96"/>
                    <a:gd name="T7" fmla="*/ 96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96"/>
                      </a:moveTo>
                      <a:lnTo>
                        <a:pt x="96" y="96"/>
                      </a:lnTo>
                      <a:lnTo>
                        <a:pt x="48" y="0"/>
                      </a:lnTo>
                      <a:lnTo>
                        <a:pt x="0" y="96"/>
                      </a:lnTo>
                      <a:close/>
                    </a:path>
                  </a:pathLst>
                </a:custGeom>
                <a:solidFill>
                  <a:schemeClr val="hlink"/>
                </a:solidFill>
                <a:ln w="3175">
                  <a:solidFill>
                    <a:schemeClr val="tx1"/>
                  </a:solidFill>
                  <a:round/>
                  <a:headEnd/>
                  <a:tailEnd/>
                </a:ln>
              </p:spPr>
              <p:txBody>
                <a:bodyPr wrap="none" anchor="ctr">
                  <a:spAutoFit/>
                </a:bodyPr>
                <a:lstStyle/>
                <a:p>
                  <a:endParaRPr lang="en-US"/>
                </a:p>
              </p:txBody>
            </p:sp>
          </p:grpSp>
          <p:grpSp>
            <p:nvGrpSpPr>
              <p:cNvPr id="77128" name="Group 240">
                <a:extLst>
                  <a:ext uri="{FF2B5EF4-FFF2-40B4-BE49-F238E27FC236}">
                    <a16:creationId xmlns:a16="http://schemas.microsoft.com/office/drawing/2014/main" id="{B7E80C8F-F8F4-6349-8923-E12D0197D9B8}"/>
                  </a:ext>
                </a:extLst>
              </p:cNvPr>
              <p:cNvGrpSpPr>
                <a:grpSpLocks/>
              </p:cNvGrpSpPr>
              <p:nvPr/>
            </p:nvGrpSpPr>
            <p:grpSpPr bwMode="auto">
              <a:xfrm>
                <a:off x="2400" y="2352"/>
                <a:ext cx="192" cy="192"/>
                <a:chOff x="2016" y="1776"/>
                <a:chExt cx="192" cy="192"/>
              </a:xfrm>
            </p:grpSpPr>
            <p:sp>
              <p:nvSpPr>
                <p:cNvPr id="77189" name="Rectangle 241">
                  <a:extLst>
                    <a:ext uri="{FF2B5EF4-FFF2-40B4-BE49-F238E27FC236}">
                      <a16:creationId xmlns:a16="http://schemas.microsoft.com/office/drawing/2014/main" id="{97E0D604-5A5D-1D4B-AECD-7F94703D5AB7}"/>
                    </a:ext>
                  </a:extLst>
                </p:cNvPr>
                <p:cNvSpPr>
                  <a:spLocks noChangeArrowheads="1"/>
                </p:cNvSpPr>
                <p:nvPr/>
              </p:nvSpPr>
              <p:spPr bwMode="auto">
                <a:xfrm>
                  <a:off x="2016" y="1776"/>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solidFill>
                      <a:srgbClr val="000000"/>
                    </a:solidFill>
                  </a:endParaRPr>
                </a:p>
              </p:txBody>
            </p:sp>
            <p:sp>
              <p:nvSpPr>
                <p:cNvPr id="77190" name="Freeform 242">
                  <a:extLst>
                    <a:ext uri="{FF2B5EF4-FFF2-40B4-BE49-F238E27FC236}">
                      <a16:creationId xmlns:a16="http://schemas.microsoft.com/office/drawing/2014/main" id="{15B1DECC-459C-8442-9D42-1AE175B4DC42}"/>
                    </a:ext>
                  </a:extLst>
                </p:cNvPr>
                <p:cNvSpPr>
                  <a:spLocks/>
                </p:cNvSpPr>
                <p:nvPr/>
              </p:nvSpPr>
              <p:spPr bwMode="auto">
                <a:xfrm>
                  <a:off x="2064" y="1824"/>
                  <a:ext cx="96" cy="96"/>
                </a:xfrm>
                <a:custGeom>
                  <a:avLst/>
                  <a:gdLst>
                    <a:gd name="T0" fmla="*/ 0 w 96"/>
                    <a:gd name="T1" fmla="*/ 96 h 96"/>
                    <a:gd name="T2" fmla="*/ 96 w 96"/>
                    <a:gd name="T3" fmla="*/ 96 h 96"/>
                    <a:gd name="T4" fmla="*/ 48 w 96"/>
                    <a:gd name="T5" fmla="*/ 0 h 96"/>
                    <a:gd name="T6" fmla="*/ 0 w 96"/>
                    <a:gd name="T7" fmla="*/ 96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96"/>
                      </a:moveTo>
                      <a:lnTo>
                        <a:pt x="96" y="96"/>
                      </a:lnTo>
                      <a:lnTo>
                        <a:pt x="48" y="0"/>
                      </a:lnTo>
                      <a:lnTo>
                        <a:pt x="0" y="96"/>
                      </a:lnTo>
                      <a:close/>
                    </a:path>
                  </a:pathLst>
                </a:custGeom>
                <a:solidFill>
                  <a:schemeClr val="hlink"/>
                </a:solidFill>
                <a:ln w="3175">
                  <a:solidFill>
                    <a:schemeClr val="tx1"/>
                  </a:solidFill>
                  <a:round/>
                  <a:headEnd/>
                  <a:tailEnd/>
                </a:ln>
              </p:spPr>
              <p:txBody>
                <a:bodyPr wrap="none" anchor="ctr">
                  <a:spAutoFit/>
                </a:bodyPr>
                <a:lstStyle/>
                <a:p>
                  <a:endParaRPr lang="en-US"/>
                </a:p>
              </p:txBody>
            </p:sp>
          </p:grpSp>
          <p:grpSp>
            <p:nvGrpSpPr>
              <p:cNvPr id="77129" name="Group 243">
                <a:extLst>
                  <a:ext uri="{FF2B5EF4-FFF2-40B4-BE49-F238E27FC236}">
                    <a16:creationId xmlns:a16="http://schemas.microsoft.com/office/drawing/2014/main" id="{549432C0-70C0-2543-83A7-1A7E2AF41935}"/>
                  </a:ext>
                </a:extLst>
              </p:cNvPr>
              <p:cNvGrpSpPr>
                <a:grpSpLocks/>
              </p:cNvGrpSpPr>
              <p:nvPr/>
            </p:nvGrpSpPr>
            <p:grpSpPr bwMode="auto">
              <a:xfrm>
                <a:off x="2592" y="1776"/>
                <a:ext cx="192" cy="192"/>
                <a:chOff x="2016" y="1776"/>
                <a:chExt cx="192" cy="192"/>
              </a:xfrm>
            </p:grpSpPr>
            <p:sp>
              <p:nvSpPr>
                <p:cNvPr id="77187" name="Rectangle 244">
                  <a:extLst>
                    <a:ext uri="{FF2B5EF4-FFF2-40B4-BE49-F238E27FC236}">
                      <a16:creationId xmlns:a16="http://schemas.microsoft.com/office/drawing/2014/main" id="{1F83F276-805C-6D4A-8A50-36CBC7FB16A8}"/>
                    </a:ext>
                  </a:extLst>
                </p:cNvPr>
                <p:cNvSpPr>
                  <a:spLocks noChangeArrowheads="1"/>
                </p:cNvSpPr>
                <p:nvPr/>
              </p:nvSpPr>
              <p:spPr bwMode="auto">
                <a:xfrm>
                  <a:off x="2016" y="1776"/>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solidFill>
                      <a:srgbClr val="000000"/>
                    </a:solidFill>
                  </a:endParaRPr>
                </a:p>
              </p:txBody>
            </p:sp>
            <p:sp>
              <p:nvSpPr>
                <p:cNvPr id="77188" name="Freeform 245">
                  <a:extLst>
                    <a:ext uri="{FF2B5EF4-FFF2-40B4-BE49-F238E27FC236}">
                      <a16:creationId xmlns:a16="http://schemas.microsoft.com/office/drawing/2014/main" id="{45DBBDF2-173F-F146-969B-224931914F97}"/>
                    </a:ext>
                  </a:extLst>
                </p:cNvPr>
                <p:cNvSpPr>
                  <a:spLocks/>
                </p:cNvSpPr>
                <p:nvPr/>
              </p:nvSpPr>
              <p:spPr bwMode="auto">
                <a:xfrm>
                  <a:off x="2064" y="1824"/>
                  <a:ext cx="96" cy="96"/>
                </a:xfrm>
                <a:custGeom>
                  <a:avLst/>
                  <a:gdLst>
                    <a:gd name="T0" fmla="*/ 0 w 96"/>
                    <a:gd name="T1" fmla="*/ 96 h 96"/>
                    <a:gd name="T2" fmla="*/ 96 w 96"/>
                    <a:gd name="T3" fmla="*/ 96 h 96"/>
                    <a:gd name="T4" fmla="*/ 48 w 96"/>
                    <a:gd name="T5" fmla="*/ 0 h 96"/>
                    <a:gd name="T6" fmla="*/ 0 w 96"/>
                    <a:gd name="T7" fmla="*/ 96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96"/>
                      </a:moveTo>
                      <a:lnTo>
                        <a:pt x="96" y="96"/>
                      </a:lnTo>
                      <a:lnTo>
                        <a:pt x="48" y="0"/>
                      </a:lnTo>
                      <a:lnTo>
                        <a:pt x="0" y="96"/>
                      </a:lnTo>
                      <a:close/>
                    </a:path>
                  </a:pathLst>
                </a:custGeom>
                <a:solidFill>
                  <a:schemeClr val="hlink"/>
                </a:solidFill>
                <a:ln w="3175">
                  <a:solidFill>
                    <a:schemeClr val="tx1"/>
                  </a:solidFill>
                  <a:round/>
                  <a:headEnd/>
                  <a:tailEnd/>
                </a:ln>
              </p:spPr>
              <p:txBody>
                <a:bodyPr wrap="none" anchor="ctr">
                  <a:spAutoFit/>
                </a:bodyPr>
                <a:lstStyle/>
                <a:p>
                  <a:endParaRPr lang="en-US"/>
                </a:p>
              </p:txBody>
            </p:sp>
          </p:grpSp>
          <p:grpSp>
            <p:nvGrpSpPr>
              <p:cNvPr id="77130" name="Group 246">
                <a:extLst>
                  <a:ext uri="{FF2B5EF4-FFF2-40B4-BE49-F238E27FC236}">
                    <a16:creationId xmlns:a16="http://schemas.microsoft.com/office/drawing/2014/main" id="{6F6E0D9B-2B5F-CD49-8273-19117ABA0185}"/>
                  </a:ext>
                </a:extLst>
              </p:cNvPr>
              <p:cNvGrpSpPr>
                <a:grpSpLocks/>
              </p:cNvGrpSpPr>
              <p:nvPr/>
            </p:nvGrpSpPr>
            <p:grpSpPr bwMode="auto">
              <a:xfrm>
                <a:off x="2592" y="1968"/>
                <a:ext cx="192" cy="192"/>
                <a:chOff x="2016" y="1776"/>
                <a:chExt cx="192" cy="192"/>
              </a:xfrm>
            </p:grpSpPr>
            <p:sp>
              <p:nvSpPr>
                <p:cNvPr id="77185" name="Rectangle 247">
                  <a:extLst>
                    <a:ext uri="{FF2B5EF4-FFF2-40B4-BE49-F238E27FC236}">
                      <a16:creationId xmlns:a16="http://schemas.microsoft.com/office/drawing/2014/main" id="{E2E9A3D3-8B5A-8145-8A3B-080EFCCFC92E}"/>
                    </a:ext>
                  </a:extLst>
                </p:cNvPr>
                <p:cNvSpPr>
                  <a:spLocks noChangeArrowheads="1"/>
                </p:cNvSpPr>
                <p:nvPr/>
              </p:nvSpPr>
              <p:spPr bwMode="auto">
                <a:xfrm>
                  <a:off x="2016" y="1776"/>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solidFill>
                      <a:srgbClr val="000000"/>
                    </a:solidFill>
                  </a:endParaRPr>
                </a:p>
              </p:txBody>
            </p:sp>
            <p:sp>
              <p:nvSpPr>
                <p:cNvPr id="77186" name="Freeform 248">
                  <a:extLst>
                    <a:ext uri="{FF2B5EF4-FFF2-40B4-BE49-F238E27FC236}">
                      <a16:creationId xmlns:a16="http://schemas.microsoft.com/office/drawing/2014/main" id="{672A0C22-7615-0B4C-B47F-8CFE05628E9D}"/>
                    </a:ext>
                  </a:extLst>
                </p:cNvPr>
                <p:cNvSpPr>
                  <a:spLocks/>
                </p:cNvSpPr>
                <p:nvPr/>
              </p:nvSpPr>
              <p:spPr bwMode="auto">
                <a:xfrm>
                  <a:off x="2064" y="1824"/>
                  <a:ext cx="96" cy="96"/>
                </a:xfrm>
                <a:custGeom>
                  <a:avLst/>
                  <a:gdLst>
                    <a:gd name="T0" fmla="*/ 0 w 96"/>
                    <a:gd name="T1" fmla="*/ 96 h 96"/>
                    <a:gd name="T2" fmla="*/ 96 w 96"/>
                    <a:gd name="T3" fmla="*/ 96 h 96"/>
                    <a:gd name="T4" fmla="*/ 48 w 96"/>
                    <a:gd name="T5" fmla="*/ 0 h 96"/>
                    <a:gd name="T6" fmla="*/ 0 w 96"/>
                    <a:gd name="T7" fmla="*/ 96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96"/>
                      </a:moveTo>
                      <a:lnTo>
                        <a:pt x="96" y="96"/>
                      </a:lnTo>
                      <a:lnTo>
                        <a:pt x="48" y="0"/>
                      </a:lnTo>
                      <a:lnTo>
                        <a:pt x="0" y="96"/>
                      </a:lnTo>
                      <a:close/>
                    </a:path>
                  </a:pathLst>
                </a:custGeom>
                <a:solidFill>
                  <a:schemeClr val="hlink"/>
                </a:solidFill>
                <a:ln w="3175">
                  <a:solidFill>
                    <a:schemeClr val="tx1"/>
                  </a:solidFill>
                  <a:round/>
                  <a:headEnd/>
                  <a:tailEnd/>
                </a:ln>
              </p:spPr>
              <p:txBody>
                <a:bodyPr wrap="none" anchor="ctr">
                  <a:spAutoFit/>
                </a:bodyPr>
                <a:lstStyle/>
                <a:p>
                  <a:endParaRPr lang="en-US"/>
                </a:p>
              </p:txBody>
            </p:sp>
          </p:grpSp>
          <p:grpSp>
            <p:nvGrpSpPr>
              <p:cNvPr id="77131" name="Group 249">
                <a:extLst>
                  <a:ext uri="{FF2B5EF4-FFF2-40B4-BE49-F238E27FC236}">
                    <a16:creationId xmlns:a16="http://schemas.microsoft.com/office/drawing/2014/main" id="{039CED4D-F4C4-FD45-B9DA-E132839D2539}"/>
                  </a:ext>
                </a:extLst>
              </p:cNvPr>
              <p:cNvGrpSpPr>
                <a:grpSpLocks/>
              </p:cNvGrpSpPr>
              <p:nvPr/>
            </p:nvGrpSpPr>
            <p:grpSpPr bwMode="auto">
              <a:xfrm>
                <a:off x="2592" y="2160"/>
                <a:ext cx="192" cy="192"/>
                <a:chOff x="2016" y="1776"/>
                <a:chExt cx="192" cy="192"/>
              </a:xfrm>
            </p:grpSpPr>
            <p:sp>
              <p:nvSpPr>
                <p:cNvPr id="77183" name="Rectangle 250">
                  <a:extLst>
                    <a:ext uri="{FF2B5EF4-FFF2-40B4-BE49-F238E27FC236}">
                      <a16:creationId xmlns:a16="http://schemas.microsoft.com/office/drawing/2014/main" id="{E6388C13-37A3-094B-BD2A-C8290E56A269}"/>
                    </a:ext>
                  </a:extLst>
                </p:cNvPr>
                <p:cNvSpPr>
                  <a:spLocks noChangeArrowheads="1"/>
                </p:cNvSpPr>
                <p:nvPr/>
              </p:nvSpPr>
              <p:spPr bwMode="auto">
                <a:xfrm>
                  <a:off x="2016" y="1776"/>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solidFill>
                      <a:srgbClr val="000000"/>
                    </a:solidFill>
                  </a:endParaRPr>
                </a:p>
              </p:txBody>
            </p:sp>
            <p:sp>
              <p:nvSpPr>
                <p:cNvPr id="77184" name="Freeform 251">
                  <a:extLst>
                    <a:ext uri="{FF2B5EF4-FFF2-40B4-BE49-F238E27FC236}">
                      <a16:creationId xmlns:a16="http://schemas.microsoft.com/office/drawing/2014/main" id="{ED65B18F-AA84-3241-B5C1-6C55BCF0D4CB}"/>
                    </a:ext>
                  </a:extLst>
                </p:cNvPr>
                <p:cNvSpPr>
                  <a:spLocks/>
                </p:cNvSpPr>
                <p:nvPr/>
              </p:nvSpPr>
              <p:spPr bwMode="auto">
                <a:xfrm>
                  <a:off x="2064" y="1824"/>
                  <a:ext cx="96" cy="96"/>
                </a:xfrm>
                <a:custGeom>
                  <a:avLst/>
                  <a:gdLst>
                    <a:gd name="T0" fmla="*/ 0 w 96"/>
                    <a:gd name="T1" fmla="*/ 96 h 96"/>
                    <a:gd name="T2" fmla="*/ 96 w 96"/>
                    <a:gd name="T3" fmla="*/ 96 h 96"/>
                    <a:gd name="T4" fmla="*/ 48 w 96"/>
                    <a:gd name="T5" fmla="*/ 0 h 96"/>
                    <a:gd name="T6" fmla="*/ 0 w 96"/>
                    <a:gd name="T7" fmla="*/ 96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96"/>
                      </a:moveTo>
                      <a:lnTo>
                        <a:pt x="96" y="96"/>
                      </a:lnTo>
                      <a:lnTo>
                        <a:pt x="48" y="0"/>
                      </a:lnTo>
                      <a:lnTo>
                        <a:pt x="0" y="96"/>
                      </a:lnTo>
                      <a:close/>
                    </a:path>
                  </a:pathLst>
                </a:custGeom>
                <a:solidFill>
                  <a:schemeClr val="hlink"/>
                </a:solidFill>
                <a:ln w="3175">
                  <a:solidFill>
                    <a:schemeClr val="tx1"/>
                  </a:solidFill>
                  <a:round/>
                  <a:headEnd/>
                  <a:tailEnd/>
                </a:ln>
              </p:spPr>
              <p:txBody>
                <a:bodyPr wrap="none" anchor="ctr">
                  <a:spAutoFit/>
                </a:bodyPr>
                <a:lstStyle/>
                <a:p>
                  <a:endParaRPr lang="en-US"/>
                </a:p>
              </p:txBody>
            </p:sp>
          </p:grpSp>
          <p:grpSp>
            <p:nvGrpSpPr>
              <p:cNvPr id="77132" name="Group 252">
                <a:extLst>
                  <a:ext uri="{FF2B5EF4-FFF2-40B4-BE49-F238E27FC236}">
                    <a16:creationId xmlns:a16="http://schemas.microsoft.com/office/drawing/2014/main" id="{B547C47B-5162-684A-A8E0-E2A62145287D}"/>
                  </a:ext>
                </a:extLst>
              </p:cNvPr>
              <p:cNvGrpSpPr>
                <a:grpSpLocks/>
              </p:cNvGrpSpPr>
              <p:nvPr/>
            </p:nvGrpSpPr>
            <p:grpSpPr bwMode="auto">
              <a:xfrm>
                <a:off x="2592" y="2352"/>
                <a:ext cx="192" cy="192"/>
                <a:chOff x="2016" y="1776"/>
                <a:chExt cx="192" cy="192"/>
              </a:xfrm>
            </p:grpSpPr>
            <p:sp>
              <p:nvSpPr>
                <p:cNvPr id="77181" name="Rectangle 253">
                  <a:extLst>
                    <a:ext uri="{FF2B5EF4-FFF2-40B4-BE49-F238E27FC236}">
                      <a16:creationId xmlns:a16="http://schemas.microsoft.com/office/drawing/2014/main" id="{AF7AC539-3D90-1540-83F3-4DBD8AEAE88C}"/>
                    </a:ext>
                  </a:extLst>
                </p:cNvPr>
                <p:cNvSpPr>
                  <a:spLocks noChangeArrowheads="1"/>
                </p:cNvSpPr>
                <p:nvPr/>
              </p:nvSpPr>
              <p:spPr bwMode="auto">
                <a:xfrm>
                  <a:off x="2016" y="1776"/>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solidFill>
                      <a:srgbClr val="000000"/>
                    </a:solidFill>
                  </a:endParaRPr>
                </a:p>
              </p:txBody>
            </p:sp>
            <p:sp>
              <p:nvSpPr>
                <p:cNvPr id="77182" name="Freeform 254">
                  <a:extLst>
                    <a:ext uri="{FF2B5EF4-FFF2-40B4-BE49-F238E27FC236}">
                      <a16:creationId xmlns:a16="http://schemas.microsoft.com/office/drawing/2014/main" id="{1AF28103-641D-6345-AF2E-07CC4E608E97}"/>
                    </a:ext>
                  </a:extLst>
                </p:cNvPr>
                <p:cNvSpPr>
                  <a:spLocks/>
                </p:cNvSpPr>
                <p:nvPr/>
              </p:nvSpPr>
              <p:spPr bwMode="auto">
                <a:xfrm>
                  <a:off x="2064" y="1824"/>
                  <a:ext cx="96" cy="96"/>
                </a:xfrm>
                <a:custGeom>
                  <a:avLst/>
                  <a:gdLst>
                    <a:gd name="T0" fmla="*/ 0 w 96"/>
                    <a:gd name="T1" fmla="*/ 96 h 96"/>
                    <a:gd name="T2" fmla="*/ 96 w 96"/>
                    <a:gd name="T3" fmla="*/ 96 h 96"/>
                    <a:gd name="T4" fmla="*/ 48 w 96"/>
                    <a:gd name="T5" fmla="*/ 0 h 96"/>
                    <a:gd name="T6" fmla="*/ 0 w 96"/>
                    <a:gd name="T7" fmla="*/ 96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96"/>
                      </a:moveTo>
                      <a:lnTo>
                        <a:pt x="96" y="96"/>
                      </a:lnTo>
                      <a:lnTo>
                        <a:pt x="48" y="0"/>
                      </a:lnTo>
                      <a:lnTo>
                        <a:pt x="0" y="96"/>
                      </a:lnTo>
                      <a:close/>
                    </a:path>
                  </a:pathLst>
                </a:custGeom>
                <a:solidFill>
                  <a:schemeClr val="hlink"/>
                </a:solidFill>
                <a:ln w="3175">
                  <a:solidFill>
                    <a:schemeClr val="tx1"/>
                  </a:solidFill>
                  <a:round/>
                  <a:headEnd/>
                  <a:tailEnd/>
                </a:ln>
              </p:spPr>
              <p:txBody>
                <a:bodyPr wrap="none" anchor="ctr">
                  <a:spAutoFit/>
                </a:bodyPr>
                <a:lstStyle/>
                <a:p>
                  <a:endParaRPr lang="en-US"/>
                </a:p>
              </p:txBody>
            </p:sp>
          </p:grpSp>
          <p:grpSp>
            <p:nvGrpSpPr>
              <p:cNvPr id="77133" name="Group 255">
                <a:extLst>
                  <a:ext uri="{FF2B5EF4-FFF2-40B4-BE49-F238E27FC236}">
                    <a16:creationId xmlns:a16="http://schemas.microsoft.com/office/drawing/2014/main" id="{9E70E54F-45D9-BD4C-8428-63A5FE174795}"/>
                  </a:ext>
                </a:extLst>
              </p:cNvPr>
              <p:cNvGrpSpPr>
                <a:grpSpLocks/>
              </p:cNvGrpSpPr>
              <p:nvPr/>
            </p:nvGrpSpPr>
            <p:grpSpPr bwMode="auto">
              <a:xfrm>
                <a:off x="2784" y="1776"/>
                <a:ext cx="192" cy="192"/>
                <a:chOff x="2016" y="1776"/>
                <a:chExt cx="192" cy="192"/>
              </a:xfrm>
            </p:grpSpPr>
            <p:sp>
              <p:nvSpPr>
                <p:cNvPr id="77179" name="Rectangle 256">
                  <a:extLst>
                    <a:ext uri="{FF2B5EF4-FFF2-40B4-BE49-F238E27FC236}">
                      <a16:creationId xmlns:a16="http://schemas.microsoft.com/office/drawing/2014/main" id="{78A8E4DA-BE2B-BC48-8C89-0BAB4B7E7C47}"/>
                    </a:ext>
                  </a:extLst>
                </p:cNvPr>
                <p:cNvSpPr>
                  <a:spLocks noChangeArrowheads="1"/>
                </p:cNvSpPr>
                <p:nvPr/>
              </p:nvSpPr>
              <p:spPr bwMode="auto">
                <a:xfrm>
                  <a:off x="2016" y="1776"/>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solidFill>
                      <a:srgbClr val="000000"/>
                    </a:solidFill>
                  </a:endParaRPr>
                </a:p>
              </p:txBody>
            </p:sp>
            <p:sp>
              <p:nvSpPr>
                <p:cNvPr id="77180" name="Freeform 257">
                  <a:extLst>
                    <a:ext uri="{FF2B5EF4-FFF2-40B4-BE49-F238E27FC236}">
                      <a16:creationId xmlns:a16="http://schemas.microsoft.com/office/drawing/2014/main" id="{255E1C7B-C788-4F46-9057-CEFF1EEB5177}"/>
                    </a:ext>
                  </a:extLst>
                </p:cNvPr>
                <p:cNvSpPr>
                  <a:spLocks/>
                </p:cNvSpPr>
                <p:nvPr/>
              </p:nvSpPr>
              <p:spPr bwMode="auto">
                <a:xfrm>
                  <a:off x="2064" y="1824"/>
                  <a:ext cx="96" cy="96"/>
                </a:xfrm>
                <a:custGeom>
                  <a:avLst/>
                  <a:gdLst>
                    <a:gd name="T0" fmla="*/ 0 w 96"/>
                    <a:gd name="T1" fmla="*/ 96 h 96"/>
                    <a:gd name="T2" fmla="*/ 96 w 96"/>
                    <a:gd name="T3" fmla="*/ 96 h 96"/>
                    <a:gd name="T4" fmla="*/ 48 w 96"/>
                    <a:gd name="T5" fmla="*/ 0 h 96"/>
                    <a:gd name="T6" fmla="*/ 0 w 96"/>
                    <a:gd name="T7" fmla="*/ 96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96"/>
                      </a:moveTo>
                      <a:lnTo>
                        <a:pt x="96" y="96"/>
                      </a:lnTo>
                      <a:lnTo>
                        <a:pt x="48" y="0"/>
                      </a:lnTo>
                      <a:lnTo>
                        <a:pt x="0" y="96"/>
                      </a:lnTo>
                      <a:close/>
                    </a:path>
                  </a:pathLst>
                </a:custGeom>
                <a:solidFill>
                  <a:schemeClr val="hlink"/>
                </a:solidFill>
                <a:ln w="3175">
                  <a:solidFill>
                    <a:schemeClr val="tx1"/>
                  </a:solidFill>
                  <a:round/>
                  <a:headEnd/>
                  <a:tailEnd/>
                </a:ln>
              </p:spPr>
              <p:txBody>
                <a:bodyPr wrap="none" anchor="ctr">
                  <a:spAutoFit/>
                </a:bodyPr>
                <a:lstStyle/>
                <a:p>
                  <a:endParaRPr lang="en-US"/>
                </a:p>
              </p:txBody>
            </p:sp>
          </p:grpSp>
          <p:grpSp>
            <p:nvGrpSpPr>
              <p:cNvPr id="77134" name="Group 258">
                <a:extLst>
                  <a:ext uri="{FF2B5EF4-FFF2-40B4-BE49-F238E27FC236}">
                    <a16:creationId xmlns:a16="http://schemas.microsoft.com/office/drawing/2014/main" id="{469249DA-8791-A247-86D5-FE6E75BA2B45}"/>
                  </a:ext>
                </a:extLst>
              </p:cNvPr>
              <p:cNvGrpSpPr>
                <a:grpSpLocks/>
              </p:cNvGrpSpPr>
              <p:nvPr/>
            </p:nvGrpSpPr>
            <p:grpSpPr bwMode="auto">
              <a:xfrm>
                <a:off x="2784" y="1968"/>
                <a:ext cx="192" cy="192"/>
                <a:chOff x="2016" y="1776"/>
                <a:chExt cx="192" cy="192"/>
              </a:xfrm>
            </p:grpSpPr>
            <p:sp>
              <p:nvSpPr>
                <p:cNvPr id="77177" name="Rectangle 259">
                  <a:extLst>
                    <a:ext uri="{FF2B5EF4-FFF2-40B4-BE49-F238E27FC236}">
                      <a16:creationId xmlns:a16="http://schemas.microsoft.com/office/drawing/2014/main" id="{10E27173-057A-4143-9404-67AFCC0D761D}"/>
                    </a:ext>
                  </a:extLst>
                </p:cNvPr>
                <p:cNvSpPr>
                  <a:spLocks noChangeArrowheads="1"/>
                </p:cNvSpPr>
                <p:nvPr/>
              </p:nvSpPr>
              <p:spPr bwMode="auto">
                <a:xfrm>
                  <a:off x="2016" y="1776"/>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solidFill>
                      <a:srgbClr val="000000"/>
                    </a:solidFill>
                  </a:endParaRPr>
                </a:p>
              </p:txBody>
            </p:sp>
            <p:sp>
              <p:nvSpPr>
                <p:cNvPr id="77178" name="Freeform 260">
                  <a:extLst>
                    <a:ext uri="{FF2B5EF4-FFF2-40B4-BE49-F238E27FC236}">
                      <a16:creationId xmlns:a16="http://schemas.microsoft.com/office/drawing/2014/main" id="{0629CB62-99EE-0142-A200-4123F7459A40}"/>
                    </a:ext>
                  </a:extLst>
                </p:cNvPr>
                <p:cNvSpPr>
                  <a:spLocks/>
                </p:cNvSpPr>
                <p:nvPr/>
              </p:nvSpPr>
              <p:spPr bwMode="auto">
                <a:xfrm>
                  <a:off x="2064" y="1824"/>
                  <a:ext cx="96" cy="96"/>
                </a:xfrm>
                <a:custGeom>
                  <a:avLst/>
                  <a:gdLst>
                    <a:gd name="T0" fmla="*/ 0 w 96"/>
                    <a:gd name="T1" fmla="*/ 96 h 96"/>
                    <a:gd name="T2" fmla="*/ 96 w 96"/>
                    <a:gd name="T3" fmla="*/ 96 h 96"/>
                    <a:gd name="T4" fmla="*/ 48 w 96"/>
                    <a:gd name="T5" fmla="*/ 0 h 96"/>
                    <a:gd name="T6" fmla="*/ 0 w 96"/>
                    <a:gd name="T7" fmla="*/ 96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96"/>
                      </a:moveTo>
                      <a:lnTo>
                        <a:pt x="96" y="96"/>
                      </a:lnTo>
                      <a:lnTo>
                        <a:pt x="48" y="0"/>
                      </a:lnTo>
                      <a:lnTo>
                        <a:pt x="0" y="96"/>
                      </a:lnTo>
                      <a:close/>
                    </a:path>
                  </a:pathLst>
                </a:custGeom>
                <a:solidFill>
                  <a:schemeClr val="hlink"/>
                </a:solidFill>
                <a:ln w="3175">
                  <a:solidFill>
                    <a:schemeClr val="tx1"/>
                  </a:solidFill>
                  <a:round/>
                  <a:headEnd/>
                  <a:tailEnd/>
                </a:ln>
              </p:spPr>
              <p:txBody>
                <a:bodyPr wrap="none" anchor="ctr">
                  <a:spAutoFit/>
                </a:bodyPr>
                <a:lstStyle/>
                <a:p>
                  <a:endParaRPr lang="en-US"/>
                </a:p>
              </p:txBody>
            </p:sp>
          </p:grpSp>
          <p:grpSp>
            <p:nvGrpSpPr>
              <p:cNvPr id="77135" name="Group 261">
                <a:extLst>
                  <a:ext uri="{FF2B5EF4-FFF2-40B4-BE49-F238E27FC236}">
                    <a16:creationId xmlns:a16="http://schemas.microsoft.com/office/drawing/2014/main" id="{CDF973EE-A54C-8546-95DE-7FDED9B0CE38}"/>
                  </a:ext>
                </a:extLst>
              </p:cNvPr>
              <p:cNvGrpSpPr>
                <a:grpSpLocks/>
              </p:cNvGrpSpPr>
              <p:nvPr/>
            </p:nvGrpSpPr>
            <p:grpSpPr bwMode="auto">
              <a:xfrm>
                <a:off x="2784" y="2160"/>
                <a:ext cx="192" cy="192"/>
                <a:chOff x="2016" y="1776"/>
                <a:chExt cx="192" cy="192"/>
              </a:xfrm>
            </p:grpSpPr>
            <p:sp>
              <p:nvSpPr>
                <p:cNvPr id="77175" name="Rectangle 262">
                  <a:extLst>
                    <a:ext uri="{FF2B5EF4-FFF2-40B4-BE49-F238E27FC236}">
                      <a16:creationId xmlns:a16="http://schemas.microsoft.com/office/drawing/2014/main" id="{15D39612-709A-9342-A210-AFC17C7D1567}"/>
                    </a:ext>
                  </a:extLst>
                </p:cNvPr>
                <p:cNvSpPr>
                  <a:spLocks noChangeArrowheads="1"/>
                </p:cNvSpPr>
                <p:nvPr/>
              </p:nvSpPr>
              <p:spPr bwMode="auto">
                <a:xfrm>
                  <a:off x="2016" y="1776"/>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solidFill>
                      <a:srgbClr val="000000"/>
                    </a:solidFill>
                  </a:endParaRPr>
                </a:p>
              </p:txBody>
            </p:sp>
            <p:sp>
              <p:nvSpPr>
                <p:cNvPr id="77176" name="Freeform 263">
                  <a:extLst>
                    <a:ext uri="{FF2B5EF4-FFF2-40B4-BE49-F238E27FC236}">
                      <a16:creationId xmlns:a16="http://schemas.microsoft.com/office/drawing/2014/main" id="{AD01DC85-8420-A345-B2B1-18D9486CE88D}"/>
                    </a:ext>
                  </a:extLst>
                </p:cNvPr>
                <p:cNvSpPr>
                  <a:spLocks/>
                </p:cNvSpPr>
                <p:nvPr/>
              </p:nvSpPr>
              <p:spPr bwMode="auto">
                <a:xfrm>
                  <a:off x="2064" y="1824"/>
                  <a:ext cx="96" cy="96"/>
                </a:xfrm>
                <a:custGeom>
                  <a:avLst/>
                  <a:gdLst>
                    <a:gd name="T0" fmla="*/ 0 w 96"/>
                    <a:gd name="T1" fmla="*/ 96 h 96"/>
                    <a:gd name="T2" fmla="*/ 96 w 96"/>
                    <a:gd name="T3" fmla="*/ 96 h 96"/>
                    <a:gd name="T4" fmla="*/ 48 w 96"/>
                    <a:gd name="T5" fmla="*/ 0 h 96"/>
                    <a:gd name="T6" fmla="*/ 0 w 96"/>
                    <a:gd name="T7" fmla="*/ 96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96"/>
                      </a:moveTo>
                      <a:lnTo>
                        <a:pt x="96" y="96"/>
                      </a:lnTo>
                      <a:lnTo>
                        <a:pt x="48" y="0"/>
                      </a:lnTo>
                      <a:lnTo>
                        <a:pt x="0" y="96"/>
                      </a:lnTo>
                      <a:close/>
                    </a:path>
                  </a:pathLst>
                </a:custGeom>
                <a:solidFill>
                  <a:schemeClr val="hlink"/>
                </a:solidFill>
                <a:ln w="3175">
                  <a:solidFill>
                    <a:schemeClr val="tx1"/>
                  </a:solidFill>
                  <a:round/>
                  <a:headEnd/>
                  <a:tailEnd/>
                </a:ln>
              </p:spPr>
              <p:txBody>
                <a:bodyPr wrap="none" anchor="ctr">
                  <a:spAutoFit/>
                </a:bodyPr>
                <a:lstStyle/>
                <a:p>
                  <a:endParaRPr lang="en-US"/>
                </a:p>
              </p:txBody>
            </p:sp>
          </p:grpSp>
          <p:grpSp>
            <p:nvGrpSpPr>
              <p:cNvPr id="77136" name="Group 264">
                <a:extLst>
                  <a:ext uri="{FF2B5EF4-FFF2-40B4-BE49-F238E27FC236}">
                    <a16:creationId xmlns:a16="http://schemas.microsoft.com/office/drawing/2014/main" id="{90C8D7E7-54EC-F840-826E-2F57E19F18DE}"/>
                  </a:ext>
                </a:extLst>
              </p:cNvPr>
              <p:cNvGrpSpPr>
                <a:grpSpLocks/>
              </p:cNvGrpSpPr>
              <p:nvPr/>
            </p:nvGrpSpPr>
            <p:grpSpPr bwMode="auto">
              <a:xfrm>
                <a:off x="2784" y="2352"/>
                <a:ext cx="192" cy="192"/>
                <a:chOff x="2016" y="1776"/>
                <a:chExt cx="192" cy="192"/>
              </a:xfrm>
            </p:grpSpPr>
            <p:sp>
              <p:nvSpPr>
                <p:cNvPr id="77173" name="Rectangle 265">
                  <a:extLst>
                    <a:ext uri="{FF2B5EF4-FFF2-40B4-BE49-F238E27FC236}">
                      <a16:creationId xmlns:a16="http://schemas.microsoft.com/office/drawing/2014/main" id="{B54855BD-8F9E-C84B-ABF6-E255451F55D7}"/>
                    </a:ext>
                  </a:extLst>
                </p:cNvPr>
                <p:cNvSpPr>
                  <a:spLocks noChangeArrowheads="1"/>
                </p:cNvSpPr>
                <p:nvPr/>
              </p:nvSpPr>
              <p:spPr bwMode="auto">
                <a:xfrm>
                  <a:off x="2016" y="1776"/>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solidFill>
                      <a:srgbClr val="000000"/>
                    </a:solidFill>
                  </a:endParaRPr>
                </a:p>
              </p:txBody>
            </p:sp>
            <p:sp>
              <p:nvSpPr>
                <p:cNvPr id="77174" name="Freeform 266">
                  <a:extLst>
                    <a:ext uri="{FF2B5EF4-FFF2-40B4-BE49-F238E27FC236}">
                      <a16:creationId xmlns:a16="http://schemas.microsoft.com/office/drawing/2014/main" id="{C07E32D7-9F11-6940-ABBB-A32616D6C0E9}"/>
                    </a:ext>
                  </a:extLst>
                </p:cNvPr>
                <p:cNvSpPr>
                  <a:spLocks/>
                </p:cNvSpPr>
                <p:nvPr/>
              </p:nvSpPr>
              <p:spPr bwMode="auto">
                <a:xfrm>
                  <a:off x="2064" y="1824"/>
                  <a:ext cx="96" cy="96"/>
                </a:xfrm>
                <a:custGeom>
                  <a:avLst/>
                  <a:gdLst>
                    <a:gd name="T0" fmla="*/ 0 w 96"/>
                    <a:gd name="T1" fmla="*/ 96 h 96"/>
                    <a:gd name="T2" fmla="*/ 96 w 96"/>
                    <a:gd name="T3" fmla="*/ 96 h 96"/>
                    <a:gd name="T4" fmla="*/ 48 w 96"/>
                    <a:gd name="T5" fmla="*/ 0 h 96"/>
                    <a:gd name="T6" fmla="*/ 0 w 96"/>
                    <a:gd name="T7" fmla="*/ 96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96"/>
                      </a:moveTo>
                      <a:lnTo>
                        <a:pt x="96" y="96"/>
                      </a:lnTo>
                      <a:lnTo>
                        <a:pt x="48" y="0"/>
                      </a:lnTo>
                      <a:lnTo>
                        <a:pt x="0" y="96"/>
                      </a:lnTo>
                      <a:close/>
                    </a:path>
                  </a:pathLst>
                </a:custGeom>
                <a:solidFill>
                  <a:schemeClr val="hlink"/>
                </a:solidFill>
                <a:ln w="3175">
                  <a:solidFill>
                    <a:schemeClr val="tx1"/>
                  </a:solidFill>
                  <a:round/>
                  <a:headEnd/>
                  <a:tailEnd/>
                </a:ln>
              </p:spPr>
              <p:txBody>
                <a:bodyPr wrap="none" anchor="ctr">
                  <a:spAutoFit/>
                </a:bodyPr>
                <a:lstStyle/>
                <a:p>
                  <a:endParaRPr lang="en-US"/>
                </a:p>
              </p:txBody>
            </p:sp>
          </p:grpSp>
          <p:grpSp>
            <p:nvGrpSpPr>
              <p:cNvPr id="77137" name="Group 267">
                <a:extLst>
                  <a:ext uri="{FF2B5EF4-FFF2-40B4-BE49-F238E27FC236}">
                    <a16:creationId xmlns:a16="http://schemas.microsoft.com/office/drawing/2014/main" id="{77454349-2841-6D40-80EC-AFBBE52CE5DC}"/>
                  </a:ext>
                </a:extLst>
              </p:cNvPr>
              <p:cNvGrpSpPr>
                <a:grpSpLocks/>
              </p:cNvGrpSpPr>
              <p:nvPr/>
            </p:nvGrpSpPr>
            <p:grpSpPr bwMode="auto">
              <a:xfrm>
                <a:off x="2976" y="1776"/>
                <a:ext cx="192" cy="192"/>
                <a:chOff x="2016" y="1776"/>
                <a:chExt cx="192" cy="192"/>
              </a:xfrm>
            </p:grpSpPr>
            <p:sp>
              <p:nvSpPr>
                <p:cNvPr id="77171" name="Rectangle 268">
                  <a:extLst>
                    <a:ext uri="{FF2B5EF4-FFF2-40B4-BE49-F238E27FC236}">
                      <a16:creationId xmlns:a16="http://schemas.microsoft.com/office/drawing/2014/main" id="{C7F24A5B-259A-6A41-86E8-B53FF350BEEB}"/>
                    </a:ext>
                  </a:extLst>
                </p:cNvPr>
                <p:cNvSpPr>
                  <a:spLocks noChangeArrowheads="1"/>
                </p:cNvSpPr>
                <p:nvPr/>
              </p:nvSpPr>
              <p:spPr bwMode="auto">
                <a:xfrm>
                  <a:off x="2016" y="1776"/>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solidFill>
                      <a:srgbClr val="000000"/>
                    </a:solidFill>
                  </a:endParaRPr>
                </a:p>
              </p:txBody>
            </p:sp>
            <p:sp>
              <p:nvSpPr>
                <p:cNvPr id="77172" name="Freeform 269">
                  <a:extLst>
                    <a:ext uri="{FF2B5EF4-FFF2-40B4-BE49-F238E27FC236}">
                      <a16:creationId xmlns:a16="http://schemas.microsoft.com/office/drawing/2014/main" id="{DC7072AB-BD03-EC43-BF92-2A8F2E72B5F5}"/>
                    </a:ext>
                  </a:extLst>
                </p:cNvPr>
                <p:cNvSpPr>
                  <a:spLocks/>
                </p:cNvSpPr>
                <p:nvPr/>
              </p:nvSpPr>
              <p:spPr bwMode="auto">
                <a:xfrm>
                  <a:off x="2064" y="1824"/>
                  <a:ext cx="96" cy="96"/>
                </a:xfrm>
                <a:custGeom>
                  <a:avLst/>
                  <a:gdLst>
                    <a:gd name="T0" fmla="*/ 0 w 96"/>
                    <a:gd name="T1" fmla="*/ 96 h 96"/>
                    <a:gd name="T2" fmla="*/ 96 w 96"/>
                    <a:gd name="T3" fmla="*/ 96 h 96"/>
                    <a:gd name="T4" fmla="*/ 48 w 96"/>
                    <a:gd name="T5" fmla="*/ 0 h 96"/>
                    <a:gd name="T6" fmla="*/ 0 w 96"/>
                    <a:gd name="T7" fmla="*/ 96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96"/>
                      </a:moveTo>
                      <a:lnTo>
                        <a:pt x="96" y="96"/>
                      </a:lnTo>
                      <a:lnTo>
                        <a:pt x="48" y="0"/>
                      </a:lnTo>
                      <a:lnTo>
                        <a:pt x="0" y="96"/>
                      </a:lnTo>
                      <a:close/>
                    </a:path>
                  </a:pathLst>
                </a:custGeom>
                <a:solidFill>
                  <a:schemeClr val="hlink"/>
                </a:solidFill>
                <a:ln w="3175">
                  <a:solidFill>
                    <a:schemeClr val="tx1"/>
                  </a:solidFill>
                  <a:round/>
                  <a:headEnd/>
                  <a:tailEnd/>
                </a:ln>
              </p:spPr>
              <p:txBody>
                <a:bodyPr wrap="none" anchor="ctr">
                  <a:spAutoFit/>
                </a:bodyPr>
                <a:lstStyle/>
                <a:p>
                  <a:endParaRPr lang="en-US"/>
                </a:p>
              </p:txBody>
            </p:sp>
          </p:grpSp>
          <p:grpSp>
            <p:nvGrpSpPr>
              <p:cNvPr id="77138" name="Group 270">
                <a:extLst>
                  <a:ext uri="{FF2B5EF4-FFF2-40B4-BE49-F238E27FC236}">
                    <a16:creationId xmlns:a16="http://schemas.microsoft.com/office/drawing/2014/main" id="{A8FCC4D6-AB1D-7F4F-9045-FC7342829D49}"/>
                  </a:ext>
                </a:extLst>
              </p:cNvPr>
              <p:cNvGrpSpPr>
                <a:grpSpLocks/>
              </p:cNvGrpSpPr>
              <p:nvPr/>
            </p:nvGrpSpPr>
            <p:grpSpPr bwMode="auto">
              <a:xfrm>
                <a:off x="2976" y="1968"/>
                <a:ext cx="192" cy="192"/>
                <a:chOff x="2016" y="1776"/>
                <a:chExt cx="192" cy="192"/>
              </a:xfrm>
            </p:grpSpPr>
            <p:sp>
              <p:nvSpPr>
                <p:cNvPr id="77169" name="Rectangle 271">
                  <a:extLst>
                    <a:ext uri="{FF2B5EF4-FFF2-40B4-BE49-F238E27FC236}">
                      <a16:creationId xmlns:a16="http://schemas.microsoft.com/office/drawing/2014/main" id="{E463E859-80C1-CC44-A484-21B432719DF1}"/>
                    </a:ext>
                  </a:extLst>
                </p:cNvPr>
                <p:cNvSpPr>
                  <a:spLocks noChangeArrowheads="1"/>
                </p:cNvSpPr>
                <p:nvPr/>
              </p:nvSpPr>
              <p:spPr bwMode="auto">
                <a:xfrm>
                  <a:off x="2016" y="1776"/>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solidFill>
                      <a:srgbClr val="000000"/>
                    </a:solidFill>
                  </a:endParaRPr>
                </a:p>
              </p:txBody>
            </p:sp>
            <p:sp>
              <p:nvSpPr>
                <p:cNvPr id="77170" name="Freeform 272">
                  <a:extLst>
                    <a:ext uri="{FF2B5EF4-FFF2-40B4-BE49-F238E27FC236}">
                      <a16:creationId xmlns:a16="http://schemas.microsoft.com/office/drawing/2014/main" id="{5D5D704B-605F-3546-A8D0-CB99FC16BF9B}"/>
                    </a:ext>
                  </a:extLst>
                </p:cNvPr>
                <p:cNvSpPr>
                  <a:spLocks/>
                </p:cNvSpPr>
                <p:nvPr/>
              </p:nvSpPr>
              <p:spPr bwMode="auto">
                <a:xfrm>
                  <a:off x="2064" y="1824"/>
                  <a:ext cx="96" cy="96"/>
                </a:xfrm>
                <a:custGeom>
                  <a:avLst/>
                  <a:gdLst>
                    <a:gd name="T0" fmla="*/ 0 w 96"/>
                    <a:gd name="T1" fmla="*/ 96 h 96"/>
                    <a:gd name="T2" fmla="*/ 96 w 96"/>
                    <a:gd name="T3" fmla="*/ 96 h 96"/>
                    <a:gd name="T4" fmla="*/ 48 w 96"/>
                    <a:gd name="T5" fmla="*/ 0 h 96"/>
                    <a:gd name="T6" fmla="*/ 0 w 96"/>
                    <a:gd name="T7" fmla="*/ 96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96"/>
                      </a:moveTo>
                      <a:lnTo>
                        <a:pt x="96" y="96"/>
                      </a:lnTo>
                      <a:lnTo>
                        <a:pt x="48" y="0"/>
                      </a:lnTo>
                      <a:lnTo>
                        <a:pt x="0" y="96"/>
                      </a:lnTo>
                      <a:close/>
                    </a:path>
                  </a:pathLst>
                </a:custGeom>
                <a:solidFill>
                  <a:schemeClr val="hlink"/>
                </a:solidFill>
                <a:ln w="3175">
                  <a:solidFill>
                    <a:schemeClr val="tx1"/>
                  </a:solidFill>
                  <a:round/>
                  <a:headEnd/>
                  <a:tailEnd/>
                </a:ln>
              </p:spPr>
              <p:txBody>
                <a:bodyPr wrap="none" anchor="ctr">
                  <a:spAutoFit/>
                </a:bodyPr>
                <a:lstStyle/>
                <a:p>
                  <a:endParaRPr lang="en-US"/>
                </a:p>
              </p:txBody>
            </p:sp>
          </p:grpSp>
          <p:grpSp>
            <p:nvGrpSpPr>
              <p:cNvPr id="77139" name="Group 273">
                <a:extLst>
                  <a:ext uri="{FF2B5EF4-FFF2-40B4-BE49-F238E27FC236}">
                    <a16:creationId xmlns:a16="http://schemas.microsoft.com/office/drawing/2014/main" id="{A248D316-0947-7943-8116-83CB49794CD9}"/>
                  </a:ext>
                </a:extLst>
              </p:cNvPr>
              <p:cNvGrpSpPr>
                <a:grpSpLocks/>
              </p:cNvGrpSpPr>
              <p:nvPr/>
            </p:nvGrpSpPr>
            <p:grpSpPr bwMode="auto">
              <a:xfrm>
                <a:off x="2976" y="2160"/>
                <a:ext cx="192" cy="192"/>
                <a:chOff x="2016" y="1776"/>
                <a:chExt cx="192" cy="192"/>
              </a:xfrm>
            </p:grpSpPr>
            <p:sp>
              <p:nvSpPr>
                <p:cNvPr id="77167" name="Rectangle 274">
                  <a:extLst>
                    <a:ext uri="{FF2B5EF4-FFF2-40B4-BE49-F238E27FC236}">
                      <a16:creationId xmlns:a16="http://schemas.microsoft.com/office/drawing/2014/main" id="{58DD749C-9A96-4D4D-8309-9B97EE0F8D43}"/>
                    </a:ext>
                  </a:extLst>
                </p:cNvPr>
                <p:cNvSpPr>
                  <a:spLocks noChangeArrowheads="1"/>
                </p:cNvSpPr>
                <p:nvPr/>
              </p:nvSpPr>
              <p:spPr bwMode="auto">
                <a:xfrm>
                  <a:off x="2016" y="1776"/>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solidFill>
                      <a:srgbClr val="000000"/>
                    </a:solidFill>
                  </a:endParaRPr>
                </a:p>
              </p:txBody>
            </p:sp>
            <p:sp>
              <p:nvSpPr>
                <p:cNvPr id="77168" name="Freeform 275">
                  <a:extLst>
                    <a:ext uri="{FF2B5EF4-FFF2-40B4-BE49-F238E27FC236}">
                      <a16:creationId xmlns:a16="http://schemas.microsoft.com/office/drawing/2014/main" id="{A86843E5-6BF1-C44E-8C31-B041D218AA43}"/>
                    </a:ext>
                  </a:extLst>
                </p:cNvPr>
                <p:cNvSpPr>
                  <a:spLocks/>
                </p:cNvSpPr>
                <p:nvPr/>
              </p:nvSpPr>
              <p:spPr bwMode="auto">
                <a:xfrm>
                  <a:off x="2064" y="1824"/>
                  <a:ext cx="96" cy="96"/>
                </a:xfrm>
                <a:custGeom>
                  <a:avLst/>
                  <a:gdLst>
                    <a:gd name="T0" fmla="*/ 0 w 96"/>
                    <a:gd name="T1" fmla="*/ 96 h 96"/>
                    <a:gd name="T2" fmla="*/ 96 w 96"/>
                    <a:gd name="T3" fmla="*/ 96 h 96"/>
                    <a:gd name="T4" fmla="*/ 48 w 96"/>
                    <a:gd name="T5" fmla="*/ 0 h 96"/>
                    <a:gd name="T6" fmla="*/ 0 w 96"/>
                    <a:gd name="T7" fmla="*/ 96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96"/>
                      </a:moveTo>
                      <a:lnTo>
                        <a:pt x="96" y="96"/>
                      </a:lnTo>
                      <a:lnTo>
                        <a:pt x="48" y="0"/>
                      </a:lnTo>
                      <a:lnTo>
                        <a:pt x="0" y="96"/>
                      </a:lnTo>
                      <a:close/>
                    </a:path>
                  </a:pathLst>
                </a:custGeom>
                <a:solidFill>
                  <a:schemeClr val="hlink"/>
                </a:solidFill>
                <a:ln w="3175">
                  <a:solidFill>
                    <a:schemeClr val="tx1"/>
                  </a:solidFill>
                  <a:round/>
                  <a:headEnd/>
                  <a:tailEnd/>
                </a:ln>
              </p:spPr>
              <p:txBody>
                <a:bodyPr wrap="none" anchor="ctr">
                  <a:spAutoFit/>
                </a:bodyPr>
                <a:lstStyle/>
                <a:p>
                  <a:endParaRPr lang="en-US"/>
                </a:p>
              </p:txBody>
            </p:sp>
          </p:grpSp>
          <p:grpSp>
            <p:nvGrpSpPr>
              <p:cNvPr id="77140" name="Group 276">
                <a:extLst>
                  <a:ext uri="{FF2B5EF4-FFF2-40B4-BE49-F238E27FC236}">
                    <a16:creationId xmlns:a16="http://schemas.microsoft.com/office/drawing/2014/main" id="{D712E333-2C6B-3B4B-BDB8-BFF572163B34}"/>
                  </a:ext>
                </a:extLst>
              </p:cNvPr>
              <p:cNvGrpSpPr>
                <a:grpSpLocks/>
              </p:cNvGrpSpPr>
              <p:nvPr/>
            </p:nvGrpSpPr>
            <p:grpSpPr bwMode="auto">
              <a:xfrm>
                <a:off x="2976" y="2352"/>
                <a:ext cx="192" cy="192"/>
                <a:chOff x="2016" y="1776"/>
                <a:chExt cx="192" cy="192"/>
              </a:xfrm>
            </p:grpSpPr>
            <p:sp>
              <p:nvSpPr>
                <p:cNvPr id="77165" name="Rectangle 277">
                  <a:extLst>
                    <a:ext uri="{FF2B5EF4-FFF2-40B4-BE49-F238E27FC236}">
                      <a16:creationId xmlns:a16="http://schemas.microsoft.com/office/drawing/2014/main" id="{B2B32054-76CC-2343-AF95-E5E851E5E25C}"/>
                    </a:ext>
                  </a:extLst>
                </p:cNvPr>
                <p:cNvSpPr>
                  <a:spLocks noChangeArrowheads="1"/>
                </p:cNvSpPr>
                <p:nvPr/>
              </p:nvSpPr>
              <p:spPr bwMode="auto">
                <a:xfrm>
                  <a:off x="2016" y="1776"/>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solidFill>
                      <a:srgbClr val="000000"/>
                    </a:solidFill>
                  </a:endParaRPr>
                </a:p>
              </p:txBody>
            </p:sp>
            <p:sp>
              <p:nvSpPr>
                <p:cNvPr id="77166" name="Freeform 278">
                  <a:extLst>
                    <a:ext uri="{FF2B5EF4-FFF2-40B4-BE49-F238E27FC236}">
                      <a16:creationId xmlns:a16="http://schemas.microsoft.com/office/drawing/2014/main" id="{1B8265E5-7369-B346-9409-7B4893689A5A}"/>
                    </a:ext>
                  </a:extLst>
                </p:cNvPr>
                <p:cNvSpPr>
                  <a:spLocks/>
                </p:cNvSpPr>
                <p:nvPr/>
              </p:nvSpPr>
              <p:spPr bwMode="auto">
                <a:xfrm>
                  <a:off x="2064" y="1824"/>
                  <a:ext cx="96" cy="96"/>
                </a:xfrm>
                <a:custGeom>
                  <a:avLst/>
                  <a:gdLst>
                    <a:gd name="T0" fmla="*/ 0 w 96"/>
                    <a:gd name="T1" fmla="*/ 96 h 96"/>
                    <a:gd name="T2" fmla="*/ 96 w 96"/>
                    <a:gd name="T3" fmla="*/ 96 h 96"/>
                    <a:gd name="T4" fmla="*/ 48 w 96"/>
                    <a:gd name="T5" fmla="*/ 0 h 96"/>
                    <a:gd name="T6" fmla="*/ 0 w 96"/>
                    <a:gd name="T7" fmla="*/ 96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96"/>
                      </a:moveTo>
                      <a:lnTo>
                        <a:pt x="96" y="96"/>
                      </a:lnTo>
                      <a:lnTo>
                        <a:pt x="48" y="0"/>
                      </a:lnTo>
                      <a:lnTo>
                        <a:pt x="0" y="96"/>
                      </a:lnTo>
                      <a:close/>
                    </a:path>
                  </a:pathLst>
                </a:custGeom>
                <a:solidFill>
                  <a:schemeClr val="hlink"/>
                </a:solidFill>
                <a:ln w="3175">
                  <a:solidFill>
                    <a:schemeClr val="tx1"/>
                  </a:solidFill>
                  <a:round/>
                  <a:headEnd/>
                  <a:tailEnd/>
                </a:ln>
              </p:spPr>
              <p:txBody>
                <a:bodyPr wrap="none" anchor="ctr">
                  <a:spAutoFit/>
                </a:bodyPr>
                <a:lstStyle/>
                <a:p>
                  <a:endParaRPr lang="en-US"/>
                </a:p>
              </p:txBody>
            </p:sp>
          </p:grpSp>
          <p:grpSp>
            <p:nvGrpSpPr>
              <p:cNvPr id="77141" name="Group 279">
                <a:extLst>
                  <a:ext uri="{FF2B5EF4-FFF2-40B4-BE49-F238E27FC236}">
                    <a16:creationId xmlns:a16="http://schemas.microsoft.com/office/drawing/2014/main" id="{DE0377E0-5A25-224E-BD3D-7F1506D9C65D}"/>
                  </a:ext>
                </a:extLst>
              </p:cNvPr>
              <p:cNvGrpSpPr>
                <a:grpSpLocks/>
              </p:cNvGrpSpPr>
              <p:nvPr/>
            </p:nvGrpSpPr>
            <p:grpSpPr bwMode="auto">
              <a:xfrm>
                <a:off x="3168" y="1776"/>
                <a:ext cx="192" cy="192"/>
                <a:chOff x="2016" y="1776"/>
                <a:chExt cx="192" cy="192"/>
              </a:xfrm>
            </p:grpSpPr>
            <p:sp>
              <p:nvSpPr>
                <p:cNvPr id="77163" name="Rectangle 280">
                  <a:extLst>
                    <a:ext uri="{FF2B5EF4-FFF2-40B4-BE49-F238E27FC236}">
                      <a16:creationId xmlns:a16="http://schemas.microsoft.com/office/drawing/2014/main" id="{B711B81C-7F4A-7747-A307-28CA00C32FB0}"/>
                    </a:ext>
                  </a:extLst>
                </p:cNvPr>
                <p:cNvSpPr>
                  <a:spLocks noChangeArrowheads="1"/>
                </p:cNvSpPr>
                <p:nvPr/>
              </p:nvSpPr>
              <p:spPr bwMode="auto">
                <a:xfrm>
                  <a:off x="2016" y="1776"/>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solidFill>
                      <a:srgbClr val="000000"/>
                    </a:solidFill>
                  </a:endParaRPr>
                </a:p>
              </p:txBody>
            </p:sp>
            <p:sp>
              <p:nvSpPr>
                <p:cNvPr id="77164" name="Freeform 281">
                  <a:extLst>
                    <a:ext uri="{FF2B5EF4-FFF2-40B4-BE49-F238E27FC236}">
                      <a16:creationId xmlns:a16="http://schemas.microsoft.com/office/drawing/2014/main" id="{AA19EBAE-D862-4E40-B920-F567B7E7CB46}"/>
                    </a:ext>
                  </a:extLst>
                </p:cNvPr>
                <p:cNvSpPr>
                  <a:spLocks/>
                </p:cNvSpPr>
                <p:nvPr/>
              </p:nvSpPr>
              <p:spPr bwMode="auto">
                <a:xfrm>
                  <a:off x="2064" y="1824"/>
                  <a:ext cx="96" cy="96"/>
                </a:xfrm>
                <a:custGeom>
                  <a:avLst/>
                  <a:gdLst>
                    <a:gd name="T0" fmla="*/ 0 w 96"/>
                    <a:gd name="T1" fmla="*/ 96 h 96"/>
                    <a:gd name="T2" fmla="*/ 96 w 96"/>
                    <a:gd name="T3" fmla="*/ 96 h 96"/>
                    <a:gd name="T4" fmla="*/ 48 w 96"/>
                    <a:gd name="T5" fmla="*/ 0 h 96"/>
                    <a:gd name="T6" fmla="*/ 0 w 96"/>
                    <a:gd name="T7" fmla="*/ 96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96"/>
                      </a:moveTo>
                      <a:lnTo>
                        <a:pt x="96" y="96"/>
                      </a:lnTo>
                      <a:lnTo>
                        <a:pt x="48" y="0"/>
                      </a:lnTo>
                      <a:lnTo>
                        <a:pt x="0" y="96"/>
                      </a:lnTo>
                      <a:close/>
                    </a:path>
                  </a:pathLst>
                </a:custGeom>
                <a:solidFill>
                  <a:schemeClr val="hlink"/>
                </a:solidFill>
                <a:ln w="3175">
                  <a:solidFill>
                    <a:schemeClr val="tx1"/>
                  </a:solidFill>
                  <a:round/>
                  <a:headEnd/>
                  <a:tailEnd/>
                </a:ln>
              </p:spPr>
              <p:txBody>
                <a:bodyPr wrap="none" anchor="ctr">
                  <a:spAutoFit/>
                </a:bodyPr>
                <a:lstStyle/>
                <a:p>
                  <a:endParaRPr lang="en-US"/>
                </a:p>
              </p:txBody>
            </p:sp>
          </p:grpSp>
          <p:grpSp>
            <p:nvGrpSpPr>
              <p:cNvPr id="77142" name="Group 282">
                <a:extLst>
                  <a:ext uri="{FF2B5EF4-FFF2-40B4-BE49-F238E27FC236}">
                    <a16:creationId xmlns:a16="http://schemas.microsoft.com/office/drawing/2014/main" id="{02A640D3-AB49-D349-9F43-2A545B30D06D}"/>
                  </a:ext>
                </a:extLst>
              </p:cNvPr>
              <p:cNvGrpSpPr>
                <a:grpSpLocks/>
              </p:cNvGrpSpPr>
              <p:nvPr/>
            </p:nvGrpSpPr>
            <p:grpSpPr bwMode="auto">
              <a:xfrm>
                <a:off x="3168" y="1968"/>
                <a:ext cx="192" cy="192"/>
                <a:chOff x="2016" y="1776"/>
                <a:chExt cx="192" cy="192"/>
              </a:xfrm>
            </p:grpSpPr>
            <p:sp>
              <p:nvSpPr>
                <p:cNvPr id="77161" name="Rectangle 283">
                  <a:extLst>
                    <a:ext uri="{FF2B5EF4-FFF2-40B4-BE49-F238E27FC236}">
                      <a16:creationId xmlns:a16="http://schemas.microsoft.com/office/drawing/2014/main" id="{6F126DD9-94F9-574C-81F9-7B5669DC56A5}"/>
                    </a:ext>
                  </a:extLst>
                </p:cNvPr>
                <p:cNvSpPr>
                  <a:spLocks noChangeArrowheads="1"/>
                </p:cNvSpPr>
                <p:nvPr/>
              </p:nvSpPr>
              <p:spPr bwMode="auto">
                <a:xfrm>
                  <a:off x="2016" y="1776"/>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solidFill>
                      <a:srgbClr val="000000"/>
                    </a:solidFill>
                  </a:endParaRPr>
                </a:p>
              </p:txBody>
            </p:sp>
            <p:sp>
              <p:nvSpPr>
                <p:cNvPr id="77162" name="Freeform 284">
                  <a:extLst>
                    <a:ext uri="{FF2B5EF4-FFF2-40B4-BE49-F238E27FC236}">
                      <a16:creationId xmlns:a16="http://schemas.microsoft.com/office/drawing/2014/main" id="{29D4B4B9-7FE7-0643-A522-0F56B1F28F5A}"/>
                    </a:ext>
                  </a:extLst>
                </p:cNvPr>
                <p:cNvSpPr>
                  <a:spLocks/>
                </p:cNvSpPr>
                <p:nvPr/>
              </p:nvSpPr>
              <p:spPr bwMode="auto">
                <a:xfrm>
                  <a:off x="2064" y="1824"/>
                  <a:ext cx="96" cy="96"/>
                </a:xfrm>
                <a:custGeom>
                  <a:avLst/>
                  <a:gdLst>
                    <a:gd name="T0" fmla="*/ 0 w 96"/>
                    <a:gd name="T1" fmla="*/ 96 h 96"/>
                    <a:gd name="T2" fmla="*/ 96 w 96"/>
                    <a:gd name="T3" fmla="*/ 96 h 96"/>
                    <a:gd name="T4" fmla="*/ 48 w 96"/>
                    <a:gd name="T5" fmla="*/ 0 h 96"/>
                    <a:gd name="T6" fmla="*/ 0 w 96"/>
                    <a:gd name="T7" fmla="*/ 96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96"/>
                      </a:moveTo>
                      <a:lnTo>
                        <a:pt x="96" y="96"/>
                      </a:lnTo>
                      <a:lnTo>
                        <a:pt x="48" y="0"/>
                      </a:lnTo>
                      <a:lnTo>
                        <a:pt x="0" y="96"/>
                      </a:lnTo>
                      <a:close/>
                    </a:path>
                  </a:pathLst>
                </a:custGeom>
                <a:solidFill>
                  <a:schemeClr val="hlink"/>
                </a:solidFill>
                <a:ln w="3175">
                  <a:solidFill>
                    <a:schemeClr val="tx1"/>
                  </a:solidFill>
                  <a:round/>
                  <a:headEnd/>
                  <a:tailEnd/>
                </a:ln>
              </p:spPr>
              <p:txBody>
                <a:bodyPr wrap="none" anchor="ctr">
                  <a:spAutoFit/>
                </a:bodyPr>
                <a:lstStyle/>
                <a:p>
                  <a:endParaRPr lang="en-US"/>
                </a:p>
              </p:txBody>
            </p:sp>
          </p:grpSp>
          <p:grpSp>
            <p:nvGrpSpPr>
              <p:cNvPr id="77143" name="Group 285">
                <a:extLst>
                  <a:ext uri="{FF2B5EF4-FFF2-40B4-BE49-F238E27FC236}">
                    <a16:creationId xmlns:a16="http://schemas.microsoft.com/office/drawing/2014/main" id="{8815E215-7A49-4749-A7D9-9C9BE31E9915}"/>
                  </a:ext>
                </a:extLst>
              </p:cNvPr>
              <p:cNvGrpSpPr>
                <a:grpSpLocks/>
              </p:cNvGrpSpPr>
              <p:nvPr/>
            </p:nvGrpSpPr>
            <p:grpSpPr bwMode="auto">
              <a:xfrm>
                <a:off x="3168" y="2160"/>
                <a:ext cx="192" cy="192"/>
                <a:chOff x="2016" y="1776"/>
                <a:chExt cx="192" cy="192"/>
              </a:xfrm>
            </p:grpSpPr>
            <p:sp>
              <p:nvSpPr>
                <p:cNvPr id="77159" name="Rectangle 286">
                  <a:extLst>
                    <a:ext uri="{FF2B5EF4-FFF2-40B4-BE49-F238E27FC236}">
                      <a16:creationId xmlns:a16="http://schemas.microsoft.com/office/drawing/2014/main" id="{1492A25D-FDF9-284F-95A7-9943A535C936}"/>
                    </a:ext>
                  </a:extLst>
                </p:cNvPr>
                <p:cNvSpPr>
                  <a:spLocks noChangeArrowheads="1"/>
                </p:cNvSpPr>
                <p:nvPr/>
              </p:nvSpPr>
              <p:spPr bwMode="auto">
                <a:xfrm>
                  <a:off x="2016" y="1776"/>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solidFill>
                      <a:srgbClr val="000000"/>
                    </a:solidFill>
                  </a:endParaRPr>
                </a:p>
              </p:txBody>
            </p:sp>
            <p:sp>
              <p:nvSpPr>
                <p:cNvPr id="77160" name="Freeform 287">
                  <a:extLst>
                    <a:ext uri="{FF2B5EF4-FFF2-40B4-BE49-F238E27FC236}">
                      <a16:creationId xmlns:a16="http://schemas.microsoft.com/office/drawing/2014/main" id="{942303C2-44B3-9F4C-AD7F-1C2CFD968DAD}"/>
                    </a:ext>
                  </a:extLst>
                </p:cNvPr>
                <p:cNvSpPr>
                  <a:spLocks/>
                </p:cNvSpPr>
                <p:nvPr/>
              </p:nvSpPr>
              <p:spPr bwMode="auto">
                <a:xfrm>
                  <a:off x="2064" y="1824"/>
                  <a:ext cx="96" cy="96"/>
                </a:xfrm>
                <a:custGeom>
                  <a:avLst/>
                  <a:gdLst>
                    <a:gd name="T0" fmla="*/ 0 w 96"/>
                    <a:gd name="T1" fmla="*/ 96 h 96"/>
                    <a:gd name="T2" fmla="*/ 96 w 96"/>
                    <a:gd name="T3" fmla="*/ 96 h 96"/>
                    <a:gd name="T4" fmla="*/ 48 w 96"/>
                    <a:gd name="T5" fmla="*/ 0 h 96"/>
                    <a:gd name="T6" fmla="*/ 0 w 96"/>
                    <a:gd name="T7" fmla="*/ 96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96"/>
                      </a:moveTo>
                      <a:lnTo>
                        <a:pt x="96" y="96"/>
                      </a:lnTo>
                      <a:lnTo>
                        <a:pt x="48" y="0"/>
                      </a:lnTo>
                      <a:lnTo>
                        <a:pt x="0" y="96"/>
                      </a:lnTo>
                      <a:close/>
                    </a:path>
                  </a:pathLst>
                </a:custGeom>
                <a:solidFill>
                  <a:schemeClr val="hlink"/>
                </a:solidFill>
                <a:ln w="3175">
                  <a:solidFill>
                    <a:schemeClr val="tx1"/>
                  </a:solidFill>
                  <a:round/>
                  <a:headEnd/>
                  <a:tailEnd/>
                </a:ln>
              </p:spPr>
              <p:txBody>
                <a:bodyPr wrap="none" anchor="ctr">
                  <a:spAutoFit/>
                </a:bodyPr>
                <a:lstStyle/>
                <a:p>
                  <a:endParaRPr lang="en-US"/>
                </a:p>
              </p:txBody>
            </p:sp>
          </p:grpSp>
          <p:grpSp>
            <p:nvGrpSpPr>
              <p:cNvPr id="77144" name="Group 288">
                <a:extLst>
                  <a:ext uri="{FF2B5EF4-FFF2-40B4-BE49-F238E27FC236}">
                    <a16:creationId xmlns:a16="http://schemas.microsoft.com/office/drawing/2014/main" id="{98876DD4-64F9-C545-BA15-310AA5E56B0F}"/>
                  </a:ext>
                </a:extLst>
              </p:cNvPr>
              <p:cNvGrpSpPr>
                <a:grpSpLocks/>
              </p:cNvGrpSpPr>
              <p:nvPr/>
            </p:nvGrpSpPr>
            <p:grpSpPr bwMode="auto">
              <a:xfrm>
                <a:off x="3168" y="2352"/>
                <a:ext cx="192" cy="192"/>
                <a:chOff x="2016" y="1776"/>
                <a:chExt cx="192" cy="192"/>
              </a:xfrm>
            </p:grpSpPr>
            <p:sp>
              <p:nvSpPr>
                <p:cNvPr id="77157" name="Rectangle 289">
                  <a:extLst>
                    <a:ext uri="{FF2B5EF4-FFF2-40B4-BE49-F238E27FC236}">
                      <a16:creationId xmlns:a16="http://schemas.microsoft.com/office/drawing/2014/main" id="{A61A565B-D63D-304E-8987-F9FBEC99405E}"/>
                    </a:ext>
                  </a:extLst>
                </p:cNvPr>
                <p:cNvSpPr>
                  <a:spLocks noChangeArrowheads="1"/>
                </p:cNvSpPr>
                <p:nvPr/>
              </p:nvSpPr>
              <p:spPr bwMode="auto">
                <a:xfrm>
                  <a:off x="2016" y="1776"/>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solidFill>
                      <a:srgbClr val="000000"/>
                    </a:solidFill>
                  </a:endParaRPr>
                </a:p>
              </p:txBody>
            </p:sp>
            <p:sp>
              <p:nvSpPr>
                <p:cNvPr id="77158" name="Freeform 290">
                  <a:extLst>
                    <a:ext uri="{FF2B5EF4-FFF2-40B4-BE49-F238E27FC236}">
                      <a16:creationId xmlns:a16="http://schemas.microsoft.com/office/drawing/2014/main" id="{F0FB76C7-AFB4-144B-9EEA-93F7A3BFF326}"/>
                    </a:ext>
                  </a:extLst>
                </p:cNvPr>
                <p:cNvSpPr>
                  <a:spLocks/>
                </p:cNvSpPr>
                <p:nvPr/>
              </p:nvSpPr>
              <p:spPr bwMode="auto">
                <a:xfrm>
                  <a:off x="2064" y="1824"/>
                  <a:ext cx="96" cy="96"/>
                </a:xfrm>
                <a:custGeom>
                  <a:avLst/>
                  <a:gdLst>
                    <a:gd name="T0" fmla="*/ 0 w 96"/>
                    <a:gd name="T1" fmla="*/ 96 h 96"/>
                    <a:gd name="T2" fmla="*/ 96 w 96"/>
                    <a:gd name="T3" fmla="*/ 96 h 96"/>
                    <a:gd name="T4" fmla="*/ 48 w 96"/>
                    <a:gd name="T5" fmla="*/ 0 h 96"/>
                    <a:gd name="T6" fmla="*/ 0 w 96"/>
                    <a:gd name="T7" fmla="*/ 96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96"/>
                      </a:moveTo>
                      <a:lnTo>
                        <a:pt x="96" y="96"/>
                      </a:lnTo>
                      <a:lnTo>
                        <a:pt x="48" y="0"/>
                      </a:lnTo>
                      <a:lnTo>
                        <a:pt x="0" y="96"/>
                      </a:lnTo>
                      <a:close/>
                    </a:path>
                  </a:pathLst>
                </a:custGeom>
                <a:solidFill>
                  <a:schemeClr val="hlink"/>
                </a:solidFill>
                <a:ln w="3175">
                  <a:solidFill>
                    <a:schemeClr val="tx1"/>
                  </a:solidFill>
                  <a:round/>
                  <a:headEnd/>
                  <a:tailEnd/>
                </a:ln>
              </p:spPr>
              <p:txBody>
                <a:bodyPr wrap="none" anchor="ctr">
                  <a:spAutoFit/>
                </a:bodyPr>
                <a:lstStyle/>
                <a:p>
                  <a:endParaRPr lang="en-US"/>
                </a:p>
              </p:txBody>
            </p:sp>
          </p:grpSp>
          <p:grpSp>
            <p:nvGrpSpPr>
              <p:cNvPr id="77145" name="Group 291">
                <a:extLst>
                  <a:ext uri="{FF2B5EF4-FFF2-40B4-BE49-F238E27FC236}">
                    <a16:creationId xmlns:a16="http://schemas.microsoft.com/office/drawing/2014/main" id="{1BF6FEC4-F672-B842-80DD-CE2402D1BE85}"/>
                  </a:ext>
                </a:extLst>
              </p:cNvPr>
              <p:cNvGrpSpPr>
                <a:grpSpLocks/>
              </p:cNvGrpSpPr>
              <p:nvPr/>
            </p:nvGrpSpPr>
            <p:grpSpPr bwMode="auto">
              <a:xfrm>
                <a:off x="3360" y="1776"/>
                <a:ext cx="192" cy="192"/>
                <a:chOff x="2016" y="1776"/>
                <a:chExt cx="192" cy="192"/>
              </a:xfrm>
            </p:grpSpPr>
            <p:sp>
              <p:nvSpPr>
                <p:cNvPr id="77155" name="Rectangle 292">
                  <a:extLst>
                    <a:ext uri="{FF2B5EF4-FFF2-40B4-BE49-F238E27FC236}">
                      <a16:creationId xmlns:a16="http://schemas.microsoft.com/office/drawing/2014/main" id="{B93DE802-AE80-6B47-BDF7-89E48FED7AE1}"/>
                    </a:ext>
                  </a:extLst>
                </p:cNvPr>
                <p:cNvSpPr>
                  <a:spLocks noChangeArrowheads="1"/>
                </p:cNvSpPr>
                <p:nvPr/>
              </p:nvSpPr>
              <p:spPr bwMode="auto">
                <a:xfrm>
                  <a:off x="2016" y="1776"/>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solidFill>
                      <a:srgbClr val="000000"/>
                    </a:solidFill>
                  </a:endParaRPr>
                </a:p>
              </p:txBody>
            </p:sp>
            <p:sp>
              <p:nvSpPr>
                <p:cNvPr id="77156" name="Freeform 293">
                  <a:extLst>
                    <a:ext uri="{FF2B5EF4-FFF2-40B4-BE49-F238E27FC236}">
                      <a16:creationId xmlns:a16="http://schemas.microsoft.com/office/drawing/2014/main" id="{9F0F6EF8-A783-B042-90AC-7C2B071F25BE}"/>
                    </a:ext>
                  </a:extLst>
                </p:cNvPr>
                <p:cNvSpPr>
                  <a:spLocks/>
                </p:cNvSpPr>
                <p:nvPr/>
              </p:nvSpPr>
              <p:spPr bwMode="auto">
                <a:xfrm>
                  <a:off x="2064" y="1824"/>
                  <a:ext cx="96" cy="96"/>
                </a:xfrm>
                <a:custGeom>
                  <a:avLst/>
                  <a:gdLst>
                    <a:gd name="T0" fmla="*/ 0 w 96"/>
                    <a:gd name="T1" fmla="*/ 96 h 96"/>
                    <a:gd name="T2" fmla="*/ 96 w 96"/>
                    <a:gd name="T3" fmla="*/ 96 h 96"/>
                    <a:gd name="T4" fmla="*/ 48 w 96"/>
                    <a:gd name="T5" fmla="*/ 0 h 96"/>
                    <a:gd name="T6" fmla="*/ 0 w 96"/>
                    <a:gd name="T7" fmla="*/ 96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96"/>
                      </a:moveTo>
                      <a:lnTo>
                        <a:pt x="96" y="96"/>
                      </a:lnTo>
                      <a:lnTo>
                        <a:pt x="48" y="0"/>
                      </a:lnTo>
                      <a:lnTo>
                        <a:pt x="0" y="96"/>
                      </a:lnTo>
                      <a:close/>
                    </a:path>
                  </a:pathLst>
                </a:custGeom>
                <a:solidFill>
                  <a:schemeClr val="hlink"/>
                </a:solidFill>
                <a:ln w="3175">
                  <a:solidFill>
                    <a:schemeClr val="tx1"/>
                  </a:solidFill>
                  <a:round/>
                  <a:headEnd/>
                  <a:tailEnd/>
                </a:ln>
              </p:spPr>
              <p:txBody>
                <a:bodyPr wrap="none" anchor="ctr">
                  <a:spAutoFit/>
                </a:bodyPr>
                <a:lstStyle/>
                <a:p>
                  <a:endParaRPr lang="en-US"/>
                </a:p>
              </p:txBody>
            </p:sp>
          </p:grpSp>
          <p:grpSp>
            <p:nvGrpSpPr>
              <p:cNvPr id="77146" name="Group 294">
                <a:extLst>
                  <a:ext uri="{FF2B5EF4-FFF2-40B4-BE49-F238E27FC236}">
                    <a16:creationId xmlns:a16="http://schemas.microsoft.com/office/drawing/2014/main" id="{560DA636-D7F5-864B-81E8-58E9F1C2A020}"/>
                  </a:ext>
                </a:extLst>
              </p:cNvPr>
              <p:cNvGrpSpPr>
                <a:grpSpLocks/>
              </p:cNvGrpSpPr>
              <p:nvPr/>
            </p:nvGrpSpPr>
            <p:grpSpPr bwMode="auto">
              <a:xfrm>
                <a:off x="3360" y="1968"/>
                <a:ext cx="192" cy="192"/>
                <a:chOff x="2016" y="1776"/>
                <a:chExt cx="192" cy="192"/>
              </a:xfrm>
            </p:grpSpPr>
            <p:sp>
              <p:nvSpPr>
                <p:cNvPr id="77153" name="Rectangle 295">
                  <a:extLst>
                    <a:ext uri="{FF2B5EF4-FFF2-40B4-BE49-F238E27FC236}">
                      <a16:creationId xmlns:a16="http://schemas.microsoft.com/office/drawing/2014/main" id="{C2193441-AB0D-0747-AED3-50FA73A22B49}"/>
                    </a:ext>
                  </a:extLst>
                </p:cNvPr>
                <p:cNvSpPr>
                  <a:spLocks noChangeArrowheads="1"/>
                </p:cNvSpPr>
                <p:nvPr/>
              </p:nvSpPr>
              <p:spPr bwMode="auto">
                <a:xfrm>
                  <a:off x="2016" y="1776"/>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solidFill>
                      <a:srgbClr val="000000"/>
                    </a:solidFill>
                  </a:endParaRPr>
                </a:p>
              </p:txBody>
            </p:sp>
            <p:sp>
              <p:nvSpPr>
                <p:cNvPr id="77154" name="Freeform 296">
                  <a:extLst>
                    <a:ext uri="{FF2B5EF4-FFF2-40B4-BE49-F238E27FC236}">
                      <a16:creationId xmlns:a16="http://schemas.microsoft.com/office/drawing/2014/main" id="{BBD093BA-939E-8C43-BDFB-45D7EED4719C}"/>
                    </a:ext>
                  </a:extLst>
                </p:cNvPr>
                <p:cNvSpPr>
                  <a:spLocks/>
                </p:cNvSpPr>
                <p:nvPr/>
              </p:nvSpPr>
              <p:spPr bwMode="auto">
                <a:xfrm>
                  <a:off x="2064" y="1824"/>
                  <a:ext cx="96" cy="96"/>
                </a:xfrm>
                <a:custGeom>
                  <a:avLst/>
                  <a:gdLst>
                    <a:gd name="T0" fmla="*/ 0 w 96"/>
                    <a:gd name="T1" fmla="*/ 96 h 96"/>
                    <a:gd name="T2" fmla="*/ 96 w 96"/>
                    <a:gd name="T3" fmla="*/ 96 h 96"/>
                    <a:gd name="T4" fmla="*/ 48 w 96"/>
                    <a:gd name="T5" fmla="*/ 0 h 96"/>
                    <a:gd name="T6" fmla="*/ 0 w 96"/>
                    <a:gd name="T7" fmla="*/ 96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96"/>
                      </a:moveTo>
                      <a:lnTo>
                        <a:pt x="96" y="96"/>
                      </a:lnTo>
                      <a:lnTo>
                        <a:pt x="48" y="0"/>
                      </a:lnTo>
                      <a:lnTo>
                        <a:pt x="0" y="96"/>
                      </a:lnTo>
                      <a:close/>
                    </a:path>
                  </a:pathLst>
                </a:custGeom>
                <a:solidFill>
                  <a:schemeClr val="hlink"/>
                </a:solidFill>
                <a:ln w="3175">
                  <a:solidFill>
                    <a:schemeClr val="tx1"/>
                  </a:solidFill>
                  <a:round/>
                  <a:headEnd/>
                  <a:tailEnd/>
                </a:ln>
              </p:spPr>
              <p:txBody>
                <a:bodyPr wrap="none" anchor="ctr">
                  <a:spAutoFit/>
                </a:bodyPr>
                <a:lstStyle/>
                <a:p>
                  <a:endParaRPr lang="en-US"/>
                </a:p>
              </p:txBody>
            </p:sp>
          </p:grpSp>
          <p:grpSp>
            <p:nvGrpSpPr>
              <p:cNvPr id="77147" name="Group 297">
                <a:extLst>
                  <a:ext uri="{FF2B5EF4-FFF2-40B4-BE49-F238E27FC236}">
                    <a16:creationId xmlns:a16="http://schemas.microsoft.com/office/drawing/2014/main" id="{702F6D40-682D-2E4D-ACBD-E350BBE4BAD8}"/>
                  </a:ext>
                </a:extLst>
              </p:cNvPr>
              <p:cNvGrpSpPr>
                <a:grpSpLocks/>
              </p:cNvGrpSpPr>
              <p:nvPr/>
            </p:nvGrpSpPr>
            <p:grpSpPr bwMode="auto">
              <a:xfrm>
                <a:off x="3360" y="2160"/>
                <a:ext cx="192" cy="192"/>
                <a:chOff x="2016" y="1776"/>
                <a:chExt cx="192" cy="192"/>
              </a:xfrm>
            </p:grpSpPr>
            <p:sp>
              <p:nvSpPr>
                <p:cNvPr id="77151" name="Rectangle 298">
                  <a:extLst>
                    <a:ext uri="{FF2B5EF4-FFF2-40B4-BE49-F238E27FC236}">
                      <a16:creationId xmlns:a16="http://schemas.microsoft.com/office/drawing/2014/main" id="{53580799-C7CC-1740-BC44-8923C30644FF}"/>
                    </a:ext>
                  </a:extLst>
                </p:cNvPr>
                <p:cNvSpPr>
                  <a:spLocks noChangeArrowheads="1"/>
                </p:cNvSpPr>
                <p:nvPr/>
              </p:nvSpPr>
              <p:spPr bwMode="auto">
                <a:xfrm>
                  <a:off x="2016" y="1776"/>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solidFill>
                      <a:srgbClr val="000000"/>
                    </a:solidFill>
                  </a:endParaRPr>
                </a:p>
              </p:txBody>
            </p:sp>
            <p:sp>
              <p:nvSpPr>
                <p:cNvPr id="77152" name="Freeform 299">
                  <a:extLst>
                    <a:ext uri="{FF2B5EF4-FFF2-40B4-BE49-F238E27FC236}">
                      <a16:creationId xmlns:a16="http://schemas.microsoft.com/office/drawing/2014/main" id="{8EDEEF37-0999-9E49-B9F0-3483F2C4E79B}"/>
                    </a:ext>
                  </a:extLst>
                </p:cNvPr>
                <p:cNvSpPr>
                  <a:spLocks/>
                </p:cNvSpPr>
                <p:nvPr/>
              </p:nvSpPr>
              <p:spPr bwMode="auto">
                <a:xfrm>
                  <a:off x="2064" y="1824"/>
                  <a:ext cx="96" cy="96"/>
                </a:xfrm>
                <a:custGeom>
                  <a:avLst/>
                  <a:gdLst>
                    <a:gd name="T0" fmla="*/ 0 w 96"/>
                    <a:gd name="T1" fmla="*/ 96 h 96"/>
                    <a:gd name="T2" fmla="*/ 96 w 96"/>
                    <a:gd name="T3" fmla="*/ 96 h 96"/>
                    <a:gd name="T4" fmla="*/ 48 w 96"/>
                    <a:gd name="T5" fmla="*/ 0 h 96"/>
                    <a:gd name="T6" fmla="*/ 0 w 96"/>
                    <a:gd name="T7" fmla="*/ 96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96"/>
                      </a:moveTo>
                      <a:lnTo>
                        <a:pt x="96" y="96"/>
                      </a:lnTo>
                      <a:lnTo>
                        <a:pt x="48" y="0"/>
                      </a:lnTo>
                      <a:lnTo>
                        <a:pt x="0" y="96"/>
                      </a:lnTo>
                      <a:close/>
                    </a:path>
                  </a:pathLst>
                </a:custGeom>
                <a:solidFill>
                  <a:schemeClr val="hlink"/>
                </a:solidFill>
                <a:ln w="3175">
                  <a:solidFill>
                    <a:schemeClr val="tx1"/>
                  </a:solidFill>
                  <a:round/>
                  <a:headEnd/>
                  <a:tailEnd/>
                </a:ln>
              </p:spPr>
              <p:txBody>
                <a:bodyPr wrap="none" anchor="ctr">
                  <a:spAutoFit/>
                </a:bodyPr>
                <a:lstStyle/>
                <a:p>
                  <a:endParaRPr lang="en-US"/>
                </a:p>
              </p:txBody>
            </p:sp>
          </p:grpSp>
          <p:grpSp>
            <p:nvGrpSpPr>
              <p:cNvPr id="77148" name="Group 300">
                <a:extLst>
                  <a:ext uri="{FF2B5EF4-FFF2-40B4-BE49-F238E27FC236}">
                    <a16:creationId xmlns:a16="http://schemas.microsoft.com/office/drawing/2014/main" id="{9734EDAB-E1E8-164E-8AC8-818EE31D4D14}"/>
                  </a:ext>
                </a:extLst>
              </p:cNvPr>
              <p:cNvGrpSpPr>
                <a:grpSpLocks/>
              </p:cNvGrpSpPr>
              <p:nvPr/>
            </p:nvGrpSpPr>
            <p:grpSpPr bwMode="auto">
              <a:xfrm>
                <a:off x="3360" y="2352"/>
                <a:ext cx="192" cy="192"/>
                <a:chOff x="2016" y="1776"/>
                <a:chExt cx="192" cy="192"/>
              </a:xfrm>
            </p:grpSpPr>
            <p:sp>
              <p:nvSpPr>
                <p:cNvPr id="77149" name="Rectangle 301">
                  <a:extLst>
                    <a:ext uri="{FF2B5EF4-FFF2-40B4-BE49-F238E27FC236}">
                      <a16:creationId xmlns:a16="http://schemas.microsoft.com/office/drawing/2014/main" id="{13D5A58B-1B94-4347-A040-8DC0B43D49F7}"/>
                    </a:ext>
                  </a:extLst>
                </p:cNvPr>
                <p:cNvSpPr>
                  <a:spLocks noChangeArrowheads="1"/>
                </p:cNvSpPr>
                <p:nvPr/>
              </p:nvSpPr>
              <p:spPr bwMode="auto">
                <a:xfrm>
                  <a:off x="2016" y="1776"/>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solidFill>
                      <a:srgbClr val="000000"/>
                    </a:solidFill>
                  </a:endParaRPr>
                </a:p>
              </p:txBody>
            </p:sp>
            <p:sp>
              <p:nvSpPr>
                <p:cNvPr id="77150" name="Freeform 302">
                  <a:extLst>
                    <a:ext uri="{FF2B5EF4-FFF2-40B4-BE49-F238E27FC236}">
                      <a16:creationId xmlns:a16="http://schemas.microsoft.com/office/drawing/2014/main" id="{D333483F-60C0-3449-9EAC-28017F13586F}"/>
                    </a:ext>
                  </a:extLst>
                </p:cNvPr>
                <p:cNvSpPr>
                  <a:spLocks/>
                </p:cNvSpPr>
                <p:nvPr/>
              </p:nvSpPr>
              <p:spPr bwMode="auto">
                <a:xfrm>
                  <a:off x="2064" y="1824"/>
                  <a:ext cx="96" cy="96"/>
                </a:xfrm>
                <a:custGeom>
                  <a:avLst/>
                  <a:gdLst>
                    <a:gd name="T0" fmla="*/ 0 w 96"/>
                    <a:gd name="T1" fmla="*/ 96 h 96"/>
                    <a:gd name="T2" fmla="*/ 96 w 96"/>
                    <a:gd name="T3" fmla="*/ 96 h 96"/>
                    <a:gd name="T4" fmla="*/ 48 w 96"/>
                    <a:gd name="T5" fmla="*/ 0 h 96"/>
                    <a:gd name="T6" fmla="*/ 0 w 96"/>
                    <a:gd name="T7" fmla="*/ 96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96"/>
                      </a:moveTo>
                      <a:lnTo>
                        <a:pt x="96" y="96"/>
                      </a:lnTo>
                      <a:lnTo>
                        <a:pt x="48" y="0"/>
                      </a:lnTo>
                      <a:lnTo>
                        <a:pt x="0" y="96"/>
                      </a:lnTo>
                      <a:close/>
                    </a:path>
                  </a:pathLst>
                </a:custGeom>
                <a:solidFill>
                  <a:schemeClr val="hlink"/>
                </a:solidFill>
                <a:ln w="3175">
                  <a:solidFill>
                    <a:schemeClr val="tx1"/>
                  </a:solidFill>
                  <a:round/>
                  <a:headEnd/>
                  <a:tailEnd/>
                </a:ln>
              </p:spPr>
              <p:txBody>
                <a:bodyPr wrap="none" anchor="ctr">
                  <a:spAutoFit/>
                </a:bodyPr>
                <a:lstStyle/>
                <a:p>
                  <a:endParaRPr lang="en-US"/>
                </a:p>
              </p:txBody>
            </p:sp>
          </p:grpSp>
        </p:grpSp>
        <p:sp>
          <p:nvSpPr>
            <p:cNvPr id="77115" name="AutoShape 303">
              <a:extLst>
                <a:ext uri="{FF2B5EF4-FFF2-40B4-BE49-F238E27FC236}">
                  <a16:creationId xmlns:a16="http://schemas.microsoft.com/office/drawing/2014/main" id="{77C894CE-8872-584F-B6C0-2384F7179B47}"/>
                </a:ext>
              </a:extLst>
            </p:cNvPr>
            <p:cNvSpPr>
              <a:spLocks noChangeArrowheads="1"/>
            </p:cNvSpPr>
            <p:nvPr/>
          </p:nvSpPr>
          <p:spPr bwMode="auto">
            <a:xfrm>
              <a:off x="2016" y="1554"/>
              <a:ext cx="481" cy="429"/>
            </a:xfrm>
            <a:prstGeom prst="rightArrow">
              <a:avLst>
                <a:gd name="adj1" fmla="val 50000"/>
                <a:gd name="adj2" fmla="val 28030"/>
              </a:avLst>
            </a:prstGeom>
            <a:solidFill>
              <a:schemeClr val="bg1"/>
            </a:solidFill>
            <a:ln w="38100">
              <a:solidFill>
                <a:schemeClr val="tx1"/>
              </a:solidFill>
              <a:miter lim="800000"/>
              <a:headEnd/>
              <a:tailEnd/>
            </a:ln>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ko-KR" sz="1800">
                  <a:solidFill>
                    <a:srgbClr val="000000"/>
                  </a:solidFill>
                  <a:latin typeface="Verdana" panose="020B0604030504040204" pitchFamily="34" charset="0"/>
                  <a:ea typeface="굴림" panose="020B0600000101010101" pitchFamily="34" charset="-127"/>
                </a:rPr>
                <a:t>mul</a:t>
              </a:r>
            </a:p>
          </p:txBody>
        </p:sp>
      </p:grpSp>
      <p:grpSp>
        <p:nvGrpSpPr>
          <p:cNvPr id="43627" name="Group 304">
            <a:extLst>
              <a:ext uri="{FF2B5EF4-FFF2-40B4-BE49-F238E27FC236}">
                <a16:creationId xmlns:a16="http://schemas.microsoft.com/office/drawing/2014/main" id="{746598A9-A47F-4442-A14E-2C33366A210B}"/>
              </a:ext>
            </a:extLst>
          </p:cNvPr>
          <p:cNvGrpSpPr>
            <a:grpSpLocks/>
          </p:cNvGrpSpPr>
          <p:nvPr/>
        </p:nvGrpSpPr>
        <p:grpSpPr bwMode="auto">
          <a:xfrm>
            <a:off x="3200400" y="3921125"/>
            <a:ext cx="3200400" cy="1571625"/>
            <a:chOff x="2016" y="2322"/>
            <a:chExt cx="2016" cy="990"/>
          </a:xfrm>
        </p:grpSpPr>
        <p:grpSp>
          <p:nvGrpSpPr>
            <p:cNvPr id="77015" name="Group 305">
              <a:extLst>
                <a:ext uri="{FF2B5EF4-FFF2-40B4-BE49-F238E27FC236}">
                  <a16:creationId xmlns:a16="http://schemas.microsoft.com/office/drawing/2014/main" id="{CFA462AE-CBFD-7447-8336-43BE7DB27F69}"/>
                </a:ext>
              </a:extLst>
            </p:cNvPr>
            <p:cNvGrpSpPr>
              <a:grpSpLocks/>
            </p:cNvGrpSpPr>
            <p:nvPr/>
          </p:nvGrpSpPr>
          <p:grpSpPr bwMode="auto">
            <a:xfrm>
              <a:off x="2496" y="2544"/>
              <a:ext cx="1536" cy="768"/>
              <a:chOff x="2016" y="2544"/>
              <a:chExt cx="1536" cy="768"/>
            </a:xfrm>
          </p:grpSpPr>
          <p:grpSp>
            <p:nvGrpSpPr>
              <p:cNvPr id="77017" name="Group 306">
                <a:extLst>
                  <a:ext uri="{FF2B5EF4-FFF2-40B4-BE49-F238E27FC236}">
                    <a16:creationId xmlns:a16="http://schemas.microsoft.com/office/drawing/2014/main" id="{CE7DD1E5-2D7F-7E42-81C2-19DF7AE242FC}"/>
                  </a:ext>
                </a:extLst>
              </p:cNvPr>
              <p:cNvGrpSpPr>
                <a:grpSpLocks/>
              </p:cNvGrpSpPr>
              <p:nvPr/>
            </p:nvGrpSpPr>
            <p:grpSpPr bwMode="auto">
              <a:xfrm>
                <a:off x="2016" y="2544"/>
                <a:ext cx="192" cy="192"/>
                <a:chOff x="2016" y="2544"/>
                <a:chExt cx="192" cy="192"/>
              </a:xfrm>
            </p:grpSpPr>
            <p:sp>
              <p:nvSpPr>
                <p:cNvPr id="77112" name="Rectangle 307">
                  <a:extLst>
                    <a:ext uri="{FF2B5EF4-FFF2-40B4-BE49-F238E27FC236}">
                      <a16:creationId xmlns:a16="http://schemas.microsoft.com/office/drawing/2014/main" id="{38AC044A-F6C1-FF46-AB9C-EC8DE18098C0}"/>
                    </a:ext>
                  </a:extLst>
                </p:cNvPr>
                <p:cNvSpPr>
                  <a:spLocks noChangeArrowheads="1"/>
                </p:cNvSpPr>
                <p:nvPr/>
              </p:nvSpPr>
              <p:spPr bwMode="auto">
                <a:xfrm>
                  <a:off x="2016" y="2544"/>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solidFill>
                      <a:srgbClr val="000000"/>
                    </a:solidFill>
                  </a:endParaRPr>
                </a:p>
              </p:txBody>
            </p:sp>
            <p:sp>
              <p:nvSpPr>
                <p:cNvPr id="77113" name="Freeform 308">
                  <a:extLst>
                    <a:ext uri="{FF2B5EF4-FFF2-40B4-BE49-F238E27FC236}">
                      <a16:creationId xmlns:a16="http://schemas.microsoft.com/office/drawing/2014/main" id="{EEC33D82-6CD6-024D-BCF6-CF9E6347B814}"/>
                    </a:ext>
                  </a:extLst>
                </p:cNvPr>
                <p:cNvSpPr>
                  <a:spLocks/>
                </p:cNvSpPr>
                <p:nvPr/>
              </p:nvSpPr>
              <p:spPr bwMode="auto">
                <a:xfrm>
                  <a:off x="2064" y="2592"/>
                  <a:ext cx="96" cy="96"/>
                </a:xfrm>
                <a:custGeom>
                  <a:avLst/>
                  <a:gdLst>
                    <a:gd name="T0" fmla="*/ 0 w 96"/>
                    <a:gd name="T1" fmla="*/ 96 h 96"/>
                    <a:gd name="T2" fmla="*/ 96 w 96"/>
                    <a:gd name="T3" fmla="*/ 96 h 96"/>
                    <a:gd name="T4" fmla="*/ 48 w 96"/>
                    <a:gd name="T5" fmla="*/ 0 h 96"/>
                    <a:gd name="T6" fmla="*/ 0 w 96"/>
                    <a:gd name="T7" fmla="*/ 96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96"/>
                      </a:moveTo>
                      <a:lnTo>
                        <a:pt x="96" y="96"/>
                      </a:lnTo>
                      <a:lnTo>
                        <a:pt x="48" y="0"/>
                      </a:lnTo>
                      <a:lnTo>
                        <a:pt x="0" y="96"/>
                      </a:lnTo>
                      <a:close/>
                    </a:path>
                  </a:pathLst>
                </a:custGeom>
                <a:solidFill>
                  <a:srgbClr val="9966FF"/>
                </a:solidFill>
                <a:ln w="3175">
                  <a:solidFill>
                    <a:schemeClr val="tx1"/>
                  </a:solidFill>
                  <a:round/>
                  <a:headEnd/>
                  <a:tailEnd/>
                </a:ln>
              </p:spPr>
              <p:txBody>
                <a:bodyPr wrap="none" anchor="ctr">
                  <a:spAutoFit/>
                </a:bodyPr>
                <a:lstStyle/>
                <a:p>
                  <a:endParaRPr lang="en-US"/>
                </a:p>
              </p:txBody>
            </p:sp>
          </p:grpSp>
          <p:sp>
            <p:nvSpPr>
              <p:cNvPr id="77018" name="Rectangle 309">
                <a:extLst>
                  <a:ext uri="{FF2B5EF4-FFF2-40B4-BE49-F238E27FC236}">
                    <a16:creationId xmlns:a16="http://schemas.microsoft.com/office/drawing/2014/main" id="{1976717A-4915-9D43-B0A3-F32F839F807D}"/>
                  </a:ext>
                </a:extLst>
              </p:cNvPr>
              <p:cNvSpPr>
                <a:spLocks noChangeArrowheads="1"/>
              </p:cNvSpPr>
              <p:nvPr/>
            </p:nvSpPr>
            <p:spPr bwMode="auto">
              <a:xfrm>
                <a:off x="2016" y="2544"/>
                <a:ext cx="1536" cy="768"/>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solidFill>
                    <a:srgbClr val="000000"/>
                  </a:solidFill>
                </a:endParaRPr>
              </a:p>
            </p:txBody>
          </p:sp>
          <p:grpSp>
            <p:nvGrpSpPr>
              <p:cNvPr id="77019" name="Group 310">
                <a:extLst>
                  <a:ext uri="{FF2B5EF4-FFF2-40B4-BE49-F238E27FC236}">
                    <a16:creationId xmlns:a16="http://schemas.microsoft.com/office/drawing/2014/main" id="{A9490748-A2D8-3A4D-BFFF-7F965B149BAD}"/>
                  </a:ext>
                </a:extLst>
              </p:cNvPr>
              <p:cNvGrpSpPr>
                <a:grpSpLocks/>
              </p:cNvGrpSpPr>
              <p:nvPr/>
            </p:nvGrpSpPr>
            <p:grpSpPr bwMode="auto">
              <a:xfrm>
                <a:off x="2016" y="2736"/>
                <a:ext cx="192" cy="192"/>
                <a:chOff x="2016" y="2544"/>
                <a:chExt cx="192" cy="192"/>
              </a:xfrm>
            </p:grpSpPr>
            <p:sp>
              <p:nvSpPr>
                <p:cNvPr id="77110" name="Rectangle 311">
                  <a:extLst>
                    <a:ext uri="{FF2B5EF4-FFF2-40B4-BE49-F238E27FC236}">
                      <a16:creationId xmlns:a16="http://schemas.microsoft.com/office/drawing/2014/main" id="{3B2B1F06-F78B-D246-B2B9-3656D650C5E9}"/>
                    </a:ext>
                  </a:extLst>
                </p:cNvPr>
                <p:cNvSpPr>
                  <a:spLocks noChangeArrowheads="1"/>
                </p:cNvSpPr>
                <p:nvPr/>
              </p:nvSpPr>
              <p:spPr bwMode="auto">
                <a:xfrm>
                  <a:off x="2016" y="2544"/>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solidFill>
                      <a:srgbClr val="000000"/>
                    </a:solidFill>
                  </a:endParaRPr>
                </a:p>
              </p:txBody>
            </p:sp>
            <p:sp>
              <p:nvSpPr>
                <p:cNvPr id="77111" name="Freeform 312">
                  <a:extLst>
                    <a:ext uri="{FF2B5EF4-FFF2-40B4-BE49-F238E27FC236}">
                      <a16:creationId xmlns:a16="http://schemas.microsoft.com/office/drawing/2014/main" id="{5BE0D889-CA94-E64F-82E0-B2D254EB640A}"/>
                    </a:ext>
                  </a:extLst>
                </p:cNvPr>
                <p:cNvSpPr>
                  <a:spLocks/>
                </p:cNvSpPr>
                <p:nvPr/>
              </p:nvSpPr>
              <p:spPr bwMode="auto">
                <a:xfrm>
                  <a:off x="2064" y="2592"/>
                  <a:ext cx="96" cy="96"/>
                </a:xfrm>
                <a:custGeom>
                  <a:avLst/>
                  <a:gdLst>
                    <a:gd name="T0" fmla="*/ 0 w 96"/>
                    <a:gd name="T1" fmla="*/ 96 h 96"/>
                    <a:gd name="T2" fmla="*/ 96 w 96"/>
                    <a:gd name="T3" fmla="*/ 96 h 96"/>
                    <a:gd name="T4" fmla="*/ 48 w 96"/>
                    <a:gd name="T5" fmla="*/ 0 h 96"/>
                    <a:gd name="T6" fmla="*/ 0 w 96"/>
                    <a:gd name="T7" fmla="*/ 96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96"/>
                      </a:moveTo>
                      <a:lnTo>
                        <a:pt x="96" y="96"/>
                      </a:lnTo>
                      <a:lnTo>
                        <a:pt x="48" y="0"/>
                      </a:lnTo>
                      <a:lnTo>
                        <a:pt x="0" y="96"/>
                      </a:lnTo>
                      <a:close/>
                    </a:path>
                  </a:pathLst>
                </a:custGeom>
                <a:solidFill>
                  <a:srgbClr val="9966FF"/>
                </a:solidFill>
                <a:ln w="3175">
                  <a:solidFill>
                    <a:schemeClr val="tx1"/>
                  </a:solidFill>
                  <a:round/>
                  <a:headEnd/>
                  <a:tailEnd/>
                </a:ln>
              </p:spPr>
              <p:txBody>
                <a:bodyPr wrap="none" anchor="ctr">
                  <a:spAutoFit/>
                </a:bodyPr>
                <a:lstStyle/>
                <a:p>
                  <a:endParaRPr lang="en-US"/>
                </a:p>
              </p:txBody>
            </p:sp>
          </p:grpSp>
          <p:grpSp>
            <p:nvGrpSpPr>
              <p:cNvPr id="77020" name="Group 313">
                <a:extLst>
                  <a:ext uri="{FF2B5EF4-FFF2-40B4-BE49-F238E27FC236}">
                    <a16:creationId xmlns:a16="http://schemas.microsoft.com/office/drawing/2014/main" id="{0518A96A-F5B1-324C-82D3-B805F2A7C05D}"/>
                  </a:ext>
                </a:extLst>
              </p:cNvPr>
              <p:cNvGrpSpPr>
                <a:grpSpLocks/>
              </p:cNvGrpSpPr>
              <p:nvPr/>
            </p:nvGrpSpPr>
            <p:grpSpPr bwMode="auto">
              <a:xfrm>
                <a:off x="2016" y="2928"/>
                <a:ext cx="192" cy="192"/>
                <a:chOff x="2016" y="2544"/>
                <a:chExt cx="192" cy="192"/>
              </a:xfrm>
            </p:grpSpPr>
            <p:sp>
              <p:nvSpPr>
                <p:cNvPr id="77108" name="Rectangle 314">
                  <a:extLst>
                    <a:ext uri="{FF2B5EF4-FFF2-40B4-BE49-F238E27FC236}">
                      <a16:creationId xmlns:a16="http://schemas.microsoft.com/office/drawing/2014/main" id="{88935DB8-7FAE-264D-9604-3707EE031A51}"/>
                    </a:ext>
                  </a:extLst>
                </p:cNvPr>
                <p:cNvSpPr>
                  <a:spLocks noChangeArrowheads="1"/>
                </p:cNvSpPr>
                <p:nvPr/>
              </p:nvSpPr>
              <p:spPr bwMode="auto">
                <a:xfrm>
                  <a:off x="2016" y="2544"/>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solidFill>
                      <a:srgbClr val="000000"/>
                    </a:solidFill>
                  </a:endParaRPr>
                </a:p>
              </p:txBody>
            </p:sp>
            <p:sp>
              <p:nvSpPr>
                <p:cNvPr id="77109" name="Freeform 315">
                  <a:extLst>
                    <a:ext uri="{FF2B5EF4-FFF2-40B4-BE49-F238E27FC236}">
                      <a16:creationId xmlns:a16="http://schemas.microsoft.com/office/drawing/2014/main" id="{D4A9F33D-B45D-084C-AA07-ACF185D27C64}"/>
                    </a:ext>
                  </a:extLst>
                </p:cNvPr>
                <p:cNvSpPr>
                  <a:spLocks/>
                </p:cNvSpPr>
                <p:nvPr/>
              </p:nvSpPr>
              <p:spPr bwMode="auto">
                <a:xfrm>
                  <a:off x="2064" y="2592"/>
                  <a:ext cx="96" cy="96"/>
                </a:xfrm>
                <a:custGeom>
                  <a:avLst/>
                  <a:gdLst>
                    <a:gd name="T0" fmla="*/ 0 w 96"/>
                    <a:gd name="T1" fmla="*/ 96 h 96"/>
                    <a:gd name="T2" fmla="*/ 96 w 96"/>
                    <a:gd name="T3" fmla="*/ 96 h 96"/>
                    <a:gd name="T4" fmla="*/ 48 w 96"/>
                    <a:gd name="T5" fmla="*/ 0 h 96"/>
                    <a:gd name="T6" fmla="*/ 0 w 96"/>
                    <a:gd name="T7" fmla="*/ 96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96"/>
                      </a:moveTo>
                      <a:lnTo>
                        <a:pt x="96" y="96"/>
                      </a:lnTo>
                      <a:lnTo>
                        <a:pt x="48" y="0"/>
                      </a:lnTo>
                      <a:lnTo>
                        <a:pt x="0" y="96"/>
                      </a:lnTo>
                      <a:close/>
                    </a:path>
                  </a:pathLst>
                </a:custGeom>
                <a:solidFill>
                  <a:srgbClr val="9966FF"/>
                </a:solidFill>
                <a:ln w="3175">
                  <a:solidFill>
                    <a:schemeClr val="tx1"/>
                  </a:solidFill>
                  <a:round/>
                  <a:headEnd/>
                  <a:tailEnd/>
                </a:ln>
              </p:spPr>
              <p:txBody>
                <a:bodyPr wrap="none" anchor="ctr">
                  <a:spAutoFit/>
                </a:bodyPr>
                <a:lstStyle/>
                <a:p>
                  <a:endParaRPr lang="en-US"/>
                </a:p>
              </p:txBody>
            </p:sp>
          </p:grpSp>
          <p:grpSp>
            <p:nvGrpSpPr>
              <p:cNvPr id="77021" name="Group 316">
                <a:extLst>
                  <a:ext uri="{FF2B5EF4-FFF2-40B4-BE49-F238E27FC236}">
                    <a16:creationId xmlns:a16="http://schemas.microsoft.com/office/drawing/2014/main" id="{855E0E09-4F9B-FF42-ADF8-855C27E7793D}"/>
                  </a:ext>
                </a:extLst>
              </p:cNvPr>
              <p:cNvGrpSpPr>
                <a:grpSpLocks/>
              </p:cNvGrpSpPr>
              <p:nvPr/>
            </p:nvGrpSpPr>
            <p:grpSpPr bwMode="auto">
              <a:xfrm>
                <a:off x="2016" y="3120"/>
                <a:ext cx="192" cy="192"/>
                <a:chOff x="2016" y="2544"/>
                <a:chExt cx="192" cy="192"/>
              </a:xfrm>
            </p:grpSpPr>
            <p:sp>
              <p:nvSpPr>
                <p:cNvPr id="77106" name="Rectangle 317">
                  <a:extLst>
                    <a:ext uri="{FF2B5EF4-FFF2-40B4-BE49-F238E27FC236}">
                      <a16:creationId xmlns:a16="http://schemas.microsoft.com/office/drawing/2014/main" id="{CB121D7B-0AD8-AE48-8038-D23F6BFD4D78}"/>
                    </a:ext>
                  </a:extLst>
                </p:cNvPr>
                <p:cNvSpPr>
                  <a:spLocks noChangeArrowheads="1"/>
                </p:cNvSpPr>
                <p:nvPr/>
              </p:nvSpPr>
              <p:spPr bwMode="auto">
                <a:xfrm>
                  <a:off x="2016" y="2544"/>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solidFill>
                      <a:srgbClr val="000000"/>
                    </a:solidFill>
                  </a:endParaRPr>
                </a:p>
              </p:txBody>
            </p:sp>
            <p:sp>
              <p:nvSpPr>
                <p:cNvPr id="77107" name="Freeform 318">
                  <a:extLst>
                    <a:ext uri="{FF2B5EF4-FFF2-40B4-BE49-F238E27FC236}">
                      <a16:creationId xmlns:a16="http://schemas.microsoft.com/office/drawing/2014/main" id="{842CA99D-A604-2549-A8DF-0103D2C84756}"/>
                    </a:ext>
                  </a:extLst>
                </p:cNvPr>
                <p:cNvSpPr>
                  <a:spLocks/>
                </p:cNvSpPr>
                <p:nvPr/>
              </p:nvSpPr>
              <p:spPr bwMode="auto">
                <a:xfrm>
                  <a:off x="2064" y="2592"/>
                  <a:ext cx="96" cy="96"/>
                </a:xfrm>
                <a:custGeom>
                  <a:avLst/>
                  <a:gdLst>
                    <a:gd name="T0" fmla="*/ 0 w 96"/>
                    <a:gd name="T1" fmla="*/ 96 h 96"/>
                    <a:gd name="T2" fmla="*/ 96 w 96"/>
                    <a:gd name="T3" fmla="*/ 96 h 96"/>
                    <a:gd name="T4" fmla="*/ 48 w 96"/>
                    <a:gd name="T5" fmla="*/ 0 h 96"/>
                    <a:gd name="T6" fmla="*/ 0 w 96"/>
                    <a:gd name="T7" fmla="*/ 96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96"/>
                      </a:moveTo>
                      <a:lnTo>
                        <a:pt x="96" y="96"/>
                      </a:lnTo>
                      <a:lnTo>
                        <a:pt x="48" y="0"/>
                      </a:lnTo>
                      <a:lnTo>
                        <a:pt x="0" y="96"/>
                      </a:lnTo>
                      <a:close/>
                    </a:path>
                  </a:pathLst>
                </a:custGeom>
                <a:solidFill>
                  <a:srgbClr val="9966FF"/>
                </a:solidFill>
                <a:ln w="3175">
                  <a:solidFill>
                    <a:schemeClr val="tx1"/>
                  </a:solidFill>
                  <a:round/>
                  <a:headEnd/>
                  <a:tailEnd/>
                </a:ln>
              </p:spPr>
              <p:txBody>
                <a:bodyPr wrap="none" anchor="ctr">
                  <a:spAutoFit/>
                </a:bodyPr>
                <a:lstStyle/>
                <a:p>
                  <a:endParaRPr lang="en-US"/>
                </a:p>
              </p:txBody>
            </p:sp>
          </p:grpSp>
          <p:grpSp>
            <p:nvGrpSpPr>
              <p:cNvPr id="77022" name="Group 319">
                <a:extLst>
                  <a:ext uri="{FF2B5EF4-FFF2-40B4-BE49-F238E27FC236}">
                    <a16:creationId xmlns:a16="http://schemas.microsoft.com/office/drawing/2014/main" id="{E1025B7E-C100-BF46-91CA-BBE7AECB5718}"/>
                  </a:ext>
                </a:extLst>
              </p:cNvPr>
              <p:cNvGrpSpPr>
                <a:grpSpLocks/>
              </p:cNvGrpSpPr>
              <p:nvPr/>
            </p:nvGrpSpPr>
            <p:grpSpPr bwMode="auto">
              <a:xfrm>
                <a:off x="2208" y="2544"/>
                <a:ext cx="192" cy="192"/>
                <a:chOff x="2016" y="2544"/>
                <a:chExt cx="192" cy="192"/>
              </a:xfrm>
            </p:grpSpPr>
            <p:sp>
              <p:nvSpPr>
                <p:cNvPr id="77104" name="Rectangle 320">
                  <a:extLst>
                    <a:ext uri="{FF2B5EF4-FFF2-40B4-BE49-F238E27FC236}">
                      <a16:creationId xmlns:a16="http://schemas.microsoft.com/office/drawing/2014/main" id="{EDED472B-1A26-8042-842D-EACE2A69F154}"/>
                    </a:ext>
                  </a:extLst>
                </p:cNvPr>
                <p:cNvSpPr>
                  <a:spLocks noChangeArrowheads="1"/>
                </p:cNvSpPr>
                <p:nvPr/>
              </p:nvSpPr>
              <p:spPr bwMode="auto">
                <a:xfrm>
                  <a:off x="2016" y="2544"/>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solidFill>
                      <a:srgbClr val="000000"/>
                    </a:solidFill>
                  </a:endParaRPr>
                </a:p>
              </p:txBody>
            </p:sp>
            <p:sp>
              <p:nvSpPr>
                <p:cNvPr id="77105" name="Freeform 321">
                  <a:extLst>
                    <a:ext uri="{FF2B5EF4-FFF2-40B4-BE49-F238E27FC236}">
                      <a16:creationId xmlns:a16="http://schemas.microsoft.com/office/drawing/2014/main" id="{AD31D6B5-7ED6-4444-96BA-E6540461B1E9}"/>
                    </a:ext>
                  </a:extLst>
                </p:cNvPr>
                <p:cNvSpPr>
                  <a:spLocks/>
                </p:cNvSpPr>
                <p:nvPr/>
              </p:nvSpPr>
              <p:spPr bwMode="auto">
                <a:xfrm>
                  <a:off x="2064" y="2592"/>
                  <a:ext cx="96" cy="96"/>
                </a:xfrm>
                <a:custGeom>
                  <a:avLst/>
                  <a:gdLst>
                    <a:gd name="T0" fmla="*/ 0 w 96"/>
                    <a:gd name="T1" fmla="*/ 96 h 96"/>
                    <a:gd name="T2" fmla="*/ 96 w 96"/>
                    <a:gd name="T3" fmla="*/ 96 h 96"/>
                    <a:gd name="T4" fmla="*/ 48 w 96"/>
                    <a:gd name="T5" fmla="*/ 0 h 96"/>
                    <a:gd name="T6" fmla="*/ 0 w 96"/>
                    <a:gd name="T7" fmla="*/ 96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96"/>
                      </a:moveTo>
                      <a:lnTo>
                        <a:pt x="96" y="96"/>
                      </a:lnTo>
                      <a:lnTo>
                        <a:pt x="48" y="0"/>
                      </a:lnTo>
                      <a:lnTo>
                        <a:pt x="0" y="96"/>
                      </a:lnTo>
                      <a:close/>
                    </a:path>
                  </a:pathLst>
                </a:custGeom>
                <a:solidFill>
                  <a:srgbClr val="9966FF"/>
                </a:solidFill>
                <a:ln w="3175">
                  <a:solidFill>
                    <a:schemeClr val="tx1"/>
                  </a:solidFill>
                  <a:round/>
                  <a:headEnd/>
                  <a:tailEnd/>
                </a:ln>
              </p:spPr>
              <p:txBody>
                <a:bodyPr wrap="none" anchor="ctr">
                  <a:spAutoFit/>
                </a:bodyPr>
                <a:lstStyle/>
                <a:p>
                  <a:endParaRPr lang="en-US"/>
                </a:p>
              </p:txBody>
            </p:sp>
          </p:grpSp>
          <p:grpSp>
            <p:nvGrpSpPr>
              <p:cNvPr id="77023" name="Group 322">
                <a:extLst>
                  <a:ext uri="{FF2B5EF4-FFF2-40B4-BE49-F238E27FC236}">
                    <a16:creationId xmlns:a16="http://schemas.microsoft.com/office/drawing/2014/main" id="{36A5AE67-ABB0-3542-8FB1-88A7C472E974}"/>
                  </a:ext>
                </a:extLst>
              </p:cNvPr>
              <p:cNvGrpSpPr>
                <a:grpSpLocks/>
              </p:cNvGrpSpPr>
              <p:nvPr/>
            </p:nvGrpSpPr>
            <p:grpSpPr bwMode="auto">
              <a:xfrm>
                <a:off x="2208" y="2736"/>
                <a:ext cx="192" cy="192"/>
                <a:chOff x="2016" y="2544"/>
                <a:chExt cx="192" cy="192"/>
              </a:xfrm>
            </p:grpSpPr>
            <p:sp>
              <p:nvSpPr>
                <p:cNvPr id="77102" name="Rectangle 323">
                  <a:extLst>
                    <a:ext uri="{FF2B5EF4-FFF2-40B4-BE49-F238E27FC236}">
                      <a16:creationId xmlns:a16="http://schemas.microsoft.com/office/drawing/2014/main" id="{0782F44E-700D-AB43-BF8A-2941DC366746}"/>
                    </a:ext>
                  </a:extLst>
                </p:cNvPr>
                <p:cNvSpPr>
                  <a:spLocks noChangeArrowheads="1"/>
                </p:cNvSpPr>
                <p:nvPr/>
              </p:nvSpPr>
              <p:spPr bwMode="auto">
                <a:xfrm>
                  <a:off x="2016" y="2544"/>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solidFill>
                      <a:srgbClr val="000000"/>
                    </a:solidFill>
                  </a:endParaRPr>
                </a:p>
              </p:txBody>
            </p:sp>
            <p:sp>
              <p:nvSpPr>
                <p:cNvPr id="77103" name="Freeform 324">
                  <a:extLst>
                    <a:ext uri="{FF2B5EF4-FFF2-40B4-BE49-F238E27FC236}">
                      <a16:creationId xmlns:a16="http://schemas.microsoft.com/office/drawing/2014/main" id="{88774827-935F-D746-821B-963B303A953C}"/>
                    </a:ext>
                  </a:extLst>
                </p:cNvPr>
                <p:cNvSpPr>
                  <a:spLocks/>
                </p:cNvSpPr>
                <p:nvPr/>
              </p:nvSpPr>
              <p:spPr bwMode="auto">
                <a:xfrm>
                  <a:off x="2064" y="2592"/>
                  <a:ext cx="96" cy="96"/>
                </a:xfrm>
                <a:custGeom>
                  <a:avLst/>
                  <a:gdLst>
                    <a:gd name="T0" fmla="*/ 0 w 96"/>
                    <a:gd name="T1" fmla="*/ 96 h 96"/>
                    <a:gd name="T2" fmla="*/ 96 w 96"/>
                    <a:gd name="T3" fmla="*/ 96 h 96"/>
                    <a:gd name="T4" fmla="*/ 48 w 96"/>
                    <a:gd name="T5" fmla="*/ 0 h 96"/>
                    <a:gd name="T6" fmla="*/ 0 w 96"/>
                    <a:gd name="T7" fmla="*/ 96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96"/>
                      </a:moveTo>
                      <a:lnTo>
                        <a:pt x="96" y="96"/>
                      </a:lnTo>
                      <a:lnTo>
                        <a:pt x="48" y="0"/>
                      </a:lnTo>
                      <a:lnTo>
                        <a:pt x="0" y="96"/>
                      </a:lnTo>
                      <a:close/>
                    </a:path>
                  </a:pathLst>
                </a:custGeom>
                <a:solidFill>
                  <a:srgbClr val="9966FF"/>
                </a:solidFill>
                <a:ln w="3175">
                  <a:solidFill>
                    <a:schemeClr val="tx1"/>
                  </a:solidFill>
                  <a:round/>
                  <a:headEnd/>
                  <a:tailEnd/>
                </a:ln>
              </p:spPr>
              <p:txBody>
                <a:bodyPr wrap="none" anchor="ctr">
                  <a:spAutoFit/>
                </a:bodyPr>
                <a:lstStyle/>
                <a:p>
                  <a:endParaRPr lang="en-US"/>
                </a:p>
              </p:txBody>
            </p:sp>
          </p:grpSp>
          <p:grpSp>
            <p:nvGrpSpPr>
              <p:cNvPr id="77024" name="Group 325">
                <a:extLst>
                  <a:ext uri="{FF2B5EF4-FFF2-40B4-BE49-F238E27FC236}">
                    <a16:creationId xmlns:a16="http://schemas.microsoft.com/office/drawing/2014/main" id="{360E2345-777A-9547-A0A4-91A5DBC2CAF7}"/>
                  </a:ext>
                </a:extLst>
              </p:cNvPr>
              <p:cNvGrpSpPr>
                <a:grpSpLocks/>
              </p:cNvGrpSpPr>
              <p:nvPr/>
            </p:nvGrpSpPr>
            <p:grpSpPr bwMode="auto">
              <a:xfrm>
                <a:off x="2208" y="2928"/>
                <a:ext cx="192" cy="192"/>
                <a:chOff x="2016" y="2544"/>
                <a:chExt cx="192" cy="192"/>
              </a:xfrm>
            </p:grpSpPr>
            <p:sp>
              <p:nvSpPr>
                <p:cNvPr id="77100" name="Rectangle 326">
                  <a:extLst>
                    <a:ext uri="{FF2B5EF4-FFF2-40B4-BE49-F238E27FC236}">
                      <a16:creationId xmlns:a16="http://schemas.microsoft.com/office/drawing/2014/main" id="{F4C5BCF6-91E9-FD47-A962-DFD3E34D19B5}"/>
                    </a:ext>
                  </a:extLst>
                </p:cNvPr>
                <p:cNvSpPr>
                  <a:spLocks noChangeArrowheads="1"/>
                </p:cNvSpPr>
                <p:nvPr/>
              </p:nvSpPr>
              <p:spPr bwMode="auto">
                <a:xfrm>
                  <a:off x="2016" y="2544"/>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solidFill>
                      <a:srgbClr val="000000"/>
                    </a:solidFill>
                  </a:endParaRPr>
                </a:p>
              </p:txBody>
            </p:sp>
            <p:sp>
              <p:nvSpPr>
                <p:cNvPr id="77101" name="Freeform 327">
                  <a:extLst>
                    <a:ext uri="{FF2B5EF4-FFF2-40B4-BE49-F238E27FC236}">
                      <a16:creationId xmlns:a16="http://schemas.microsoft.com/office/drawing/2014/main" id="{63EED7CE-A9DC-8E4D-ADC9-5B45DFBFF85B}"/>
                    </a:ext>
                  </a:extLst>
                </p:cNvPr>
                <p:cNvSpPr>
                  <a:spLocks/>
                </p:cNvSpPr>
                <p:nvPr/>
              </p:nvSpPr>
              <p:spPr bwMode="auto">
                <a:xfrm>
                  <a:off x="2064" y="2592"/>
                  <a:ext cx="96" cy="96"/>
                </a:xfrm>
                <a:custGeom>
                  <a:avLst/>
                  <a:gdLst>
                    <a:gd name="T0" fmla="*/ 0 w 96"/>
                    <a:gd name="T1" fmla="*/ 96 h 96"/>
                    <a:gd name="T2" fmla="*/ 96 w 96"/>
                    <a:gd name="T3" fmla="*/ 96 h 96"/>
                    <a:gd name="T4" fmla="*/ 48 w 96"/>
                    <a:gd name="T5" fmla="*/ 0 h 96"/>
                    <a:gd name="T6" fmla="*/ 0 w 96"/>
                    <a:gd name="T7" fmla="*/ 96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96"/>
                      </a:moveTo>
                      <a:lnTo>
                        <a:pt x="96" y="96"/>
                      </a:lnTo>
                      <a:lnTo>
                        <a:pt x="48" y="0"/>
                      </a:lnTo>
                      <a:lnTo>
                        <a:pt x="0" y="96"/>
                      </a:lnTo>
                      <a:close/>
                    </a:path>
                  </a:pathLst>
                </a:custGeom>
                <a:solidFill>
                  <a:srgbClr val="9966FF"/>
                </a:solidFill>
                <a:ln w="3175">
                  <a:solidFill>
                    <a:schemeClr val="tx1"/>
                  </a:solidFill>
                  <a:round/>
                  <a:headEnd/>
                  <a:tailEnd/>
                </a:ln>
              </p:spPr>
              <p:txBody>
                <a:bodyPr wrap="none" anchor="ctr">
                  <a:spAutoFit/>
                </a:bodyPr>
                <a:lstStyle/>
                <a:p>
                  <a:endParaRPr lang="en-US"/>
                </a:p>
              </p:txBody>
            </p:sp>
          </p:grpSp>
          <p:grpSp>
            <p:nvGrpSpPr>
              <p:cNvPr id="77025" name="Group 328">
                <a:extLst>
                  <a:ext uri="{FF2B5EF4-FFF2-40B4-BE49-F238E27FC236}">
                    <a16:creationId xmlns:a16="http://schemas.microsoft.com/office/drawing/2014/main" id="{9F7F26D2-58F5-7A49-8B03-8693426423B4}"/>
                  </a:ext>
                </a:extLst>
              </p:cNvPr>
              <p:cNvGrpSpPr>
                <a:grpSpLocks/>
              </p:cNvGrpSpPr>
              <p:nvPr/>
            </p:nvGrpSpPr>
            <p:grpSpPr bwMode="auto">
              <a:xfrm>
                <a:off x="2208" y="3120"/>
                <a:ext cx="192" cy="192"/>
                <a:chOff x="2016" y="2544"/>
                <a:chExt cx="192" cy="192"/>
              </a:xfrm>
            </p:grpSpPr>
            <p:sp>
              <p:nvSpPr>
                <p:cNvPr id="77098" name="Rectangle 329">
                  <a:extLst>
                    <a:ext uri="{FF2B5EF4-FFF2-40B4-BE49-F238E27FC236}">
                      <a16:creationId xmlns:a16="http://schemas.microsoft.com/office/drawing/2014/main" id="{90F212F0-35F9-9549-A0C4-CEB34DB5F091}"/>
                    </a:ext>
                  </a:extLst>
                </p:cNvPr>
                <p:cNvSpPr>
                  <a:spLocks noChangeArrowheads="1"/>
                </p:cNvSpPr>
                <p:nvPr/>
              </p:nvSpPr>
              <p:spPr bwMode="auto">
                <a:xfrm>
                  <a:off x="2016" y="2544"/>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solidFill>
                      <a:srgbClr val="000000"/>
                    </a:solidFill>
                  </a:endParaRPr>
                </a:p>
              </p:txBody>
            </p:sp>
            <p:sp>
              <p:nvSpPr>
                <p:cNvPr id="77099" name="Freeform 330">
                  <a:extLst>
                    <a:ext uri="{FF2B5EF4-FFF2-40B4-BE49-F238E27FC236}">
                      <a16:creationId xmlns:a16="http://schemas.microsoft.com/office/drawing/2014/main" id="{72A0D64C-08EC-FD44-BAF2-1CEA25C7039B}"/>
                    </a:ext>
                  </a:extLst>
                </p:cNvPr>
                <p:cNvSpPr>
                  <a:spLocks/>
                </p:cNvSpPr>
                <p:nvPr/>
              </p:nvSpPr>
              <p:spPr bwMode="auto">
                <a:xfrm>
                  <a:off x="2064" y="2592"/>
                  <a:ext cx="96" cy="96"/>
                </a:xfrm>
                <a:custGeom>
                  <a:avLst/>
                  <a:gdLst>
                    <a:gd name="T0" fmla="*/ 0 w 96"/>
                    <a:gd name="T1" fmla="*/ 96 h 96"/>
                    <a:gd name="T2" fmla="*/ 96 w 96"/>
                    <a:gd name="T3" fmla="*/ 96 h 96"/>
                    <a:gd name="T4" fmla="*/ 48 w 96"/>
                    <a:gd name="T5" fmla="*/ 0 h 96"/>
                    <a:gd name="T6" fmla="*/ 0 w 96"/>
                    <a:gd name="T7" fmla="*/ 96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96"/>
                      </a:moveTo>
                      <a:lnTo>
                        <a:pt x="96" y="96"/>
                      </a:lnTo>
                      <a:lnTo>
                        <a:pt x="48" y="0"/>
                      </a:lnTo>
                      <a:lnTo>
                        <a:pt x="0" y="96"/>
                      </a:lnTo>
                      <a:close/>
                    </a:path>
                  </a:pathLst>
                </a:custGeom>
                <a:solidFill>
                  <a:srgbClr val="9966FF"/>
                </a:solidFill>
                <a:ln w="3175">
                  <a:solidFill>
                    <a:schemeClr val="tx1"/>
                  </a:solidFill>
                  <a:round/>
                  <a:headEnd/>
                  <a:tailEnd/>
                </a:ln>
              </p:spPr>
              <p:txBody>
                <a:bodyPr wrap="none" anchor="ctr">
                  <a:spAutoFit/>
                </a:bodyPr>
                <a:lstStyle/>
                <a:p>
                  <a:endParaRPr lang="en-US"/>
                </a:p>
              </p:txBody>
            </p:sp>
          </p:grpSp>
          <p:grpSp>
            <p:nvGrpSpPr>
              <p:cNvPr id="77026" name="Group 331">
                <a:extLst>
                  <a:ext uri="{FF2B5EF4-FFF2-40B4-BE49-F238E27FC236}">
                    <a16:creationId xmlns:a16="http://schemas.microsoft.com/office/drawing/2014/main" id="{19CF8BD8-F8C8-0D4E-8386-07E1F69CE701}"/>
                  </a:ext>
                </a:extLst>
              </p:cNvPr>
              <p:cNvGrpSpPr>
                <a:grpSpLocks/>
              </p:cNvGrpSpPr>
              <p:nvPr/>
            </p:nvGrpSpPr>
            <p:grpSpPr bwMode="auto">
              <a:xfrm>
                <a:off x="2400" y="2544"/>
                <a:ext cx="192" cy="192"/>
                <a:chOff x="2016" y="2544"/>
                <a:chExt cx="192" cy="192"/>
              </a:xfrm>
            </p:grpSpPr>
            <p:sp>
              <p:nvSpPr>
                <p:cNvPr id="77096" name="Rectangle 332">
                  <a:extLst>
                    <a:ext uri="{FF2B5EF4-FFF2-40B4-BE49-F238E27FC236}">
                      <a16:creationId xmlns:a16="http://schemas.microsoft.com/office/drawing/2014/main" id="{2B9BF913-7694-2C46-A760-B3EC9C9454DD}"/>
                    </a:ext>
                  </a:extLst>
                </p:cNvPr>
                <p:cNvSpPr>
                  <a:spLocks noChangeArrowheads="1"/>
                </p:cNvSpPr>
                <p:nvPr/>
              </p:nvSpPr>
              <p:spPr bwMode="auto">
                <a:xfrm>
                  <a:off x="2016" y="2544"/>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solidFill>
                      <a:srgbClr val="000000"/>
                    </a:solidFill>
                  </a:endParaRPr>
                </a:p>
              </p:txBody>
            </p:sp>
            <p:sp>
              <p:nvSpPr>
                <p:cNvPr id="77097" name="Freeform 333">
                  <a:extLst>
                    <a:ext uri="{FF2B5EF4-FFF2-40B4-BE49-F238E27FC236}">
                      <a16:creationId xmlns:a16="http://schemas.microsoft.com/office/drawing/2014/main" id="{E79BFB5F-EECB-DB48-BD1F-0B36C11CBB80}"/>
                    </a:ext>
                  </a:extLst>
                </p:cNvPr>
                <p:cNvSpPr>
                  <a:spLocks/>
                </p:cNvSpPr>
                <p:nvPr/>
              </p:nvSpPr>
              <p:spPr bwMode="auto">
                <a:xfrm>
                  <a:off x="2064" y="2592"/>
                  <a:ext cx="96" cy="96"/>
                </a:xfrm>
                <a:custGeom>
                  <a:avLst/>
                  <a:gdLst>
                    <a:gd name="T0" fmla="*/ 0 w 96"/>
                    <a:gd name="T1" fmla="*/ 96 h 96"/>
                    <a:gd name="T2" fmla="*/ 96 w 96"/>
                    <a:gd name="T3" fmla="*/ 96 h 96"/>
                    <a:gd name="T4" fmla="*/ 48 w 96"/>
                    <a:gd name="T5" fmla="*/ 0 h 96"/>
                    <a:gd name="T6" fmla="*/ 0 w 96"/>
                    <a:gd name="T7" fmla="*/ 96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96"/>
                      </a:moveTo>
                      <a:lnTo>
                        <a:pt x="96" y="96"/>
                      </a:lnTo>
                      <a:lnTo>
                        <a:pt x="48" y="0"/>
                      </a:lnTo>
                      <a:lnTo>
                        <a:pt x="0" y="96"/>
                      </a:lnTo>
                      <a:close/>
                    </a:path>
                  </a:pathLst>
                </a:custGeom>
                <a:solidFill>
                  <a:srgbClr val="9966FF"/>
                </a:solidFill>
                <a:ln w="3175">
                  <a:solidFill>
                    <a:schemeClr val="tx1"/>
                  </a:solidFill>
                  <a:round/>
                  <a:headEnd/>
                  <a:tailEnd/>
                </a:ln>
              </p:spPr>
              <p:txBody>
                <a:bodyPr wrap="none" anchor="ctr">
                  <a:spAutoFit/>
                </a:bodyPr>
                <a:lstStyle/>
                <a:p>
                  <a:endParaRPr lang="en-US"/>
                </a:p>
              </p:txBody>
            </p:sp>
          </p:grpSp>
          <p:grpSp>
            <p:nvGrpSpPr>
              <p:cNvPr id="77027" name="Group 334">
                <a:extLst>
                  <a:ext uri="{FF2B5EF4-FFF2-40B4-BE49-F238E27FC236}">
                    <a16:creationId xmlns:a16="http://schemas.microsoft.com/office/drawing/2014/main" id="{46E52865-1D27-AF40-88E2-A84C1FC14157}"/>
                  </a:ext>
                </a:extLst>
              </p:cNvPr>
              <p:cNvGrpSpPr>
                <a:grpSpLocks/>
              </p:cNvGrpSpPr>
              <p:nvPr/>
            </p:nvGrpSpPr>
            <p:grpSpPr bwMode="auto">
              <a:xfrm>
                <a:off x="2400" y="2736"/>
                <a:ext cx="192" cy="192"/>
                <a:chOff x="2016" y="2544"/>
                <a:chExt cx="192" cy="192"/>
              </a:xfrm>
            </p:grpSpPr>
            <p:sp>
              <p:nvSpPr>
                <p:cNvPr id="77094" name="Rectangle 335">
                  <a:extLst>
                    <a:ext uri="{FF2B5EF4-FFF2-40B4-BE49-F238E27FC236}">
                      <a16:creationId xmlns:a16="http://schemas.microsoft.com/office/drawing/2014/main" id="{06B57105-BF29-2C42-910F-04C6F64DEF0E}"/>
                    </a:ext>
                  </a:extLst>
                </p:cNvPr>
                <p:cNvSpPr>
                  <a:spLocks noChangeArrowheads="1"/>
                </p:cNvSpPr>
                <p:nvPr/>
              </p:nvSpPr>
              <p:spPr bwMode="auto">
                <a:xfrm>
                  <a:off x="2016" y="2544"/>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solidFill>
                      <a:srgbClr val="000000"/>
                    </a:solidFill>
                  </a:endParaRPr>
                </a:p>
              </p:txBody>
            </p:sp>
            <p:sp>
              <p:nvSpPr>
                <p:cNvPr id="77095" name="Freeform 336">
                  <a:extLst>
                    <a:ext uri="{FF2B5EF4-FFF2-40B4-BE49-F238E27FC236}">
                      <a16:creationId xmlns:a16="http://schemas.microsoft.com/office/drawing/2014/main" id="{1B88F54E-1B07-AC44-A254-91A7CA493434}"/>
                    </a:ext>
                  </a:extLst>
                </p:cNvPr>
                <p:cNvSpPr>
                  <a:spLocks/>
                </p:cNvSpPr>
                <p:nvPr/>
              </p:nvSpPr>
              <p:spPr bwMode="auto">
                <a:xfrm>
                  <a:off x="2064" y="2592"/>
                  <a:ext cx="96" cy="96"/>
                </a:xfrm>
                <a:custGeom>
                  <a:avLst/>
                  <a:gdLst>
                    <a:gd name="T0" fmla="*/ 0 w 96"/>
                    <a:gd name="T1" fmla="*/ 96 h 96"/>
                    <a:gd name="T2" fmla="*/ 96 w 96"/>
                    <a:gd name="T3" fmla="*/ 96 h 96"/>
                    <a:gd name="T4" fmla="*/ 48 w 96"/>
                    <a:gd name="T5" fmla="*/ 0 h 96"/>
                    <a:gd name="T6" fmla="*/ 0 w 96"/>
                    <a:gd name="T7" fmla="*/ 96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96"/>
                      </a:moveTo>
                      <a:lnTo>
                        <a:pt x="96" y="96"/>
                      </a:lnTo>
                      <a:lnTo>
                        <a:pt x="48" y="0"/>
                      </a:lnTo>
                      <a:lnTo>
                        <a:pt x="0" y="96"/>
                      </a:lnTo>
                      <a:close/>
                    </a:path>
                  </a:pathLst>
                </a:custGeom>
                <a:solidFill>
                  <a:srgbClr val="9966FF"/>
                </a:solidFill>
                <a:ln w="3175">
                  <a:solidFill>
                    <a:schemeClr val="tx1"/>
                  </a:solidFill>
                  <a:round/>
                  <a:headEnd/>
                  <a:tailEnd/>
                </a:ln>
              </p:spPr>
              <p:txBody>
                <a:bodyPr wrap="none" anchor="ctr">
                  <a:spAutoFit/>
                </a:bodyPr>
                <a:lstStyle/>
                <a:p>
                  <a:endParaRPr lang="en-US"/>
                </a:p>
              </p:txBody>
            </p:sp>
          </p:grpSp>
          <p:grpSp>
            <p:nvGrpSpPr>
              <p:cNvPr id="77028" name="Group 337">
                <a:extLst>
                  <a:ext uri="{FF2B5EF4-FFF2-40B4-BE49-F238E27FC236}">
                    <a16:creationId xmlns:a16="http://schemas.microsoft.com/office/drawing/2014/main" id="{20A976A6-3536-FE48-8692-290712675C37}"/>
                  </a:ext>
                </a:extLst>
              </p:cNvPr>
              <p:cNvGrpSpPr>
                <a:grpSpLocks/>
              </p:cNvGrpSpPr>
              <p:nvPr/>
            </p:nvGrpSpPr>
            <p:grpSpPr bwMode="auto">
              <a:xfrm>
                <a:off x="2400" y="2928"/>
                <a:ext cx="192" cy="192"/>
                <a:chOff x="2016" y="2544"/>
                <a:chExt cx="192" cy="192"/>
              </a:xfrm>
            </p:grpSpPr>
            <p:sp>
              <p:nvSpPr>
                <p:cNvPr id="77092" name="Rectangle 338">
                  <a:extLst>
                    <a:ext uri="{FF2B5EF4-FFF2-40B4-BE49-F238E27FC236}">
                      <a16:creationId xmlns:a16="http://schemas.microsoft.com/office/drawing/2014/main" id="{2A28A31B-0BC1-144F-9AEA-89F277880F16}"/>
                    </a:ext>
                  </a:extLst>
                </p:cNvPr>
                <p:cNvSpPr>
                  <a:spLocks noChangeArrowheads="1"/>
                </p:cNvSpPr>
                <p:nvPr/>
              </p:nvSpPr>
              <p:spPr bwMode="auto">
                <a:xfrm>
                  <a:off x="2016" y="2544"/>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solidFill>
                      <a:srgbClr val="000000"/>
                    </a:solidFill>
                  </a:endParaRPr>
                </a:p>
              </p:txBody>
            </p:sp>
            <p:sp>
              <p:nvSpPr>
                <p:cNvPr id="77093" name="Freeform 339">
                  <a:extLst>
                    <a:ext uri="{FF2B5EF4-FFF2-40B4-BE49-F238E27FC236}">
                      <a16:creationId xmlns:a16="http://schemas.microsoft.com/office/drawing/2014/main" id="{97932248-15C0-AE40-A139-D2CAA59BFB90}"/>
                    </a:ext>
                  </a:extLst>
                </p:cNvPr>
                <p:cNvSpPr>
                  <a:spLocks/>
                </p:cNvSpPr>
                <p:nvPr/>
              </p:nvSpPr>
              <p:spPr bwMode="auto">
                <a:xfrm>
                  <a:off x="2064" y="2592"/>
                  <a:ext cx="96" cy="96"/>
                </a:xfrm>
                <a:custGeom>
                  <a:avLst/>
                  <a:gdLst>
                    <a:gd name="T0" fmla="*/ 0 w 96"/>
                    <a:gd name="T1" fmla="*/ 96 h 96"/>
                    <a:gd name="T2" fmla="*/ 96 w 96"/>
                    <a:gd name="T3" fmla="*/ 96 h 96"/>
                    <a:gd name="T4" fmla="*/ 48 w 96"/>
                    <a:gd name="T5" fmla="*/ 0 h 96"/>
                    <a:gd name="T6" fmla="*/ 0 w 96"/>
                    <a:gd name="T7" fmla="*/ 96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96"/>
                      </a:moveTo>
                      <a:lnTo>
                        <a:pt x="96" y="96"/>
                      </a:lnTo>
                      <a:lnTo>
                        <a:pt x="48" y="0"/>
                      </a:lnTo>
                      <a:lnTo>
                        <a:pt x="0" y="96"/>
                      </a:lnTo>
                      <a:close/>
                    </a:path>
                  </a:pathLst>
                </a:custGeom>
                <a:solidFill>
                  <a:srgbClr val="9966FF"/>
                </a:solidFill>
                <a:ln w="3175">
                  <a:solidFill>
                    <a:schemeClr val="tx1"/>
                  </a:solidFill>
                  <a:round/>
                  <a:headEnd/>
                  <a:tailEnd/>
                </a:ln>
              </p:spPr>
              <p:txBody>
                <a:bodyPr wrap="none" anchor="ctr">
                  <a:spAutoFit/>
                </a:bodyPr>
                <a:lstStyle/>
                <a:p>
                  <a:endParaRPr lang="en-US"/>
                </a:p>
              </p:txBody>
            </p:sp>
          </p:grpSp>
          <p:grpSp>
            <p:nvGrpSpPr>
              <p:cNvPr id="77029" name="Group 340">
                <a:extLst>
                  <a:ext uri="{FF2B5EF4-FFF2-40B4-BE49-F238E27FC236}">
                    <a16:creationId xmlns:a16="http://schemas.microsoft.com/office/drawing/2014/main" id="{63022610-3D7F-4C4A-81B1-4ADB4125DC41}"/>
                  </a:ext>
                </a:extLst>
              </p:cNvPr>
              <p:cNvGrpSpPr>
                <a:grpSpLocks/>
              </p:cNvGrpSpPr>
              <p:nvPr/>
            </p:nvGrpSpPr>
            <p:grpSpPr bwMode="auto">
              <a:xfrm>
                <a:off x="2400" y="3120"/>
                <a:ext cx="192" cy="192"/>
                <a:chOff x="2016" y="2544"/>
                <a:chExt cx="192" cy="192"/>
              </a:xfrm>
            </p:grpSpPr>
            <p:sp>
              <p:nvSpPr>
                <p:cNvPr id="77090" name="Rectangle 341">
                  <a:extLst>
                    <a:ext uri="{FF2B5EF4-FFF2-40B4-BE49-F238E27FC236}">
                      <a16:creationId xmlns:a16="http://schemas.microsoft.com/office/drawing/2014/main" id="{7384C277-9364-A447-9166-EE96DA4C25E6}"/>
                    </a:ext>
                  </a:extLst>
                </p:cNvPr>
                <p:cNvSpPr>
                  <a:spLocks noChangeArrowheads="1"/>
                </p:cNvSpPr>
                <p:nvPr/>
              </p:nvSpPr>
              <p:spPr bwMode="auto">
                <a:xfrm>
                  <a:off x="2016" y="2544"/>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solidFill>
                      <a:srgbClr val="000000"/>
                    </a:solidFill>
                  </a:endParaRPr>
                </a:p>
              </p:txBody>
            </p:sp>
            <p:sp>
              <p:nvSpPr>
                <p:cNvPr id="77091" name="Freeform 342">
                  <a:extLst>
                    <a:ext uri="{FF2B5EF4-FFF2-40B4-BE49-F238E27FC236}">
                      <a16:creationId xmlns:a16="http://schemas.microsoft.com/office/drawing/2014/main" id="{BB436368-2878-5B44-96DA-4A37BBDAD1D0}"/>
                    </a:ext>
                  </a:extLst>
                </p:cNvPr>
                <p:cNvSpPr>
                  <a:spLocks/>
                </p:cNvSpPr>
                <p:nvPr/>
              </p:nvSpPr>
              <p:spPr bwMode="auto">
                <a:xfrm>
                  <a:off x="2064" y="2592"/>
                  <a:ext cx="96" cy="96"/>
                </a:xfrm>
                <a:custGeom>
                  <a:avLst/>
                  <a:gdLst>
                    <a:gd name="T0" fmla="*/ 0 w 96"/>
                    <a:gd name="T1" fmla="*/ 96 h 96"/>
                    <a:gd name="T2" fmla="*/ 96 w 96"/>
                    <a:gd name="T3" fmla="*/ 96 h 96"/>
                    <a:gd name="T4" fmla="*/ 48 w 96"/>
                    <a:gd name="T5" fmla="*/ 0 h 96"/>
                    <a:gd name="T6" fmla="*/ 0 w 96"/>
                    <a:gd name="T7" fmla="*/ 96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96"/>
                      </a:moveTo>
                      <a:lnTo>
                        <a:pt x="96" y="96"/>
                      </a:lnTo>
                      <a:lnTo>
                        <a:pt x="48" y="0"/>
                      </a:lnTo>
                      <a:lnTo>
                        <a:pt x="0" y="96"/>
                      </a:lnTo>
                      <a:close/>
                    </a:path>
                  </a:pathLst>
                </a:custGeom>
                <a:solidFill>
                  <a:srgbClr val="9966FF"/>
                </a:solidFill>
                <a:ln w="3175">
                  <a:solidFill>
                    <a:schemeClr val="tx1"/>
                  </a:solidFill>
                  <a:round/>
                  <a:headEnd/>
                  <a:tailEnd/>
                </a:ln>
              </p:spPr>
              <p:txBody>
                <a:bodyPr wrap="none" anchor="ctr">
                  <a:spAutoFit/>
                </a:bodyPr>
                <a:lstStyle/>
                <a:p>
                  <a:endParaRPr lang="en-US"/>
                </a:p>
              </p:txBody>
            </p:sp>
          </p:grpSp>
          <p:grpSp>
            <p:nvGrpSpPr>
              <p:cNvPr id="77030" name="Group 343">
                <a:extLst>
                  <a:ext uri="{FF2B5EF4-FFF2-40B4-BE49-F238E27FC236}">
                    <a16:creationId xmlns:a16="http://schemas.microsoft.com/office/drawing/2014/main" id="{96572DD7-6C17-4C4E-9FF3-42170E2B1179}"/>
                  </a:ext>
                </a:extLst>
              </p:cNvPr>
              <p:cNvGrpSpPr>
                <a:grpSpLocks/>
              </p:cNvGrpSpPr>
              <p:nvPr/>
            </p:nvGrpSpPr>
            <p:grpSpPr bwMode="auto">
              <a:xfrm>
                <a:off x="2592" y="2544"/>
                <a:ext cx="192" cy="192"/>
                <a:chOff x="2016" y="2544"/>
                <a:chExt cx="192" cy="192"/>
              </a:xfrm>
            </p:grpSpPr>
            <p:sp>
              <p:nvSpPr>
                <p:cNvPr id="77088" name="Rectangle 344">
                  <a:extLst>
                    <a:ext uri="{FF2B5EF4-FFF2-40B4-BE49-F238E27FC236}">
                      <a16:creationId xmlns:a16="http://schemas.microsoft.com/office/drawing/2014/main" id="{55BA01ED-380F-0840-B020-46851F18D914}"/>
                    </a:ext>
                  </a:extLst>
                </p:cNvPr>
                <p:cNvSpPr>
                  <a:spLocks noChangeArrowheads="1"/>
                </p:cNvSpPr>
                <p:nvPr/>
              </p:nvSpPr>
              <p:spPr bwMode="auto">
                <a:xfrm>
                  <a:off x="2016" y="2544"/>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solidFill>
                      <a:srgbClr val="000000"/>
                    </a:solidFill>
                  </a:endParaRPr>
                </a:p>
              </p:txBody>
            </p:sp>
            <p:sp>
              <p:nvSpPr>
                <p:cNvPr id="77089" name="Freeform 345">
                  <a:extLst>
                    <a:ext uri="{FF2B5EF4-FFF2-40B4-BE49-F238E27FC236}">
                      <a16:creationId xmlns:a16="http://schemas.microsoft.com/office/drawing/2014/main" id="{917AABB8-C88C-994F-80AF-AB0CFC109CC5}"/>
                    </a:ext>
                  </a:extLst>
                </p:cNvPr>
                <p:cNvSpPr>
                  <a:spLocks/>
                </p:cNvSpPr>
                <p:nvPr/>
              </p:nvSpPr>
              <p:spPr bwMode="auto">
                <a:xfrm>
                  <a:off x="2064" y="2592"/>
                  <a:ext cx="96" cy="96"/>
                </a:xfrm>
                <a:custGeom>
                  <a:avLst/>
                  <a:gdLst>
                    <a:gd name="T0" fmla="*/ 0 w 96"/>
                    <a:gd name="T1" fmla="*/ 96 h 96"/>
                    <a:gd name="T2" fmla="*/ 96 w 96"/>
                    <a:gd name="T3" fmla="*/ 96 h 96"/>
                    <a:gd name="T4" fmla="*/ 48 w 96"/>
                    <a:gd name="T5" fmla="*/ 0 h 96"/>
                    <a:gd name="T6" fmla="*/ 0 w 96"/>
                    <a:gd name="T7" fmla="*/ 96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96"/>
                      </a:moveTo>
                      <a:lnTo>
                        <a:pt x="96" y="96"/>
                      </a:lnTo>
                      <a:lnTo>
                        <a:pt x="48" y="0"/>
                      </a:lnTo>
                      <a:lnTo>
                        <a:pt x="0" y="96"/>
                      </a:lnTo>
                      <a:close/>
                    </a:path>
                  </a:pathLst>
                </a:custGeom>
                <a:solidFill>
                  <a:srgbClr val="9966FF"/>
                </a:solidFill>
                <a:ln w="3175">
                  <a:solidFill>
                    <a:schemeClr val="tx1"/>
                  </a:solidFill>
                  <a:round/>
                  <a:headEnd/>
                  <a:tailEnd/>
                </a:ln>
              </p:spPr>
              <p:txBody>
                <a:bodyPr wrap="none" anchor="ctr">
                  <a:spAutoFit/>
                </a:bodyPr>
                <a:lstStyle/>
                <a:p>
                  <a:endParaRPr lang="en-US"/>
                </a:p>
              </p:txBody>
            </p:sp>
          </p:grpSp>
          <p:grpSp>
            <p:nvGrpSpPr>
              <p:cNvPr id="77031" name="Group 346">
                <a:extLst>
                  <a:ext uri="{FF2B5EF4-FFF2-40B4-BE49-F238E27FC236}">
                    <a16:creationId xmlns:a16="http://schemas.microsoft.com/office/drawing/2014/main" id="{722740CE-6225-9741-8040-F944DB33F417}"/>
                  </a:ext>
                </a:extLst>
              </p:cNvPr>
              <p:cNvGrpSpPr>
                <a:grpSpLocks/>
              </p:cNvGrpSpPr>
              <p:nvPr/>
            </p:nvGrpSpPr>
            <p:grpSpPr bwMode="auto">
              <a:xfrm>
                <a:off x="2592" y="2736"/>
                <a:ext cx="192" cy="192"/>
                <a:chOff x="2016" y="2544"/>
                <a:chExt cx="192" cy="192"/>
              </a:xfrm>
            </p:grpSpPr>
            <p:sp>
              <p:nvSpPr>
                <p:cNvPr id="77086" name="Rectangle 347">
                  <a:extLst>
                    <a:ext uri="{FF2B5EF4-FFF2-40B4-BE49-F238E27FC236}">
                      <a16:creationId xmlns:a16="http://schemas.microsoft.com/office/drawing/2014/main" id="{15F47F3B-1F22-F34B-B38E-1AF53DA54917}"/>
                    </a:ext>
                  </a:extLst>
                </p:cNvPr>
                <p:cNvSpPr>
                  <a:spLocks noChangeArrowheads="1"/>
                </p:cNvSpPr>
                <p:nvPr/>
              </p:nvSpPr>
              <p:spPr bwMode="auto">
                <a:xfrm>
                  <a:off x="2016" y="2544"/>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solidFill>
                      <a:srgbClr val="000000"/>
                    </a:solidFill>
                  </a:endParaRPr>
                </a:p>
              </p:txBody>
            </p:sp>
            <p:sp>
              <p:nvSpPr>
                <p:cNvPr id="77087" name="Freeform 348">
                  <a:extLst>
                    <a:ext uri="{FF2B5EF4-FFF2-40B4-BE49-F238E27FC236}">
                      <a16:creationId xmlns:a16="http://schemas.microsoft.com/office/drawing/2014/main" id="{2509B990-718D-1C4C-8DC7-FC2ECE51BB5C}"/>
                    </a:ext>
                  </a:extLst>
                </p:cNvPr>
                <p:cNvSpPr>
                  <a:spLocks/>
                </p:cNvSpPr>
                <p:nvPr/>
              </p:nvSpPr>
              <p:spPr bwMode="auto">
                <a:xfrm>
                  <a:off x="2064" y="2592"/>
                  <a:ext cx="96" cy="96"/>
                </a:xfrm>
                <a:custGeom>
                  <a:avLst/>
                  <a:gdLst>
                    <a:gd name="T0" fmla="*/ 0 w 96"/>
                    <a:gd name="T1" fmla="*/ 96 h 96"/>
                    <a:gd name="T2" fmla="*/ 96 w 96"/>
                    <a:gd name="T3" fmla="*/ 96 h 96"/>
                    <a:gd name="T4" fmla="*/ 48 w 96"/>
                    <a:gd name="T5" fmla="*/ 0 h 96"/>
                    <a:gd name="T6" fmla="*/ 0 w 96"/>
                    <a:gd name="T7" fmla="*/ 96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96"/>
                      </a:moveTo>
                      <a:lnTo>
                        <a:pt x="96" y="96"/>
                      </a:lnTo>
                      <a:lnTo>
                        <a:pt x="48" y="0"/>
                      </a:lnTo>
                      <a:lnTo>
                        <a:pt x="0" y="96"/>
                      </a:lnTo>
                      <a:close/>
                    </a:path>
                  </a:pathLst>
                </a:custGeom>
                <a:solidFill>
                  <a:srgbClr val="9966FF"/>
                </a:solidFill>
                <a:ln w="3175">
                  <a:solidFill>
                    <a:schemeClr val="tx1"/>
                  </a:solidFill>
                  <a:round/>
                  <a:headEnd/>
                  <a:tailEnd/>
                </a:ln>
              </p:spPr>
              <p:txBody>
                <a:bodyPr wrap="none" anchor="ctr">
                  <a:spAutoFit/>
                </a:bodyPr>
                <a:lstStyle/>
                <a:p>
                  <a:endParaRPr lang="en-US"/>
                </a:p>
              </p:txBody>
            </p:sp>
          </p:grpSp>
          <p:grpSp>
            <p:nvGrpSpPr>
              <p:cNvPr id="77032" name="Group 349">
                <a:extLst>
                  <a:ext uri="{FF2B5EF4-FFF2-40B4-BE49-F238E27FC236}">
                    <a16:creationId xmlns:a16="http://schemas.microsoft.com/office/drawing/2014/main" id="{FDCCE441-76C9-B74D-8D6E-518F008F4DF4}"/>
                  </a:ext>
                </a:extLst>
              </p:cNvPr>
              <p:cNvGrpSpPr>
                <a:grpSpLocks/>
              </p:cNvGrpSpPr>
              <p:nvPr/>
            </p:nvGrpSpPr>
            <p:grpSpPr bwMode="auto">
              <a:xfrm>
                <a:off x="2592" y="2928"/>
                <a:ext cx="192" cy="192"/>
                <a:chOff x="2016" y="2544"/>
                <a:chExt cx="192" cy="192"/>
              </a:xfrm>
            </p:grpSpPr>
            <p:sp>
              <p:nvSpPr>
                <p:cNvPr id="77084" name="Rectangle 350">
                  <a:extLst>
                    <a:ext uri="{FF2B5EF4-FFF2-40B4-BE49-F238E27FC236}">
                      <a16:creationId xmlns:a16="http://schemas.microsoft.com/office/drawing/2014/main" id="{B5228C72-B325-5548-BF28-C6911BB5DEF0}"/>
                    </a:ext>
                  </a:extLst>
                </p:cNvPr>
                <p:cNvSpPr>
                  <a:spLocks noChangeArrowheads="1"/>
                </p:cNvSpPr>
                <p:nvPr/>
              </p:nvSpPr>
              <p:spPr bwMode="auto">
                <a:xfrm>
                  <a:off x="2016" y="2544"/>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solidFill>
                      <a:srgbClr val="000000"/>
                    </a:solidFill>
                  </a:endParaRPr>
                </a:p>
              </p:txBody>
            </p:sp>
            <p:sp>
              <p:nvSpPr>
                <p:cNvPr id="77085" name="Freeform 351">
                  <a:extLst>
                    <a:ext uri="{FF2B5EF4-FFF2-40B4-BE49-F238E27FC236}">
                      <a16:creationId xmlns:a16="http://schemas.microsoft.com/office/drawing/2014/main" id="{D4C3B4B7-86DF-044E-9162-9C7297C88D08}"/>
                    </a:ext>
                  </a:extLst>
                </p:cNvPr>
                <p:cNvSpPr>
                  <a:spLocks/>
                </p:cNvSpPr>
                <p:nvPr/>
              </p:nvSpPr>
              <p:spPr bwMode="auto">
                <a:xfrm>
                  <a:off x="2064" y="2592"/>
                  <a:ext cx="96" cy="96"/>
                </a:xfrm>
                <a:custGeom>
                  <a:avLst/>
                  <a:gdLst>
                    <a:gd name="T0" fmla="*/ 0 w 96"/>
                    <a:gd name="T1" fmla="*/ 96 h 96"/>
                    <a:gd name="T2" fmla="*/ 96 w 96"/>
                    <a:gd name="T3" fmla="*/ 96 h 96"/>
                    <a:gd name="T4" fmla="*/ 48 w 96"/>
                    <a:gd name="T5" fmla="*/ 0 h 96"/>
                    <a:gd name="T6" fmla="*/ 0 w 96"/>
                    <a:gd name="T7" fmla="*/ 96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96"/>
                      </a:moveTo>
                      <a:lnTo>
                        <a:pt x="96" y="96"/>
                      </a:lnTo>
                      <a:lnTo>
                        <a:pt x="48" y="0"/>
                      </a:lnTo>
                      <a:lnTo>
                        <a:pt x="0" y="96"/>
                      </a:lnTo>
                      <a:close/>
                    </a:path>
                  </a:pathLst>
                </a:custGeom>
                <a:solidFill>
                  <a:srgbClr val="9966FF"/>
                </a:solidFill>
                <a:ln w="3175">
                  <a:solidFill>
                    <a:schemeClr val="tx1"/>
                  </a:solidFill>
                  <a:round/>
                  <a:headEnd/>
                  <a:tailEnd/>
                </a:ln>
              </p:spPr>
              <p:txBody>
                <a:bodyPr wrap="none" anchor="ctr">
                  <a:spAutoFit/>
                </a:bodyPr>
                <a:lstStyle/>
                <a:p>
                  <a:endParaRPr lang="en-US"/>
                </a:p>
              </p:txBody>
            </p:sp>
          </p:grpSp>
          <p:grpSp>
            <p:nvGrpSpPr>
              <p:cNvPr id="77033" name="Group 352">
                <a:extLst>
                  <a:ext uri="{FF2B5EF4-FFF2-40B4-BE49-F238E27FC236}">
                    <a16:creationId xmlns:a16="http://schemas.microsoft.com/office/drawing/2014/main" id="{733AE49E-DD0D-2F49-B1D9-6F55FA6BF1FF}"/>
                  </a:ext>
                </a:extLst>
              </p:cNvPr>
              <p:cNvGrpSpPr>
                <a:grpSpLocks/>
              </p:cNvGrpSpPr>
              <p:nvPr/>
            </p:nvGrpSpPr>
            <p:grpSpPr bwMode="auto">
              <a:xfrm>
                <a:off x="2592" y="3120"/>
                <a:ext cx="192" cy="192"/>
                <a:chOff x="2016" y="2544"/>
                <a:chExt cx="192" cy="192"/>
              </a:xfrm>
            </p:grpSpPr>
            <p:sp>
              <p:nvSpPr>
                <p:cNvPr id="77082" name="Rectangle 353">
                  <a:extLst>
                    <a:ext uri="{FF2B5EF4-FFF2-40B4-BE49-F238E27FC236}">
                      <a16:creationId xmlns:a16="http://schemas.microsoft.com/office/drawing/2014/main" id="{C0085A85-DD9F-F84C-8DDB-DF8AE86205ED}"/>
                    </a:ext>
                  </a:extLst>
                </p:cNvPr>
                <p:cNvSpPr>
                  <a:spLocks noChangeArrowheads="1"/>
                </p:cNvSpPr>
                <p:nvPr/>
              </p:nvSpPr>
              <p:spPr bwMode="auto">
                <a:xfrm>
                  <a:off x="2016" y="2544"/>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solidFill>
                      <a:srgbClr val="000000"/>
                    </a:solidFill>
                  </a:endParaRPr>
                </a:p>
              </p:txBody>
            </p:sp>
            <p:sp>
              <p:nvSpPr>
                <p:cNvPr id="77083" name="Freeform 354">
                  <a:extLst>
                    <a:ext uri="{FF2B5EF4-FFF2-40B4-BE49-F238E27FC236}">
                      <a16:creationId xmlns:a16="http://schemas.microsoft.com/office/drawing/2014/main" id="{434D4572-418F-CB47-AABA-CAA6B28DF21B}"/>
                    </a:ext>
                  </a:extLst>
                </p:cNvPr>
                <p:cNvSpPr>
                  <a:spLocks/>
                </p:cNvSpPr>
                <p:nvPr/>
              </p:nvSpPr>
              <p:spPr bwMode="auto">
                <a:xfrm>
                  <a:off x="2064" y="2592"/>
                  <a:ext cx="96" cy="96"/>
                </a:xfrm>
                <a:custGeom>
                  <a:avLst/>
                  <a:gdLst>
                    <a:gd name="T0" fmla="*/ 0 w 96"/>
                    <a:gd name="T1" fmla="*/ 96 h 96"/>
                    <a:gd name="T2" fmla="*/ 96 w 96"/>
                    <a:gd name="T3" fmla="*/ 96 h 96"/>
                    <a:gd name="T4" fmla="*/ 48 w 96"/>
                    <a:gd name="T5" fmla="*/ 0 h 96"/>
                    <a:gd name="T6" fmla="*/ 0 w 96"/>
                    <a:gd name="T7" fmla="*/ 96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96"/>
                      </a:moveTo>
                      <a:lnTo>
                        <a:pt x="96" y="96"/>
                      </a:lnTo>
                      <a:lnTo>
                        <a:pt x="48" y="0"/>
                      </a:lnTo>
                      <a:lnTo>
                        <a:pt x="0" y="96"/>
                      </a:lnTo>
                      <a:close/>
                    </a:path>
                  </a:pathLst>
                </a:custGeom>
                <a:solidFill>
                  <a:srgbClr val="9966FF"/>
                </a:solidFill>
                <a:ln w="3175">
                  <a:solidFill>
                    <a:schemeClr val="tx1"/>
                  </a:solidFill>
                  <a:round/>
                  <a:headEnd/>
                  <a:tailEnd/>
                </a:ln>
              </p:spPr>
              <p:txBody>
                <a:bodyPr wrap="none" anchor="ctr">
                  <a:spAutoFit/>
                </a:bodyPr>
                <a:lstStyle/>
                <a:p>
                  <a:endParaRPr lang="en-US"/>
                </a:p>
              </p:txBody>
            </p:sp>
          </p:grpSp>
          <p:grpSp>
            <p:nvGrpSpPr>
              <p:cNvPr id="77034" name="Group 355">
                <a:extLst>
                  <a:ext uri="{FF2B5EF4-FFF2-40B4-BE49-F238E27FC236}">
                    <a16:creationId xmlns:a16="http://schemas.microsoft.com/office/drawing/2014/main" id="{A987268A-59FA-E44C-A3A1-92FD1CA0BE4F}"/>
                  </a:ext>
                </a:extLst>
              </p:cNvPr>
              <p:cNvGrpSpPr>
                <a:grpSpLocks/>
              </p:cNvGrpSpPr>
              <p:nvPr/>
            </p:nvGrpSpPr>
            <p:grpSpPr bwMode="auto">
              <a:xfrm>
                <a:off x="2784" y="2544"/>
                <a:ext cx="192" cy="192"/>
                <a:chOff x="2016" y="2544"/>
                <a:chExt cx="192" cy="192"/>
              </a:xfrm>
            </p:grpSpPr>
            <p:sp>
              <p:nvSpPr>
                <p:cNvPr id="77080" name="Rectangle 356">
                  <a:extLst>
                    <a:ext uri="{FF2B5EF4-FFF2-40B4-BE49-F238E27FC236}">
                      <a16:creationId xmlns:a16="http://schemas.microsoft.com/office/drawing/2014/main" id="{1E5F3E6A-5D82-2A4C-8E1C-C6B81729497E}"/>
                    </a:ext>
                  </a:extLst>
                </p:cNvPr>
                <p:cNvSpPr>
                  <a:spLocks noChangeArrowheads="1"/>
                </p:cNvSpPr>
                <p:nvPr/>
              </p:nvSpPr>
              <p:spPr bwMode="auto">
                <a:xfrm>
                  <a:off x="2016" y="2544"/>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solidFill>
                      <a:srgbClr val="000000"/>
                    </a:solidFill>
                  </a:endParaRPr>
                </a:p>
              </p:txBody>
            </p:sp>
            <p:sp>
              <p:nvSpPr>
                <p:cNvPr id="77081" name="Freeform 357">
                  <a:extLst>
                    <a:ext uri="{FF2B5EF4-FFF2-40B4-BE49-F238E27FC236}">
                      <a16:creationId xmlns:a16="http://schemas.microsoft.com/office/drawing/2014/main" id="{4DAF4273-2FB4-5647-AA50-1EB5A90E5363}"/>
                    </a:ext>
                  </a:extLst>
                </p:cNvPr>
                <p:cNvSpPr>
                  <a:spLocks/>
                </p:cNvSpPr>
                <p:nvPr/>
              </p:nvSpPr>
              <p:spPr bwMode="auto">
                <a:xfrm>
                  <a:off x="2064" y="2592"/>
                  <a:ext cx="96" cy="96"/>
                </a:xfrm>
                <a:custGeom>
                  <a:avLst/>
                  <a:gdLst>
                    <a:gd name="T0" fmla="*/ 0 w 96"/>
                    <a:gd name="T1" fmla="*/ 96 h 96"/>
                    <a:gd name="T2" fmla="*/ 96 w 96"/>
                    <a:gd name="T3" fmla="*/ 96 h 96"/>
                    <a:gd name="T4" fmla="*/ 48 w 96"/>
                    <a:gd name="T5" fmla="*/ 0 h 96"/>
                    <a:gd name="T6" fmla="*/ 0 w 96"/>
                    <a:gd name="T7" fmla="*/ 96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96"/>
                      </a:moveTo>
                      <a:lnTo>
                        <a:pt x="96" y="96"/>
                      </a:lnTo>
                      <a:lnTo>
                        <a:pt x="48" y="0"/>
                      </a:lnTo>
                      <a:lnTo>
                        <a:pt x="0" y="96"/>
                      </a:lnTo>
                      <a:close/>
                    </a:path>
                  </a:pathLst>
                </a:custGeom>
                <a:solidFill>
                  <a:srgbClr val="9966FF"/>
                </a:solidFill>
                <a:ln w="3175">
                  <a:solidFill>
                    <a:schemeClr val="tx1"/>
                  </a:solidFill>
                  <a:round/>
                  <a:headEnd/>
                  <a:tailEnd/>
                </a:ln>
              </p:spPr>
              <p:txBody>
                <a:bodyPr wrap="none" anchor="ctr">
                  <a:spAutoFit/>
                </a:bodyPr>
                <a:lstStyle/>
                <a:p>
                  <a:endParaRPr lang="en-US"/>
                </a:p>
              </p:txBody>
            </p:sp>
          </p:grpSp>
          <p:grpSp>
            <p:nvGrpSpPr>
              <p:cNvPr id="77035" name="Group 358">
                <a:extLst>
                  <a:ext uri="{FF2B5EF4-FFF2-40B4-BE49-F238E27FC236}">
                    <a16:creationId xmlns:a16="http://schemas.microsoft.com/office/drawing/2014/main" id="{F737214B-943E-314E-BB5F-2997194853F9}"/>
                  </a:ext>
                </a:extLst>
              </p:cNvPr>
              <p:cNvGrpSpPr>
                <a:grpSpLocks/>
              </p:cNvGrpSpPr>
              <p:nvPr/>
            </p:nvGrpSpPr>
            <p:grpSpPr bwMode="auto">
              <a:xfrm>
                <a:off x="2784" y="2736"/>
                <a:ext cx="192" cy="192"/>
                <a:chOff x="2016" y="2544"/>
                <a:chExt cx="192" cy="192"/>
              </a:xfrm>
            </p:grpSpPr>
            <p:sp>
              <p:nvSpPr>
                <p:cNvPr id="77078" name="Rectangle 359">
                  <a:extLst>
                    <a:ext uri="{FF2B5EF4-FFF2-40B4-BE49-F238E27FC236}">
                      <a16:creationId xmlns:a16="http://schemas.microsoft.com/office/drawing/2014/main" id="{F9BF8289-FDE4-674A-BE5F-46D80CBCFB3F}"/>
                    </a:ext>
                  </a:extLst>
                </p:cNvPr>
                <p:cNvSpPr>
                  <a:spLocks noChangeArrowheads="1"/>
                </p:cNvSpPr>
                <p:nvPr/>
              </p:nvSpPr>
              <p:spPr bwMode="auto">
                <a:xfrm>
                  <a:off x="2016" y="2544"/>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solidFill>
                      <a:srgbClr val="000000"/>
                    </a:solidFill>
                  </a:endParaRPr>
                </a:p>
              </p:txBody>
            </p:sp>
            <p:sp>
              <p:nvSpPr>
                <p:cNvPr id="77079" name="Freeform 360">
                  <a:extLst>
                    <a:ext uri="{FF2B5EF4-FFF2-40B4-BE49-F238E27FC236}">
                      <a16:creationId xmlns:a16="http://schemas.microsoft.com/office/drawing/2014/main" id="{EACB39AF-4AFA-4346-9ABB-587F876EE47D}"/>
                    </a:ext>
                  </a:extLst>
                </p:cNvPr>
                <p:cNvSpPr>
                  <a:spLocks/>
                </p:cNvSpPr>
                <p:nvPr/>
              </p:nvSpPr>
              <p:spPr bwMode="auto">
                <a:xfrm>
                  <a:off x="2064" y="2592"/>
                  <a:ext cx="96" cy="96"/>
                </a:xfrm>
                <a:custGeom>
                  <a:avLst/>
                  <a:gdLst>
                    <a:gd name="T0" fmla="*/ 0 w 96"/>
                    <a:gd name="T1" fmla="*/ 96 h 96"/>
                    <a:gd name="T2" fmla="*/ 96 w 96"/>
                    <a:gd name="T3" fmla="*/ 96 h 96"/>
                    <a:gd name="T4" fmla="*/ 48 w 96"/>
                    <a:gd name="T5" fmla="*/ 0 h 96"/>
                    <a:gd name="T6" fmla="*/ 0 w 96"/>
                    <a:gd name="T7" fmla="*/ 96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96"/>
                      </a:moveTo>
                      <a:lnTo>
                        <a:pt x="96" y="96"/>
                      </a:lnTo>
                      <a:lnTo>
                        <a:pt x="48" y="0"/>
                      </a:lnTo>
                      <a:lnTo>
                        <a:pt x="0" y="96"/>
                      </a:lnTo>
                      <a:close/>
                    </a:path>
                  </a:pathLst>
                </a:custGeom>
                <a:solidFill>
                  <a:srgbClr val="9966FF"/>
                </a:solidFill>
                <a:ln w="3175">
                  <a:solidFill>
                    <a:schemeClr val="tx1"/>
                  </a:solidFill>
                  <a:round/>
                  <a:headEnd/>
                  <a:tailEnd/>
                </a:ln>
              </p:spPr>
              <p:txBody>
                <a:bodyPr wrap="none" anchor="ctr">
                  <a:spAutoFit/>
                </a:bodyPr>
                <a:lstStyle/>
                <a:p>
                  <a:endParaRPr lang="en-US"/>
                </a:p>
              </p:txBody>
            </p:sp>
          </p:grpSp>
          <p:grpSp>
            <p:nvGrpSpPr>
              <p:cNvPr id="77036" name="Group 361">
                <a:extLst>
                  <a:ext uri="{FF2B5EF4-FFF2-40B4-BE49-F238E27FC236}">
                    <a16:creationId xmlns:a16="http://schemas.microsoft.com/office/drawing/2014/main" id="{A98AAC21-E26A-6540-B1AD-07C8A44C0100}"/>
                  </a:ext>
                </a:extLst>
              </p:cNvPr>
              <p:cNvGrpSpPr>
                <a:grpSpLocks/>
              </p:cNvGrpSpPr>
              <p:nvPr/>
            </p:nvGrpSpPr>
            <p:grpSpPr bwMode="auto">
              <a:xfrm>
                <a:off x="2784" y="2928"/>
                <a:ext cx="192" cy="192"/>
                <a:chOff x="2016" y="2544"/>
                <a:chExt cx="192" cy="192"/>
              </a:xfrm>
            </p:grpSpPr>
            <p:sp>
              <p:nvSpPr>
                <p:cNvPr id="77076" name="Rectangle 362">
                  <a:extLst>
                    <a:ext uri="{FF2B5EF4-FFF2-40B4-BE49-F238E27FC236}">
                      <a16:creationId xmlns:a16="http://schemas.microsoft.com/office/drawing/2014/main" id="{B82CC49E-C0EF-224F-82BE-33639A68C58C}"/>
                    </a:ext>
                  </a:extLst>
                </p:cNvPr>
                <p:cNvSpPr>
                  <a:spLocks noChangeArrowheads="1"/>
                </p:cNvSpPr>
                <p:nvPr/>
              </p:nvSpPr>
              <p:spPr bwMode="auto">
                <a:xfrm>
                  <a:off x="2016" y="2544"/>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solidFill>
                      <a:srgbClr val="000000"/>
                    </a:solidFill>
                  </a:endParaRPr>
                </a:p>
              </p:txBody>
            </p:sp>
            <p:sp>
              <p:nvSpPr>
                <p:cNvPr id="77077" name="Freeform 363">
                  <a:extLst>
                    <a:ext uri="{FF2B5EF4-FFF2-40B4-BE49-F238E27FC236}">
                      <a16:creationId xmlns:a16="http://schemas.microsoft.com/office/drawing/2014/main" id="{DB6A2681-FC91-CA4D-A401-C057A505A42D}"/>
                    </a:ext>
                  </a:extLst>
                </p:cNvPr>
                <p:cNvSpPr>
                  <a:spLocks/>
                </p:cNvSpPr>
                <p:nvPr/>
              </p:nvSpPr>
              <p:spPr bwMode="auto">
                <a:xfrm>
                  <a:off x="2064" y="2592"/>
                  <a:ext cx="96" cy="96"/>
                </a:xfrm>
                <a:custGeom>
                  <a:avLst/>
                  <a:gdLst>
                    <a:gd name="T0" fmla="*/ 0 w 96"/>
                    <a:gd name="T1" fmla="*/ 96 h 96"/>
                    <a:gd name="T2" fmla="*/ 96 w 96"/>
                    <a:gd name="T3" fmla="*/ 96 h 96"/>
                    <a:gd name="T4" fmla="*/ 48 w 96"/>
                    <a:gd name="T5" fmla="*/ 0 h 96"/>
                    <a:gd name="T6" fmla="*/ 0 w 96"/>
                    <a:gd name="T7" fmla="*/ 96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96"/>
                      </a:moveTo>
                      <a:lnTo>
                        <a:pt x="96" y="96"/>
                      </a:lnTo>
                      <a:lnTo>
                        <a:pt x="48" y="0"/>
                      </a:lnTo>
                      <a:lnTo>
                        <a:pt x="0" y="96"/>
                      </a:lnTo>
                      <a:close/>
                    </a:path>
                  </a:pathLst>
                </a:custGeom>
                <a:solidFill>
                  <a:srgbClr val="9966FF"/>
                </a:solidFill>
                <a:ln w="3175">
                  <a:solidFill>
                    <a:schemeClr val="tx1"/>
                  </a:solidFill>
                  <a:round/>
                  <a:headEnd/>
                  <a:tailEnd/>
                </a:ln>
              </p:spPr>
              <p:txBody>
                <a:bodyPr wrap="none" anchor="ctr">
                  <a:spAutoFit/>
                </a:bodyPr>
                <a:lstStyle/>
                <a:p>
                  <a:endParaRPr lang="en-US"/>
                </a:p>
              </p:txBody>
            </p:sp>
          </p:grpSp>
          <p:grpSp>
            <p:nvGrpSpPr>
              <p:cNvPr id="77037" name="Group 364">
                <a:extLst>
                  <a:ext uri="{FF2B5EF4-FFF2-40B4-BE49-F238E27FC236}">
                    <a16:creationId xmlns:a16="http://schemas.microsoft.com/office/drawing/2014/main" id="{F901354E-8253-2B49-9018-5F171C519049}"/>
                  </a:ext>
                </a:extLst>
              </p:cNvPr>
              <p:cNvGrpSpPr>
                <a:grpSpLocks/>
              </p:cNvGrpSpPr>
              <p:nvPr/>
            </p:nvGrpSpPr>
            <p:grpSpPr bwMode="auto">
              <a:xfrm>
                <a:off x="2784" y="3120"/>
                <a:ext cx="192" cy="192"/>
                <a:chOff x="2016" y="2544"/>
                <a:chExt cx="192" cy="192"/>
              </a:xfrm>
            </p:grpSpPr>
            <p:sp>
              <p:nvSpPr>
                <p:cNvPr id="77074" name="Rectangle 365">
                  <a:extLst>
                    <a:ext uri="{FF2B5EF4-FFF2-40B4-BE49-F238E27FC236}">
                      <a16:creationId xmlns:a16="http://schemas.microsoft.com/office/drawing/2014/main" id="{0E7CEE22-3674-D144-AA32-8EF45D386D48}"/>
                    </a:ext>
                  </a:extLst>
                </p:cNvPr>
                <p:cNvSpPr>
                  <a:spLocks noChangeArrowheads="1"/>
                </p:cNvSpPr>
                <p:nvPr/>
              </p:nvSpPr>
              <p:spPr bwMode="auto">
                <a:xfrm>
                  <a:off x="2016" y="2544"/>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solidFill>
                      <a:srgbClr val="000000"/>
                    </a:solidFill>
                  </a:endParaRPr>
                </a:p>
              </p:txBody>
            </p:sp>
            <p:sp>
              <p:nvSpPr>
                <p:cNvPr id="77075" name="Freeform 366">
                  <a:extLst>
                    <a:ext uri="{FF2B5EF4-FFF2-40B4-BE49-F238E27FC236}">
                      <a16:creationId xmlns:a16="http://schemas.microsoft.com/office/drawing/2014/main" id="{954F76F3-1A7C-C649-8FCF-B2301B2CA2A2}"/>
                    </a:ext>
                  </a:extLst>
                </p:cNvPr>
                <p:cNvSpPr>
                  <a:spLocks/>
                </p:cNvSpPr>
                <p:nvPr/>
              </p:nvSpPr>
              <p:spPr bwMode="auto">
                <a:xfrm>
                  <a:off x="2064" y="2592"/>
                  <a:ext cx="96" cy="96"/>
                </a:xfrm>
                <a:custGeom>
                  <a:avLst/>
                  <a:gdLst>
                    <a:gd name="T0" fmla="*/ 0 w 96"/>
                    <a:gd name="T1" fmla="*/ 96 h 96"/>
                    <a:gd name="T2" fmla="*/ 96 w 96"/>
                    <a:gd name="T3" fmla="*/ 96 h 96"/>
                    <a:gd name="T4" fmla="*/ 48 w 96"/>
                    <a:gd name="T5" fmla="*/ 0 h 96"/>
                    <a:gd name="T6" fmla="*/ 0 w 96"/>
                    <a:gd name="T7" fmla="*/ 96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96"/>
                      </a:moveTo>
                      <a:lnTo>
                        <a:pt x="96" y="96"/>
                      </a:lnTo>
                      <a:lnTo>
                        <a:pt x="48" y="0"/>
                      </a:lnTo>
                      <a:lnTo>
                        <a:pt x="0" y="96"/>
                      </a:lnTo>
                      <a:close/>
                    </a:path>
                  </a:pathLst>
                </a:custGeom>
                <a:solidFill>
                  <a:srgbClr val="9966FF"/>
                </a:solidFill>
                <a:ln w="3175">
                  <a:solidFill>
                    <a:schemeClr val="tx1"/>
                  </a:solidFill>
                  <a:round/>
                  <a:headEnd/>
                  <a:tailEnd/>
                </a:ln>
              </p:spPr>
              <p:txBody>
                <a:bodyPr wrap="none" anchor="ctr">
                  <a:spAutoFit/>
                </a:bodyPr>
                <a:lstStyle/>
                <a:p>
                  <a:endParaRPr lang="en-US"/>
                </a:p>
              </p:txBody>
            </p:sp>
          </p:grpSp>
          <p:grpSp>
            <p:nvGrpSpPr>
              <p:cNvPr id="77038" name="Group 367">
                <a:extLst>
                  <a:ext uri="{FF2B5EF4-FFF2-40B4-BE49-F238E27FC236}">
                    <a16:creationId xmlns:a16="http://schemas.microsoft.com/office/drawing/2014/main" id="{85BD4B3B-A217-FF4F-AE5F-9F7690941292}"/>
                  </a:ext>
                </a:extLst>
              </p:cNvPr>
              <p:cNvGrpSpPr>
                <a:grpSpLocks/>
              </p:cNvGrpSpPr>
              <p:nvPr/>
            </p:nvGrpSpPr>
            <p:grpSpPr bwMode="auto">
              <a:xfrm>
                <a:off x="2976" y="2544"/>
                <a:ext cx="192" cy="192"/>
                <a:chOff x="2016" y="2544"/>
                <a:chExt cx="192" cy="192"/>
              </a:xfrm>
            </p:grpSpPr>
            <p:sp>
              <p:nvSpPr>
                <p:cNvPr id="77072" name="Rectangle 368">
                  <a:extLst>
                    <a:ext uri="{FF2B5EF4-FFF2-40B4-BE49-F238E27FC236}">
                      <a16:creationId xmlns:a16="http://schemas.microsoft.com/office/drawing/2014/main" id="{7F7DFBE4-62F8-1145-A9AF-4767A1758923}"/>
                    </a:ext>
                  </a:extLst>
                </p:cNvPr>
                <p:cNvSpPr>
                  <a:spLocks noChangeArrowheads="1"/>
                </p:cNvSpPr>
                <p:nvPr/>
              </p:nvSpPr>
              <p:spPr bwMode="auto">
                <a:xfrm>
                  <a:off x="2016" y="2544"/>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solidFill>
                      <a:srgbClr val="000000"/>
                    </a:solidFill>
                  </a:endParaRPr>
                </a:p>
              </p:txBody>
            </p:sp>
            <p:sp>
              <p:nvSpPr>
                <p:cNvPr id="77073" name="Freeform 369">
                  <a:extLst>
                    <a:ext uri="{FF2B5EF4-FFF2-40B4-BE49-F238E27FC236}">
                      <a16:creationId xmlns:a16="http://schemas.microsoft.com/office/drawing/2014/main" id="{D1E74A9E-7D7B-0B4D-B36A-D5C76934D9E5}"/>
                    </a:ext>
                  </a:extLst>
                </p:cNvPr>
                <p:cNvSpPr>
                  <a:spLocks/>
                </p:cNvSpPr>
                <p:nvPr/>
              </p:nvSpPr>
              <p:spPr bwMode="auto">
                <a:xfrm>
                  <a:off x="2064" y="2592"/>
                  <a:ext cx="96" cy="96"/>
                </a:xfrm>
                <a:custGeom>
                  <a:avLst/>
                  <a:gdLst>
                    <a:gd name="T0" fmla="*/ 0 w 96"/>
                    <a:gd name="T1" fmla="*/ 96 h 96"/>
                    <a:gd name="T2" fmla="*/ 96 w 96"/>
                    <a:gd name="T3" fmla="*/ 96 h 96"/>
                    <a:gd name="T4" fmla="*/ 48 w 96"/>
                    <a:gd name="T5" fmla="*/ 0 h 96"/>
                    <a:gd name="T6" fmla="*/ 0 w 96"/>
                    <a:gd name="T7" fmla="*/ 96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96"/>
                      </a:moveTo>
                      <a:lnTo>
                        <a:pt x="96" y="96"/>
                      </a:lnTo>
                      <a:lnTo>
                        <a:pt x="48" y="0"/>
                      </a:lnTo>
                      <a:lnTo>
                        <a:pt x="0" y="96"/>
                      </a:lnTo>
                      <a:close/>
                    </a:path>
                  </a:pathLst>
                </a:custGeom>
                <a:solidFill>
                  <a:srgbClr val="9966FF"/>
                </a:solidFill>
                <a:ln w="3175">
                  <a:solidFill>
                    <a:schemeClr val="tx1"/>
                  </a:solidFill>
                  <a:round/>
                  <a:headEnd/>
                  <a:tailEnd/>
                </a:ln>
              </p:spPr>
              <p:txBody>
                <a:bodyPr wrap="none" anchor="ctr">
                  <a:spAutoFit/>
                </a:bodyPr>
                <a:lstStyle/>
                <a:p>
                  <a:endParaRPr lang="en-US"/>
                </a:p>
              </p:txBody>
            </p:sp>
          </p:grpSp>
          <p:grpSp>
            <p:nvGrpSpPr>
              <p:cNvPr id="77039" name="Group 370">
                <a:extLst>
                  <a:ext uri="{FF2B5EF4-FFF2-40B4-BE49-F238E27FC236}">
                    <a16:creationId xmlns:a16="http://schemas.microsoft.com/office/drawing/2014/main" id="{A148BBF0-2858-EE44-A117-3AE2744D9067}"/>
                  </a:ext>
                </a:extLst>
              </p:cNvPr>
              <p:cNvGrpSpPr>
                <a:grpSpLocks/>
              </p:cNvGrpSpPr>
              <p:nvPr/>
            </p:nvGrpSpPr>
            <p:grpSpPr bwMode="auto">
              <a:xfrm>
                <a:off x="2976" y="2736"/>
                <a:ext cx="192" cy="192"/>
                <a:chOff x="2016" y="2544"/>
                <a:chExt cx="192" cy="192"/>
              </a:xfrm>
            </p:grpSpPr>
            <p:sp>
              <p:nvSpPr>
                <p:cNvPr id="77070" name="Rectangle 371">
                  <a:extLst>
                    <a:ext uri="{FF2B5EF4-FFF2-40B4-BE49-F238E27FC236}">
                      <a16:creationId xmlns:a16="http://schemas.microsoft.com/office/drawing/2014/main" id="{62DD8D8A-4861-8548-8DFB-CD7E62D0320A}"/>
                    </a:ext>
                  </a:extLst>
                </p:cNvPr>
                <p:cNvSpPr>
                  <a:spLocks noChangeArrowheads="1"/>
                </p:cNvSpPr>
                <p:nvPr/>
              </p:nvSpPr>
              <p:spPr bwMode="auto">
                <a:xfrm>
                  <a:off x="2016" y="2544"/>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solidFill>
                      <a:srgbClr val="000000"/>
                    </a:solidFill>
                  </a:endParaRPr>
                </a:p>
              </p:txBody>
            </p:sp>
            <p:sp>
              <p:nvSpPr>
                <p:cNvPr id="77071" name="Freeform 372">
                  <a:extLst>
                    <a:ext uri="{FF2B5EF4-FFF2-40B4-BE49-F238E27FC236}">
                      <a16:creationId xmlns:a16="http://schemas.microsoft.com/office/drawing/2014/main" id="{8C52985A-4D42-4043-A731-46CE55EFAF2C}"/>
                    </a:ext>
                  </a:extLst>
                </p:cNvPr>
                <p:cNvSpPr>
                  <a:spLocks/>
                </p:cNvSpPr>
                <p:nvPr/>
              </p:nvSpPr>
              <p:spPr bwMode="auto">
                <a:xfrm>
                  <a:off x="2064" y="2592"/>
                  <a:ext cx="96" cy="96"/>
                </a:xfrm>
                <a:custGeom>
                  <a:avLst/>
                  <a:gdLst>
                    <a:gd name="T0" fmla="*/ 0 w 96"/>
                    <a:gd name="T1" fmla="*/ 96 h 96"/>
                    <a:gd name="T2" fmla="*/ 96 w 96"/>
                    <a:gd name="T3" fmla="*/ 96 h 96"/>
                    <a:gd name="T4" fmla="*/ 48 w 96"/>
                    <a:gd name="T5" fmla="*/ 0 h 96"/>
                    <a:gd name="T6" fmla="*/ 0 w 96"/>
                    <a:gd name="T7" fmla="*/ 96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96"/>
                      </a:moveTo>
                      <a:lnTo>
                        <a:pt x="96" y="96"/>
                      </a:lnTo>
                      <a:lnTo>
                        <a:pt x="48" y="0"/>
                      </a:lnTo>
                      <a:lnTo>
                        <a:pt x="0" y="96"/>
                      </a:lnTo>
                      <a:close/>
                    </a:path>
                  </a:pathLst>
                </a:custGeom>
                <a:solidFill>
                  <a:srgbClr val="9966FF"/>
                </a:solidFill>
                <a:ln w="3175">
                  <a:solidFill>
                    <a:schemeClr val="tx1"/>
                  </a:solidFill>
                  <a:round/>
                  <a:headEnd/>
                  <a:tailEnd/>
                </a:ln>
              </p:spPr>
              <p:txBody>
                <a:bodyPr wrap="none" anchor="ctr">
                  <a:spAutoFit/>
                </a:bodyPr>
                <a:lstStyle/>
                <a:p>
                  <a:endParaRPr lang="en-US"/>
                </a:p>
              </p:txBody>
            </p:sp>
          </p:grpSp>
          <p:grpSp>
            <p:nvGrpSpPr>
              <p:cNvPr id="77040" name="Group 373">
                <a:extLst>
                  <a:ext uri="{FF2B5EF4-FFF2-40B4-BE49-F238E27FC236}">
                    <a16:creationId xmlns:a16="http://schemas.microsoft.com/office/drawing/2014/main" id="{0D67027B-F55D-E045-87FC-DA3F75EF8FCF}"/>
                  </a:ext>
                </a:extLst>
              </p:cNvPr>
              <p:cNvGrpSpPr>
                <a:grpSpLocks/>
              </p:cNvGrpSpPr>
              <p:nvPr/>
            </p:nvGrpSpPr>
            <p:grpSpPr bwMode="auto">
              <a:xfrm>
                <a:off x="2976" y="2928"/>
                <a:ext cx="192" cy="192"/>
                <a:chOff x="2016" y="2544"/>
                <a:chExt cx="192" cy="192"/>
              </a:xfrm>
            </p:grpSpPr>
            <p:sp>
              <p:nvSpPr>
                <p:cNvPr id="77068" name="Rectangle 374">
                  <a:extLst>
                    <a:ext uri="{FF2B5EF4-FFF2-40B4-BE49-F238E27FC236}">
                      <a16:creationId xmlns:a16="http://schemas.microsoft.com/office/drawing/2014/main" id="{881451BA-BBDF-AC41-9413-E365C804B33A}"/>
                    </a:ext>
                  </a:extLst>
                </p:cNvPr>
                <p:cNvSpPr>
                  <a:spLocks noChangeArrowheads="1"/>
                </p:cNvSpPr>
                <p:nvPr/>
              </p:nvSpPr>
              <p:spPr bwMode="auto">
                <a:xfrm>
                  <a:off x="2016" y="2544"/>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solidFill>
                      <a:srgbClr val="000000"/>
                    </a:solidFill>
                  </a:endParaRPr>
                </a:p>
              </p:txBody>
            </p:sp>
            <p:sp>
              <p:nvSpPr>
                <p:cNvPr id="77069" name="Freeform 375">
                  <a:extLst>
                    <a:ext uri="{FF2B5EF4-FFF2-40B4-BE49-F238E27FC236}">
                      <a16:creationId xmlns:a16="http://schemas.microsoft.com/office/drawing/2014/main" id="{49372564-3CF9-704F-ABA6-673BE63981B8}"/>
                    </a:ext>
                  </a:extLst>
                </p:cNvPr>
                <p:cNvSpPr>
                  <a:spLocks/>
                </p:cNvSpPr>
                <p:nvPr/>
              </p:nvSpPr>
              <p:spPr bwMode="auto">
                <a:xfrm>
                  <a:off x="2064" y="2592"/>
                  <a:ext cx="96" cy="96"/>
                </a:xfrm>
                <a:custGeom>
                  <a:avLst/>
                  <a:gdLst>
                    <a:gd name="T0" fmla="*/ 0 w 96"/>
                    <a:gd name="T1" fmla="*/ 96 h 96"/>
                    <a:gd name="T2" fmla="*/ 96 w 96"/>
                    <a:gd name="T3" fmla="*/ 96 h 96"/>
                    <a:gd name="T4" fmla="*/ 48 w 96"/>
                    <a:gd name="T5" fmla="*/ 0 h 96"/>
                    <a:gd name="T6" fmla="*/ 0 w 96"/>
                    <a:gd name="T7" fmla="*/ 96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96"/>
                      </a:moveTo>
                      <a:lnTo>
                        <a:pt x="96" y="96"/>
                      </a:lnTo>
                      <a:lnTo>
                        <a:pt x="48" y="0"/>
                      </a:lnTo>
                      <a:lnTo>
                        <a:pt x="0" y="96"/>
                      </a:lnTo>
                      <a:close/>
                    </a:path>
                  </a:pathLst>
                </a:custGeom>
                <a:solidFill>
                  <a:srgbClr val="9966FF"/>
                </a:solidFill>
                <a:ln w="3175">
                  <a:solidFill>
                    <a:schemeClr val="tx1"/>
                  </a:solidFill>
                  <a:round/>
                  <a:headEnd/>
                  <a:tailEnd/>
                </a:ln>
              </p:spPr>
              <p:txBody>
                <a:bodyPr wrap="none" anchor="ctr">
                  <a:spAutoFit/>
                </a:bodyPr>
                <a:lstStyle/>
                <a:p>
                  <a:endParaRPr lang="en-US"/>
                </a:p>
              </p:txBody>
            </p:sp>
          </p:grpSp>
          <p:grpSp>
            <p:nvGrpSpPr>
              <p:cNvPr id="77041" name="Group 376">
                <a:extLst>
                  <a:ext uri="{FF2B5EF4-FFF2-40B4-BE49-F238E27FC236}">
                    <a16:creationId xmlns:a16="http://schemas.microsoft.com/office/drawing/2014/main" id="{60B3CA53-583C-134C-80C9-A9FF300B555B}"/>
                  </a:ext>
                </a:extLst>
              </p:cNvPr>
              <p:cNvGrpSpPr>
                <a:grpSpLocks/>
              </p:cNvGrpSpPr>
              <p:nvPr/>
            </p:nvGrpSpPr>
            <p:grpSpPr bwMode="auto">
              <a:xfrm>
                <a:off x="2976" y="3120"/>
                <a:ext cx="192" cy="192"/>
                <a:chOff x="2016" y="2544"/>
                <a:chExt cx="192" cy="192"/>
              </a:xfrm>
            </p:grpSpPr>
            <p:sp>
              <p:nvSpPr>
                <p:cNvPr id="77066" name="Rectangle 377">
                  <a:extLst>
                    <a:ext uri="{FF2B5EF4-FFF2-40B4-BE49-F238E27FC236}">
                      <a16:creationId xmlns:a16="http://schemas.microsoft.com/office/drawing/2014/main" id="{2E824299-F875-2C4E-9961-8EF879E39680}"/>
                    </a:ext>
                  </a:extLst>
                </p:cNvPr>
                <p:cNvSpPr>
                  <a:spLocks noChangeArrowheads="1"/>
                </p:cNvSpPr>
                <p:nvPr/>
              </p:nvSpPr>
              <p:spPr bwMode="auto">
                <a:xfrm>
                  <a:off x="2016" y="2544"/>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solidFill>
                      <a:srgbClr val="000000"/>
                    </a:solidFill>
                  </a:endParaRPr>
                </a:p>
              </p:txBody>
            </p:sp>
            <p:sp>
              <p:nvSpPr>
                <p:cNvPr id="77067" name="Freeform 378">
                  <a:extLst>
                    <a:ext uri="{FF2B5EF4-FFF2-40B4-BE49-F238E27FC236}">
                      <a16:creationId xmlns:a16="http://schemas.microsoft.com/office/drawing/2014/main" id="{744452D4-14B2-DA44-9055-7DAE9A252EBF}"/>
                    </a:ext>
                  </a:extLst>
                </p:cNvPr>
                <p:cNvSpPr>
                  <a:spLocks/>
                </p:cNvSpPr>
                <p:nvPr/>
              </p:nvSpPr>
              <p:spPr bwMode="auto">
                <a:xfrm>
                  <a:off x="2064" y="2592"/>
                  <a:ext cx="96" cy="96"/>
                </a:xfrm>
                <a:custGeom>
                  <a:avLst/>
                  <a:gdLst>
                    <a:gd name="T0" fmla="*/ 0 w 96"/>
                    <a:gd name="T1" fmla="*/ 96 h 96"/>
                    <a:gd name="T2" fmla="*/ 96 w 96"/>
                    <a:gd name="T3" fmla="*/ 96 h 96"/>
                    <a:gd name="T4" fmla="*/ 48 w 96"/>
                    <a:gd name="T5" fmla="*/ 0 h 96"/>
                    <a:gd name="T6" fmla="*/ 0 w 96"/>
                    <a:gd name="T7" fmla="*/ 96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96"/>
                      </a:moveTo>
                      <a:lnTo>
                        <a:pt x="96" y="96"/>
                      </a:lnTo>
                      <a:lnTo>
                        <a:pt x="48" y="0"/>
                      </a:lnTo>
                      <a:lnTo>
                        <a:pt x="0" y="96"/>
                      </a:lnTo>
                      <a:close/>
                    </a:path>
                  </a:pathLst>
                </a:custGeom>
                <a:solidFill>
                  <a:srgbClr val="9966FF"/>
                </a:solidFill>
                <a:ln w="3175">
                  <a:solidFill>
                    <a:schemeClr val="tx1"/>
                  </a:solidFill>
                  <a:round/>
                  <a:headEnd/>
                  <a:tailEnd/>
                </a:ln>
              </p:spPr>
              <p:txBody>
                <a:bodyPr wrap="none" anchor="ctr">
                  <a:spAutoFit/>
                </a:bodyPr>
                <a:lstStyle/>
                <a:p>
                  <a:endParaRPr lang="en-US"/>
                </a:p>
              </p:txBody>
            </p:sp>
          </p:grpSp>
          <p:grpSp>
            <p:nvGrpSpPr>
              <p:cNvPr id="77042" name="Group 379">
                <a:extLst>
                  <a:ext uri="{FF2B5EF4-FFF2-40B4-BE49-F238E27FC236}">
                    <a16:creationId xmlns:a16="http://schemas.microsoft.com/office/drawing/2014/main" id="{0F8ECB0A-5E10-1548-A059-6E420C4AD1E1}"/>
                  </a:ext>
                </a:extLst>
              </p:cNvPr>
              <p:cNvGrpSpPr>
                <a:grpSpLocks/>
              </p:cNvGrpSpPr>
              <p:nvPr/>
            </p:nvGrpSpPr>
            <p:grpSpPr bwMode="auto">
              <a:xfrm>
                <a:off x="3168" y="2544"/>
                <a:ext cx="192" cy="192"/>
                <a:chOff x="2016" y="2544"/>
                <a:chExt cx="192" cy="192"/>
              </a:xfrm>
            </p:grpSpPr>
            <p:sp>
              <p:nvSpPr>
                <p:cNvPr id="77064" name="Rectangle 380">
                  <a:extLst>
                    <a:ext uri="{FF2B5EF4-FFF2-40B4-BE49-F238E27FC236}">
                      <a16:creationId xmlns:a16="http://schemas.microsoft.com/office/drawing/2014/main" id="{8CD262D0-701C-A549-A4E9-745051C6A43D}"/>
                    </a:ext>
                  </a:extLst>
                </p:cNvPr>
                <p:cNvSpPr>
                  <a:spLocks noChangeArrowheads="1"/>
                </p:cNvSpPr>
                <p:nvPr/>
              </p:nvSpPr>
              <p:spPr bwMode="auto">
                <a:xfrm>
                  <a:off x="2016" y="2544"/>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solidFill>
                      <a:srgbClr val="000000"/>
                    </a:solidFill>
                  </a:endParaRPr>
                </a:p>
              </p:txBody>
            </p:sp>
            <p:sp>
              <p:nvSpPr>
                <p:cNvPr id="77065" name="Freeform 381">
                  <a:extLst>
                    <a:ext uri="{FF2B5EF4-FFF2-40B4-BE49-F238E27FC236}">
                      <a16:creationId xmlns:a16="http://schemas.microsoft.com/office/drawing/2014/main" id="{529C0F26-D441-9C4D-8C89-BE873284DF5C}"/>
                    </a:ext>
                  </a:extLst>
                </p:cNvPr>
                <p:cNvSpPr>
                  <a:spLocks/>
                </p:cNvSpPr>
                <p:nvPr/>
              </p:nvSpPr>
              <p:spPr bwMode="auto">
                <a:xfrm>
                  <a:off x="2064" y="2592"/>
                  <a:ext cx="96" cy="96"/>
                </a:xfrm>
                <a:custGeom>
                  <a:avLst/>
                  <a:gdLst>
                    <a:gd name="T0" fmla="*/ 0 w 96"/>
                    <a:gd name="T1" fmla="*/ 96 h 96"/>
                    <a:gd name="T2" fmla="*/ 96 w 96"/>
                    <a:gd name="T3" fmla="*/ 96 h 96"/>
                    <a:gd name="T4" fmla="*/ 48 w 96"/>
                    <a:gd name="T5" fmla="*/ 0 h 96"/>
                    <a:gd name="T6" fmla="*/ 0 w 96"/>
                    <a:gd name="T7" fmla="*/ 96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96"/>
                      </a:moveTo>
                      <a:lnTo>
                        <a:pt x="96" y="96"/>
                      </a:lnTo>
                      <a:lnTo>
                        <a:pt x="48" y="0"/>
                      </a:lnTo>
                      <a:lnTo>
                        <a:pt x="0" y="96"/>
                      </a:lnTo>
                      <a:close/>
                    </a:path>
                  </a:pathLst>
                </a:custGeom>
                <a:solidFill>
                  <a:srgbClr val="9966FF"/>
                </a:solidFill>
                <a:ln w="3175">
                  <a:solidFill>
                    <a:schemeClr val="tx1"/>
                  </a:solidFill>
                  <a:round/>
                  <a:headEnd/>
                  <a:tailEnd/>
                </a:ln>
              </p:spPr>
              <p:txBody>
                <a:bodyPr wrap="none" anchor="ctr">
                  <a:spAutoFit/>
                </a:bodyPr>
                <a:lstStyle/>
                <a:p>
                  <a:endParaRPr lang="en-US"/>
                </a:p>
              </p:txBody>
            </p:sp>
          </p:grpSp>
          <p:grpSp>
            <p:nvGrpSpPr>
              <p:cNvPr id="77043" name="Group 382">
                <a:extLst>
                  <a:ext uri="{FF2B5EF4-FFF2-40B4-BE49-F238E27FC236}">
                    <a16:creationId xmlns:a16="http://schemas.microsoft.com/office/drawing/2014/main" id="{F2395883-39ED-6B4B-9FDC-56AAD7304F4B}"/>
                  </a:ext>
                </a:extLst>
              </p:cNvPr>
              <p:cNvGrpSpPr>
                <a:grpSpLocks/>
              </p:cNvGrpSpPr>
              <p:nvPr/>
            </p:nvGrpSpPr>
            <p:grpSpPr bwMode="auto">
              <a:xfrm>
                <a:off x="3168" y="2736"/>
                <a:ext cx="192" cy="192"/>
                <a:chOff x="2016" y="2544"/>
                <a:chExt cx="192" cy="192"/>
              </a:xfrm>
            </p:grpSpPr>
            <p:sp>
              <p:nvSpPr>
                <p:cNvPr id="77062" name="Rectangle 383">
                  <a:extLst>
                    <a:ext uri="{FF2B5EF4-FFF2-40B4-BE49-F238E27FC236}">
                      <a16:creationId xmlns:a16="http://schemas.microsoft.com/office/drawing/2014/main" id="{8007F4C0-8784-C74E-A0F3-9F2CC28C48D8}"/>
                    </a:ext>
                  </a:extLst>
                </p:cNvPr>
                <p:cNvSpPr>
                  <a:spLocks noChangeArrowheads="1"/>
                </p:cNvSpPr>
                <p:nvPr/>
              </p:nvSpPr>
              <p:spPr bwMode="auto">
                <a:xfrm>
                  <a:off x="2016" y="2544"/>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solidFill>
                      <a:srgbClr val="000000"/>
                    </a:solidFill>
                  </a:endParaRPr>
                </a:p>
              </p:txBody>
            </p:sp>
            <p:sp>
              <p:nvSpPr>
                <p:cNvPr id="77063" name="Freeform 384">
                  <a:extLst>
                    <a:ext uri="{FF2B5EF4-FFF2-40B4-BE49-F238E27FC236}">
                      <a16:creationId xmlns:a16="http://schemas.microsoft.com/office/drawing/2014/main" id="{BD5E5285-11E4-0C4D-9DCC-9A9D9F596B74}"/>
                    </a:ext>
                  </a:extLst>
                </p:cNvPr>
                <p:cNvSpPr>
                  <a:spLocks/>
                </p:cNvSpPr>
                <p:nvPr/>
              </p:nvSpPr>
              <p:spPr bwMode="auto">
                <a:xfrm>
                  <a:off x="2064" y="2592"/>
                  <a:ext cx="96" cy="96"/>
                </a:xfrm>
                <a:custGeom>
                  <a:avLst/>
                  <a:gdLst>
                    <a:gd name="T0" fmla="*/ 0 w 96"/>
                    <a:gd name="T1" fmla="*/ 96 h 96"/>
                    <a:gd name="T2" fmla="*/ 96 w 96"/>
                    <a:gd name="T3" fmla="*/ 96 h 96"/>
                    <a:gd name="T4" fmla="*/ 48 w 96"/>
                    <a:gd name="T5" fmla="*/ 0 h 96"/>
                    <a:gd name="T6" fmla="*/ 0 w 96"/>
                    <a:gd name="T7" fmla="*/ 96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96"/>
                      </a:moveTo>
                      <a:lnTo>
                        <a:pt x="96" y="96"/>
                      </a:lnTo>
                      <a:lnTo>
                        <a:pt x="48" y="0"/>
                      </a:lnTo>
                      <a:lnTo>
                        <a:pt x="0" y="96"/>
                      </a:lnTo>
                      <a:close/>
                    </a:path>
                  </a:pathLst>
                </a:custGeom>
                <a:solidFill>
                  <a:srgbClr val="9966FF"/>
                </a:solidFill>
                <a:ln w="3175">
                  <a:solidFill>
                    <a:schemeClr val="tx1"/>
                  </a:solidFill>
                  <a:round/>
                  <a:headEnd/>
                  <a:tailEnd/>
                </a:ln>
              </p:spPr>
              <p:txBody>
                <a:bodyPr wrap="none" anchor="ctr">
                  <a:spAutoFit/>
                </a:bodyPr>
                <a:lstStyle/>
                <a:p>
                  <a:endParaRPr lang="en-US"/>
                </a:p>
              </p:txBody>
            </p:sp>
          </p:grpSp>
          <p:grpSp>
            <p:nvGrpSpPr>
              <p:cNvPr id="77044" name="Group 385">
                <a:extLst>
                  <a:ext uri="{FF2B5EF4-FFF2-40B4-BE49-F238E27FC236}">
                    <a16:creationId xmlns:a16="http://schemas.microsoft.com/office/drawing/2014/main" id="{A2EA74F8-D562-E144-9FA4-95394B9ACE97}"/>
                  </a:ext>
                </a:extLst>
              </p:cNvPr>
              <p:cNvGrpSpPr>
                <a:grpSpLocks/>
              </p:cNvGrpSpPr>
              <p:nvPr/>
            </p:nvGrpSpPr>
            <p:grpSpPr bwMode="auto">
              <a:xfrm>
                <a:off x="3168" y="2928"/>
                <a:ext cx="192" cy="192"/>
                <a:chOff x="2016" y="2544"/>
                <a:chExt cx="192" cy="192"/>
              </a:xfrm>
            </p:grpSpPr>
            <p:sp>
              <p:nvSpPr>
                <p:cNvPr id="77060" name="Rectangle 386">
                  <a:extLst>
                    <a:ext uri="{FF2B5EF4-FFF2-40B4-BE49-F238E27FC236}">
                      <a16:creationId xmlns:a16="http://schemas.microsoft.com/office/drawing/2014/main" id="{ED2117E7-4A33-BD48-9D3B-3BDECF10DD01}"/>
                    </a:ext>
                  </a:extLst>
                </p:cNvPr>
                <p:cNvSpPr>
                  <a:spLocks noChangeArrowheads="1"/>
                </p:cNvSpPr>
                <p:nvPr/>
              </p:nvSpPr>
              <p:spPr bwMode="auto">
                <a:xfrm>
                  <a:off x="2016" y="2544"/>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solidFill>
                      <a:srgbClr val="000000"/>
                    </a:solidFill>
                  </a:endParaRPr>
                </a:p>
              </p:txBody>
            </p:sp>
            <p:sp>
              <p:nvSpPr>
                <p:cNvPr id="77061" name="Freeform 387">
                  <a:extLst>
                    <a:ext uri="{FF2B5EF4-FFF2-40B4-BE49-F238E27FC236}">
                      <a16:creationId xmlns:a16="http://schemas.microsoft.com/office/drawing/2014/main" id="{43DEF26F-14C8-8540-A1CA-C9517C4BA7D5}"/>
                    </a:ext>
                  </a:extLst>
                </p:cNvPr>
                <p:cNvSpPr>
                  <a:spLocks/>
                </p:cNvSpPr>
                <p:nvPr/>
              </p:nvSpPr>
              <p:spPr bwMode="auto">
                <a:xfrm>
                  <a:off x="2064" y="2592"/>
                  <a:ext cx="96" cy="96"/>
                </a:xfrm>
                <a:custGeom>
                  <a:avLst/>
                  <a:gdLst>
                    <a:gd name="T0" fmla="*/ 0 w 96"/>
                    <a:gd name="T1" fmla="*/ 96 h 96"/>
                    <a:gd name="T2" fmla="*/ 96 w 96"/>
                    <a:gd name="T3" fmla="*/ 96 h 96"/>
                    <a:gd name="T4" fmla="*/ 48 w 96"/>
                    <a:gd name="T5" fmla="*/ 0 h 96"/>
                    <a:gd name="T6" fmla="*/ 0 w 96"/>
                    <a:gd name="T7" fmla="*/ 96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96"/>
                      </a:moveTo>
                      <a:lnTo>
                        <a:pt x="96" y="96"/>
                      </a:lnTo>
                      <a:lnTo>
                        <a:pt x="48" y="0"/>
                      </a:lnTo>
                      <a:lnTo>
                        <a:pt x="0" y="96"/>
                      </a:lnTo>
                      <a:close/>
                    </a:path>
                  </a:pathLst>
                </a:custGeom>
                <a:solidFill>
                  <a:srgbClr val="9966FF"/>
                </a:solidFill>
                <a:ln w="3175">
                  <a:solidFill>
                    <a:schemeClr val="tx1"/>
                  </a:solidFill>
                  <a:round/>
                  <a:headEnd/>
                  <a:tailEnd/>
                </a:ln>
              </p:spPr>
              <p:txBody>
                <a:bodyPr wrap="none" anchor="ctr">
                  <a:spAutoFit/>
                </a:bodyPr>
                <a:lstStyle/>
                <a:p>
                  <a:endParaRPr lang="en-US"/>
                </a:p>
              </p:txBody>
            </p:sp>
          </p:grpSp>
          <p:grpSp>
            <p:nvGrpSpPr>
              <p:cNvPr id="77045" name="Group 388">
                <a:extLst>
                  <a:ext uri="{FF2B5EF4-FFF2-40B4-BE49-F238E27FC236}">
                    <a16:creationId xmlns:a16="http://schemas.microsoft.com/office/drawing/2014/main" id="{DE8AC6B0-FFB3-6A4E-AA70-E0F7BA583D2E}"/>
                  </a:ext>
                </a:extLst>
              </p:cNvPr>
              <p:cNvGrpSpPr>
                <a:grpSpLocks/>
              </p:cNvGrpSpPr>
              <p:nvPr/>
            </p:nvGrpSpPr>
            <p:grpSpPr bwMode="auto">
              <a:xfrm>
                <a:off x="3168" y="3120"/>
                <a:ext cx="192" cy="192"/>
                <a:chOff x="2016" y="2544"/>
                <a:chExt cx="192" cy="192"/>
              </a:xfrm>
            </p:grpSpPr>
            <p:sp>
              <p:nvSpPr>
                <p:cNvPr id="77058" name="Rectangle 389">
                  <a:extLst>
                    <a:ext uri="{FF2B5EF4-FFF2-40B4-BE49-F238E27FC236}">
                      <a16:creationId xmlns:a16="http://schemas.microsoft.com/office/drawing/2014/main" id="{6140A682-B447-4D4C-819E-27F5F238DA7E}"/>
                    </a:ext>
                  </a:extLst>
                </p:cNvPr>
                <p:cNvSpPr>
                  <a:spLocks noChangeArrowheads="1"/>
                </p:cNvSpPr>
                <p:nvPr/>
              </p:nvSpPr>
              <p:spPr bwMode="auto">
                <a:xfrm>
                  <a:off x="2016" y="2544"/>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solidFill>
                      <a:srgbClr val="000000"/>
                    </a:solidFill>
                  </a:endParaRPr>
                </a:p>
              </p:txBody>
            </p:sp>
            <p:sp>
              <p:nvSpPr>
                <p:cNvPr id="77059" name="Freeform 390">
                  <a:extLst>
                    <a:ext uri="{FF2B5EF4-FFF2-40B4-BE49-F238E27FC236}">
                      <a16:creationId xmlns:a16="http://schemas.microsoft.com/office/drawing/2014/main" id="{932FB30F-B73E-6D44-A98C-C7235A6F8740}"/>
                    </a:ext>
                  </a:extLst>
                </p:cNvPr>
                <p:cNvSpPr>
                  <a:spLocks/>
                </p:cNvSpPr>
                <p:nvPr/>
              </p:nvSpPr>
              <p:spPr bwMode="auto">
                <a:xfrm>
                  <a:off x="2064" y="2592"/>
                  <a:ext cx="96" cy="96"/>
                </a:xfrm>
                <a:custGeom>
                  <a:avLst/>
                  <a:gdLst>
                    <a:gd name="T0" fmla="*/ 0 w 96"/>
                    <a:gd name="T1" fmla="*/ 96 h 96"/>
                    <a:gd name="T2" fmla="*/ 96 w 96"/>
                    <a:gd name="T3" fmla="*/ 96 h 96"/>
                    <a:gd name="T4" fmla="*/ 48 w 96"/>
                    <a:gd name="T5" fmla="*/ 0 h 96"/>
                    <a:gd name="T6" fmla="*/ 0 w 96"/>
                    <a:gd name="T7" fmla="*/ 96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96"/>
                      </a:moveTo>
                      <a:lnTo>
                        <a:pt x="96" y="96"/>
                      </a:lnTo>
                      <a:lnTo>
                        <a:pt x="48" y="0"/>
                      </a:lnTo>
                      <a:lnTo>
                        <a:pt x="0" y="96"/>
                      </a:lnTo>
                      <a:close/>
                    </a:path>
                  </a:pathLst>
                </a:custGeom>
                <a:solidFill>
                  <a:srgbClr val="9966FF"/>
                </a:solidFill>
                <a:ln w="3175">
                  <a:solidFill>
                    <a:schemeClr val="tx1"/>
                  </a:solidFill>
                  <a:round/>
                  <a:headEnd/>
                  <a:tailEnd/>
                </a:ln>
              </p:spPr>
              <p:txBody>
                <a:bodyPr wrap="none" anchor="ctr">
                  <a:spAutoFit/>
                </a:bodyPr>
                <a:lstStyle/>
                <a:p>
                  <a:endParaRPr lang="en-US"/>
                </a:p>
              </p:txBody>
            </p:sp>
          </p:grpSp>
          <p:grpSp>
            <p:nvGrpSpPr>
              <p:cNvPr id="77046" name="Group 391">
                <a:extLst>
                  <a:ext uri="{FF2B5EF4-FFF2-40B4-BE49-F238E27FC236}">
                    <a16:creationId xmlns:a16="http://schemas.microsoft.com/office/drawing/2014/main" id="{E9302162-E557-E14E-8FF4-7A703CBDC344}"/>
                  </a:ext>
                </a:extLst>
              </p:cNvPr>
              <p:cNvGrpSpPr>
                <a:grpSpLocks/>
              </p:cNvGrpSpPr>
              <p:nvPr/>
            </p:nvGrpSpPr>
            <p:grpSpPr bwMode="auto">
              <a:xfrm>
                <a:off x="3360" y="2544"/>
                <a:ext cx="192" cy="192"/>
                <a:chOff x="2016" y="2544"/>
                <a:chExt cx="192" cy="192"/>
              </a:xfrm>
            </p:grpSpPr>
            <p:sp>
              <p:nvSpPr>
                <p:cNvPr id="77056" name="Rectangle 392">
                  <a:extLst>
                    <a:ext uri="{FF2B5EF4-FFF2-40B4-BE49-F238E27FC236}">
                      <a16:creationId xmlns:a16="http://schemas.microsoft.com/office/drawing/2014/main" id="{F8929095-B97E-1B40-866F-288A20D02E2E}"/>
                    </a:ext>
                  </a:extLst>
                </p:cNvPr>
                <p:cNvSpPr>
                  <a:spLocks noChangeArrowheads="1"/>
                </p:cNvSpPr>
                <p:nvPr/>
              </p:nvSpPr>
              <p:spPr bwMode="auto">
                <a:xfrm>
                  <a:off x="2016" y="2544"/>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solidFill>
                      <a:srgbClr val="000000"/>
                    </a:solidFill>
                  </a:endParaRPr>
                </a:p>
              </p:txBody>
            </p:sp>
            <p:sp>
              <p:nvSpPr>
                <p:cNvPr id="77057" name="Freeform 393">
                  <a:extLst>
                    <a:ext uri="{FF2B5EF4-FFF2-40B4-BE49-F238E27FC236}">
                      <a16:creationId xmlns:a16="http://schemas.microsoft.com/office/drawing/2014/main" id="{7C6EF7D2-E689-0441-B1C5-CE3C886B557D}"/>
                    </a:ext>
                  </a:extLst>
                </p:cNvPr>
                <p:cNvSpPr>
                  <a:spLocks/>
                </p:cNvSpPr>
                <p:nvPr/>
              </p:nvSpPr>
              <p:spPr bwMode="auto">
                <a:xfrm>
                  <a:off x="2064" y="2592"/>
                  <a:ext cx="96" cy="96"/>
                </a:xfrm>
                <a:custGeom>
                  <a:avLst/>
                  <a:gdLst>
                    <a:gd name="T0" fmla="*/ 0 w 96"/>
                    <a:gd name="T1" fmla="*/ 96 h 96"/>
                    <a:gd name="T2" fmla="*/ 96 w 96"/>
                    <a:gd name="T3" fmla="*/ 96 h 96"/>
                    <a:gd name="T4" fmla="*/ 48 w 96"/>
                    <a:gd name="T5" fmla="*/ 0 h 96"/>
                    <a:gd name="T6" fmla="*/ 0 w 96"/>
                    <a:gd name="T7" fmla="*/ 96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96"/>
                      </a:moveTo>
                      <a:lnTo>
                        <a:pt x="96" y="96"/>
                      </a:lnTo>
                      <a:lnTo>
                        <a:pt x="48" y="0"/>
                      </a:lnTo>
                      <a:lnTo>
                        <a:pt x="0" y="96"/>
                      </a:lnTo>
                      <a:close/>
                    </a:path>
                  </a:pathLst>
                </a:custGeom>
                <a:solidFill>
                  <a:srgbClr val="9966FF"/>
                </a:solidFill>
                <a:ln w="3175">
                  <a:solidFill>
                    <a:schemeClr val="tx1"/>
                  </a:solidFill>
                  <a:round/>
                  <a:headEnd/>
                  <a:tailEnd/>
                </a:ln>
              </p:spPr>
              <p:txBody>
                <a:bodyPr wrap="none" anchor="ctr">
                  <a:spAutoFit/>
                </a:bodyPr>
                <a:lstStyle/>
                <a:p>
                  <a:endParaRPr lang="en-US"/>
                </a:p>
              </p:txBody>
            </p:sp>
          </p:grpSp>
          <p:grpSp>
            <p:nvGrpSpPr>
              <p:cNvPr id="77047" name="Group 394">
                <a:extLst>
                  <a:ext uri="{FF2B5EF4-FFF2-40B4-BE49-F238E27FC236}">
                    <a16:creationId xmlns:a16="http://schemas.microsoft.com/office/drawing/2014/main" id="{907BE85D-ADEB-AD40-A67F-49F2DB8E730B}"/>
                  </a:ext>
                </a:extLst>
              </p:cNvPr>
              <p:cNvGrpSpPr>
                <a:grpSpLocks/>
              </p:cNvGrpSpPr>
              <p:nvPr/>
            </p:nvGrpSpPr>
            <p:grpSpPr bwMode="auto">
              <a:xfrm>
                <a:off x="3360" y="2736"/>
                <a:ext cx="192" cy="192"/>
                <a:chOff x="2016" y="2544"/>
                <a:chExt cx="192" cy="192"/>
              </a:xfrm>
            </p:grpSpPr>
            <p:sp>
              <p:nvSpPr>
                <p:cNvPr id="77054" name="Rectangle 395">
                  <a:extLst>
                    <a:ext uri="{FF2B5EF4-FFF2-40B4-BE49-F238E27FC236}">
                      <a16:creationId xmlns:a16="http://schemas.microsoft.com/office/drawing/2014/main" id="{345CE147-CE75-C744-930E-79776D732F75}"/>
                    </a:ext>
                  </a:extLst>
                </p:cNvPr>
                <p:cNvSpPr>
                  <a:spLocks noChangeArrowheads="1"/>
                </p:cNvSpPr>
                <p:nvPr/>
              </p:nvSpPr>
              <p:spPr bwMode="auto">
                <a:xfrm>
                  <a:off x="2016" y="2544"/>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solidFill>
                      <a:srgbClr val="000000"/>
                    </a:solidFill>
                  </a:endParaRPr>
                </a:p>
              </p:txBody>
            </p:sp>
            <p:sp>
              <p:nvSpPr>
                <p:cNvPr id="77055" name="Freeform 396">
                  <a:extLst>
                    <a:ext uri="{FF2B5EF4-FFF2-40B4-BE49-F238E27FC236}">
                      <a16:creationId xmlns:a16="http://schemas.microsoft.com/office/drawing/2014/main" id="{FF98CBBB-94AC-454C-AF2A-25E49B63464F}"/>
                    </a:ext>
                  </a:extLst>
                </p:cNvPr>
                <p:cNvSpPr>
                  <a:spLocks/>
                </p:cNvSpPr>
                <p:nvPr/>
              </p:nvSpPr>
              <p:spPr bwMode="auto">
                <a:xfrm>
                  <a:off x="2064" y="2592"/>
                  <a:ext cx="96" cy="96"/>
                </a:xfrm>
                <a:custGeom>
                  <a:avLst/>
                  <a:gdLst>
                    <a:gd name="T0" fmla="*/ 0 w 96"/>
                    <a:gd name="T1" fmla="*/ 96 h 96"/>
                    <a:gd name="T2" fmla="*/ 96 w 96"/>
                    <a:gd name="T3" fmla="*/ 96 h 96"/>
                    <a:gd name="T4" fmla="*/ 48 w 96"/>
                    <a:gd name="T5" fmla="*/ 0 h 96"/>
                    <a:gd name="T6" fmla="*/ 0 w 96"/>
                    <a:gd name="T7" fmla="*/ 96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96"/>
                      </a:moveTo>
                      <a:lnTo>
                        <a:pt x="96" y="96"/>
                      </a:lnTo>
                      <a:lnTo>
                        <a:pt x="48" y="0"/>
                      </a:lnTo>
                      <a:lnTo>
                        <a:pt x="0" y="96"/>
                      </a:lnTo>
                      <a:close/>
                    </a:path>
                  </a:pathLst>
                </a:custGeom>
                <a:solidFill>
                  <a:srgbClr val="9966FF"/>
                </a:solidFill>
                <a:ln w="3175">
                  <a:solidFill>
                    <a:schemeClr val="tx1"/>
                  </a:solidFill>
                  <a:round/>
                  <a:headEnd/>
                  <a:tailEnd/>
                </a:ln>
              </p:spPr>
              <p:txBody>
                <a:bodyPr wrap="none" anchor="ctr">
                  <a:spAutoFit/>
                </a:bodyPr>
                <a:lstStyle/>
                <a:p>
                  <a:endParaRPr lang="en-US"/>
                </a:p>
              </p:txBody>
            </p:sp>
          </p:grpSp>
          <p:grpSp>
            <p:nvGrpSpPr>
              <p:cNvPr id="77048" name="Group 397">
                <a:extLst>
                  <a:ext uri="{FF2B5EF4-FFF2-40B4-BE49-F238E27FC236}">
                    <a16:creationId xmlns:a16="http://schemas.microsoft.com/office/drawing/2014/main" id="{AD3FF202-1787-6D4D-A7B0-7E0F2C6D6B7D}"/>
                  </a:ext>
                </a:extLst>
              </p:cNvPr>
              <p:cNvGrpSpPr>
                <a:grpSpLocks/>
              </p:cNvGrpSpPr>
              <p:nvPr/>
            </p:nvGrpSpPr>
            <p:grpSpPr bwMode="auto">
              <a:xfrm>
                <a:off x="3360" y="2928"/>
                <a:ext cx="192" cy="192"/>
                <a:chOff x="2016" y="2544"/>
                <a:chExt cx="192" cy="192"/>
              </a:xfrm>
            </p:grpSpPr>
            <p:sp>
              <p:nvSpPr>
                <p:cNvPr id="77052" name="Rectangle 398">
                  <a:extLst>
                    <a:ext uri="{FF2B5EF4-FFF2-40B4-BE49-F238E27FC236}">
                      <a16:creationId xmlns:a16="http://schemas.microsoft.com/office/drawing/2014/main" id="{6C6B7D8C-A9B3-E74F-B171-55998E1CBB52}"/>
                    </a:ext>
                  </a:extLst>
                </p:cNvPr>
                <p:cNvSpPr>
                  <a:spLocks noChangeArrowheads="1"/>
                </p:cNvSpPr>
                <p:nvPr/>
              </p:nvSpPr>
              <p:spPr bwMode="auto">
                <a:xfrm>
                  <a:off x="2016" y="2544"/>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solidFill>
                      <a:srgbClr val="000000"/>
                    </a:solidFill>
                  </a:endParaRPr>
                </a:p>
              </p:txBody>
            </p:sp>
            <p:sp>
              <p:nvSpPr>
                <p:cNvPr id="77053" name="Freeform 399">
                  <a:extLst>
                    <a:ext uri="{FF2B5EF4-FFF2-40B4-BE49-F238E27FC236}">
                      <a16:creationId xmlns:a16="http://schemas.microsoft.com/office/drawing/2014/main" id="{5925B1A2-2DC0-554E-8545-4AF50FE07FB2}"/>
                    </a:ext>
                  </a:extLst>
                </p:cNvPr>
                <p:cNvSpPr>
                  <a:spLocks/>
                </p:cNvSpPr>
                <p:nvPr/>
              </p:nvSpPr>
              <p:spPr bwMode="auto">
                <a:xfrm>
                  <a:off x="2064" y="2592"/>
                  <a:ext cx="96" cy="96"/>
                </a:xfrm>
                <a:custGeom>
                  <a:avLst/>
                  <a:gdLst>
                    <a:gd name="T0" fmla="*/ 0 w 96"/>
                    <a:gd name="T1" fmla="*/ 96 h 96"/>
                    <a:gd name="T2" fmla="*/ 96 w 96"/>
                    <a:gd name="T3" fmla="*/ 96 h 96"/>
                    <a:gd name="T4" fmla="*/ 48 w 96"/>
                    <a:gd name="T5" fmla="*/ 0 h 96"/>
                    <a:gd name="T6" fmla="*/ 0 w 96"/>
                    <a:gd name="T7" fmla="*/ 96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96"/>
                      </a:moveTo>
                      <a:lnTo>
                        <a:pt x="96" y="96"/>
                      </a:lnTo>
                      <a:lnTo>
                        <a:pt x="48" y="0"/>
                      </a:lnTo>
                      <a:lnTo>
                        <a:pt x="0" y="96"/>
                      </a:lnTo>
                      <a:close/>
                    </a:path>
                  </a:pathLst>
                </a:custGeom>
                <a:solidFill>
                  <a:srgbClr val="9966FF"/>
                </a:solidFill>
                <a:ln w="3175">
                  <a:solidFill>
                    <a:schemeClr val="tx1"/>
                  </a:solidFill>
                  <a:round/>
                  <a:headEnd/>
                  <a:tailEnd/>
                </a:ln>
              </p:spPr>
              <p:txBody>
                <a:bodyPr wrap="none" anchor="ctr">
                  <a:spAutoFit/>
                </a:bodyPr>
                <a:lstStyle/>
                <a:p>
                  <a:endParaRPr lang="en-US"/>
                </a:p>
              </p:txBody>
            </p:sp>
          </p:grpSp>
          <p:grpSp>
            <p:nvGrpSpPr>
              <p:cNvPr id="77049" name="Group 400">
                <a:extLst>
                  <a:ext uri="{FF2B5EF4-FFF2-40B4-BE49-F238E27FC236}">
                    <a16:creationId xmlns:a16="http://schemas.microsoft.com/office/drawing/2014/main" id="{0F776E23-813B-4340-9D1D-CEE1A496C65A}"/>
                  </a:ext>
                </a:extLst>
              </p:cNvPr>
              <p:cNvGrpSpPr>
                <a:grpSpLocks/>
              </p:cNvGrpSpPr>
              <p:nvPr/>
            </p:nvGrpSpPr>
            <p:grpSpPr bwMode="auto">
              <a:xfrm>
                <a:off x="3360" y="3120"/>
                <a:ext cx="192" cy="192"/>
                <a:chOff x="2016" y="2544"/>
                <a:chExt cx="192" cy="192"/>
              </a:xfrm>
            </p:grpSpPr>
            <p:sp>
              <p:nvSpPr>
                <p:cNvPr id="77050" name="Rectangle 401">
                  <a:extLst>
                    <a:ext uri="{FF2B5EF4-FFF2-40B4-BE49-F238E27FC236}">
                      <a16:creationId xmlns:a16="http://schemas.microsoft.com/office/drawing/2014/main" id="{001480A4-82E4-EE4E-B8EE-09F254CD32E2}"/>
                    </a:ext>
                  </a:extLst>
                </p:cNvPr>
                <p:cNvSpPr>
                  <a:spLocks noChangeArrowheads="1"/>
                </p:cNvSpPr>
                <p:nvPr/>
              </p:nvSpPr>
              <p:spPr bwMode="auto">
                <a:xfrm>
                  <a:off x="2016" y="2544"/>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solidFill>
                      <a:srgbClr val="000000"/>
                    </a:solidFill>
                  </a:endParaRPr>
                </a:p>
              </p:txBody>
            </p:sp>
            <p:sp>
              <p:nvSpPr>
                <p:cNvPr id="77051" name="Freeform 402">
                  <a:extLst>
                    <a:ext uri="{FF2B5EF4-FFF2-40B4-BE49-F238E27FC236}">
                      <a16:creationId xmlns:a16="http://schemas.microsoft.com/office/drawing/2014/main" id="{7B6F522A-8C22-1046-AD70-9A1F6C36E699}"/>
                    </a:ext>
                  </a:extLst>
                </p:cNvPr>
                <p:cNvSpPr>
                  <a:spLocks/>
                </p:cNvSpPr>
                <p:nvPr/>
              </p:nvSpPr>
              <p:spPr bwMode="auto">
                <a:xfrm>
                  <a:off x="2064" y="2592"/>
                  <a:ext cx="96" cy="96"/>
                </a:xfrm>
                <a:custGeom>
                  <a:avLst/>
                  <a:gdLst>
                    <a:gd name="T0" fmla="*/ 0 w 96"/>
                    <a:gd name="T1" fmla="*/ 96 h 96"/>
                    <a:gd name="T2" fmla="*/ 96 w 96"/>
                    <a:gd name="T3" fmla="*/ 96 h 96"/>
                    <a:gd name="T4" fmla="*/ 48 w 96"/>
                    <a:gd name="T5" fmla="*/ 0 h 96"/>
                    <a:gd name="T6" fmla="*/ 0 w 96"/>
                    <a:gd name="T7" fmla="*/ 96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96"/>
                      </a:moveTo>
                      <a:lnTo>
                        <a:pt x="96" y="96"/>
                      </a:lnTo>
                      <a:lnTo>
                        <a:pt x="48" y="0"/>
                      </a:lnTo>
                      <a:lnTo>
                        <a:pt x="0" y="96"/>
                      </a:lnTo>
                      <a:close/>
                    </a:path>
                  </a:pathLst>
                </a:custGeom>
                <a:solidFill>
                  <a:srgbClr val="9966FF"/>
                </a:solidFill>
                <a:ln w="3175">
                  <a:solidFill>
                    <a:schemeClr val="tx1"/>
                  </a:solidFill>
                  <a:round/>
                  <a:headEnd/>
                  <a:tailEnd/>
                </a:ln>
              </p:spPr>
              <p:txBody>
                <a:bodyPr wrap="none" anchor="ctr">
                  <a:spAutoFit/>
                </a:bodyPr>
                <a:lstStyle/>
                <a:p>
                  <a:endParaRPr lang="en-US"/>
                </a:p>
              </p:txBody>
            </p:sp>
          </p:grpSp>
        </p:grpSp>
        <p:sp>
          <p:nvSpPr>
            <p:cNvPr id="77016" name="AutoShape 403">
              <a:extLst>
                <a:ext uri="{FF2B5EF4-FFF2-40B4-BE49-F238E27FC236}">
                  <a16:creationId xmlns:a16="http://schemas.microsoft.com/office/drawing/2014/main" id="{2EDCA91E-B1EE-5240-ADA8-96758C96EFDF}"/>
                </a:ext>
              </a:extLst>
            </p:cNvPr>
            <p:cNvSpPr>
              <a:spLocks noChangeArrowheads="1"/>
            </p:cNvSpPr>
            <p:nvPr/>
          </p:nvSpPr>
          <p:spPr bwMode="auto">
            <a:xfrm>
              <a:off x="2016" y="2322"/>
              <a:ext cx="481" cy="429"/>
            </a:xfrm>
            <a:prstGeom prst="rightArrow">
              <a:avLst>
                <a:gd name="adj1" fmla="val 50000"/>
                <a:gd name="adj2" fmla="val 28030"/>
              </a:avLst>
            </a:prstGeom>
            <a:solidFill>
              <a:schemeClr val="bg1"/>
            </a:solidFill>
            <a:ln w="38100">
              <a:solidFill>
                <a:schemeClr val="tx1"/>
              </a:solidFill>
              <a:miter lim="800000"/>
              <a:headEnd/>
              <a:tailEnd/>
            </a:ln>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ko-KR" sz="1800">
                  <a:solidFill>
                    <a:srgbClr val="000000"/>
                  </a:solidFill>
                  <a:latin typeface="Verdana" panose="020B0604030504040204" pitchFamily="34" charset="0"/>
                  <a:ea typeface="굴림" panose="020B0600000101010101" pitchFamily="34" charset="-127"/>
                </a:rPr>
                <a:t>mul</a:t>
              </a:r>
            </a:p>
          </p:txBody>
        </p:sp>
      </p:grpSp>
      <p:grpSp>
        <p:nvGrpSpPr>
          <p:cNvPr id="43033" name="Group 404">
            <a:extLst>
              <a:ext uri="{FF2B5EF4-FFF2-40B4-BE49-F238E27FC236}">
                <a16:creationId xmlns:a16="http://schemas.microsoft.com/office/drawing/2014/main" id="{2EA83C42-26B8-0B47-BF34-64F64ADA00B2}"/>
              </a:ext>
            </a:extLst>
          </p:cNvPr>
          <p:cNvGrpSpPr>
            <a:grpSpLocks/>
          </p:cNvGrpSpPr>
          <p:nvPr/>
        </p:nvGrpSpPr>
        <p:grpSpPr bwMode="auto">
          <a:xfrm>
            <a:off x="5638800" y="3082925"/>
            <a:ext cx="3200400" cy="1495425"/>
            <a:chOff x="3552" y="1794"/>
            <a:chExt cx="2016" cy="942"/>
          </a:xfrm>
        </p:grpSpPr>
        <p:grpSp>
          <p:nvGrpSpPr>
            <p:cNvPr id="76916" name="Group 405">
              <a:extLst>
                <a:ext uri="{FF2B5EF4-FFF2-40B4-BE49-F238E27FC236}">
                  <a16:creationId xmlns:a16="http://schemas.microsoft.com/office/drawing/2014/main" id="{05E4A2CF-23DF-B347-A66D-16E53B06D8C6}"/>
                </a:ext>
              </a:extLst>
            </p:cNvPr>
            <p:cNvGrpSpPr>
              <a:grpSpLocks/>
            </p:cNvGrpSpPr>
            <p:nvPr/>
          </p:nvGrpSpPr>
          <p:grpSpPr bwMode="auto">
            <a:xfrm>
              <a:off x="4032" y="1968"/>
              <a:ext cx="1536" cy="768"/>
              <a:chOff x="3552" y="1968"/>
              <a:chExt cx="1536" cy="768"/>
            </a:xfrm>
          </p:grpSpPr>
          <p:sp>
            <p:nvSpPr>
              <p:cNvPr id="76918" name="Rectangle 406">
                <a:extLst>
                  <a:ext uri="{FF2B5EF4-FFF2-40B4-BE49-F238E27FC236}">
                    <a16:creationId xmlns:a16="http://schemas.microsoft.com/office/drawing/2014/main" id="{717D4D20-6B10-774B-90CD-E1529B5F5999}"/>
                  </a:ext>
                </a:extLst>
              </p:cNvPr>
              <p:cNvSpPr>
                <a:spLocks noChangeArrowheads="1"/>
              </p:cNvSpPr>
              <p:nvPr/>
            </p:nvSpPr>
            <p:spPr bwMode="auto">
              <a:xfrm>
                <a:off x="3552" y="1968"/>
                <a:ext cx="1536" cy="768"/>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solidFill>
                    <a:srgbClr val="000000"/>
                  </a:solidFill>
                </a:endParaRPr>
              </a:p>
            </p:txBody>
          </p:sp>
          <p:grpSp>
            <p:nvGrpSpPr>
              <p:cNvPr id="76919" name="Group 407">
                <a:extLst>
                  <a:ext uri="{FF2B5EF4-FFF2-40B4-BE49-F238E27FC236}">
                    <a16:creationId xmlns:a16="http://schemas.microsoft.com/office/drawing/2014/main" id="{61091E1B-33EB-DF45-B74D-669EB1812498}"/>
                  </a:ext>
                </a:extLst>
              </p:cNvPr>
              <p:cNvGrpSpPr>
                <a:grpSpLocks/>
              </p:cNvGrpSpPr>
              <p:nvPr/>
            </p:nvGrpSpPr>
            <p:grpSpPr bwMode="auto">
              <a:xfrm>
                <a:off x="3552" y="1968"/>
                <a:ext cx="192" cy="192"/>
                <a:chOff x="3552" y="1968"/>
                <a:chExt cx="192" cy="192"/>
              </a:xfrm>
            </p:grpSpPr>
            <p:sp>
              <p:nvSpPr>
                <p:cNvPr id="77013" name="Rectangle 408">
                  <a:extLst>
                    <a:ext uri="{FF2B5EF4-FFF2-40B4-BE49-F238E27FC236}">
                      <a16:creationId xmlns:a16="http://schemas.microsoft.com/office/drawing/2014/main" id="{A747D768-2967-6D49-B877-B0F724FC2601}"/>
                    </a:ext>
                  </a:extLst>
                </p:cNvPr>
                <p:cNvSpPr>
                  <a:spLocks noChangeArrowheads="1"/>
                </p:cNvSpPr>
                <p:nvPr/>
              </p:nvSpPr>
              <p:spPr bwMode="auto">
                <a:xfrm>
                  <a:off x="3552" y="1968"/>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solidFill>
                      <a:srgbClr val="000000"/>
                    </a:solidFill>
                  </a:endParaRPr>
                </a:p>
              </p:txBody>
            </p:sp>
            <p:sp>
              <p:nvSpPr>
                <p:cNvPr id="77014" name="Rectangle 409">
                  <a:extLst>
                    <a:ext uri="{FF2B5EF4-FFF2-40B4-BE49-F238E27FC236}">
                      <a16:creationId xmlns:a16="http://schemas.microsoft.com/office/drawing/2014/main" id="{D81DABD0-F7D9-FF40-A37E-5577D2C54032}"/>
                    </a:ext>
                  </a:extLst>
                </p:cNvPr>
                <p:cNvSpPr>
                  <a:spLocks noChangeArrowheads="1"/>
                </p:cNvSpPr>
                <p:nvPr/>
              </p:nvSpPr>
              <p:spPr bwMode="auto">
                <a:xfrm>
                  <a:off x="3600" y="2016"/>
                  <a:ext cx="96" cy="96"/>
                </a:xfrm>
                <a:prstGeom prst="rect">
                  <a:avLst/>
                </a:prstGeom>
                <a:solidFill>
                  <a:schemeClr val="accent2"/>
                </a:solidFill>
                <a:ln w="3175">
                  <a:solidFill>
                    <a:schemeClr val="tx1"/>
                  </a:solidFill>
                  <a:miter lim="800000"/>
                  <a:headEnd/>
                  <a:tailEnd/>
                </a:ln>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solidFill>
                      <a:srgbClr val="000000"/>
                    </a:solidFill>
                  </a:endParaRPr>
                </a:p>
              </p:txBody>
            </p:sp>
          </p:grpSp>
          <p:grpSp>
            <p:nvGrpSpPr>
              <p:cNvPr id="76920" name="Group 410">
                <a:extLst>
                  <a:ext uri="{FF2B5EF4-FFF2-40B4-BE49-F238E27FC236}">
                    <a16:creationId xmlns:a16="http://schemas.microsoft.com/office/drawing/2014/main" id="{4355E315-978C-6340-9335-4E424629C861}"/>
                  </a:ext>
                </a:extLst>
              </p:cNvPr>
              <p:cNvGrpSpPr>
                <a:grpSpLocks/>
              </p:cNvGrpSpPr>
              <p:nvPr/>
            </p:nvGrpSpPr>
            <p:grpSpPr bwMode="auto">
              <a:xfrm>
                <a:off x="3552" y="2160"/>
                <a:ext cx="192" cy="192"/>
                <a:chOff x="3552" y="1968"/>
                <a:chExt cx="192" cy="192"/>
              </a:xfrm>
            </p:grpSpPr>
            <p:sp>
              <p:nvSpPr>
                <p:cNvPr id="77011" name="Rectangle 411">
                  <a:extLst>
                    <a:ext uri="{FF2B5EF4-FFF2-40B4-BE49-F238E27FC236}">
                      <a16:creationId xmlns:a16="http://schemas.microsoft.com/office/drawing/2014/main" id="{49B1213C-A6E3-9943-969C-0369CF468020}"/>
                    </a:ext>
                  </a:extLst>
                </p:cNvPr>
                <p:cNvSpPr>
                  <a:spLocks noChangeArrowheads="1"/>
                </p:cNvSpPr>
                <p:nvPr/>
              </p:nvSpPr>
              <p:spPr bwMode="auto">
                <a:xfrm>
                  <a:off x="3552" y="1968"/>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solidFill>
                      <a:srgbClr val="000000"/>
                    </a:solidFill>
                  </a:endParaRPr>
                </a:p>
              </p:txBody>
            </p:sp>
            <p:sp>
              <p:nvSpPr>
                <p:cNvPr id="77012" name="Rectangle 412">
                  <a:extLst>
                    <a:ext uri="{FF2B5EF4-FFF2-40B4-BE49-F238E27FC236}">
                      <a16:creationId xmlns:a16="http://schemas.microsoft.com/office/drawing/2014/main" id="{CD8203CD-2189-FE4E-BF77-654498E1FD5B}"/>
                    </a:ext>
                  </a:extLst>
                </p:cNvPr>
                <p:cNvSpPr>
                  <a:spLocks noChangeArrowheads="1"/>
                </p:cNvSpPr>
                <p:nvPr/>
              </p:nvSpPr>
              <p:spPr bwMode="auto">
                <a:xfrm>
                  <a:off x="3600" y="2016"/>
                  <a:ext cx="96" cy="96"/>
                </a:xfrm>
                <a:prstGeom prst="rect">
                  <a:avLst/>
                </a:prstGeom>
                <a:solidFill>
                  <a:schemeClr val="accent2"/>
                </a:solidFill>
                <a:ln w="3175">
                  <a:solidFill>
                    <a:schemeClr val="tx1"/>
                  </a:solidFill>
                  <a:miter lim="800000"/>
                  <a:headEnd/>
                  <a:tailEnd/>
                </a:ln>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solidFill>
                      <a:srgbClr val="000000"/>
                    </a:solidFill>
                  </a:endParaRPr>
                </a:p>
              </p:txBody>
            </p:sp>
          </p:grpSp>
          <p:grpSp>
            <p:nvGrpSpPr>
              <p:cNvPr id="76921" name="Group 413">
                <a:extLst>
                  <a:ext uri="{FF2B5EF4-FFF2-40B4-BE49-F238E27FC236}">
                    <a16:creationId xmlns:a16="http://schemas.microsoft.com/office/drawing/2014/main" id="{303BA5FF-E962-834E-9B52-66DB543819EA}"/>
                  </a:ext>
                </a:extLst>
              </p:cNvPr>
              <p:cNvGrpSpPr>
                <a:grpSpLocks/>
              </p:cNvGrpSpPr>
              <p:nvPr/>
            </p:nvGrpSpPr>
            <p:grpSpPr bwMode="auto">
              <a:xfrm>
                <a:off x="3552" y="2352"/>
                <a:ext cx="192" cy="192"/>
                <a:chOff x="3552" y="1968"/>
                <a:chExt cx="192" cy="192"/>
              </a:xfrm>
            </p:grpSpPr>
            <p:sp>
              <p:nvSpPr>
                <p:cNvPr id="77009" name="Rectangle 414">
                  <a:extLst>
                    <a:ext uri="{FF2B5EF4-FFF2-40B4-BE49-F238E27FC236}">
                      <a16:creationId xmlns:a16="http://schemas.microsoft.com/office/drawing/2014/main" id="{BB6BA6D9-3C60-6042-846E-531B83BC8C17}"/>
                    </a:ext>
                  </a:extLst>
                </p:cNvPr>
                <p:cNvSpPr>
                  <a:spLocks noChangeArrowheads="1"/>
                </p:cNvSpPr>
                <p:nvPr/>
              </p:nvSpPr>
              <p:spPr bwMode="auto">
                <a:xfrm>
                  <a:off x="3552" y="1968"/>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solidFill>
                      <a:srgbClr val="000000"/>
                    </a:solidFill>
                  </a:endParaRPr>
                </a:p>
              </p:txBody>
            </p:sp>
            <p:sp>
              <p:nvSpPr>
                <p:cNvPr id="77010" name="Rectangle 415">
                  <a:extLst>
                    <a:ext uri="{FF2B5EF4-FFF2-40B4-BE49-F238E27FC236}">
                      <a16:creationId xmlns:a16="http://schemas.microsoft.com/office/drawing/2014/main" id="{B01F0EEE-0962-A74E-9799-A63A2FBAAF35}"/>
                    </a:ext>
                  </a:extLst>
                </p:cNvPr>
                <p:cNvSpPr>
                  <a:spLocks noChangeArrowheads="1"/>
                </p:cNvSpPr>
                <p:nvPr/>
              </p:nvSpPr>
              <p:spPr bwMode="auto">
                <a:xfrm>
                  <a:off x="3600" y="2016"/>
                  <a:ext cx="96" cy="96"/>
                </a:xfrm>
                <a:prstGeom prst="rect">
                  <a:avLst/>
                </a:prstGeom>
                <a:solidFill>
                  <a:schemeClr val="accent2"/>
                </a:solidFill>
                <a:ln w="3175">
                  <a:solidFill>
                    <a:schemeClr val="tx1"/>
                  </a:solidFill>
                  <a:miter lim="800000"/>
                  <a:headEnd/>
                  <a:tailEnd/>
                </a:ln>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solidFill>
                      <a:srgbClr val="000000"/>
                    </a:solidFill>
                  </a:endParaRPr>
                </a:p>
              </p:txBody>
            </p:sp>
          </p:grpSp>
          <p:grpSp>
            <p:nvGrpSpPr>
              <p:cNvPr id="76922" name="Group 416">
                <a:extLst>
                  <a:ext uri="{FF2B5EF4-FFF2-40B4-BE49-F238E27FC236}">
                    <a16:creationId xmlns:a16="http://schemas.microsoft.com/office/drawing/2014/main" id="{D7441D68-6CA5-9048-8D45-1FDD72451DF9}"/>
                  </a:ext>
                </a:extLst>
              </p:cNvPr>
              <p:cNvGrpSpPr>
                <a:grpSpLocks/>
              </p:cNvGrpSpPr>
              <p:nvPr/>
            </p:nvGrpSpPr>
            <p:grpSpPr bwMode="auto">
              <a:xfrm>
                <a:off x="3552" y="2544"/>
                <a:ext cx="192" cy="192"/>
                <a:chOff x="3552" y="1968"/>
                <a:chExt cx="192" cy="192"/>
              </a:xfrm>
            </p:grpSpPr>
            <p:sp>
              <p:nvSpPr>
                <p:cNvPr id="77007" name="Rectangle 417">
                  <a:extLst>
                    <a:ext uri="{FF2B5EF4-FFF2-40B4-BE49-F238E27FC236}">
                      <a16:creationId xmlns:a16="http://schemas.microsoft.com/office/drawing/2014/main" id="{E7B55394-EE43-0346-B58C-65341297B19B}"/>
                    </a:ext>
                  </a:extLst>
                </p:cNvPr>
                <p:cNvSpPr>
                  <a:spLocks noChangeArrowheads="1"/>
                </p:cNvSpPr>
                <p:nvPr/>
              </p:nvSpPr>
              <p:spPr bwMode="auto">
                <a:xfrm>
                  <a:off x="3552" y="1968"/>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solidFill>
                      <a:srgbClr val="000000"/>
                    </a:solidFill>
                  </a:endParaRPr>
                </a:p>
              </p:txBody>
            </p:sp>
            <p:sp>
              <p:nvSpPr>
                <p:cNvPr id="77008" name="Rectangle 418">
                  <a:extLst>
                    <a:ext uri="{FF2B5EF4-FFF2-40B4-BE49-F238E27FC236}">
                      <a16:creationId xmlns:a16="http://schemas.microsoft.com/office/drawing/2014/main" id="{6BE2C2C8-79C2-254F-AA81-F9E751D1B808}"/>
                    </a:ext>
                  </a:extLst>
                </p:cNvPr>
                <p:cNvSpPr>
                  <a:spLocks noChangeArrowheads="1"/>
                </p:cNvSpPr>
                <p:nvPr/>
              </p:nvSpPr>
              <p:spPr bwMode="auto">
                <a:xfrm>
                  <a:off x="3600" y="2016"/>
                  <a:ext cx="96" cy="96"/>
                </a:xfrm>
                <a:prstGeom prst="rect">
                  <a:avLst/>
                </a:prstGeom>
                <a:solidFill>
                  <a:schemeClr val="accent2"/>
                </a:solidFill>
                <a:ln w="3175">
                  <a:solidFill>
                    <a:schemeClr val="tx1"/>
                  </a:solidFill>
                  <a:miter lim="800000"/>
                  <a:headEnd/>
                  <a:tailEnd/>
                </a:ln>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solidFill>
                      <a:srgbClr val="000000"/>
                    </a:solidFill>
                  </a:endParaRPr>
                </a:p>
              </p:txBody>
            </p:sp>
          </p:grpSp>
          <p:grpSp>
            <p:nvGrpSpPr>
              <p:cNvPr id="76923" name="Group 419">
                <a:extLst>
                  <a:ext uri="{FF2B5EF4-FFF2-40B4-BE49-F238E27FC236}">
                    <a16:creationId xmlns:a16="http://schemas.microsoft.com/office/drawing/2014/main" id="{556ED885-DBBD-5745-8A54-324E05666FD3}"/>
                  </a:ext>
                </a:extLst>
              </p:cNvPr>
              <p:cNvGrpSpPr>
                <a:grpSpLocks/>
              </p:cNvGrpSpPr>
              <p:nvPr/>
            </p:nvGrpSpPr>
            <p:grpSpPr bwMode="auto">
              <a:xfrm>
                <a:off x="3744" y="1968"/>
                <a:ext cx="192" cy="192"/>
                <a:chOff x="3552" y="1968"/>
                <a:chExt cx="192" cy="192"/>
              </a:xfrm>
            </p:grpSpPr>
            <p:sp>
              <p:nvSpPr>
                <p:cNvPr id="77005" name="Rectangle 420">
                  <a:extLst>
                    <a:ext uri="{FF2B5EF4-FFF2-40B4-BE49-F238E27FC236}">
                      <a16:creationId xmlns:a16="http://schemas.microsoft.com/office/drawing/2014/main" id="{14589414-3AFF-7B49-BE92-02257F603C75}"/>
                    </a:ext>
                  </a:extLst>
                </p:cNvPr>
                <p:cNvSpPr>
                  <a:spLocks noChangeArrowheads="1"/>
                </p:cNvSpPr>
                <p:nvPr/>
              </p:nvSpPr>
              <p:spPr bwMode="auto">
                <a:xfrm>
                  <a:off x="3552" y="1968"/>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solidFill>
                      <a:srgbClr val="000000"/>
                    </a:solidFill>
                  </a:endParaRPr>
                </a:p>
              </p:txBody>
            </p:sp>
            <p:sp>
              <p:nvSpPr>
                <p:cNvPr id="77006" name="Rectangle 421">
                  <a:extLst>
                    <a:ext uri="{FF2B5EF4-FFF2-40B4-BE49-F238E27FC236}">
                      <a16:creationId xmlns:a16="http://schemas.microsoft.com/office/drawing/2014/main" id="{CA580E0B-7762-A340-9BF0-D2BE573FFB7F}"/>
                    </a:ext>
                  </a:extLst>
                </p:cNvPr>
                <p:cNvSpPr>
                  <a:spLocks noChangeArrowheads="1"/>
                </p:cNvSpPr>
                <p:nvPr/>
              </p:nvSpPr>
              <p:spPr bwMode="auto">
                <a:xfrm>
                  <a:off x="3600" y="2016"/>
                  <a:ext cx="96" cy="96"/>
                </a:xfrm>
                <a:prstGeom prst="rect">
                  <a:avLst/>
                </a:prstGeom>
                <a:solidFill>
                  <a:schemeClr val="accent2"/>
                </a:solidFill>
                <a:ln w="3175">
                  <a:solidFill>
                    <a:schemeClr val="tx1"/>
                  </a:solidFill>
                  <a:miter lim="800000"/>
                  <a:headEnd/>
                  <a:tailEnd/>
                </a:ln>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solidFill>
                      <a:srgbClr val="000000"/>
                    </a:solidFill>
                  </a:endParaRPr>
                </a:p>
              </p:txBody>
            </p:sp>
          </p:grpSp>
          <p:grpSp>
            <p:nvGrpSpPr>
              <p:cNvPr id="76924" name="Group 422">
                <a:extLst>
                  <a:ext uri="{FF2B5EF4-FFF2-40B4-BE49-F238E27FC236}">
                    <a16:creationId xmlns:a16="http://schemas.microsoft.com/office/drawing/2014/main" id="{A2387B8E-6D93-5344-985C-1C8F85135829}"/>
                  </a:ext>
                </a:extLst>
              </p:cNvPr>
              <p:cNvGrpSpPr>
                <a:grpSpLocks/>
              </p:cNvGrpSpPr>
              <p:nvPr/>
            </p:nvGrpSpPr>
            <p:grpSpPr bwMode="auto">
              <a:xfrm>
                <a:off x="3744" y="2160"/>
                <a:ext cx="192" cy="192"/>
                <a:chOff x="3552" y="1968"/>
                <a:chExt cx="192" cy="192"/>
              </a:xfrm>
            </p:grpSpPr>
            <p:sp>
              <p:nvSpPr>
                <p:cNvPr id="77003" name="Rectangle 423">
                  <a:extLst>
                    <a:ext uri="{FF2B5EF4-FFF2-40B4-BE49-F238E27FC236}">
                      <a16:creationId xmlns:a16="http://schemas.microsoft.com/office/drawing/2014/main" id="{16B9D5E4-E17A-CD4D-9BFF-2D6C6E989FDE}"/>
                    </a:ext>
                  </a:extLst>
                </p:cNvPr>
                <p:cNvSpPr>
                  <a:spLocks noChangeArrowheads="1"/>
                </p:cNvSpPr>
                <p:nvPr/>
              </p:nvSpPr>
              <p:spPr bwMode="auto">
                <a:xfrm>
                  <a:off x="3552" y="1968"/>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solidFill>
                      <a:srgbClr val="000000"/>
                    </a:solidFill>
                  </a:endParaRPr>
                </a:p>
              </p:txBody>
            </p:sp>
            <p:sp>
              <p:nvSpPr>
                <p:cNvPr id="77004" name="Rectangle 424">
                  <a:extLst>
                    <a:ext uri="{FF2B5EF4-FFF2-40B4-BE49-F238E27FC236}">
                      <a16:creationId xmlns:a16="http://schemas.microsoft.com/office/drawing/2014/main" id="{D07D3BC7-9B0E-D146-9E08-B7867426EFA4}"/>
                    </a:ext>
                  </a:extLst>
                </p:cNvPr>
                <p:cNvSpPr>
                  <a:spLocks noChangeArrowheads="1"/>
                </p:cNvSpPr>
                <p:nvPr/>
              </p:nvSpPr>
              <p:spPr bwMode="auto">
                <a:xfrm>
                  <a:off x="3600" y="2016"/>
                  <a:ext cx="96" cy="96"/>
                </a:xfrm>
                <a:prstGeom prst="rect">
                  <a:avLst/>
                </a:prstGeom>
                <a:solidFill>
                  <a:schemeClr val="accent2"/>
                </a:solidFill>
                <a:ln w="3175">
                  <a:solidFill>
                    <a:schemeClr val="tx1"/>
                  </a:solidFill>
                  <a:miter lim="800000"/>
                  <a:headEnd/>
                  <a:tailEnd/>
                </a:ln>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solidFill>
                      <a:srgbClr val="000000"/>
                    </a:solidFill>
                  </a:endParaRPr>
                </a:p>
              </p:txBody>
            </p:sp>
          </p:grpSp>
          <p:grpSp>
            <p:nvGrpSpPr>
              <p:cNvPr id="76925" name="Group 425">
                <a:extLst>
                  <a:ext uri="{FF2B5EF4-FFF2-40B4-BE49-F238E27FC236}">
                    <a16:creationId xmlns:a16="http://schemas.microsoft.com/office/drawing/2014/main" id="{4F901715-DF7D-6243-AEC9-8D9602089E05}"/>
                  </a:ext>
                </a:extLst>
              </p:cNvPr>
              <p:cNvGrpSpPr>
                <a:grpSpLocks/>
              </p:cNvGrpSpPr>
              <p:nvPr/>
            </p:nvGrpSpPr>
            <p:grpSpPr bwMode="auto">
              <a:xfrm>
                <a:off x="3744" y="2352"/>
                <a:ext cx="192" cy="192"/>
                <a:chOff x="3552" y="1968"/>
                <a:chExt cx="192" cy="192"/>
              </a:xfrm>
            </p:grpSpPr>
            <p:sp>
              <p:nvSpPr>
                <p:cNvPr id="77001" name="Rectangle 426">
                  <a:extLst>
                    <a:ext uri="{FF2B5EF4-FFF2-40B4-BE49-F238E27FC236}">
                      <a16:creationId xmlns:a16="http://schemas.microsoft.com/office/drawing/2014/main" id="{10AEFD07-AF2E-3242-A352-262EA2933A6F}"/>
                    </a:ext>
                  </a:extLst>
                </p:cNvPr>
                <p:cNvSpPr>
                  <a:spLocks noChangeArrowheads="1"/>
                </p:cNvSpPr>
                <p:nvPr/>
              </p:nvSpPr>
              <p:spPr bwMode="auto">
                <a:xfrm>
                  <a:off x="3552" y="1968"/>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solidFill>
                      <a:srgbClr val="000000"/>
                    </a:solidFill>
                  </a:endParaRPr>
                </a:p>
              </p:txBody>
            </p:sp>
            <p:sp>
              <p:nvSpPr>
                <p:cNvPr id="77002" name="Rectangle 427">
                  <a:extLst>
                    <a:ext uri="{FF2B5EF4-FFF2-40B4-BE49-F238E27FC236}">
                      <a16:creationId xmlns:a16="http://schemas.microsoft.com/office/drawing/2014/main" id="{09FEE2C8-AE7D-484F-B38D-238E09DBEDEB}"/>
                    </a:ext>
                  </a:extLst>
                </p:cNvPr>
                <p:cNvSpPr>
                  <a:spLocks noChangeArrowheads="1"/>
                </p:cNvSpPr>
                <p:nvPr/>
              </p:nvSpPr>
              <p:spPr bwMode="auto">
                <a:xfrm>
                  <a:off x="3600" y="2016"/>
                  <a:ext cx="96" cy="96"/>
                </a:xfrm>
                <a:prstGeom prst="rect">
                  <a:avLst/>
                </a:prstGeom>
                <a:solidFill>
                  <a:schemeClr val="accent2"/>
                </a:solidFill>
                <a:ln w="3175">
                  <a:solidFill>
                    <a:schemeClr val="tx1"/>
                  </a:solidFill>
                  <a:miter lim="800000"/>
                  <a:headEnd/>
                  <a:tailEnd/>
                </a:ln>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solidFill>
                      <a:srgbClr val="000000"/>
                    </a:solidFill>
                  </a:endParaRPr>
                </a:p>
              </p:txBody>
            </p:sp>
          </p:grpSp>
          <p:grpSp>
            <p:nvGrpSpPr>
              <p:cNvPr id="76926" name="Group 428">
                <a:extLst>
                  <a:ext uri="{FF2B5EF4-FFF2-40B4-BE49-F238E27FC236}">
                    <a16:creationId xmlns:a16="http://schemas.microsoft.com/office/drawing/2014/main" id="{788CC36E-DD4E-8E46-BB02-72EA850B01FA}"/>
                  </a:ext>
                </a:extLst>
              </p:cNvPr>
              <p:cNvGrpSpPr>
                <a:grpSpLocks/>
              </p:cNvGrpSpPr>
              <p:nvPr/>
            </p:nvGrpSpPr>
            <p:grpSpPr bwMode="auto">
              <a:xfrm>
                <a:off x="3744" y="2544"/>
                <a:ext cx="192" cy="192"/>
                <a:chOff x="3552" y="1968"/>
                <a:chExt cx="192" cy="192"/>
              </a:xfrm>
            </p:grpSpPr>
            <p:sp>
              <p:nvSpPr>
                <p:cNvPr id="76999" name="Rectangle 429">
                  <a:extLst>
                    <a:ext uri="{FF2B5EF4-FFF2-40B4-BE49-F238E27FC236}">
                      <a16:creationId xmlns:a16="http://schemas.microsoft.com/office/drawing/2014/main" id="{F4EB4663-31FF-934A-851D-4D94E8017353}"/>
                    </a:ext>
                  </a:extLst>
                </p:cNvPr>
                <p:cNvSpPr>
                  <a:spLocks noChangeArrowheads="1"/>
                </p:cNvSpPr>
                <p:nvPr/>
              </p:nvSpPr>
              <p:spPr bwMode="auto">
                <a:xfrm>
                  <a:off x="3552" y="1968"/>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solidFill>
                      <a:srgbClr val="000000"/>
                    </a:solidFill>
                  </a:endParaRPr>
                </a:p>
              </p:txBody>
            </p:sp>
            <p:sp>
              <p:nvSpPr>
                <p:cNvPr id="77000" name="Rectangle 430">
                  <a:extLst>
                    <a:ext uri="{FF2B5EF4-FFF2-40B4-BE49-F238E27FC236}">
                      <a16:creationId xmlns:a16="http://schemas.microsoft.com/office/drawing/2014/main" id="{266AACB3-0E43-4444-B17A-5B2BA41C91EE}"/>
                    </a:ext>
                  </a:extLst>
                </p:cNvPr>
                <p:cNvSpPr>
                  <a:spLocks noChangeArrowheads="1"/>
                </p:cNvSpPr>
                <p:nvPr/>
              </p:nvSpPr>
              <p:spPr bwMode="auto">
                <a:xfrm>
                  <a:off x="3600" y="2016"/>
                  <a:ext cx="96" cy="96"/>
                </a:xfrm>
                <a:prstGeom prst="rect">
                  <a:avLst/>
                </a:prstGeom>
                <a:solidFill>
                  <a:schemeClr val="accent2"/>
                </a:solidFill>
                <a:ln w="3175">
                  <a:solidFill>
                    <a:schemeClr val="tx1"/>
                  </a:solidFill>
                  <a:miter lim="800000"/>
                  <a:headEnd/>
                  <a:tailEnd/>
                </a:ln>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solidFill>
                      <a:srgbClr val="000000"/>
                    </a:solidFill>
                  </a:endParaRPr>
                </a:p>
              </p:txBody>
            </p:sp>
          </p:grpSp>
          <p:grpSp>
            <p:nvGrpSpPr>
              <p:cNvPr id="76927" name="Group 431">
                <a:extLst>
                  <a:ext uri="{FF2B5EF4-FFF2-40B4-BE49-F238E27FC236}">
                    <a16:creationId xmlns:a16="http://schemas.microsoft.com/office/drawing/2014/main" id="{4B100E7E-B6BB-0B49-98DD-00AB43CE6A2D}"/>
                  </a:ext>
                </a:extLst>
              </p:cNvPr>
              <p:cNvGrpSpPr>
                <a:grpSpLocks/>
              </p:cNvGrpSpPr>
              <p:nvPr/>
            </p:nvGrpSpPr>
            <p:grpSpPr bwMode="auto">
              <a:xfrm>
                <a:off x="3936" y="1968"/>
                <a:ext cx="192" cy="192"/>
                <a:chOff x="3552" y="1968"/>
                <a:chExt cx="192" cy="192"/>
              </a:xfrm>
            </p:grpSpPr>
            <p:sp>
              <p:nvSpPr>
                <p:cNvPr id="76997" name="Rectangle 432">
                  <a:extLst>
                    <a:ext uri="{FF2B5EF4-FFF2-40B4-BE49-F238E27FC236}">
                      <a16:creationId xmlns:a16="http://schemas.microsoft.com/office/drawing/2014/main" id="{2BBE2829-09F1-5145-9346-617764D76426}"/>
                    </a:ext>
                  </a:extLst>
                </p:cNvPr>
                <p:cNvSpPr>
                  <a:spLocks noChangeArrowheads="1"/>
                </p:cNvSpPr>
                <p:nvPr/>
              </p:nvSpPr>
              <p:spPr bwMode="auto">
                <a:xfrm>
                  <a:off x="3552" y="1968"/>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solidFill>
                      <a:srgbClr val="000000"/>
                    </a:solidFill>
                  </a:endParaRPr>
                </a:p>
              </p:txBody>
            </p:sp>
            <p:sp>
              <p:nvSpPr>
                <p:cNvPr id="76998" name="Rectangle 433">
                  <a:extLst>
                    <a:ext uri="{FF2B5EF4-FFF2-40B4-BE49-F238E27FC236}">
                      <a16:creationId xmlns:a16="http://schemas.microsoft.com/office/drawing/2014/main" id="{E8775432-B5BA-5C46-B45E-D5E7FE6C0D6F}"/>
                    </a:ext>
                  </a:extLst>
                </p:cNvPr>
                <p:cNvSpPr>
                  <a:spLocks noChangeArrowheads="1"/>
                </p:cNvSpPr>
                <p:nvPr/>
              </p:nvSpPr>
              <p:spPr bwMode="auto">
                <a:xfrm>
                  <a:off x="3600" y="2016"/>
                  <a:ext cx="96" cy="96"/>
                </a:xfrm>
                <a:prstGeom prst="rect">
                  <a:avLst/>
                </a:prstGeom>
                <a:solidFill>
                  <a:schemeClr val="accent2"/>
                </a:solidFill>
                <a:ln w="3175">
                  <a:solidFill>
                    <a:schemeClr val="tx1"/>
                  </a:solidFill>
                  <a:miter lim="800000"/>
                  <a:headEnd/>
                  <a:tailEnd/>
                </a:ln>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solidFill>
                      <a:srgbClr val="000000"/>
                    </a:solidFill>
                  </a:endParaRPr>
                </a:p>
              </p:txBody>
            </p:sp>
          </p:grpSp>
          <p:grpSp>
            <p:nvGrpSpPr>
              <p:cNvPr id="76928" name="Group 434">
                <a:extLst>
                  <a:ext uri="{FF2B5EF4-FFF2-40B4-BE49-F238E27FC236}">
                    <a16:creationId xmlns:a16="http://schemas.microsoft.com/office/drawing/2014/main" id="{FAEC5BBA-D7F8-C84B-9B63-A53A1CDB021E}"/>
                  </a:ext>
                </a:extLst>
              </p:cNvPr>
              <p:cNvGrpSpPr>
                <a:grpSpLocks/>
              </p:cNvGrpSpPr>
              <p:nvPr/>
            </p:nvGrpSpPr>
            <p:grpSpPr bwMode="auto">
              <a:xfrm>
                <a:off x="3936" y="2160"/>
                <a:ext cx="192" cy="192"/>
                <a:chOff x="3552" y="1968"/>
                <a:chExt cx="192" cy="192"/>
              </a:xfrm>
            </p:grpSpPr>
            <p:sp>
              <p:nvSpPr>
                <p:cNvPr id="76995" name="Rectangle 435">
                  <a:extLst>
                    <a:ext uri="{FF2B5EF4-FFF2-40B4-BE49-F238E27FC236}">
                      <a16:creationId xmlns:a16="http://schemas.microsoft.com/office/drawing/2014/main" id="{9537A382-C3DC-0348-A4C8-13B737730A8C}"/>
                    </a:ext>
                  </a:extLst>
                </p:cNvPr>
                <p:cNvSpPr>
                  <a:spLocks noChangeArrowheads="1"/>
                </p:cNvSpPr>
                <p:nvPr/>
              </p:nvSpPr>
              <p:spPr bwMode="auto">
                <a:xfrm>
                  <a:off x="3552" y="1968"/>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solidFill>
                      <a:srgbClr val="000000"/>
                    </a:solidFill>
                  </a:endParaRPr>
                </a:p>
              </p:txBody>
            </p:sp>
            <p:sp>
              <p:nvSpPr>
                <p:cNvPr id="76996" name="Rectangle 436">
                  <a:extLst>
                    <a:ext uri="{FF2B5EF4-FFF2-40B4-BE49-F238E27FC236}">
                      <a16:creationId xmlns:a16="http://schemas.microsoft.com/office/drawing/2014/main" id="{A9B84189-1116-E647-B5C8-82950255D92D}"/>
                    </a:ext>
                  </a:extLst>
                </p:cNvPr>
                <p:cNvSpPr>
                  <a:spLocks noChangeArrowheads="1"/>
                </p:cNvSpPr>
                <p:nvPr/>
              </p:nvSpPr>
              <p:spPr bwMode="auto">
                <a:xfrm>
                  <a:off x="3600" y="2016"/>
                  <a:ext cx="96" cy="96"/>
                </a:xfrm>
                <a:prstGeom prst="rect">
                  <a:avLst/>
                </a:prstGeom>
                <a:solidFill>
                  <a:schemeClr val="accent2"/>
                </a:solidFill>
                <a:ln w="3175">
                  <a:solidFill>
                    <a:schemeClr val="tx1"/>
                  </a:solidFill>
                  <a:miter lim="800000"/>
                  <a:headEnd/>
                  <a:tailEnd/>
                </a:ln>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solidFill>
                      <a:srgbClr val="000000"/>
                    </a:solidFill>
                  </a:endParaRPr>
                </a:p>
              </p:txBody>
            </p:sp>
          </p:grpSp>
          <p:grpSp>
            <p:nvGrpSpPr>
              <p:cNvPr id="76929" name="Group 437">
                <a:extLst>
                  <a:ext uri="{FF2B5EF4-FFF2-40B4-BE49-F238E27FC236}">
                    <a16:creationId xmlns:a16="http://schemas.microsoft.com/office/drawing/2014/main" id="{A938759D-80E7-E44A-9E67-18BEA7617971}"/>
                  </a:ext>
                </a:extLst>
              </p:cNvPr>
              <p:cNvGrpSpPr>
                <a:grpSpLocks/>
              </p:cNvGrpSpPr>
              <p:nvPr/>
            </p:nvGrpSpPr>
            <p:grpSpPr bwMode="auto">
              <a:xfrm>
                <a:off x="3936" y="2352"/>
                <a:ext cx="192" cy="192"/>
                <a:chOff x="3552" y="1968"/>
                <a:chExt cx="192" cy="192"/>
              </a:xfrm>
            </p:grpSpPr>
            <p:sp>
              <p:nvSpPr>
                <p:cNvPr id="76993" name="Rectangle 438">
                  <a:extLst>
                    <a:ext uri="{FF2B5EF4-FFF2-40B4-BE49-F238E27FC236}">
                      <a16:creationId xmlns:a16="http://schemas.microsoft.com/office/drawing/2014/main" id="{DEFA8965-B683-9442-A701-C81E130F1BE0}"/>
                    </a:ext>
                  </a:extLst>
                </p:cNvPr>
                <p:cNvSpPr>
                  <a:spLocks noChangeArrowheads="1"/>
                </p:cNvSpPr>
                <p:nvPr/>
              </p:nvSpPr>
              <p:spPr bwMode="auto">
                <a:xfrm>
                  <a:off x="3552" y="1968"/>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solidFill>
                      <a:srgbClr val="000000"/>
                    </a:solidFill>
                  </a:endParaRPr>
                </a:p>
              </p:txBody>
            </p:sp>
            <p:sp>
              <p:nvSpPr>
                <p:cNvPr id="76994" name="Rectangle 439">
                  <a:extLst>
                    <a:ext uri="{FF2B5EF4-FFF2-40B4-BE49-F238E27FC236}">
                      <a16:creationId xmlns:a16="http://schemas.microsoft.com/office/drawing/2014/main" id="{DED8D1D6-3DED-CE45-A8A7-F84E953728F5}"/>
                    </a:ext>
                  </a:extLst>
                </p:cNvPr>
                <p:cNvSpPr>
                  <a:spLocks noChangeArrowheads="1"/>
                </p:cNvSpPr>
                <p:nvPr/>
              </p:nvSpPr>
              <p:spPr bwMode="auto">
                <a:xfrm>
                  <a:off x="3600" y="2016"/>
                  <a:ext cx="96" cy="96"/>
                </a:xfrm>
                <a:prstGeom prst="rect">
                  <a:avLst/>
                </a:prstGeom>
                <a:solidFill>
                  <a:schemeClr val="accent2"/>
                </a:solidFill>
                <a:ln w="3175">
                  <a:solidFill>
                    <a:schemeClr val="tx1"/>
                  </a:solidFill>
                  <a:miter lim="800000"/>
                  <a:headEnd/>
                  <a:tailEnd/>
                </a:ln>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solidFill>
                      <a:srgbClr val="000000"/>
                    </a:solidFill>
                  </a:endParaRPr>
                </a:p>
              </p:txBody>
            </p:sp>
          </p:grpSp>
          <p:grpSp>
            <p:nvGrpSpPr>
              <p:cNvPr id="76930" name="Group 440">
                <a:extLst>
                  <a:ext uri="{FF2B5EF4-FFF2-40B4-BE49-F238E27FC236}">
                    <a16:creationId xmlns:a16="http://schemas.microsoft.com/office/drawing/2014/main" id="{290BDC88-668B-8042-BD8A-2B8B049A8605}"/>
                  </a:ext>
                </a:extLst>
              </p:cNvPr>
              <p:cNvGrpSpPr>
                <a:grpSpLocks/>
              </p:cNvGrpSpPr>
              <p:nvPr/>
            </p:nvGrpSpPr>
            <p:grpSpPr bwMode="auto">
              <a:xfrm>
                <a:off x="3936" y="2544"/>
                <a:ext cx="192" cy="192"/>
                <a:chOff x="3552" y="1968"/>
                <a:chExt cx="192" cy="192"/>
              </a:xfrm>
            </p:grpSpPr>
            <p:sp>
              <p:nvSpPr>
                <p:cNvPr id="76991" name="Rectangle 441">
                  <a:extLst>
                    <a:ext uri="{FF2B5EF4-FFF2-40B4-BE49-F238E27FC236}">
                      <a16:creationId xmlns:a16="http://schemas.microsoft.com/office/drawing/2014/main" id="{72A6A389-1148-FB49-862E-EF71C0D59A0D}"/>
                    </a:ext>
                  </a:extLst>
                </p:cNvPr>
                <p:cNvSpPr>
                  <a:spLocks noChangeArrowheads="1"/>
                </p:cNvSpPr>
                <p:nvPr/>
              </p:nvSpPr>
              <p:spPr bwMode="auto">
                <a:xfrm>
                  <a:off x="3552" y="1968"/>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solidFill>
                      <a:srgbClr val="000000"/>
                    </a:solidFill>
                  </a:endParaRPr>
                </a:p>
              </p:txBody>
            </p:sp>
            <p:sp>
              <p:nvSpPr>
                <p:cNvPr id="76992" name="Rectangle 442">
                  <a:extLst>
                    <a:ext uri="{FF2B5EF4-FFF2-40B4-BE49-F238E27FC236}">
                      <a16:creationId xmlns:a16="http://schemas.microsoft.com/office/drawing/2014/main" id="{AFC87113-5741-2A41-8603-E155C9EA2FF7}"/>
                    </a:ext>
                  </a:extLst>
                </p:cNvPr>
                <p:cNvSpPr>
                  <a:spLocks noChangeArrowheads="1"/>
                </p:cNvSpPr>
                <p:nvPr/>
              </p:nvSpPr>
              <p:spPr bwMode="auto">
                <a:xfrm>
                  <a:off x="3600" y="2016"/>
                  <a:ext cx="96" cy="96"/>
                </a:xfrm>
                <a:prstGeom prst="rect">
                  <a:avLst/>
                </a:prstGeom>
                <a:solidFill>
                  <a:schemeClr val="accent2"/>
                </a:solidFill>
                <a:ln w="3175">
                  <a:solidFill>
                    <a:schemeClr val="tx1"/>
                  </a:solidFill>
                  <a:miter lim="800000"/>
                  <a:headEnd/>
                  <a:tailEnd/>
                </a:ln>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solidFill>
                      <a:srgbClr val="000000"/>
                    </a:solidFill>
                  </a:endParaRPr>
                </a:p>
              </p:txBody>
            </p:sp>
          </p:grpSp>
          <p:grpSp>
            <p:nvGrpSpPr>
              <p:cNvPr id="76931" name="Group 443">
                <a:extLst>
                  <a:ext uri="{FF2B5EF4-FFF2-40B4-BE49-F238E27FC236}">
                    <a16:creationId xmlns:a16="http://schemas.microsoft.com/office/drawing/2014/main" id="{8E3ACEEB-DAFA-D34E-AC49-A33E34EB7F3E}"/>
                  </a:ext>
                </a:extLst>
              </p:cNvPr>
              <p:cNvGrpSpPr>
                <a:grpSpLocks/>
              </p:cNvGrpSpPr>
              <p:nvPr/>
            </p:nvGrpSpPr>
            <p:grpSpPr bwMode="auto">
              <a:xfrm>
                <a:off x="4128" y="1968"/>
                <a:ext cx="192" cy="192"/>
                <a:chOff x="3552" y="1968"/>
                <a:chExt cx="192" cy="192"/>
              </a:xfrm>
            </p:grpSpPr>
            <p:sp>
              <p:nvSpPr>
                <p:cNvPr id="76989" name="Rectangle 444">
                  <a:extLst>
                    <a:ext uri="{FF2B5EF4-FFF2-40B4-BE49-F238E27FC236}">
                      <a16:creationId xmlns:a16="http://schemas.microsoft.com/office/drawing/2014/main" id="{4E43A4C1-9024-DB47-BAD6-1FA7B9EC1FF9}"/>
                    </a:ext>
                  </a:extLst>
                </p:cNvPr>
                <p:cNvSpPr>
                  <a:spLocks noChangeArrowheads="1"/>
                </p:cNvSpPr>
                <p:nvPr/>
              </p:nvSpPr>
              <p:spPr bwMode="auto">
                <a:xfrm>
                  <a:off x="3552" y="1968"/>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solidFill>
                      <a:srgbClr val="000000"/>
                    </a:solidFill>
                  </a:endParaRPr>
                </a:p>
              </p:txBody>
            </p:sp>
            <p:sp>
              <p:nvSpPr>
                <p:cNvPr id="76990" name="Rectangle 445">
                  <a:extLst>
                    <a:ext uri="{FF2B5EF4-FFF2-40B4-BE49-F238E27FC236}">
                      <a16:creationId xmlns:a16="http://schemas.microsoft.com/office/drawing/2014/main" id="{64E589DB-B7BE-0F44-BD9C-15CBAB5C0B45}"/>
                    </a:ext>
                  </a:extLst>
                </p:cNvPr>
                <p:cNvSpPr>
                  <a:spLocks noChangeArrowheads="1"/>
                </p:cNvSpPr>
                <p:nvPr/>
              </p:nvSpPr>
              <p:spPr bwMode="auto">
                <a:xfrm>
                  <a:off x="3600" y="2016"/>
                  <a:ext cx="96" cy="96"/>
                </a:xfrm>
                <a:prstGeom prst="rect">
                  <a:avLst/>
                </a:prstGeom>
                <a:solidFill>
                  <a:schemeClr val="accent2"/>
                </a:solidFill>
                <a:ln w="3175">
                  <a:solidFill>
                    <a:schemeClr val="tx1"/>
                  </a:solidFill>
                  <a:miter lim="800000"/>
                  <a:headEnd/>
                  <a:tailEnd/>
                </a:ln>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solidFill>
                      <a:srgbClr val="000000"/>
                    </a:solidFill>
                  </a:endParaRPr>
                </a:p>
              </p:txBody>
            </p:sp>
          </p:grpSp>
          <p:grpSp>
            <p:nvGrpSpPr>
              <p:cNvPr id="76932" name="Group 446">
                <a:extLst>
                  <a:ext uri="{FF2B5EF4-FFF2-40B4-BE49-F238E27FC236}">
                    <a16:creationId xmlns:a16="http://schemas.microsoft.com/office/drawing/2014/main" id="{EE95AB02-7C50-0844-A94B-773DC3B5D86D}"/>
                  </a:ext>
                </a:extLst>
              </p:cNvPr>
              <p:cNvGrpSpPr>
                <a:grpSpLocks/>
              </p:cNvGrpSpPr>
              <p:nvPr/>
            </p:nvGrpSpPr>
            <p:grpSpPr bwMode="auto">
              <a:xfrm>
                <a:off x="4128" y="2160"/>
                <a:ext cx="192" cy="192"/>
                <a:chOff x="3552" y="1968"/>
                <a:chExt cx="192" cy="192"/>
              </a:xfrm>
            </p:grpSpPr>
            <p:sp>
              <p:nvSpPr>
                <p:cNvPr id="76987" name="Rectangle 447">
                  <a:extLst>
                    <a:ext uri="{FF2B5EF4-FFF2-40B4-BE49-F238E27FC236}">
                      <a16:creationId xmlns:a16="http://schemas.microsoft.com/office/drawing/2014/main" id="{1DBF685A-45A9-4C4B-AC5E-F3A71619EA24}"/>
                    </a:ext>
                  </a:extLst>
                </p:cNvPr>
                <p:cNvSpPr>
                  <a:spLocks noChangeArrowheads="1"/>
                </p:cNvSpPr>
                <p:nvPr/>
              </p:nvSpPr>
              <p:spPr bwMode="auto">
                <a:xfrm>
                  <a:off x="3552" y="1968"/>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solidFill>
                      <a:srgbClr val="000000"/>
                    </a:solidFill>
                  </a:endParaRPr>
                </a:p>
              </p:txBody>
            </p:sp>
            <p:sp>
              <p:nvSpPr>
                <p:cNvPr id="76988" name="Rectangle 448">
                  <a:extLst>
                    <a:ext uri="{FF2B5EF4-FFF2-40B4-BE49-F238E27FC236}">
                      <a16:creationId xmlns:a16="http://schemas.microsoft.com/office/drawing/2014/main" id="{BC1A89A4-7071-BF4D-AFED-6CF7D38832DC}"/>
                    </a:ext>
                  </a:extLst>
                </p:cNvPr>
                <p:cNvSpPr>
                  <a:spLocks noChangeArrowheads="1"/>
                </p:cNvSpPr>
                <p:nvPr/>
              </p:nvSpPr>
              <p:spPr bwMode="auto">
                <a:xfrm>
                  <a:off x="3600" y="2016"/>
                  <a:ext cx="96" cy="96"/>
                </a:xfrm>
                <a:prstGeom prst="rect">
                  <a:avLst/>
                </a:prstGeom>
                <a:solidFill>
                  <a:schemeClr val="accent2"/>
                </a:solidFill>
                <a:ln w="3175">
                  <a:solidFill>
                    <a:schemeClr val="tx1"/>
                  </a:solidFill>
                  <a:miter lim="800000"/>
                  <a:headEnd/>
                  <a:tailEnd/>
                </a:ln>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solidFill>
                      <a:srgbClr val="000000"/>
                    </a:solidFill>
                  </a:endParaRPr>
                </a:p>
              </p:txBody>
            </p:sp>
          </p:grpSp>
          <p:grpSp>
            <p:nvGrpSpPr>
              <p:cNvPr id="76933" name="Group 449">
                <a:extLst>
                  <a:ext uri="{FF2B5EF4-FFF2-40B4-BE49-F238E27FC236}">
                    <a16:creationId xmlns:a16="http://schemas.microsoft.com/office/drawing/2014/main" id="{8602CD96-4305-4A47-AD34-31CC7915333F}"/>
                  </a:ext>
                </a:extLst>
              </p:cNvPr>
              <p:cNvGrpSpPr>
                <a:grpSpLocks/>
              </p:cNvGrpSpPr>
              <p:nvPr/>
            </p:nvGrpSpPr>
            <p:grpSpPr bwMode="auto">
              <a:xfrm>
                <a:off x="4128" y="2352"/>
                <a:ext cx="192" cy="192"/>
                <a:chOff x="3552" y="1968"/>
                <a:chExt cx="192" cy="192"/>
              </a:xfrm>
            </p:grpSpPr>
            <p:sp>
              <p:nvSpPr>
                <p:cNvPr id="76985" name="Rectangle 450">
                  <a:extLst>
                    <a:ext uri="{FF2B5EF4-FFF2-40B4-BE49-F238E27FC236}">
                      <a16:creationId xmlns:a16="http://schemas.microsoft.com/office/drawing/2014/main" id="{C8F8DD67-EFFA-C844-AA4C-B103356A7F4D}"/>
                    </a:ext>
                  </a:extLst>
                </p:cNvPr>
                <p:cNvSpPr>
                  <a:spLocks noChangeArrowheads="1"/>
                </p:cNvSpPr>
                <p:nvPr/>
              </p:nvSpPr>
              <p:spPr bwMode="auto">
                <a:xfrm>
                  <a:off x="3552" y="1968"/>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solidFill>
                      <a:srgbClr val="000000"/>
                    </a:solidFill>
                  </a:endParaRPr>
                </a:p>
              </p:txBody>
            </p:sp>
            <p:sp>
              <p:nvSpPr>
                <p:cNvPr id="76986" name="Rectangle 451">
                  <a:extLst>
                    <a:ext uri="{FF2B5EF4-FFF2-40B4-BE49-F238E27FC236}">
                      <a16:creationId xmlns:a16="http://schemas.microsoft.com/office/drawing/2014/main" id="{C79C9638-0D31-4A4E-9823-4F9C8A462683}"/>
                    </a:ext>
                  </a:extLst>
                </p:cNvPr>
                <p:cNvSpPr>
                  <a:spLocks noChangeArrowheads="1"/>
                </p:cNvSpPr>
                <p:nvPr/>
              </p:nvSpPr>
              <p:spPr bwMode="auto">
                <a:xfrm>
                  <a:off x="3600" y="2016"/>
                  <a:ext cx="96" cy="96"/>
                </a:xfrm>
                <a:prstGeom prst="rect">
                  <a:avLst/>
                </a:prstGeom>
                <a:solidFill>
                  <a:schemeClr val="accent2"/>
                </a:solidFill>
                <a:ln w="3175">
                  <a:solidFill>
                    <a:schemeClr val="tx1"/>
                  </a:solidFill>
                  <a:miter lim="800000"/>
                  <a:headEnd/>
                  <a:tailEnd/>
                </a:ln>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solidFill>
                      <a:srgbClr val="000000"/>
                    </a:solidFill>
                  </a:endParaRPr>
                </a:p>
              </p:txBody>
            </p:sp>
          </p:grpSp>
          <p:grpSp>
            <p:nvGrpSpPr>
              <p:cNvPr id="76934" name="Group 452">
                <a:extLst>
                  <a:ext uri="{FF2B5EF4-FFF2-40B4-BE49-F238E27FC236}">
                    <a16:creationId xmlns:a16="http://schemas.microsoft.com/office/drawing/2014/main" id="{D304CFF9-D6AE-034A-A988-E24E14D05F25}"/>
                  </a:ext>
                </a:extLst>
              </p:cNvPr>
              <p:cNvGrpSpPr>
                <a:grpSpLocks/>
              </p:cNvGrpSpPr>
              <p:nvPr/>
            </p:nvGrpSpPr>
            <p:grpSpPr bwMode="auto">
              <a:xfrm>
                <a:off x="4128" y="2544"/>
                <a:ext cx="192" cy="192"/>
                <a:chOff x="3552" y="1968"/>
                <a:chExt cx="192" cy="192"/>
              </a:xfrm>
            </p:grpSpPr>
            <p:sp>
              <p:nvSpPr>
                <p:cNvPr id="76983" name="Rectangle 453">
                  <a:extLst>
                    <a:ext uri="{FF2B5EF4-FFF2-40B4-BE49-F238E27FC236}">
                      <a16:creationId xmlns:a16="http://schemas.microsoft.com/office/drawing/2014/main" id="{B425E173-7ECF-A74F-AB32-DC5DBCA15C18}"/>
                    </a:ext>
                  </a:extLst>
                </p:cNvPr>
                <p:cNvSpPr>
                  <a:spLocks noChangeArrowheads="1"/>
                </p:cNvSpPr>
                <p:nvPr/>
              </p:nvSpPr>
              <p:spPr bwMode="auto">
                <a:xfrm>
                  <a:off x="3552" y="1968"/>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solidFill>
                      <a:srgbClr val="000000"/>
                    </a:solidFill>
                  </a:endParaRPr>
                </a:p>
              </p:txBody>
            </p:sp>
            <p:sp>
              <p:nvSpPr>
                <p:cNvPr id="76984" name="Rectangle 454">
                  <a:extLst>
                    <a:ext uri="{FF2B5EF4-FFF2-40B4-BE49-F238E27FC236}">
                      <a16:creationId xmlns:a16="http://schemas.microsoft.com/office/drawing/2014/main" id="{B1A061B5-F104-BE43-8B56-367F2D58C0C1}"/>
                    </a:ext>
                  </a:extLst>
                </p:cNvPr>
                <p:cNvSpPr>
                  <a:spLocks noChangeArrowheads="1"/>
                </p:cNvSpPr>
                <p:nvPr/>
              </p:nvSpPr>
              <p:spPr bwMode="auto">
                <a:xfrm>
                  <a:off x="3600" y="2016"/>
                  <a:ext cx="96" cy="96"/>
                </a:xfrm>
                <a:prstGeom prst="rect">
                  <a:avLst/>
                </a:prstGeom>
                <a:solidFill>
                  <a:schemeClr val="accent2"/>
                </a:solidFill>
                <a:ln w="3175">
                  <a:solidFill>
                    <a:schemeClr val="tx1"/>
                  </a:solidFill>
                  <a:miter lim="800000"/>
                  <a:headEnd/>
                  <a:tailEnd/>
                </a:ln>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solidFill>
                      <a:srgbClr val="000000"/>
                    </a:solidFill>
                  </a:endParaRPr>
                </a:p>
              </p:txBody>
            </p:sp>
          </p:grpSp>
          <p:grpSp>
            <p:nvGrpSpPr>
              <p:cNvPr id="76935" name="Group 455">
                <a:extLst>
                  <a:ext uri="{FF2B5EF4-FFF2-40B4-BE49-F238E27FC236}">
                    <a16:creationId xmlns:a16="http://schemas.microsoft.com/office/drawing/2014/main" id="{56C66AE9-4AF3-EE45-98DA-A175ADABD9EA}"/>
                  </a:ext>
                </a:extLst>
              </p:cNvPr>
              <p:cNvGrpSpPr>
                <a:grpSpLocks/>
              </p:cNvGrpSpPr>
              <p:nvPr/>
            </p:nvGrpSpPr>
            <p:grpSpPr bwMode="auto">
              <a:xfrm>
                <a:off x="4320" y="1968"/>
                <a:ext cx="192" cy="192"/>
                <a:chOff x="3552" y="1968"/>
                <a:chExt cx="192" cy="192"/>
              </a:xfrm>
            </p:grpSpPr>
            <p:sp>
              <p:nvSpPr>
                <p:cNvPr id="76981" name="Rectangle 456">
                  <a:extLst>
                    <a:ext uri="{FF2B5EF4-FFF2-40B4-BE49-F238E27FC236}">
                      <a16:creationId xmlns:a16="http://schemas.microsoft.com/office/drawing/2014/main" id="{8A497113-33D4-3C42-AA39-13F40895C51F}"/>
                    </a:ext>
                  </a:extLst>
                </p:cNvPr>
                <p:cNvSpPr>
                  <a:spLocks noChangeArrowheads="1"/>
                </p:cNvSpPr>
                <p:nvPr/>
              </p:nvSpPr>
              <p:spPr bwMode="auto">
                <a:xfrm>
                  <a:off x="3552" y="1968"/>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solidFill>
                      <a:srgbClr val="000000"/>
                    </a:solidFill>
                  </a:endParaRPr>
                </a:p>
              </p:txBody>
            </p:sp>
            <p:sp>
              <p:nvSpPr>
                <p:cNvPr id="76982" name="Rectangle 457">
                  <a:extLst>
                    <a:ext uri="{FF2B5EF4-FFF2-40B4-BE49-F238E27FC236}">
                      <a16:creationId xmlns:a16="http://schemas.microsoft.com/office/drawing/2014/main" id="{7963B014-4038-D942-907A-A6B303148C66}"/>
                    </a:ext>
                  </a:extLst>
                </p:cNvPr>
                <p:cNvSpPr>
                  <a:spLocks noChangeArrowheads="1"/>
                </p:cNvSpPr>
                <p:nvPr/>
              </p:nvSpPr>
              <p:spPr bwMode="auto">
                <a:xfrm>
                  <a:off x="3600" y="2016"/>
                  <a:ext cx="96" cy="96"/>
                </a:xfrm>
                <a:prstGeom prst="rect">
                  <a:avLst/>
                </a:prstGeom>
                <a:solidFill>
                  <a:schemeClr val="accent2"/>
                </a:solidFill>
                <a:ln w="3175">
                  <a:solidFill>
                    <a:schemeClr val="tx1"/>
                  </a:solidFill>
                  <a:miter lim="800000"/>
                  <a:headEnd/>
                  <a:tailEnd/>
                </a:ln>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solidFill>
                      <a:srgbClr val="000000"/>
                    </a:solidFill>
                  </a:endParaRPr>
                </a:p>
              </p:txBody>
            </p:sp>
          </p:grpSp>
          <p:grpSp>
            <p:nvGrpSpPr>
              <p:cNvPr id="76936" name="Group 458">
                <a:extLst>
                  <a:ext uri="{FF2B5EF4-FFF2-40B4-BE49-F238E27FC236}">
                    <a16:creationId xmlns:a16="http://schemas.microsoft.com/office/drawing/2014/main" id="{B68472DB-CDA6-5843-AA88-47B7834D197F}"/>
                  </a:ext>
                </a:extLst>
              </p:cNvPr>
              <p:cNvGrpSpPr>
                <a:grpSpLocks/>
              </p:cNvGrpSpPr>
              <p:nvPr/>
            </p:nvGrpSpPr>
            <p:grpSpPr bwMode="auto">
              <a:xfrm>
                <a:off x="4320" y="2160"/>
                <a:ext cx="192" cy="192"/>
                <a:chOff x="3552" y="1968"/>
                <a:chExt cx="192" cy="192"/>
              </a:xfrm>
            </p:grpSpPr>
            <p:sp>
              <p:nvSpPr>
                <p:cNvPr id="76979" name="Rectangle 459">
                  <a:extLst>
                    <a:ext uri="{FF2B5EF4-FFF2-40B4-BE49-F238E27FC236}">
                      <a16:creationId xmlns:a16="http://schemas.microsoft.com/office/drawing/2014/main" id="{97036600-F402-2B4A-BEB9-64193741E6A5}"/>
                    </a:ext>
                  </a:extLst>
                </p:cNvPr>
                <p:cNvSpPr>
                  <a:spLocks noChangeArrowheads="1"/>
                </p:cNvSpPr>
                <p:nvPr/>
              </p:nvSpPr>
              <p:spPr bwMode="auto">
                <a:xfrm>
                  <a:off x="3552" y="1968"/>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solidFill>
                      <a:srgbClr val="000000"/>
                    </a:solidFill>
                  </a:endParaRPr>
                </a:p>
              </p:txBody>
            </p:sp>
            <p:sp>
              <p:nvSpPr>
                <p:cNvPr id="76980" name="Rectangle 460">
                  <a:extLst>
                    <a:ext uri="{FF2B5EF4-FFF2-40B4-BE49-F238E27FC236}">
                      <a16:creationId xmlns:a16="http://schemas.microsoft.com/office/drawing/2014/main" id="{DDD9F4E1-C9EA-494D-9386-BEEDC943D15B}"/>
                    </a:ext>
                  </a:extLst>
                </p:cNvPr>
                <p:cNvSpPr>
                  <a:spLocks noChangeArrowheads="1"/>
                </p:cNvSpPr>
                <p:nvPr/>
              </p:nvSpPr>
              <p:spPr bwMode="auto">
                <a:xfrm>
                  <a:off x="3600" y="2016"/>
                  <a:ext cx="96" cy="96"/>
                </a:xfrm>
                <a:prstGeom prst="rect">
                  <a:avLst/>
                </a:prstGeom>
                <a:solidFill>
                  <a:schemeClr val="accent2"/>
                </a:solidFill>
                <a:ln w="3175">
                  <a:solidFill>
                    <a:schemeClr val="tx1"/>
                  </a:solidFill>
                  <a:miter lim="800000"/>
                  <a:headEnd/>
                  <a:tailEnd/>
                </a:ln>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solidFill>
                      <a:srgbClr val="000000"/>
                    </a:solidFill>
                  </a:endParaRPr>
                </a:p>
              </p:txBody>
            </p:sp>
          </p:grpSp>
          <p:grpSp>
            <p:nvGrpSpPr>
              <p:cNvPr id="76937" name="Group 461">
                <a:extLst>
                  <a:ext uri="{FF2B5EF4-FFF2-40B4-BE49-F238E27FC236}">
                    <a16:creationId xmlns:a16="http://schemas.microsoft.com/office/drawing/2014/main" id="{4713740C-642D-1A4F-85DF-E3B33050A905}"/>
                  </a:ext>
                </a:extLst>
              </p:cNvPr>
              <p:cNvGrpSpPr>
                <a:grpSpLocks/>
              </p:cNvGrpSpPr>
              <p:nvPr/>
            </p:nvGrpSpPr>
            <p:grpSpPr bwMode="auto">
              <a:xfrm>
                <a:off x="4320" y="2352"/>
                <a:ext cx="192" cy="192"/>
                <a:chOff x="3552" y="1968"/>
                <a:chExt cx="192" cy="192"/>
              </a:xfrm>
            </p:grpSpPr>
            <p:sp>
              <p:nvSpPr>
                <p:cNvPr id="76977" name="Rectangle 462">
                  <a:extLst>
                    <a:ext uri="{FF2B5EF4-FFF2-40B4-BE49-F238E27FC236}">
                      <a16:creationId xmlns:a16="http://schemas.microsoft.com/office/drawing/2014/main" id="{689A0690-D8BF-5844-B7FA-FE034C27336D}"/>
                    </a:ext>
                  </a:extLst>
                </p:cNvPr>
                <p:cNvSpPr>
                  <a:spLocks noChangeArrowheads="1"/>
                </p:cNvSpPr>
                <p:nvPr/>
              </p:nvSpPr>
              <p:spPr bwMode="auto">
                <a:xfrm>
                  <a:off x="3552" y="1968"/>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solidFill>
                      <a:srgbClr val="000000"/>
                    </a:solidFill>
                  </a:endParaRPr>
                </a:p>
              </p:txBody>
            </p:sp>
            <p:sp>
              <p:nvSpPr>
                <p:cNvPr id="76978" name="Rectangle 463">
                  <a:extLst>
                    <a:ext uri="{FF2B5EF4-FFF2-40B4-BE49-F238E27FC236}">
                      <a16:creationId xmlns:a16="http://schemas.microsoft.com/office/drawing/2014/main" id="{98A0FD9F-F36B-C542-9FD7-375DDE3F5B4F}"/>
                    </a:ext>
                  </a:extLst>
                </p:cNvPr>
                <p:cNvSpPr>
                  <a:spLocks noChangeArrowheads="1"/>
                </p:cNvSpPr>
                <p:nvPr/>
              </p:nvSpPr>
              <p:spPr bwMode="auto">
                <a:xfrm>
                  <a:off x="3600" y="2016"/>
                  <a:ext cx="96" cy="96"/>
                </a:xfrm>
                <a:prstGeom prst="rect">
                  <a:avLst/>
                </a:prstGeom>
                <a:solidFill>
                  <a:schemeClr val="accent2"/>
                </a:solidFill>
                <a:ln w="3175">
                  <a:solidFill>
                    <a:schemeClr val="tx1"/>
                  </a:solidFill>
                  <a:miter lim="800000"/>
                  <a:headEnd/>
                  <a:tailEnd/>
                </a:ln>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solidFill>
                      <a:srgbClr val="000000"/>
                    </a:solidFill>
                  </a:endParaRPr>
                </a:p>
              </p:txBody>
            </p:sp>
          </p:grpSp>
          <p:grpSp>
            <p:nvGrpSpPr>
              <p:cNvPr id="76938" name="Group 464">
                <a:extLst>
                  <a:ext uri="{FF2B5EF4-FFF2-40B4-BE49-F238E27FC236}">
                    <a16:creationId xmlns:a16="http://schemas.microsoft.com/office/drawing/2014/main" id="{B54DED25-73A8-524F-AF84-C12D65C5644D}"/>
                  </a:ext>
                </a:extLst>
              </p:cNvPr>
              <p:cNvGrpSpPr>
                <a:grpSpLocks/>
              </p:cNvGrpSpPr>
              <p:nvPr/>
            </p:nvGrpSpPr>
            <p:grpSpPr bwMode="auto">
              <a:xfrm>
                <a:off x="4320" y="2544"/>
                <a:ext cx="192" cy="192"/>
                <a:chOff x="3552" y="1968"/>
                <a:chExt cx="192" cy="192"/>
              </a:xfrm>
            </p:grpSpPr>
            <p:sp>
              <p:nvSpPr>
                <p:cNvPr id="76975" name="Rectangle 465">
                  <a:extLst>
                    <a:ext uri="{FF2B5EF4-FFF2-40B4-BE49-F238E27FC236}">
                      <a16:creationId xmlns:a16="http://schemas.microsoft.com/office/drawing/2014/main" id="{6E966EED-5ADE-FA47-92CE-251A14DA1E63}"/>
                    </a:ext>
                  </a:extLst>
                </p:cNvPr>
                <p:cNvSpPr>
                  <a:spLocks noChangeArrowheads="1"/>
                </p:cNvSpPr>
                <p:nvPr/>
              </p:nvSpPr>
              <p:spPr bwMode="auto">
                <a:xfrm>
                  <a:off x="3552" y="1968"/>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solidFill>
                      <a:srgbClr val="000000"/>
                    </a:solidFill>
                  </a:endParaRPr>
                </a:p>
              </p:txBody>
            </p:sp>
            <p:sp>
              <p:nvSpPr>
                <p:cNvPr id="76976" name="Rectangle 466">
                  <a:extLst>
                    <a:ext uri="{FF2B5EF4-FFF2-40B4-BE49-F238E27FC236}">
                      <a16:creationId xmlns:a16="http://schemas.microsoft.com/office/drawing/2014/main" id="{81D2A7AF-54B7-9745-A08D-4276C964B28D}"/>
                    </a:ext>
                  </a:extLst>
                </p:cNvPr>
                <p:cNvSpPr>
                  <a:spLocks noChangeArrowheads="1"/>
                </p:cNvSpPr>
                <p:nvPr/>
              </p:nvSpPr>
              <p:spPr bwMode="auto">
                <a:xfrm>
                  <a:off x="3600" y="2016"/>
                  <a:ext cx="96" cy="96"/>
                </a:xfrm>
                <a:prstGeom prst="rect">
                  <a:avLst/>
                </a:prstGeom>
                <a:solidFill>
                  <a:schemeClr val="accent2"/>
                </a:solidFill>
                <a:ln w="3175">
                  <a:solidFill>
                    <a:schemeClr val="tx1"/>
                  </a:solidFill>
                  <a:miter lim="800000"/>
                  <a:headEnd/>
                  <a:tailEnd/>
                </a:ln>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solidFill>
                      <a:srgbClr val="000000"/>
                    </a:solidFill>
                  </a:endParaRPr>
                </a:p>
              </p:txBody>
            </p:sp>
          </p:grpSp>
          <p:grpSp>
            <p:nvGrpSpPr>
              <p:cNvPr id="76939" name="Group 467">
                <a:extLst>
                  <a:ext uri="{FF2B5EF4-FFF2-40B4-BE49-F238E27FC236}">
                    <a16:creationId xmlns:a16="http://schemas.microsoft.com/office/drawing/2014/main" id="{F34B6C18-43F6-AE44-B5BC-5201DFE392D3}"/>
                  </a:ext>
                </a:extLst>
              </p:cNvPr>
              <p:cNvGrpSpPr>
                <a:grpSpLocks/>
              </p:cNvGrpSpPr>
              <p:nvPr/>
            </p:nvGrpSpPr>
            <p:grpSpPr bwMode="auto">
              <a:xfrm>
                <a:off x="4512" y="1968"/>
                <a:ext cx="192" cy="192"/>
                <a:chOff x="3552" y="1968"/>
                <a:chExt cx="192" cy="192"/>
              </a:xfrm>
            </p:grpSpPr>
            <p:sp>
              <p:nvSpPr>
                <p:cNvPr id="76973" name="Rectangle 468">
                  <a:extLst>
                    <a:ext uri="{FF2B5EF4-FFF2-40B4-BE49-F238E27FC236}">
                      <a16:creationId xmlns:a16="http://schemas.microsoft.com/office/drawing/2014/main" id="{0CEB0FC2-F650-0449-8F59-23E7A745CC4F}"/>
                    </a:ext>
                  </a:extLst>
                </p:cNvPr>
                <p:cNvSpPr>
                  <a:spLocks noChangeArrowheads="1"/>
                </p:cNvSpPr>
                <p:nvPr/>
              </p:nvSpPr>
              <p:spPr bwMode="auto">
                <a:xfrm>
                  <a:off x="3552" y="1968"/>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solidFill>
                      <a:srgbClr val="000000"/>
                    </a:solidFill>
                  </a:endParaRPr>
                </a:p>
              </p:txBody>
            </p:sp>
            <p:sp>
              <p:nvSpPr>
                <p:cNvPr id="76974" name="Rectangle 469">
                  <a:extLst>
                    <a:ext uri="{FF2B5EF4-FFF2-40B4-BE49-F238E27FC236}">
                      <a16:creationId xmlns:a16="http://schemas.microsoft.com/office/drawing/2014/main" id="{1DFAA49E-ED8A-3A4D-BD0A-B41D927FCD87}"/>
                    </a:ext>
                  </a:extLst>
                </p:cNvPr>
                <p:cNvSpPr>
                  <a:spLocks noChangeArrowheads="1"/>
                </p:cNvSpPr>
                <p:nvPr/>
              </p:nvSpPr>
              <p:spPr bwMode="auto">
                <a:xfrm>
                  <a:off x="3600" y="2016"/>
                  <a:ext cx="96" cy="96"/>
                </a:xfrm>
                <a:prstGeom prst="rect">
                  <a:avLst/>
                </a:prstGeom>
                <a:solidFill>
                  <a:schemeClr val="accent2"/>
                </a:solidFill>
                <a:ln w="3175">
                  <a:solidFill>
                    <a:schemeClr val="tx1"/>
                  </a:solidFill>
                  <a:miter lim="800000"/>
                  <a:headEnd/>
                  <a:tailEnd/>
                </a:ln>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solidFill>
                      <a:srgbClr val="000000"/>
                    </a:solidFill>
                  </a:endParaRPr>
                </a:p>
              </p:txBody>
            </p:sp>
          </p:grpSp>
          <p:grpSp>
            <p:nvGrpSpPr>
              <p:cNvPr id="76940" name="Group 470">
                <a:extLst>
                  <a:ext uri="{FF2B5EF4-FFF2-40B4-BE49-F238E27FC236}">
                    <a16:creationId xmlns:a16="http://schemas.microsoft.com/office/drawing/2014/main" id="{98329A1F-9643-384B-84D0-5684D98FEF98}"/>
                  </a:ext>
                </a:extLst>
              </p:cNvPr>
              <p:cNvGrpSpPr>
                <a:grpSpLocks/>
              </p:cNvGrpSpPr>
              <p:nvPr/>
            </p:nvGrpSpPr>
            <p:grpSpPr bwMode="auto">
              <a:xfrm>
                <a:off x="4512" y="2160"/>
                <a:ext cx="192" cy="192"/>
                <a:chOff x="3552" y="1968"/>
                <a:chExt cx="192" cy="192"/>
              </a:xfrm>
            </p:grpSpPr>
            <p:sp>
              <p:nvSpPr>
                <p:cNvPr id="76971" name="Rectangle 471">
                  <a:extLst>
                    <a:ext uri="{FF2B5EF4-FFF2-40B4-BE49-F238E27FC236}">
                      <a16:creationId xmlns:a16="http://schemas.microsoft.com/office/drawing/2014/main" id="{1579A2AB-8A16-BF4A-9C38-CEA8437A1EE1}"/>
                    </a:ext>
                  </a:extLst>
                </p:cNvPr>
                <p:cNvSpPr>
                  <a:spLocks noChangeArrowheads="1"/>
                </p:cNvSpPr>
                <p:nvPr/>
              </p:nvSpPr>
              <p:spPr bwMode="auto">
                <a:xfrm>
                  <a:off x="3552" y="1968"/>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solidFill>
                      <a:srgbClr val="000000"/>
                    </a:solidFill>
                  </a:endParaRPr>
                </a:p>
              </p:txBody>
            </p:sp>
            <p:sp>
              <p:nvSpPr>
                <p:cNvPr id="76972" name="Rectangle 472">
                  <a:extLst>
                    <a:ext uri="{FF2B5EF4-FFF2-40B4-BE49-F238E27FC236}">
                      <a16:creationId xmlns:a16="http://schemas.microsoft.com/office/drawing/2014/main" id="{CB04CC03-7A78-124B-B8C0-AEF05C6966A8}"/>
                    </a:ext>
                  </a:extLst>
                </p:cNvPr>
                <p:cNvSpPr>
                  <a:spLocks noChangeArrowheads="1"/>
                </p:cNvSpPr>
                <p:nvPr/>
              </p:nvSpPr>
              <p:spPr bwMode="auto">
                <a:xfrm>
                  <a:off x="3600" y="2016"/>
                  <a:ext cx="96" cy="96"/>
                </a:xfrm>
                <a:prstGeom prst="rect">
                  <a:avLst/>
                </a:prstGeom>
                <a:solidFill>
                  <a:schemeClr val="accent2"/>
                </a:solidFill>
                <a:ln w="3175">
                  <a:solidFill>
                    <a:schemeClr val="tx1"/>
                  </a:solidFill>
                  <a:miter lim="800000"/>
                  <a:headEnd/>
                  <a:tailEnd/>
                </a:ln>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solidFill>
                      <a:srgbClr val="000000"/>
                    </a:solidFill>
                  </a:endParaRPr>
                </a:p>
              </p:txBody>
            </p:sp>
          </p:grpSp>
          <p:grpSp>
            <p:nvGrpSpPr>
              <p:cNvPr id="76941" name="Group 473">
                <a:extLst>
                  <a:ext uri="{FF2B5EF4-FFF2-40B4-BE49-F238E27FC236}">
                    <a16:creationId xmlns:a16="http://schemas.microsoft.com/office/drawing/2014/main" id="{FFE76661-CA44-6244-93B9-529E2BF3867C}"/>
                  </a:ext>
                </a:extLst>
              </p:cNvPr>
              <p:cNvGrpSpPr>
                <a:grpSpLocks/>
              </p:cNvGrpSpPr>
              <p:nvPr/>
            </p:nvGrpSpPr>
            <p:grpSpPr bwMode="auto">
              <a:xfrm>
                <a:off x="4512" y="2352"/>
                <a:ext cx="192" cy="192"/>
                <a:chOff x="3552" y="1968"/>
                <a:chExt cx="192" cy="192"/>
              </a:xfrm>
            </p:grpSpPr>
            <p:sp>
              <p:nvSpPr>
                <p:cNvPr id="76969" name="Rectangle 474">
                  <a:extLst>
                    <a:ext uri="{FF2B5EF4-FFF2-40B4-BE49-F238E27FC236}">
                      <a16:creationId xmlns:a16="http://schemas.microsoft.com/office/drawing/2014/main" id="{06296CE6-052B-3545-B4ED-3EBDB72F9957}"/>
                    </a:ext>
                  </a:extLst>
                </p:cNvPr>
                <p:cNvSpPr>
                  <a:spLocks noChangeArrowheads="1"/>
                </p:cNvSpPr>
                <p:nvPr/>
              </p:nvSpPr>
              <p:spPr bwMode="auto">
                <a:xfrm>
                  <a:off x="3552" y="1968"/>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solidFill>
                      <a:srgbClr val="000000"/>
                    </a:solidFill>
                  </a:endParaRPr>
                </a:p>
              </p:txBody>
            </p:sp>
            <p:sp>
              <p:nvSpPr>
                <p:cNvPr id="76970" name="Rectangle 475">
                  <a:extLst>
                    <a:ext uri="{FF2B5EF4-FFF2-40B4-BE49-F238E27FC236}">
                      <a16:creationId xmlns:a16="http://schemas.microsoft.com/office/drawing/2014/main" id="{2BFAA61D-5E02-4F4E-BB00-418187A1F83C}"/>
                    </a:ext>
                  </a:extLst>
                </p:cNvPr>
                <p:cNvSpPr>
                  <a:spLocks noChangeArrowheads="1"/>
                </p:cNvSpPr>
                <p:nvPr/>
              </p:nvSpPr>
              <p:spPr bwMode="auto">
                <a:xfrm>
                  <a:off x="3600" y="2016"/>
                  <a:ext cx="96" cy="96"/>
                </a:xfrm>
                <a:prstGeom prst="rect">
                  <a:avLst/>
                </a:prstGeom>
                <a:solidFill>
                  <a:schemeClr val="accent2"/>
                </a:solidFill>
                <a:ln w="3175">
                  <a:solidFill>
                    <a:schemeClr val="tx1"/>
                  </a:solidFill>
                  <a:miter lim="800000"/>
                  <a:headEnd/>
                  <a:tailEnd/>
                </a:ln>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solidFill>
                      <a:srgbClr val="000000"/>
                    </a:solidFill>
                  </a:endParaRPr>
                </a:p>
              </p:txBody>
            </p:sp>
          </p:grpSp>
          <p:grpSp>
            <p:nvGrpSpPr>
              <p:cNvPr id="76942" name="Group 476">
                <a:extLst>
                  <a:ext uri="{FF2B5EF4-FFF2-40B4-BE49-F238E27FC236}">
                    <a16:creationId xmlns:a16="http://schemas.microsoft.com/office/drawing/2014/main" id="{14A5766D-F39B-BC42-9B49-5B755B62F327}"/>
                  </a:ext>
                </a:extLst>
              </p:cNvPr>
              <p:cNvGrpSpPr>
                <a:grpSpLocks/>
              </p:cNvGrpSpPr>
              <p:nvPr/>
            </p:nvGrpSpPr>
            <p:grpSpPr bwMode="auto">
              <a:xfrm>
                <a:off x="4512" y="2544"/>
                <a:ext cx="192" cy="192"/>
                <a:chOff x="3552" y="1968"/>
                <a:chExt cx="192" cy="192"/>
              </a:xfrm>
            </p:grpSpPr>
            <p:sp>
              <p:nvSpPr>
                <p:cNvPr id="76967" name="Rectangle 477">
                  <a:extLst>
                    <a:ext uri="{FF2B5EF4-FFF2-40B4-BE49-F238E27FC236}">
                      <a16:creationId xmlns:a16="http://schemas.microsoft.com/office/drawing/2014/main" id="{29A23D64-4413-4C4A-A361-C3F6BB0E1D5B}"/>
                    </a:ext>
                  </a:extLst>
                </p:cNvPr>
                <p:cNvSpPr>
                  <a:spLocks noChangeArrowheads="1"/>
                </p:cNvSpPr>
                <p:nvPr/>
              </p:nvSpPr>
              <p:spPr bwMode="auto">
                <a:xfrm>
                  <a:off x="3552" y="1968"/>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solidFill>
                      <a:srgbClr val="000000"/>
                    </a:solidFill>
                  </a:endParaRPr>
                </a:p>
              </p:txBody>
            </p:sp>
            <p:sp>
              <p:nvSpPr>
                <p:cNvPr id="76968" name="Rectangle 478">
                  <a:extLst>
                    <a:ext uri="{FF2B5EF4-FFF2-40B4-BE49-F238E27FC236}">
                      <a16:creationId xmlns:a16="http://schemas.microsoft.com/office/drawing/2014/main" id="{ACB47489-AEF0-374C-890A-FA8DECB74A87}"/>
                    </a:ext>
                  </a:extLst>
                </p:cNvPr>
                <p:cNvSpPr>
                  <a:spLocks noChangeArrowheads="1"/>
                </p:cNvSpPr>
                <p:nvPr/>
              </p:nvSpPr>
              <p:spPr bwMode="auto">
                <a:xfrm>
                  <a:off x="3600" y="2016"/>
                  <a:ext cx="96" cy="96"/>
                </a:xfrm>
                <a:prstGeom prst="rect">
                  <a:avLst/>
                </a:prstGeom>
                <a:solidFill>
                  <a:schemeClr val="accent2"/>
                </a:solidFill>
                <a:ln w="3175">
                  <a:solidFill>
                    <a:schemeClr val="tx1"/>
                  </a:solidFill>
                  <a:miter lim="800000"/>
                  <a:headEnd/>
                  <a:tailEnd/>
                </a:ln>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solidFill>
                      <a:srgbClr val="000000"/>
                    </a:solidFill>
                  </a:endParaRPr>
                </a:p>
              </p:txBody>
            </p:sp>
          </p:grpSp>
          <p:grpSp>
            <p:nvGrpSpPr>
              <p:cNvPr id="76943" name="Group 479">
                <a:extLst>
                  <a:ext uri="{FF2B5EF4-FFF2-40B4-BE49-F238E27FC236}">
                    <a16:creationId xmlns:a16="http://schemas.microsoft.com/office/drawing/2014/main" id="{A97CB8A9-F282-C049-9B1F-4739F4F43A8A}"/>
                  </a:ext>
                </a:extLst>
              </p:cNvPr>
              <p:cNvGrpSpPr>
                <a:grpSpLocks/>
              </p:cNvGrpSpPr>
              <p:nvPr/>
            </p:nvGrpSpPr>
            <p:grpSpPr bwMode="auto">
              <a:xfrm>
                <a:off x="4704" y="1968"/>
                <a:ext cx="192" cy="192"/>
                <a:chOff x="3552" y="1968"/>
                <a:chExt cx="192" cy="192"/>
              </a:xfrm>
            </p:grpSpPr>
            <p:sp>
              <p:nvSpPr>
                <p:cNvPr id="76965" name="Rectangle 480">
                  <a:extLst>
                    <a:ext uri="{FF2B5EF4-FFF2-40B4-BE49-F238E27FC236}">
                      <a16:creationId xmlns:a16="http://schemas.microsoft.com/office/drawing/2014/main" id="{AEE54BC8-323F-A347-8A49-4AC70AEA6BDC}"/>
                    </a:ext>
                  </a:extLst>
                </p:cNvPr>
                <p:cNvSpPr>
                  <a:spLocks noChangeArrowheads="1"/>
                </p:cNvSpPr>
                <p:nvPr/>
              </p:nvSpPr>
              <p:spPr bwMode="auto">
                <a:xfrm>
                  <a:off x="3552" y="1968"/>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solidFill>
                      <a:srgbClr val="000000"/>
                    </a:solidFill>
                  </a:endParaRPr>
                </a:p>
              </p:txBody>
            </p:sp>
            <p:sp>
              <p:nvSpPr>
                <p:cNvPr id="76966" name="Rectangle 481">
                  <a:extLst>
                    <a:ext uri="{FF2B5EF4-FFF2-40B4-BE49-F238E27FC236}">
                      <a16:creationId xmlns:a16="http://schemas.microsoft.com/office/drawing/2014/main" id="{9F68F6DA-DAA2-B24A-88CF-5E5BA8EFBD02}"/>
                    </a:ext>
                  </a:extLst>
                </p:cNvPr>
                <p:cNvSpPr>
                  <a:spLocks noChangeArrowheads="1"/>
                </p:cNvSpPr>
                <p:nvPr/>
              </p:nvSpPr>
              <p:spPr bwMode="auto">
                <a:xfrm>
                  <a:off x="3600" y="2016"/>
                  <a:ext cx="96" cy="96"/>
                </a:xfrm>
                <a:prstGeom prst="rect">
                  <a:avLst/>
                </a:prstGeom>
                <a:solidFill>
                  <a:schemeClr val="accent2"/>
                </a:solidFill>
                <a:ln w="3175">
                  <a:solidFill>
                    <a:schemeClr val="tx1"/>
                  </a:solidFill>
                  <a:miter lim="800000"/>
                  <a:headEnd/>
                  <a:tailEnd/>
                </a:ln>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solidFill>
                      <a:srgbClr val="000000"/>
                    </a:solidFill>
                  </a:endParaRPr>
                </a:p>
              </p:txBody>
            </p:sp>
          </p:grpSp>
          <p:grpSp>
            <p:nvGrpSpPr>
              <p:cNvPr id="76944" name="Group 482">
                <a:extLst>
                  <a:ext uri="{FF2B5EF4-FFF2-40B4-BE49-F238E27FC236}">
                    <a16:creationId xmlns:a16="http://schemas.microsoft.com/office/drawing/2014/main" id="{0EA5DA11-C614-3143-95E6-7EE63C10DECF}"/>
                  </a:ext>
                </a:extLst>
              </p:cNvPr>
              <p:cNvGrpSpPr>
                <a:grpSpLocks/>
              </p:cNvGrpSpPr>
              <p:nvPr/>
            </p:nvGrpSpPr>
            <p:grpSpPr bwMode="auto">
              <a:xfrm>
                <a:off x="4704" y="2160"/>
                <a:ext cx="192" cy="192"/>
                <a:chOff x="3552" y="1968"/>
                <a:chExt cx="192" cy="192"/>
              </a:xfrm>
            </p:grpSpPr>
            <p:sp>
              <p:nvSpPr>
                <p:cNvPr id="76963" name="Rectangle 483">
                  <a:extLst>
                    <a:ext uri="{FF2B5EF4-FFF2-40B4-BE49-F238E27FC236}">
                      <a16:creationId xmlns:a16="http://schemas.microsoft.com/office/drawing/2014/main" id="{CFE6ED9B-8C56-4640-9F30-6AFD5B8AA185}"/>
                    </a:ext>
                  </a:extLst>
                </p:cNvPr>
                <p:cNvSpPr>
                  <a:spLocks noChangeArrowheads="1"/>
                </p:cNvSpPr>
                <p:nvPr/>
              </p:nvSpPr>
              <p:spPr bwMode="auto">
                <a:xfrm>
                  <a:off x="3552" y="1968"/>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solidFill>
                      <a:srgbClr val="000000"/>
                    </a:solidFill>
                  </a:endParaRPr>
                </a:p>
              </p:txBody>
            </p:sp>
            <p:sp>
              <p:nvSpPr>
                <p:cNvPr id="76964" name="Rectangle 484">
                  <a:extLst>
                    <a:ext uri="{FF2B5EF4-FFF2-40B4-BE49-F238E27FC236}">
                      <a16:creationId xmlns:a16="http://schemas.microsoft.com/office/drawing/2014/main" id="{DA95F51B-6C67-4249-A83B-CFE328CA7962}"/>
                    </a:ext>
                  </a:extLst>
                </p:cNvPr>
                <p:cNvSpPr>
                  <a:spLocks noChangeArrowheads="1"/>
                </p:cNvSpPr>
                <p:nvPr/>
              </p:nvSpPr>
              <p:spPr bwMode="auto">
                <a:xfrm>
                  <a:off x="3600" y="2016"/>
                  <a:ext cx="96" cy="96"/>
                </a:xfrm>
                <a:prstGeom prst="rect">
                  <a:avLst/>
                </a:prstGeom>
                <a:solidFill>
                  <a:schemeClr val="accent2"/>
                </a:solidFill>
                <a:ln w="3175">
                  <a:solidFill>
                    <a:schemeClr val="tx1"/>
                  </a:solidFill>
                  <a:miter lim="800000"/>
                  <a:headEnd/>
                  <a:tailEnd/>
                </a:ln>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solidFill>
                      <a:srgbClr val="000000"/>
                    </a:solidFill>
                  </a:endParaRPr>
                </a:p>
              </p:txBody>
            </p:sp>
          </p:grpSp>
          <p:grpSp>
            <p:nvGrpSpPr>
              <p:cNvPr id="76945" name="Group 485">
                <a:extLst>
                  <a:ext uri="{FF2B5EF4-FFF2-40B4-BE49-F238E27FC236}">
                    <a16:creationId xmlns:a16="http://schemas.microsoft.com/office/drawing/2014/main" id="{BA3AFF6F-8873-5F4C-BA98-F6D787AB6CF9}"/>
                  </a:ext>
                </a:extLst>
              </p:cNvPr>
              <p:cNvGrpSpPr>
                <a:grpSpLocks/>
              </p:cNvGrpSpPr>
              <p:nvPr/>
            </p:nvGrpSpPr>
            <p:grpSpPr bwMode="auto">
              <a:xfrm>
                <a:off x="4704" y="2352"/>
                <a:ext cx="192" cy="192"/>
                <a:chOff x="3552" y="1968"/>
                <a:chExt cx="192" cy="192"/>
              </a:xfrm>
            </p:grpSpPr>
            <p:sp>
              <p:nvSpPr>
                <p:cNvPr id="76961" name="Rectangle 486">
                  <a:extLst>
                    <a:ext uri="{FF2B5EF4-FFF2-40B4-BE49-F238E27FC236}">
                      <a16:creationId xmlns:a16="http://schemas.microsoft.com/office/drawing/2014/main" id="{AB91D0B6-2023-E34E-A929-F094F1347474}"/>
                    </a:ext>
                  </a:extLst>
                </p:cNvPr>
                <p:cNvSpPr>
                  <a:spLocks noChangeArrowheads="1"/>
                </p:cNvSpPr>
                <p:nvPr/>
              </p:nvSpPr>
              <p:spPr bwMode="auto">
                <a:xfrm>
                  <a:off x="3552" y="1968"/>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solidFill>
                      <a:srgbClr val="000000"/>
                    </a:solidFill>
                  </a:endParaRPr>
                </a:p>
              </p:txBody>
            </p:sp>
            <p:sp>
              <p:nvSpPr>
                <p:cNvPr id="76962" name="Rectangle 487">
                  <a:extLst>
                    <a:ext uri="{FF2B5EF4-FFF2-40B4-BE49-F238E27FC236}">
                      <a16:creationId xmlns:a16="http://schemas.microsoft.com/office/drawing/2014/main" id="{A412128F-17B0-7140-8E82-364BBD1BABB1}"/>
                    </a:ext>
                  </a:extLst>
                </p:cNvPr>
                <p:cNvSpPr>
                  <a:spLocks noChangeArrowheads="1"/>
                </p:cNvSpPr>
                <p:nvPr/>
              </p:nvSpPr>
              <p:spPr bwMode="auto">
                <a:xfrm>
                  <a:off x="3600" y="2016"/>
                  <a:ext cx="96" cy="96"/>
                </a:xfrm>
                <a:prstGeom prst="rect">
                  <a:avLst/>
                </a:prstGeom>
                <a:solidFill>
                  <a:schemeClr val="accent2"/>
                </a:solidFill>
                <a:ln w="3175">
                  <a:solidFill>
                    <a:schemeClr val="tx1"/>
                  </a:solidFill>
                  <a:miter lim="800000"/>
                  <a:headEnd/>
                  <a:tailEnd/>
                </a:ln>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solidFill>
                      <a:srgbClr val="000000"/>
                    </a:solidFill>
                  </a:endParaRPr>
                </a:p>
              </p:txBody>
            </p:sp>
          </p:grpSp>
          <p:grpSp>
            <p:nvGrpSpPr>
              <p:cNvPr id="76946" name="Group 488">
                <a:extLst>
                  <a:ext uri="{FF2B5EF4-FFF2-40B4-BE49-F238E27FC236}">
                    <a16:creationId xmlns:a16="http://schemas.microsoft.com/office/drawing/2014/main" id="{0F25B8F2-8CF9-3145-9F2D-2ABF36776723}"/>
                  </a:ext>
                </a:extLst>
              </p:cNvPr>
              <p:cNvGrpSpPr>
                <a:grpSpLocks/>
              </p:cNvGrpSpPr>
              <p:nvPr/>
            </p:nvGrpSpPr>
            <p:grpSpPr bwMode="auto">
              <a:xfrm>
                <a:off x="4704" y="2544"/>
                <a:ext cx="192" cy="192"/>
                <a:chOff x="3552" y="1968"/>
                <a:chExt cx="192" cy="192"/>
              </a:xfrm>
            </p:grpSpPr>
            <p:sp>
              <p:nvSpPr>
                <p:cNvPr id="76959" name="Rectangle 489">
                  <a:extLst>
                    <a:ext uri="{FF2B5EF4-FFF2-40B4-BE49-F238E27FC236}">
                      <a16:creationId xmlns:a16="http://schemas.microsoft.com/office/drawing/2014/main" id="{0A8D87A2-914E-2148-A6A8-CACD018A16F0}"/>
                    </a:ext>
                  </a:extLst>
                </p:cNvPr>
                <p:cNvSpPr>
                  <a:spLocks noChangeArrowheads="1"/>
                </p:cNvSpPr>
                <p:nvPr/>
              </p:nvSpPr>
              <p:spPr bwMode="auto">
                <a:xfrm>
                  <a:off x="3552" y="1968"/>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solidFill>
                      <a:srgbClr val="000000"/>
                    </a:solidFill>
                  </a:endParaRPr>
                </a:p>
              </p:txBody>
            </p:sp>
            <p:sp>
              <p:nvSpPr>
                <p:cNvPr id="76960" name="Rectangle 490">
                  <a:extLst>
                    <a:ext uri="{FF2B5EF4-FFF2-40B4-BE49-F238E27FC236}">
                      <a16:creationId xmlns:a16="http://schemas.microsoft.com/office/drawing/2014/main" id="{7E05100E-9704-1347-9EF6-BF44BAD124A5}"/>
                    </a:ext>
                  </a:extLst>
                </p:cNvPr>
                <p:cNvSpPr>
                  <a:spLocks noChangeArrowheads="1"/>
                </p:cNvSpPr>
                <p:nvPr/>
              </p:nvSpPr>
              <p:spPr bwMode="auto">
                <a:xfrm>
                  <a:off x="3600" y="2016"/>
                  <a:ext cx="96" cy="96"/>
                </a:xfrm>
                <a:prstGeom prst="rect">
                  <a:avLst/>
                </a:prstGeom>
                <a:solidFill>
                  <a:schemeClr val="accent2"/>
                </a:solidFill>
                <a:ln w="3175">
                  <a:solidFill>
                    <a:schemeClr val="tx1"/>
                  </a:solidFill>
                  <a:miter lim="800000"/>
                  <a:headEnd/>
                  <a:tailEnd/>
                </a:ln>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solidFill>
                      <a:srgbClr val="000000"/>
                    </a:solidFill>
                  </a:endParaRPr>
                </a:p>
              </p:txBody>
            </p:sp>
          </p:grpSp>
          <p:grpSp>
            <p:nvGrpSpPr>
              <p:cNvPr id="76947" name="Group 491">
                <a:extLst>
                  <a:ext uri="{FF2B5EF4-FFF2-40B4-BE49-F238E27FC236}">
                    <a16:creationId xmlns:a16="http://schemas.microsoft.com/office/drawing/2014/main" id="{921C77F0-9791-E94A-A60E-FC572B1C8731}"/>
                  </a:ext>
                </a:extLst>
              </p:cNvPr>
              <p:cNvGrpSpPr>
                <a:grpSpLocks/>
              </p:cNvGrpSpPr>
              <p:nvPr/>
            </p:nvGrpSpPr>
            <p:grpSpPr bwMode="auto">
              <a:xfrm>
                <a:off x="4896" y="1968"/>
                <a:ext cx="192" cy="192"/>
                <a:chOff x="3552" y="1968"/>
                <a:chExt cx="192" cy="192"/>
              </a:xfrm>
            </p:grpSpPr>
            <p:sp>
              <p:nvSpPr>
                <p:cNvPr id="76957" name="Rectangle 492">
                  <a:extLst>
                    <a:ext uri="{FF2B5EF4-FFF2-40B4-BE49-F238E27FC236}">
                      <a16:creationId xmlns:a16="http://schemas.microsoft.com/office/drawing/2014/main" id="{40BF66BE-1DCC-814A-BBEC-E3211F7062A2}"/>
                    </a:ext>
                  </a:extLst>
                </p:cNvPr>
                <p:cNvSpPr>
                  <a:spLocks noChangeArrowheads="1"/>
                </p:cNvSpPr>
                <p:nvPr/>
              </p:nvSpPr>
              <p:spPr bwMode="auto">
                <a:xfrm>
                  <a:off x="3552" y="1968"/>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solidFill>
                      <a:srgbClr val="000000"/>
                    </a:solidFill>
                  </a:endParaRPr>
                </a:p>
              </p:txBody>
            </p:sp>
            <p:sp>
              <p:nvSpPr>
                <p:cNvPr id="76958" name="Rectangle 493">
                  <a:extLst>
                    <a:ext uri="{FF2B5EF4-FFF2-40B4-BE49-F238E27FC236}">
                      <a16:creationId xmlns:a16="http://schemas.microsoft.com/office/drawing/2014/main" id="{F28940BC-9342-114F-A1C7-F03D8A10970F}"/>
                    </a:ext>
                  </a:extLst>
                </p:cNvPr>
                <p:cNvSpPr>
                  <a:spLocks noChangeArrowheads="1"/>
                </p:cNvSpPr>
                <p:nvPr/>
              </p:nvSpPr>
              <p:spPr bwMode="auto">
                <a:xfrm>
                  <a:off x="3600" y="2016"/>
                  <a:ext cx="96" cy="96"/>
                </a:xfrm>
                <a:prstGeom prst="rect">
                  <a:avLst/>
                </a:prstGeom>
                <a:solidFill>
                  <a:schemeClr val="accent2"/>
                </a:solidFill>
                <a:ln w="3175">
                  <a:solidFill>
                    <a:schemeClr val="tx1"/>
                  </a:solidFill>
                  <a:miter lim="800000"/>
                  <a:headEnd/>
                  <a:tailEnd/>
                </a:ln>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solidFill>
                      <a:srgbClr val="000000"/>
                    </a:solidFill>
                  </a:endParaRPr>
                </a:p>
              </p:txBody>
            </p:sp>
          </p:grpSp>
          <p:grpSp>
            <p:nvGrpSpPr>
              <p:cNvPr id="76948" name="Group 494">
                <a:extLst>
                  <a:ext uri="{FF2B5EF4-FFF2-40B4-BE49-F238E27FC236}">
                    <a16:creationId xmlns:a16="http://schemas.microsoft.com/office/drawing/2014/main" id="{F5F56BAC-DEA6-8F40-9B77-9688D99C8E97}"/>
                  </a:ext>
                </a:extLst>
              </p:cNvPr>
              <p:cNvGrpSpPr>
                <a:grpSpLocks/>
              </p:cNvGrpSpPr>
              <p:nvPr/>
            </p:nvGrpSpPr>
            <p:grpSpPr bwMode="auto">
              <a:xfrm>
                <a:off x="4896" y="2160"/>
                <a:ext cx="192" cy="192"/>
                <a:chOff x="3552" y="1968"/>
                <a:chExt cx="192" cy="192"/>
              </a:xfrm>
            </p:grpSpPr>
            <p:sp>
              <p:nvSpPr>
                <p:cNvPr id="76955" name="Rectangle 495">
                  <a:extLst>
                    <a:ext uri="{FF2B5EF4-FFF2-40B4-BE49-F238E27FC236}">
                      <a16:creationId xmlns:a16="http://schemas.microsoft.com/office/drawing/2014/main" id="{A36DF3F3-48F5-D14B-867E-260ECF28C84F}"/>
                    </a:ext>
                  </a:extLst>
                </p:cNvPr>
                <p:cNvSpPr>
                  <a:spLocks noChangeArrowheads="1"/>
                </p:cNvSpPr>
                <p:nvPr/>
              </p:nvSpPr>
              <p:spPr bwMode="auto">
                <a:xfrm>
                  <a:off x="3552" y="1968"/>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solidFill>
                      <a:srgbClr val="000000"/>
                    </a:solidFill>
                  </a:endParaRPr>
                </a:p>
              </p:txBody>
            </p:sp>
            <p:sp>
              <p:nvSpPr>
                <p:cNvPr id="76956" name="Rectangle 496">
                  <a:extLst>
                    <a:ext uri="{FF2B5EF4-FFF2-40B4-BE49-F238E27FC236}">
                      <a16:creationId xmlns:a16="http://schemas.microsoft.com/office/drawing/2014/main" id="{B2DD6E9C-1C88-3646-9BF8-F1FF0E0CD3FB}"/>
                    </a:ext>
                  </a:extLst>
                </p:cNvPr>
                <p:cNvSpPr>
                  <a:spLocks noChangeArrowheads="1"/>
                </p:cNvSpPr>
                <p:nvPr/>
              </p:nvSpPr>
              <p:spPr bwMode="auto">
                <a:xfrm>
                  <a:off x="3600" y="2016"/>
                  <a:ext cx="96" cy="96"/>
                </a:xfrm>
                <a:prstGeom prst="rect">
                  <a:avLst/>
                </a:prstGeom>
                <a:solidFill>
                  <a:schemeClr val="accent2"/>
                </a:solidFill>
                <a:ln w="3175">
                  <a:solidFill>
                    <a:schemeClr val="tx1"/>
                  </a:solidFill>
                  <a:miter lim="800000"/>
                  <a:headEnd/>
                  <a:tailEnd/>
                </a:ln>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solidFill>
                      <a:srgbClr val="000000"/>
                    </a:solidFill>
                  </a:endParaRPr>
                </a:p>
              </p:txBody>
            </p:sp>
          </p:grpSp>
          <p:grpSp>
            <p:nvGrpSpPr>
              <p:cNvPr id="76949" name="Group 497">
                <a:extLst>
                  <a:ext uri="{FF2B5EF4-FFF2-40B4-BE49-F238E27FC236}">
                    <a16:creationId xmlns:a16="http://schemas.microsoft.com/office/drawing/2014/main" id="{AB087730-3742-CE43-91B7-D88054253707}"/>
                  </a:ext>
                </a:extLst>
              </p:cNvPr>
              <p:cNvGrpSpPr>
                <a:grpSpLocks/>
              </p:cNvGrpSpPr>
              <p:nvPr/>
            </p:nvGrpSpPr>
            <p:grpSpPr bwMode="auto">
              <a:xfrm>
                <a:off x="4896" y="2352"/>
                <a:ext cx="192" cy="192"/>
                <a:chOff x="3552" y="1968"/>
                <a:chExt cx="192" cy="192"/>
              </a:xfrm>
            </p:grpSpPr>
            <p:sp>
              <p:nvSpPr>
                <p:cNvPr id="76953" name="Rectangle 498">
                  <a:extLst>
                    <a:ext uri="{FF2B5EF4-FFF2-40B4-BE49-F238E27FC236}">
                      <a16:creationId xmlns:a16="http://schemas.microsoft.com/office/drawing/2014/main" id="{13DD61D6-B010-0C4A-96C6-A3205D285041}"/>
                    </a:ext>
                  </a:extLst>
                </p:cNvPr>
                <p:cNvSpPr>
                  <a:spLocks noChangeArrowheads="1"/>
                </p:cNvSpPr>
                <p:nvPr/>
              </p:nvSpPr>
              <p:spPr bwMode="auto">
                <a:xfrm>
                  <a:off x="3552" y="1968"/>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solidFill>
                      <a:srgbClr val="000000"/>
                    </a:solidFill>
                  </a:endParaRPr>
                </a:p>
              </p:txBody>
            </p:sp>
            <p:sp>
              <p:nvSpPr>
                <p:cNvPr id="76954" name="Rectangle 499">
                  <a:extLst>
                    <a:ext uri="{FF2B5EF4-FFF2-40B4-BE49-F238E27FC236}">
                      <a16:creationId xmlns:a16="http://schemas.microsoft.com/office/drawing/2014/main" id="{A491C41C-0D08-B94E-A21B-C3A468B34D61}"/>
                    </a:ext>
                  </a:extLst>
                </p:cNvPr>
                <p:cNvSpPr>
                  <a:spLocks noChangeArrowheads="1"/>
                </p:cNvSpPr>
                <p:nvPr/>
              </p:nvSpPr>
              <p:spPr bwMode="auto">
                <a:xfrm>
                  <a:off x="3600" y="2016"/>
                  <a:ext cx="96" cy="96"/>
                </a:xfrm>
                <a:prstGeom prst="rect">
                  <a:avLst/>
                </a:prstGeom>
                <a:solidFill>
                  <a:schemeClr val="accent2"/>
                </a:solidFill>
                <a:ln w="3175">
                  <a:solidFill>
                    <a:schemeClr val="tx1"/>
                  </a:solidFill>
                  <a:miter lim="800000"/>
                  <a:headEnd/>
                  <a:tailEnd/>
                </a:ln>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solidFill>
                      <a:srgbClr val="000000"/>
                    </a:solidFill>
                  </a:endParaRPr>
                </a:p>
              </p:txBody>
            </p:sp>
          </p:grpSp>
          <p:grpSp>
            <p:nvGrpSpPr>
              <p:cNvPr id="76950" name="Group 500">
                <a:extLst>
                  <a:ext uri="{FF2B5EF4-FFF2-40B4-BE49-F238E27FC236}">
                    <a16:creationId xmlns:a16="http://schemas.microsoft.com/office/drawing/2014/main" id="{B33E66F9-227F-E943-9C66-8B5CCB9E9B80}"/>
                  </a:ext>
                </a:extLst>
              </p:cNvPr>
              <p:cNvGrpSpPr>
                <a:grpSpLocks/>
              </p:cNvGrpSpPr>
              <p:nvPr/>
            </p:nvGrpSpPr>
            <p:grpSpPr bwMode="auto">
              <a:xfrm>
                <a:off x="4896" y="2544"/>
                <a:ext cx="192" cy="192"/>
                <a:chOff x="3552" y="1968"/>
                <a:chExt cx="192" cy="192"/>
              </a:xfrm>
            </p:grpSpPr>
            <p:sp>
              <p:nvSpPr>
                <p:cNvPr id="76951" name="Rectangle 501">
                  <a:extLst>
                    <a:ext uri="{FF2B5EF4-FFF2-40B4-BE49-F238E27FC236}">
                      <a16:creationId xmlns:a16="http://schemas.microsoft.com/office/drawing/2014/main" id="{57AB208A-C549-3545-8162-AD7ECB9B8CDD}"/>
                    </a:ext>
                  </a:extLst>
                </p:cNvPr>
                <p:cNvSpPr>
                  <a:spLocks noChangeArrowheads="1"/>
                </p:cNvSpPr>
                <p:nvPr/>
              </p:nvSpPr>
              <p:spPr bwMode="auto">
                <a:xfrm>
                  <a:off x="3552" y="1968"/>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solidFill>
                      <a:srgbClr val="000000"/>
                    </a:solidFill>
                  </a:endParaRPr>
                </a:p>
              </p:txBody>
            </p:sp>
            <p:sp>
              <p:nvSpPr>
                <p:cNvPr id="76952" name="Rectangle 502">
                  <a:extLst>
                    <a:ext uri="{FF2B5EF4-FFF2-40B4-BE49-F238E27FC236}">
                      <a16:creationId xmlns:a16="http://schemas.microsoft.com/office/drawing/2014/main" id="{725A5D63-8F4F-CE41-9188-23F313B6A503}"/>
                    </a:ext>
                  </a:extLst>
                </p:cNvPr>
                <p:cNvSpPr>
                  <a:spLocks noChangeArrowheads="1"/>
                </p:cNvSpPr>
                <p:nvPr/>
              </p:nvSpPr>
              <p:spPr bwMode="auto">
                <a:xfrm>
                  <a:off x="3600" y="2016"/>
                  <a:ext cx="96" cy="96"/>
                </a:xfrm>
                <a:prstGeom prst="rect">
                  <a:avLst/>
                </a:prstGeom>
                <a:solidFill>
                  <a:schemeClr val="accent2"/>
                </a:solidFill>
                <a:ln w="3175">
                  <a:solidFill>
                    <a:schemeClr val="tx1"/>
                  </a:solidFill>
                  <a:miter lim="800000"/>
                  <a:headEnd/>
                  <a:tailEnd/>
                </a:ln>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solidFill>
                      <a:srgbClr val="000000"/>
                    </a:solidFill>
                  </a:endParaRPr>
                </a:p>
              </p:txBody>
            </p:sp>
          </p:grpSp>
        </p:grpSp>
        <p:sp>
          <p:nvSpPr>
            <p:cNvPr id="76917" name="AutoShape 503">
              <a:extLst>
                <a:ext uri="{FF2B5EF4-FFF2-40B4-BE49-F238E27FC236}">
                  <a16:creationId xmlns:a16="http://schemas.microsoft.com/office/drawing/2014/main" id="{2E19DD16-5EBB-224F-92DA-63B973789E8B}"/>
                </a:ext>
              </a:extLst>
            </p:cNvPr>
            <p:cNvSpPr>
              <a:spLocks noChangeArrowheads="1"/>
            </p:cNvSpPr>
            <p:nvPr/>
          </p:nvSpPr>
          <p:spPr bwMode="auto">
            <a:xfrm>
              <a:off x="3552" y="1794"/>
              <a:ext cx="481" cy="429"/>
            </a:xfrm>
            <a:prstGeom prst="rightArrow">
              <a:avLst>
                <a:gd name="adj1" fmla="val 50000"/>
                <a:gd name="adj2" fmla="val 28030"/>
              </a:avLst>
            </a:prstGeom>
            <a:solidFill>
              <a:schemeClr val="bg1"/>
            </a:solidFill>
            <a:ln w="38100">
              <a:solidFill>
                <a:schemeClr val="tx1"/>
              </a:solidFill>
              <a:miter lim="800000"/>
              <a:headEnd/>
              <a:tailEnd/>
            </a:ln>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ko-KR" sz="1800">
                  <a:solidFill>
                    <a:srgbClr val="000000"/>
                  </a:solidFill>
                  <a:latin typeface="Verdana" panose="020B0604030504040204" pitchFamily="34" charset="0"/>
                  <a:ea typeface="굴림" panose="020B0600000101010101" pitchFamily="34" charset="-127"/>
                </a:rPr>
                <a:t>add</a:t>
              </a:r>
            </a:p>
          </p:txBody>
        </p:sp>
      </p:grpSp>
      <p:grpSp>
        <p:nvGrpSpPr>
          <p:cNvPr id="43133" name="Group 504">
            <a:extLst>
              <a:ext uri="{FF2B5EF4-FFF2-40B4-BE49-F238E27FC236}">
                <a16:creationId xmlns:a16="http://schemas.microsoft.com/office/drawing/2014/main" id="{7F5FCC45-EE26-EC4B-AB86-DF775679926F}"/>
              </a:ext>
            </a:extLst>
          </p:cNvPr>
          <p:cNvGrpSpPr>
            <a:grpSpLocks/>
          </p:cNvGrpSpPr>
          <p:nvPr/>
        </p:nvGrpSpPr>
        <p:grpSpPr bwMode="auto">
          <a:xfrm>
            <a:off x="5638800" y="4302125"/>
            <a:ext cx="3200400" cy="1495425"/>
            <a:chOff x="3552" y="2562"/>
            <a:chExt cx="2016" cy="942"/>
          </a:xfrm>
        </p:grpSpPr>
        <p:grpSp>
          <p:nvGrpSpPr>
            <p:cNvPr id="76817" name="Group 505">
              <a:extLst>
                <a:ext uri="{FF2B5EF4-FFF2-40B4-BE49-F238E27FC236}">
                  <a16:creationId xmlns:a16="http://schemas.microsoft.com/office/drawing/2014/main" id="{57989E7C-8230-1241-B366-7035BDB1478F}"/>
                </a:ext>
              </a:extLst>
            </p:cNvPr>
            <p:cNvGrpSpPr>
              <a:grpSpLocks/>
            </p:cNvGrpSpPr>
            <p:nvPr/>
          </p:nvGrpSpPr>
          <p:grpSpPr bwMode="auto">
            <a:xfrm>
              <a:off x="4032" y="2736"/>
              <a:ext cx="1536" cy="768"/>
              <a:chOff x="3552" y="2736"/>
              <a:chExt cx="1536" cy="768"/>
            </a:xfrm>
          </p:grpSpPr>
          <p:sp>
            <p:nvSpPr>
              <p:cNvPr id="76819" name="Rectangle 506">
                <a:extLst>
                  <a:ext uri="{FF2B5EF4-FFF2-40B4-BE49-F238E27FC236}">
                    <a16:creationId xmlns:a16="http://schemas.microsoft.com/office/drawing/2014/main" id="{4AFAA4C2-D139-3C40-A9EB-E3DFE6910695}"/>
                  </a:ext>
                </a:extLst>
              </p:cNvPr>
              <p:cNvSpPr>
                <a:spLocks noChangeArrowheads="1"/>
              </p:cNvSpPr>
              <p:nvPr/>
            </p:nvSpPr>
            <p:spPr bwMode="auto">
              <a:xfrm>
                <a:off x="3552" y="2736"/>
                <a:ext cx="1536" cy="768"/>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solidFill>
                    <a:srgbClr val="000000"/>
                  </a:solidFill>
                </a:endParaRPr>
              </a:p>
            </p:txBody>
          </p:sp>
          <p:grpSp>
            <p:nvGrpSpPr>
              <p:cNvPr id="76820" name="Group 507">
                <a:extLst>
                  <a:ext uri="{FF2B5EF4-FFF2-40B4-BE49-F238E27FC236}">
                    <a16:creationId xmlns:a16="http://schemas.microsoft.com/office/drawing/2014/main" id="{EC2C1160-B60B-B14C-B085-D076631F3725}"/>
                  </a:ext>
                </a:extLst>
              </p:cNvPr>
              <p:cNvGrpSpPr>
                <a:grpSpLocks/>
              </p:cNvGrpSpPr>
              <p:nvPr/>
            </p:nvGrpSpPr>
            <p:grpSpPr bwMode="auto">
              <a:xfrm>
                <a:off x="3552" y="2736"/>
                <a:ext cx="192" cy="192"/>
                <a:chOff x="3552" y="2736"/>
                <a:chExt cx="192" cy="192"/>
              </a:xfrm>
            </p:grpSpPr>
            <p:sp>
              <p:nvSpPr>
                <p:cNvPr id="76914" name="Rectangle 508">
                  <a:extLst>
                    <a:ext uri="{FF2B5EF4-FFF2-40B4-BE49-F238E27FC236}">
                      <a16:creationId xmlns:a16="http://schemas.microsoft.com/office/drawing/2014/main" id="{87BCA1E7-CCC0-9548-A074-11160544A25B}"/>
                    </a:ext>
                  </a:extLst>
                </p:cNvPr>
                <p:cNvSpPr>
                  <a:spLocks noChangeArrowheads="1"/>
                </p:cNvSpPr>
                <p:nvPr/>
              </p:nvSpPr>
              <p:spPr bwMode="auto">
                <a:xfrm>
                  <a:off x="3552" y="2736"/>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solidFill>
                      <a:srgbClr val="000000"/>
                    </a:solidFill>
                  </a:endParaRPr>
                </a:p>
              </p:txBody>
            </p:sp>
            <p:sp>
              <p:nvSpPr>
                <p:cNvPr id="76915" name="Rectangle 509">
                  <a:extLst>
                    <a:ext uri="{FF2B5EF4-FFF2-40B4-BE49-F238E27FC236}">
                      <a16:creationId xmlns:a16="http://schemas.microsoft.com/office/drawing/2014/main" id="{16A68ACA-33EA-1A41-A093-6D05363D50E2}"/>
                    </a:ext>
                  </a:extLst>
                </p:cNvPr>
                <p:cNvSpPr>
                  <a:spLocks noChangeArrowheads="1"/>
                </p:cNvSpPr>
                <p:nvPr/>
              </p:nvSpPr>
              <p:spPr bwMode="auto">
                <a:xfrm>
                  <a:off x="3600" y="2784"/>
                  <a:ext cx="96" cy="96"/>
                </a:xfrm>
                <a:prstGeom prst="rect">
                  <a:avLst/>
                </a:prstGeom>
                <a:solidFill>
                  <a:srgbClr val="FF00FF"/>
                </a:solidFill>
                <a:ln w="3175">
                  <a:solidFill>
                    <a:schemeClr val="tx1"/>
                  </a:solidFill>
                  <a:miter lim="800000"/>
                  <a:headEnd/>
                  <a:tailEnd/>
                </a:ln>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solidFill>
                      <a:srgbClr val="000000"/>
                    </a:solidFill>
                  </a:endParaRPr>
                </a:p>
              </p:txBody>
            </p:sp>
          </p:grpSp>
          <p:grpSp>
            <p:nvGrpSpPr>
              <p:cNvPr id="76821" name="Group 510">
                <a:extLst>
                  <a:ext uri="{FF2B5EF4-FFF2-40B4-BE49-F238E27FC236}">
                    <a16:creationId xmlns:a16="http://schemas.microsoft.com/office/drawing/2014/main" id="{62B6E619-EADC-074B-97A1-575B8194F31B}"/>
                  </a:ext>
                </a:extLst>
              </p:cNvPr>
              <p:cNvGrpSpPr>
                <a:grpSpLocks/>
              </p:cNvGrpSpPr>
              <p:nvPr/>
            </p:nvGrpSpPr>
            <p:grpSpPr bwMode="auto">
              <a:xfrm>
                <a:off x="3552" y="2928"/>
                <a:ext cx="192" cy="192"/>
                <a:chOff x="3552" y="2736"/>
                <a:chExt cx="192" cy="192"/>
              </a:xfrm>
            </p:grpSpPr>
            <p:sp>
              <p:nvSpPr>
                <p:cNvPr id="76912" name="Rectangle 511">
                  <a:extLst>
                    <a:ext uri="{FF2B5EF4-FFF2-40B4-BE49-F238E27FC236}">
                      <a16:creationId xmlns:a16="http://schemas.microsoft.com/office/drawing/2014/main" id="{56919586-94E2-554C-A61E-D02FBB8980FB}"/>
                    </a:ext>
                  </a:extLst>
                </p:cNvPr>
                <p:cNvSpPr>
                  <a:spLocks noChangeArrowheads="1"/>
                </p:cNvSpPr>
                <p:nvPr/>
              </p:nvSpPr>
              <p:spPr bwMode="auto">
                <a:xfrm>
                  <a:off x="3552" y="2736"/>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solidFill>
                      <a:srgbClr val="000000"/>
                    </a:solidFill>
                  </a:endParaRPr>
                </a:p>
              </p:txBody>
            </p:sp>
            <p:sp>
              <p:nvSpPr>
                <p:cNvPr id="76913" name="Rectangle 512">
                  <a:extLst>
                    <a:ext uri="{FF2B5EF4-FFF2-40B4-BE49-F238E27FC236}">
                      <a16:creationId xmlns:a16="http://schemas.microsoft.com/office/drawing/2014/main" id="{FF3AA640-4599-1945-9DCD-97B7A3FD8EA0}"/>
                    </a:ext>
                  </a:extLst>
                </p:cNvPr>
                <p:cNvSpPr>
                  <a:spLocks noChangeArrowheads="1"/>
                </p:cNvSpPr>
                <p:nvPr/>
              </p:nvSpPr>
              <p:spPr bwMode="auto">
                <a:xfrm>
                  <a:off x="3600" y="2784"/>
                  <a:ext cx="96" cy="96"/>
                </a:xfrm>
                <a:prstGeom prst="rect">
                  <a:avLst/>
                </a:prstGeom>
                <a:solidFill>
                  <a:srgbClr val="FF00FF"/>
                </a:solidFill>
                <a:ln w="3175">
                  <a:solidFill>
                    <a:schemeClr val="tx1"/>
                  </a:solidFill>
                  <a:miter lim="800000"/>
                  <a:headEnd/>
                  <a:tailEnd/>
                </a:ln>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solidFill>
                      <a:srgbClr val="000000"/>
                    </a:solidFill>
                  </a:endParaRPr>
                </a:p>
              </p:txBody>
            </p:sp>
          </p:grpSp>
          <p:grpSp>
            <p:nvGrpSpPr>
              <p:cNvPr id="76822" name="Group 513">
                <a:extLst>
                  <a:ext uri="{FF2B5EF4-FFF2-40B4-BE49-F238E27FC236}">
                    <a16:creationId xmlns:a16="http://schemas.microsoft.com/office/drawing/2014/main" id="{A462CDA0-6A17-DE43-91FD-AE6F35EAF75C}"/>
                  </a:ext>
                </a:extLst>
              </p:cNvPr>
              <p:cNvGrpSpPr>
                <a:grpSpLocks/>
              </p:cNvGrpSpPr>
              <p:nvPr/>
            </p:nvGrpSpPr>
            <p:grpSpPr bwMode="auto">
              <a:xfrm>
                <a:off x="3552" y="3120"/>
                <a:ext cx="192" cy="192"/>
                <a:chOff x="3552" y="2736"/>
                <a:chExt cx="192" cy="192"/>
              </a:xfrm>
            </p:grpSpPr>
            <p:sp>
              <p:nvSpPr>
                <p:cNvPr id="76910" name="Rectangle 514">
                  <a:extLst>
                    <a:ext uri="{FF2B5EF4-FFF2-40B4-BE49-F238E27FC236}">
                      <a16:creationId xmlns:a16="http://schemas.microsoft.com/office/drawing/2014/main" id="{279BED54-03CF-5747-90E3-906B365ACA3C}"/>
                    </a:ext>
                  </a:extLst>
                </p:cNvPr>
                <p:cNvSpPr>
                  <a:spLocks noChangeArrowheads="1"/>
                </p:cNvSpPr>
                <p:nvPr/>
              </p:nvSpPr>
              <p:spPr bwMode="auto">
                <a:xfrm>
                  <a:off x="3552" y="2736"/>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solidFill>
                      <a:srgbClr val="000000"/>
                    </a:solidFill>
                  </a:endParaRPr>
                </a:p>
              </p:txBody>
            </p:sp>
            <p:sp>
              <p:nvSpPr>
                <p:cNvPr id="76911" name="Rectangle 515">
                  <a:extLst>
                    <a:ext uri="{FF2B5EF4-FFF2-40B4-BE49-F238E27FC236}">
                      <a16:creationId xmlns:a16="http://schemas.microsoft.com/office/drawing/2014/main" id="{13AEB1A6-0404-0F44-856E-F1B44B87BD22}"/>
                    </a:ext>
                  </a:extLst>
                </p:cNvPr>
                <p:cNvSpPr>
                  <a:spLocks noChangeArrowheads="1"/>
                </p:cNvSpPr>
                <p:nvPr/>
              </p:nvSpPr>
              <p:spPr bwMode="auto">
                <a:xfrm>
                  <a:off x="3600" y="2784"/>
                  <a:ext cx="96" cy="96"/>
                </a:xfrm>
                <a:prstGeom prst="rect">
                  <a:avLst/>
                </a:prstGeom>
                <a:solidFill>
                  <a:srgbClr val="FF00FF"/>
                </a:solidFill>
                <a:ln w="3175">
                  <a:solidFill>
                    <a:schemeClr val="tx1"/>
                  </a:solidFill>
                  <a:miter lim="800000"/>
                  <a:headEnd/>
                  <a:tailEnd/>
                </a:ln>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solidFill>
                      <a:srgbClr val="000000"/>
                    </a:solidFill>
                  </a:endParaRPr>
                </a:p>
              </p:txBody>
            </p:sp>
          </p:grpSp>
          <p:grpSp>
            <p:nvGrpSpPr>
              <p:cNvPr id="76823" name="Group 516">
                <a:extLst>
                  <a:ext uri="{FF2B5EF4-FFF2-40B4-BE49-F238E27FC236}">
                    <a16:creationId xmlns:a16="http://schemas.microsoft.com/office/drawing/2014/main" id="{D72E22AD-2766-AD41-A9EF-E0C825D3AD3F}"/>
                  </a:ext>
                </a:extLst>
              </p:cNvPr>
              <p:cNvGrpSpPr>
                <a:grpSpLocks/>
              </p:cNvGrpSpPr>
              <p:nvPr/>
            </p:nvGrpSpPr>
            <p:grpSpPr bwMode="auto">
              <a:xfrm>
                <a:off x="3552" y="3312"/>
                <a:ext cx="192" cy="192"/>
                <a:chOff x="3552" y="2736"/>
                <a:chExt cx="192" cy="192"/>
              </a:xfrm>
            </p:grpSpPr>
            <p:sp>
              <p:nvSpPr>
                <p:cNvPr id="76908" name="Rectangle 517">
                  <a:extLst>
                    <a:ext uri="{FF2B5EF4-FFF2-40B4-BE49-F238E27FC236}">
                      <a16:creationId xmlns:a16="http://schemas.microsoft.com/office/drawing/2014/main" id="{AD4370C1-2917-D94F-B99D-1C7DDD741D11}"/>
                    </a:ext>
                  </a:extLst>
                </p:cNvPr>
                <p:cNvSpPr>
                  <a:spLocks noChangeArrowheads="1"/>
                </p:cNvSpPr>
                <p:nvPr/>
              </p:nvSpPr>
              <p:spPr bwMode="auto">
                <a:xfrm>
                  <a:off x="3552" y="2736"/>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solidFill>
                      <a:srgbClr val="000000"/>
                    </a:solidFill>
                  </a:endParaRPr>
                </a:p>
              </p:txBody>
            </p:sp>
            <p:sp>
              <p:nvSpPr>
                <p:cNvPr id="76909" name="Rectangle 518">
                  <a:extLst>
                    <a:ext uri="{FF2B5EF4-FFF2-40B4-BE49-F238E27FC236}">
                      <a16:creationId xmlns:a16="http://schemas.microsoft.com/office/drawing/2014/main" id="{B39D687B-E61C-5843-AE6B-83C1F2BBC29B}"/>
                    </a:ext>
                  </a:extLst>
                </p:cNvPr>
                <p:cNvSpPr>
                  <a:spLocks noChangeArrowheads="1"/>
                </p:cNvSpPr>
                <p:nvPr/>
              </p:nvSpPr>
              <p:spPr bwMode="auto">
                <a:xfrm>
                  <a:off x="3600" y="2784"/>
                  <a:ext cx="96" cy="96"/>
                </a:xfrm>
                <a:prstGeom prst="rect">
                  <a:avLst/>
                </a:prstGeom>
                <a:solidFill>
                  <a:srgbClr val="FF00FF"/>
                </a:solidFill>
                <a:ln w="3175">
                  <a:solidFill>
                    <a:schemeClr val="tx1"/>
                  </a:solidFill>
                  <a:miter lim="800000"/>
                  <a:headEnd/>
                  <a:tailEnd/>
                </a:ln>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solidFill>
                      <a:srgbClr val="000000"/>
                    </a:solidFill>
                  </a:endParaRPr>
                </a:p>
              </p:txBody>
            </p:sp>
          </p:grpSp>
          <p:grpSp>
            <p:nvGrpSpPr>
              <p:cNvPr id="76824" name="Group 519">
                <a:extLst>
                  <a:ext uri="{FF2B5EF4-FFF2-40B4-BE49-F238E27FC236}">
                    <a16:creationId xmlns:a16="http://schemas.microsoft.com/office/drawing/2014/main" id="{2C87684F-5C85-884D-9436-32EDD7528F64}"/>
                  </a:ext>
                </a:extLst>
              </p:cNvPr>
              <p:cNvGrpSpPr>
                <a:grpSpLocks/>
              </p:cNvGrpSpPr>
              <p:nvPr/>
            </p:nvGrpSpPr>
            <p:grpSpPr bwMode="auto">
              <a:xfrm>
                <a:off x="3744" y="2736"/>
                <a:ext cx="192" cy="192"/>
                <a:chOff x="3552" y="2736"/>
                <a:chExt cx="192" cy="192"/>
              </a:xfrm>
            </p:grpSpPr>
            <p:sp>
              <p:nvSpPr>
                <p:cNvPr id="76906" name="Rectangle 520">
                  <a:extLst>
                    <a:ext uri="{FF2B5EF4-FFF2-40B4-BE49-F238E27FC236}">
                      <a16:creationId xmlns:a16="http://schemas.microsoft.com/office/drawing/2014/main" id="{224EDAAC-5E60-084A-9CE9-8A6BDA3B985B}"/>
                    </a:ext>
                  </a:extLst>
                </p:cNvPr>
                <p:cNvSpPr>
                  <a:spLocks noChangeArrowheads="1"/>
                </p:cNvSpPr>
                <p:nvPr/>
              </p:nvSpPr>
              <p:spPr bwMode="auto">
                <a:xfrm>
                  <a:off x="3552" y="2736"/>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solidFill>
                      <a:srgbClr val="000000"/>
                    </a:solidFill>
                  </a:endParaRPr>
                </a:p>
              </p:txBody>
            </p:sp>
            <p:sp>
              <p:nvSpPr>
                <p:cNvPr id="76907" name="Rectangle 521">
                  <a:extLst>
                    <a:ext uri="{FF2B5EF4-FFF2-40B4-BE49-F238E27FC236}">
                      <a16:creationId xmlns:a16="http://schemas.microsoft.com/office/drawing/2014/main" id="{26A88FD5-7403-BC40-82A0-F1FC3EE6A0DB}"/>
                    </a:ext>
                  </a:extLst>
                </p:cNvPr>
                <p:cNvSpPr>
                  <a:spLocks noChangeArrowheads="1"/>
                </p:cNvSpPr>
                <p:nvPr/>
              </p:nvSpPr>
              <p:spPr bwMode="auto">
                <a:xfrm>
                  <a:off x="3600" y="2784"/>
                  <a:ext cx="96" cy="96"/>
                </a:xfrm>
                <a:prstGeom prst="rect">
                  <a:avLst/>
                </a:prstGeom>
                <a:solidFill>
                  <a:srgbClr val="FF00FF"/>
                </a:solidFill>
                <a:ln w="3175">
                  <a:solidFill>
                    <a:schemeClr val="tx1"/>
                  </a:solidFill>
                  <a:miter lim="800000"/>
                  <a:headEnd/>
                  <a:tailEnd/>
                </a:ln>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solidFill>
                      <a:srgbClr val="000000"/>
                    </a:solidFill>
                  </a:endParaRPr>
                </a:p>
              </p:txBody>
            </p:sp>
          </p:grpSp>
          <p:grpSp>
            <p:nvGrpSpPr>
              <p:cNvPr id="76825" name="Group 522">
                <a:extLst>
                  <a:ext uri="{FF2B5EF4-FFF2-40B4-BE49-F238E27FC236}">
                    <a16:creationId xmlns:a16="http://schemas.microsoft.com/office/drawing/2014/main" id="{1BAC39F0-CBF4-C941-A06A-9A12158F29E4}"/>
                  </a:ext>
                </a:extLst>
              </p:cNvPr>
              <p:cNvGrpSpPr>
                <a:grpSpLocks/>
              </p:cNvGrpSpPr>
              <p:nvPr/>
            </p:nvGrpSpPr>
            <p:grpSpPr bwMode="auto">
              <a:xfrm>
                <a:off x="3744" y="2928"/>
                <a:ext cx="192" cy="192"/>
                <a:chOff x="3552" y="2736"/>
                <a:chExt cx="192" cy="192"/>
              </a:xfrm>
            </p:grpSpPr>
            <p:sp>
              <p:nvSpPr>
                <p:cNvPr id="76904" name="Rectangle 523">
                  <a:extLst>
                    <a:ext uri="{FF2B5EF4-FFF2-40B4-BE49-F238E27FC236}">
                      <a16:creationId xmlns:a16="http://schemas.microsoft.com/office/drawing/2014/main" id="{3764DC24-4464-BA48-B55F-1877FBCA7C9F}"/>
                    </a:ext>
                  </a:extLst>
                </p:cNvPr>
                <p:cNvSpPr>
                  <a:spLocks noChangeArrowheads="1"/>
                </p:cNvSpPr>
                <p:nvPr/>
              </p:nvSpPr>
              <p:spPr bwMode="auto">
                <a:xfrm>
                  <a:off x="3552" y="2736"/>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solidFill>
                      <a:srgbClr val="000000"/>
                    </a:solidFill>
                  </a:endParaRPr>
                </a:p>
              </p:txBody>
            </p:sp>
            <p:sp>
              <p:nvSpPr>
                <p:cNvPr id="76905" name="Rectangle 524">
                  <a:extLst>
                    <a:ext uri="{FF2B5EF4-FFF2-40B4-BE49-F238E27FC236}">
                      <a16:creationId xmlns:a16="http://schemas.microsoft.com/office/drawing/2014/main" id="{957FDE2A-5C4A-034D-9FD8-DB95B45B155B}"/>
                    </a:ext>
                  </a:extLst>
                </p:cNvPr>
                <p:cNvSpPr>
                  <a:spLocks noChangeArrowheads="1"/>
                </p:cNvSpPr>
                <p:nvPr/>
              </p:nvSpPr>
              <p:spPr bwMode="auto">
                <a:xfrm>
                  <a:off x="3600" y="2784"/>
                  <a:ext cx="96" cy="96"/>
                </a:xfrm>
                <a:prstGeom prst="rect">
                  <a:avLst/>
                </a:prstGeom>
                <a:solidFill>
                  <a:srgbClr val="FF00FF"/>
                </a:solidFill>
                <a:ln w="3175">
                  <a:solidFill>
                    <a:schemeClr val="tx1"/>
                  </a:solidFill>
                  <a:miter lim="800000"/>
                  <a:headEnd/>
                  <a:tailEnd/>
                </a:ln>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solidFill>
                      <a:srgbClr val="000000"/>
                    </a:solidFill>
                  </a:endParaRPr>
                </a:p>
              </p:txBody>
            </p:sp>
          </p:grpSp>
          <p:grpSp>
            <p:nvGrpSpPr>
              <p:cNvPr id="76826" name="Group 525">
                <a:extLst>
                  <a:ext uri="{FF2B5EF4-FFF2-40B4-BE49-F238E27FC236}">
                    <a16:creationId xmlns:a16="http://schemas.microsoft.com/office/drawing/2014/main" id="{7B0DD285-1FF8-5A42-8972-D9841F2BCF6A}"/>
                  </a:ext>
                </a:extLst>
              </p:cNvPr>
              <p:cNvGrpSpPr>
                <a:grpSpLocks/>
              </p:cNvGrpSpPr>
              <p:nvPr/>
            </p:nvGrpSpPr>
            <p:grpSpPr bwMode="auto">
              <a:xfrm>
                <a:off x="3744" y="3120"/>
                <a:ext cx="192" cy="192"/>
                <a:chOff x="3552" y="2736"/>
                <a:chExt cx="192" cy="192"/>
              </a:xfrm>
            </p:grpSpPr>
            <p:sp>
              <p:nvSpPr>
                <p:cNvPr id="76902" name="Rectangle 526">
                  <a:extLst>
                    <a:ext uri="{FF2B5EF4-FFF2-40B4-BE49-F238E27FC236}">
                      <a16:creationId xmlns:a16="http://schemas.microsoft.com/office/drawing/2014/main" id="{94A81353-38B0-AE47-9143-2D7648F10147}"/>
                    </a:ext>
                  </a:extLst>
                </p:cNvPr>
                <p:cNvSpPr>
                  <a:spLocks noChangeArrowheads="1"/>
                </p:cNvSpPr>
                <p:nvPr/>
              </p:nvSpPr>
              <p:spPr bwMode="auto">
                <a:xfrm>
                  <a:off x="3552" y="2736"/>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solidFill>
                      <a:srgbClr val="000000"/>
                    </a:solidFill>
                  </a:endParaRPr>
                </a:p>
              </p:txBody>
            </p:sp>
            <p:sp>
              <p:nvSpPr>
                <p:cNvPr id="76903" name="Rectangle 527">
                  <a:extLst>
                    <a:ext uri="{FF2B5EF4-FFF2-40B4-BE49-F238E27FC236}">
                      <a16:creationId xmlns:a16="http://schemas.microsoft.com/office/drawing/2014/main" id="{ED284A1B-71C8-F142-9C0A-0B9089E49F2E}"/>
                    </a:ext>
                  </a:extLst>
                </p:cNvPr>
                <p:cNvSpPr>
                  <a:spLocks noChangeArrowheads="1"/>
                </p:cNvSpPr>
                <p:nvPr/>
              </p:nvSpPr>
              <p:spPr bwMode="auto">
                <a:xfrm>
                  <a:off x="3600" y="2784"/>
                  <a:ext cx="96" cy="96"/>
                </a:xfrm>
                <a:prstGeom prst="rect">
                  <a:avLst/>
                </a:prstGeom>
                <a:solidFill>
                  <a:srgbClr val="FF00FF"/>
                </a:solidFill>
                <a:ln w="3175">
                  <a:solidFill>
                    <a:schemeClr val="tx1"/>
                  </a:solidFill>
                  <a:miter lim="800000"/>
                  <a:headEnd/>
                  <a:tailEnd/>
                </a:ln>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solidFill>
                      <a:srgbClr val="000000"/>
                    </a:solidFill>
                  </a:endParaRPr>
                </a:p>
              </p:txBody>
            </p:sp>
          </p:grpSp>
          <p:grpSp>
            <p:nvGrpSpPr>
              <p:cNvPr id="76827" name="Group 528">
                <a:extLst>
                  <a:ext uri="{FF2B5EF4-FFF2-40B4-BE49-F238E27FC236}">
                    <a16:creationId xmlns:a16="http://schemas.microsoft.com/office/drawing/2014/main" id="{CB0BA303-45D5-8249-B3EF-A6BE064253C8}"/>
                  </a:ext>
                </a:extLst>
              </p:cNvPr>
              <p:cNvGrpSpPr>
                <a:grpSpLocks/>
              </p:cNvGrpSpPr>
              <p:nvPr/>
            </p:nvGrpSpPr>
            <p:grpSpPr bwMode="auto">
              <a:xfrm>
                <a:off x="3744" y="3312"/>
                <a:ext cx="192" cy="192"/>
                <a:chOff x="3552" y="2736"/>
                <a:chExt cx="192" cy="192"/>
              </a:xfrm>
            </p:grpSpPr>
            <p:sp>
              <p:nvSpPr>
                <p:cNvPr id="76900" name="Rectangle 529">
                  <a:extLst>
                    <a:ext uri="{FF2B5EF4-FFF2-40B4-BE49-F238E27FC236}">
                      <a16:creationId xmlns:a16="http://schemas.microsoft.com/office/drawing/2014/main" id="{865EEB77-0F1D-FA49-B1E4-66478A18C5B1}"/>
                    </a:ext>
                  </a:extLst>
                </p:cNvPr>
                <p:cNvSpPr>
                  <a:spLocks noChangeArrowheads="1"/>
                </p:cNvSpPr>
                <p:nvPr/>
              </p:nvSpPr>
              <p:spPr bwMode="auto">
                <a:xfrm>
                  <a:off x="3552" y="2736"/>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solidFill>
                      <a:srgbClr val="000000"/>
                    </a:solidFill>
                  </a:endParaRPr>
                </a:p>
              </p:txBody>
            </p:sp>
            <p:sp>
              <p:nvSpPr>
                <p:cNvPr id="76901" name="Rectangle 530">
                  <a:extLst>
                    <a:ext uri="{FF2B5EF4-FFF2-40B4-BE49-F238E27FC236}">
                      <a16:creationId xmlns:a16="http://schemas.microsoft.com/office/drawing/2014/main" id="{4F173C9B-2D72-0243-95D6-525AFD0F1034}"/>
                    </a:ext>
                  </a:extLst>
                </p:cNvPr>
                <p:cNvSpPr>
                  <a:spLocks noChangeArrowheads="1"/>
                </p:cNvSpPr>
                <p:nvPr/>
              </p:nvSpPr>
              <p:spPr bwMode="auto">
                <a:xfrm>
                  <a:off x="3600" y="2784"/>
                  <a:ext cx="96" cy="96"/>
                </a:xfrm>
                <a:prstGeom prst="rect">
                  <a:avLst/>
                </a:prstGeom>
                <a:solidFill>
                  <a:srgbClr val="FF00FF"/>
                </a:solidFill>
                <a:ln w="3175">
                  <a:solidFill>
                    <a:schemeClr val="tx1"/>
                  </a:solidFill>
                  <a:miter lim="800000"/>
                  <a:headEnd/>
                  <a:tailEnd/>
                </a:ln>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solidFill>
                      <a:srgbClr val="000000"/>
                    </a:solidFill>
                  </a:endParaRPr>
                </a:p>
              </p:txBody>
            </p:sp>
          </p:grpSp>
          <p:grpSp>
            <p:nvGrpSpPr>
              <p:cNvPr id="76828" name="Group 531">
                <a:extLst>
                  <a:ext uri="{FF2B5EF4-FFF2-40B4-BE49-F238E27FC236}">
                    <a16:creationId xmlns:a16="http://schemas.microsoft.com/office/drawing/2014/main" id="{4557CBA7-170E-9B42-AE88-1C63571E8AA5}"/>
                  </a:ext>
                </a:extLst>
              </p:cNvPr>
              <p:cNvGrpSpPr>
                <a:grpSpLocks/>
              </p:cNvGrpSpPr>
              <p:nvPr/>
            </p:nvGrpSpPr>
            <p:grpSpPr bwMode="auto">
              <a:xfrm>
                <a:off x="3936" y="2736"/>
                <a:ext cx="192" cy="192"/>
                <a:chOff x="3552" y="2736"/>
                <a:chExt cx="192" cy="192"/>
              </a:xfrm>
            </p:grpSpPr>
            <p:sp>
              <p:nvSpPr>
                <p:cNvPr id="76898" name="Rectangle 532">
                  <a:extLst>
                    <a:ext uri="{FF2B5EF4-FFF2-40B4-BE49-F238E27FC236}">
                      <a16:creationId xmlns:a16="http://schemas.microsoft.com/office/drawing/2014/main" id="{8CA46919-69FA-7247-9AE0-20DA7B3B6F85}"/>
                    </a:ext>
                  </a:extLst>
                </p:cNvPr>
                <p:cNvSpPr>
                  <a:spLocks noChangeArrowheads="1"/>
                </p:cNvSpPr>
                <p:nvPr/>
              </p:nvSpPr>
              <p:spPr bwMode="auto">
                <a:xfrm>
                  <a:off x="3552" y="2736"/>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solidFill>
                      <a:srgbClr val="000000"/>
                    </a:solidFill>
                  </a:endParaRPr>
                </a:p>
              </p:txBody>
            </p:sp>
            <p:sp>
              <p:nvSpPr>
                <p:cNvPr id="76899" name="Rectangle 533">
                  <a:extLst>
                    <a:ext uri="{FF2B5EF4-FFF2-40B4-BE49-F238E27FC236}">
                      <a16:creationId xmlns:a16="http://schemas.microsoft.com/office/drawing/2014/main" id="{57F828FF-C7E3-F042-A64C-78B4016D7495}"/>
                    </a:ext>
                  </a:extLst>
                </p:cNvPr>
                <p:cNvSpPr>
                  <a:spLocks noChangeArrowheads="1"/>
                </p:cNvSpPr>
                <p:nvPr/>
              </p:nvSpPr>
              <p:spPr bwMode="auto">
                <a:xfrm>
                  <a:off x="3600" y="2784"/>
                  <a:ext cx="96" cy="96"/>
                </a:xfrm>
                <a:prstGeom prst="rect">
                  <a:avLst/>
                </a:prstGeom>
                <a:solidFill>
                  <a:srgbClr val="FF00FF"/>
                </a:solidFill>
                <a:ln w="3175">
                  <a:solidFill>
                    <a:schemeClr val="tx1"/>
                  </a:solidFill>
                  <a:miter lim="800000"/>
                  <a:headEnd/>
                  <a:tailEnd/>
                </a:ln>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solidFill>
                      <a:srgbClr val="000000"/>
                    </a:solidFill>
                  </a:endParaRPr>
                </a:p>
              </p:txBody>
            </p:sp>
          </p:grpSp>
          <p:grpSp>
            <p:nvGrpSpPr>
              <p:cNvPr id="76829" name="Group 534">
                <a:extLst>
                  <a:ext uri="{FF2B5EF4-FFF2-40B4-BE49-F238E27FC236}">
                    <a16:creationId xmlns:a16="http://schemas.microsoft.com/office/drawing/2014/main" id="{83DE2A92-2E42-AD42-851B-4CF070C5B377}"/>
                  </a:ext>
                </a:extLst>
              </p:cNvPr>
              <p:cNvGrpSpPr>
                <a:grpSpLocks/>
              </p:cNvGrpSpPr>
              <p:nvPr/>
            </p:nvGrpSpPr>
            <p:grpSpPr bwMode="auto">
              <a:xfrm>
                <a:off x="3936" y="2928"/>
                <a:ext cx="192" cy="192"/>
                <a:chOff x="3552" y="2736"/>
                <a:chExt cx="192" cy="192"/>
              </a:xfrm>
            </p:grpSpPr>
            <p:sp>
              <p:nvSpPr>
                <p:cNvPr id="76896" name="Rectangle 535">
                  <a:extLst>
                    <a:ext uri="{FF2B5EF4-FFF2-40B4-BE49-F238E27FC236}">
                      <a16:creationId xmlns:a16="http://schemas.microsoft.com/office/drawing/2014/main" id="{995B08D0-51C9-8F4C-B819-197A2C321FEA}"/>
                    </a:ext>
                  </a:extLst>
                </p:cNvPr>
                <p:cNvSpPr>
                  <a:spLocks noChangeArrowheads="1"/>
                </p:cNvSpPr>
                <p:nvPr/>
              </p:nvSpPr>
              <p:spPr bwMode="auto">
                <a:xfrm>
                  <a:off x="3552" y="2736"/>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solidFill>
                      <a:srgbClr val="000000"/>
                    </a:solidFill>
                  </a:endParaRPr>
                </a:p>
              </p:txBody>
            </p:sp>
            <p:sp>
              <p:nvSpPr>
                <p:cNvPr id="76897" name="Rectangle 536">
                  <a:extLst>
                    <a:ext uri="{FF2B5EF4-FFF2-40B4-BE49-F238E27FC236}">
                      <a16:creationId xmlns:a16="http://schemas.microsoft.com/office/drawing/2014/main" id="{8384135E-0B57-A44E-A430-7FECF2829FC5}"/>
                    </a:ext>
                  </a:extLst>
                </p:cNvPr>
                <p:cNvSpPr>
                  <a:spLocks noChangeArrowheads="1"/>
                </p:cNvSpPr>
                <p:nvPr/>
              </p:nvSpPr>
              <p:spPr bwMode="auto">
                <a:xfrm>
                  <a:off x="3600" y="2784"/>
                  <a:ext cx="96" cy="96"/>
                </a:xfrm>
                <a:prstGeom prst="rect">
                  <a:avLst/>
                </a:prstGeom>
                <a:solidFill>
                  <a:srgbClr val="FF00FF"/>
                </a:solidFill>
                <a:ln w="3175">
                  <a:solidFill>
                    <a:schemeClr val="tx1"/>
                  </a:solidFill>
                  <a:miter lim="800000"/>
                  <a:headEnd/>
                  <a:tailEnd/>
                </a:ln>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solidFill>
                      <a:srgbClr val="000000"/>
                    </a:solidFill>
                  </a:endParaRPr>
                </a:p>
              </p:txBody>
            </p:sp>
          </p:grpSp>
          <p:grpSp>
            <p:nvGrpSpPr>
              <p:cNvPr id="76830" name="Group 537">
                <a:extLst>
                  <a:ext uri="{FF2B5EF4-FFF2-40B4-BE49-F238E27FC236}">
                    <a16:creationId xmlns:a16="http://schemas.microsoft.com/office/drawing/2014/main" id="{143E5101-594F-D14C-BF3B-3C7E37867359}"/>
                  </a:ext>
                </a:extLst>
              </p:cNvPr>
              <p:cNvGrpSpPr>
                <a:grpSpLocks/>
              </p:cNvGrpSpPr>
              <p:nvPr/>
            </p:nvGrpSpPr>
            <p:grpSpPr bwMode="auto">
              <a:xfrm>
                <a:off x="3936" y="3120"/>
                <a:ext cx="192" cy="192"/>
                <a:chOff x="3552" y="2736"/>
                <a:chExt cx="192" cy="192"/>
              </a:xfrm>
            </p:grpSpPr>
            <p:sp>
              <p:nvSpPr>
                <p:cNvPr id="76894" name="Rectangle 538">
                  <a:extLst>
                    <a:ext uri="{FF2B5EF4-FFF2-40B4-BE49-F238E27FC236}">
                      <a16:creationId xmlns:a16="http://schemas.microsoft.com/office/drawing/2014/main" id="{A7E39FB2-8A13-174A-B348-0F2B4EBFE055}"/>
                    </a:ext>
                  </a:extLst>
                </p:cNvPr>
                <p:cNvSpPr>
                  <a:spLocks noChangeArrowheads="1"/>
                </p:cNvSpPr>
                <p:nvPr/>
              </p:nvSpPr>
              <p:spPr bwMode="auto">
                <a:xfrm>
                  <a:off x="3552" y="2736"/>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solidFill>
                      <a:srgbClr val="000000"/>
                    </a:solidFill>
                  </a:endParaRPr>
                </a:p>
              </p:txBody>
            </p:sp>
            <p:sp>
              <p:nvSpPr>
                <p:cNvPr id="76895" name="Rectangle 539">
                  <a:extLst>
                    <a:ext uri="{FF2B5EF4-FFF2-40B4-BE49-F238E27FC236}">
                      <a16:creationId xmlns:a16="http://schemas.microsoft.com/office/drawing/2014/main" id="{86736702-4A84-4041-9D9E-784F426271FF}"/>
                    </a:ext>
                  </a:extLst>
                </p:cNvPr>
                <p:cNvSpPr>
                  <a:spLocks noChangeArrowheads="1"/>
                </p:cNvSpPr>
                <p:nvPr/>
              </p:nvSpPr>
              <p:spPr bwMode="auto">
                <a:xfrm>
                  <a:off x="3600" y="2784"/>
                  <a:ext cx="96" cy="96"/>
                </a:xfrm>
                <a:prstGeom prst="rect">
                  <a:avLst/>
                </a:prstGeom>
                <a:solidFill>
                  <a:srgbClr val="FF00FF"/>
                </a:solidFill>
                <a:ln w="3175">
                  <a:solidFill>
                    <a:schemeClr val="tx1"/>
                  </a:solidFill>
                  <a:miter lim="800000"/>
                  <a:headEnd/>
                  <a:tailEnd/>
                </a:ln>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solidFill>
                      <a:srgbClr val="000000"/>
                    </a:solidFill>
                  </a:endParaRPr>
                </a:p>
              </p:txBody>
            </p:sp>
          </p:grpSp>
          <p:grpSp>
            <p:nvGrpSpPr>
              <p:cNvPr id="76831" name="Group 540">
                <a:extLst>
                  <a:ext uri="{FF2B5EF4-FFF2-40B4-BE49-F238E27FC236}">
                    <a16:creationId xmlns:a16="http://schemas.microsoft.com/office/drawing/2014/main" id="{C9F157A6-4E05-0746-8239-FD7DAD59961B}"/>
                  </a:ext>
                </a:extLst>
              </p:cNvPr>
              <p:cNvGrpSpPr>
                <a:grpSpLocks/>
              </p:cNvGrpSpPr>
              <p:nvPr/>
            </p:nvGrpSpPr>
            <p:grpSpPr bwMode="auto">
              <a:xfrm>
                <a:off x="3936" y="3312"/>
                <a:ext cx="192" cy="192"/>
                <a:chOff x="3552" y="2736"/>
                <a:chExt cx="192" cy="192"/>
              </a:xfrm>
            </p:grpSpPr>
            <p:sp>
              <p:nvSpPr>
                <p:cNvPr id="76892" name="Rectangle 541">
                  <a:extLst>
                    <a:ext uri="{FF2B5EF4-FFF2-40B4-BE49-F238E27FC236}">
                      <a16:creationId xmlns:a16="http://schemas.microsoft.com/office/drawing/2014/main" id="{F2DC8638-8E23-604B-A7AC-E5378CC728F3}"/>
                    </a:ext>
                  </a:extLst>
                </p:cNvPr>
                <p:cNvSpPr>
                  <a:spLocks noChangeArrowheads="1"/>
                </p:cNvSpPr>
                <p:nvPr/>
              </p:nvSpPr>
              <p:spPr bwMode="auto">
                <a:xfrm>
                  <a:off x="3552" y="2736"/>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solidFill>
                      <a:srgbClr val="000000"/>
                    </a:solidFill>
                  </a:endParaRPr>
                </a:p>
              </p:txBody>
            </p:sp>
            <p:sp>
              <p:nvSpPr>
                <p:cNvPr id="76893" name="Rectangle 542">
                  <a:extLst>
                    <a:ext uri="{FF2B5EF4-FFF2-40B4-BE49-F238E27FC236}">
                      <a16:creationId xmlns:a16="http://schemas.microsoft.com/office/drawing/2014/main" id="{7A442015-F15D-2E46-895B-16914CFD6893}"/>
                    </a:ext>
                  </a:extLst>
                </p:cNvPr>
                <p:cNvSpPr>
                  <a:spLocks noChangeArrowheads="1"/>
                </p:cNvSpPr>
                <p:nvPr/>
              </p:nvSpPr>
              <p:spPr bwMode="auto">
                <a:xfrm>
                  <a:off x="3600" y="2784"/>
                  <a:ext cx="96" cy="96"/>
                </a:xfrm>
                <a:prstGeom prst="rect">
                  <a:avLst/>
                </a:prstGeom>
                <a:solidFill>
                  <a:srgbClr val="FF00FF"/>
                </a:solidFill>
                <a:ln w="3175">
                  <a:solidFill>
                    <a:schemeClr val="tx1"/>
                  </a:solidFill>
                  <a:miter lim="800000"/>
                  <a:headEnd/>
                  <a:tailEnd/>
                </a:ln>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solidFill>
                      <a:srgbClr val="000000"/>
                    </a:solidFill>
                  </a:endParaRPr>
                </a:p>
              </p:txBody>
            </p:sp>
          </p:grpSp>
          <p:grpSp>
            <p:nvGrpSpPr>
              <p:cNvPr id="76832" name="Group 543">
                <a:extLst>
                  <a:ext uri="{FF2B5EF4-FFF2-40B4-BE49-F238E27FC236}">
                    <a16:creationId xmlns:a16="http://schemas.microsoft.com/office/drawing/2014/main" id="{59E5D3F3-D830-0C4B-AC97-17544B46B135}"/>
                  </a:ext>
                </a:extLst>
              </p:cNvPr>
              <p:cNvGrpSpPr>
                <a:grpSpLocks/>
              </p:cNvGrpSpPr>
              <p:nvPr/>
            </p:nvGrpSpPr>
            <p:grpSpPr bwMode="auto">
              <a:xfrm>
                <a:off x="4128" y="2736"/>
                <a:ext cx="192" cy="192"/>
                <a:chOff x="3552" y="2736"/>
                <a:chExt cx="192" cy="192"/>
              </a:xfrm>
            </p:grpSpPr>
            <p:sp>
              <p:nvSpPr>
                <p:cNvPr id="76890" name="Rectangle 544">
                  <a:extLst>
                    <a:ext uri="{FF2B5EF4-FFF2-40B4-BE49-F238E27FC236}">
                      <a16:creationId xmlns:a16="http://schemas.microsoft.com/office/drawing/2014/main" id="{99FEAED0-9862-CD42-A3F0-D7D2726AF4B0}"/>
                    </a:ext>
                  </a:extLst>
                </p:cNvPr>
                <p:cNvSpPr>
                  <a:spLocks noChangeArrowheads="1"/>
                </p:cNvSpPr>
                <p:nvPr/>
              </p:nvSpPr>
              <p:spPr bwMode="auto">
                <a:xfrm>
                  <a:off x="3552" y="2736"/>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solidFill>
                      <a:srgbClr val="000000"/>
                    </a:solidFill>
                  </a:endParaRPr>
                </a:p>
              </p:txBody>
            </p:sp>
            <p:sp>
              <p:nvSpPr>
                <p:cNvPr id="76891" name="Rectangle 545">
                  <a:extLst>
                    <a:ext uri="{FF2B5EF4-FFF2-40B4-BE49-F238E27FC236}">
                      <a16:creationId xmlns:a16="http://schemas.microsoft.com/office/drawing/2014/main" id="{911B495C-831B-C54D-9029-6907C8F50A1B}"/>
                    </a:ext>
                  </a:extLst>
                </p:cNvPr>
                <p:cNvSpPr>
                  <a:spLocks noChangeArrowheads="1"/>
                </p:cNvSpPr>
                <p:nvPr/>
              </p:nvSpPr>
              <p:spPr bwMode="auto">
                <a:xfrm>
                  <a:off x="3600" y="2784"/>
                  <a:ext cx="96" cy="96"/>
                </a:xfrm>
                <a:prstGeom prst="rect">
                  <a:avLst/>
                </a:prstGeom>
                <a:solidFill>
                  <a:srgbClr val="FF00FF"/>
                </a:solidFill>
                <a:ln w="3175">
                  <a:solidFill>
                    <a:schemeClr val="tx1"/>
                  </a:solidFill>
                  <a:miter lim="800000"/>
                  <a:headEnd/>
                  <a:tailEnd/>
                </a:ln>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solidFill>
                      <a:srgbClr val="000000"/>
                    </a:solidFill>
                  </a:endParaRPr>
                </a:p>
              </p:txBody>
            </p:sp>
          </p:grpSp>
          <p:grpSp>
            <p:nvGrpSpPr>
              <p:cNvPr id="76833" name="Group 546">
                <a:extLst>
                  <a:ext uri="{FF2B5EF4-FFF2-40B4-BE49-F238E27FC236}">
                    <a16:creationId xmlns:a16="http://schemas.microsoft.com/office/drawing/2014/main" id="{6B7E0505-24BB-B542-9C57-89AFF03332F1}"/>
                  </a:ext>
                </a:extLst>
              </p:cNvPr>
              <p:cNvGrpSpPr>
                <a:grpSpLocks/>
              </p:cNvGrpSpPr>
              <p:nvPr/>
            </p:nvGrpSpPr>
            <p:grpSpPr bwMode="auto">
              <a:xfrm>
                <a:off x="4128" y="2928"/>
                <a:ext cx="192" cy="192"/>
                <a:chOff x="3552" y="2736"/>
                <a:chExt cx="192" cy="192"/>
              </a:xfrm>
            </p:grpSpPr>
            <p:sp>
              <p:nvSpPr>
                <p:cNvPr id="76888" name="Rectangle 547">
                  <a:extLst>
                    <a:ext uri="{FF2B5EF4-FFF2-40B4-BE49-F238E27FC236}">
                      <a16:creationId xmlns:a16="http://schemas.microsoft.com/office/drawing/2014/main" id="{A68BB95A-913A-214B-8518-944D9A3E17FE}"/>
                    </a:ext>
                  </a:extLst>
                </p:cNvPr>
                <p:cNvSpPr>
                  <a:spLocks noChangeArrowheads="1"/>
                </p:cNvSpPr>
                <p:nvPr/>
              </p:nvSpPr>
              <p:spPr bwMode="auto">
                <a:xfrm>
                  <a:off x="3552" y="2736"/>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solidFill>
                      <a:srgbClr val="000000"/>
                    </a:solidFill>
                  </a:endParaRPr>
                </a:p>
              </p:txBody>
            </p:sp>
            <p:sp>
              <p:nvSpPr>
                <p:cNvPr id="76889" name="Rectangle 548">
                  <a:extLst>
                    <a:ext uri="{FF2B5EF4-FFF2-40B4-BE49-F238E27FC236}">
                      <a16:creationId xmlns:a16="http://schemas.microsoft.com/office/drawing/2014/main" id="{50C02FD7-6BDF-D242-AF3F-264037E207D3}"/>
                    </a:ext>
                  </a:extLst>
                </p:cNvPr>
                <p:cNvSpPr>
                  <a:spLocks noChangeArrowheads="1"/>
                </p:cNvSpPr>
                <p:nvPr/>
              </p:nvSpPr>
              <p:spPr bwMode="auto">
                <a:xfrm>
                  <a:off x="3600" y="2784"/>
                  <a:ext cx="96" cy="96"/>
                </a:xfrm>
                <a:prstGeom prst="rect">
                  <a:avLst/>
                </a:prstGeom>
                <a:solidFill>
                  <a:srgbClr val="FF00FF"/>
                </a:solidFill>
                <a:ln w="3175">
                  <a:solidFill>
                    <a:schemeClr val="tx1"/>
                  </a:solidFill>
                  <a:miter lim="800000"/>
                  <a:headEnd/>
                  <a:tailEnd/>
                </a:ln>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solidFill>
                      <a:srgbClr val="000000"/>
                    </a:solidFill>
                  </a:endParaRPr>
                </a:p>
              </p:txBody>
            </p:sp>
          </p:grpSp>
          <p:grpSp>
            <p:nvGrpSpPr>
              <p:cNvPr id="76834" name="Group 549">
                <a:extLst>
                  <a:ext uri="{FF2B5EF4-FFF2-40B4-BE49-F238E27FC236}">
                    <a16:creationId xmlns:a16="http://schemas.microsoft.com/office/drawing/2014/main" id="{4D769144-8C72-1B49-8D89-AF092BD937A4}"/>
                  </a:ext>
                </a:extLst>
              </p:cNvPr>
              <p:cNvGrpSpPr>
                <a:grpSpLocks/>
              </p:cNvGrpSpPr>
              <p:nvPr/>
            </p:nvGrpSpPr>
            <p:grpSpPr bwMode="auto">
              <a:xfrm>
                <a:off x="4128" y="3120"/>
                <a:ext cx="192" cy="192"/>
                <a:chOff x="3552" y="2736"/>
                <a:chExt cx="192" cy="192"/>
              </a:xfrm>
            </p:grpSpPr>
            <p:sp>
              <p:nvSpPr>
                <p:cNvPr id="76886" name="Rectangle 550">
                  <a:extLst>
                    <a:ext uri="{FF2B5EF4-FFF2-40B4-BE49-F238E27FC236}">
                      <a16:creationId xmlns:a16="http://schemas.microsoft.com/office/drawing/2014/main" id="{0CDEE5FA-0E27-F643-8711-5D1D6642A54F}"/>
                    </a:ext>
                  </a:extLst>
                </p:cNvPr>
                <p:cNvSpPr>
                  <a:spLocks noChangeArrowheads="1"/>
                </p:cNvSpPr>
                <p:nvPr/>
              </p:nvSpPr>
              <p:spPr bwMode="auto">
                <a:xfrm>
                  <a:off x="3552" y="2736"/>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solidFill>
                      <a:srgbClr val="000000"/>
                    </a:solidFill>
                  </a:endParaRPr>
                </a:p>
              </p:txBody>
            </p:sp>
            <p:sp>
              <p:nvSpPr>
                <p:cNvPr id="76887" name="Rectangle 551">
                  <a:extLst>
                    <a:ext uri="{FF2B5EF4-FFF2-40B4-BE49-F238E27FC236}">
                      <a16:creationId xmlns:a16="http://schemas.microsoft.com/office/drawing/2014/main" id="{5479CAA7-E10B-6241-BB86-7347253ADE20}"/>
                    </a:ext>
                  </a:extLst>
                </p:cNvPr>
                <p:cNvSpPr>
                  <a:spLocks noChangeArrowheads="1"/>
                </p:cNvSpPr>
                <p:nvPr/>
              </p:nvSpPr>
              <p:spPr bwMode="auto">
                <a:xfrm>
                  <a:off x="3600" y="2784"/>
                  <a:ext cx="96" cy="96"/>
                </a:xfrm>
                <a:prstGeom prst="rect">
                  <a:avLst/>
                </a:prstGeom>
                <a:solidFill>
                  <a:srgbClr val="FF00FF"/>
                </a:solidFill>
                <a:ln w="3175">
                  <a:solidFill>
                    <a:schemeClr val="tx1"/>
                  </a:solidFill>
                  <a:miter lim="800000"/>
                  <a:headEnd/>
                  <a:tailEnd/>
                </a:ln>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solidFill>
                      <a:srgbClr val="000000"/>
                    </a:solidFill>
                  </a:endParaRPr>
                </a:p>
              </p:txBody>
            </p:sp>
          </p:grpSp>
          <p:grpSp>
            <p:nvGrpSpPr>
              <p:cNvPr id="76835" name="Group 552">
                <a:extLst>
                  <a:ext uri="{FF2B5EF4-FFF2-40B4-BE49-F238E27FC236}">
                    <a16:creationId xmlns:a16="http://schemas.microsoft.com/office/drawing/2014/main" id="{38DE35BE-7C1B-6C4E-A341-57AD5FFBE050}"/>
                  </a:ext>
                </a:extLst>
              </p:cNvPr>
              <p:cNvGrpSpPr>
                <a:grpSpLocks/>
              </p:cNvGrpSpPr>
              <p:nvPr/>
            </p:nvGrpSpPr>
            <p:grpSpPr bwMode="auto">
              <a:xfrm>
                <a:off x="4128" y="3312"/>
                <a:ext cx="192" cy="192"/>
                <a:chOff x="3552" y="2736"/>
                <a:chExt cx="192" cy="192"/>
              </a:xfrm>
            </p:grpSpPr>
            <p:sp>
              <p:nvSpPr>
                <p:cNvPr id="76884" name="Rectangle 553">
                  <a:extLst>
                    <a:ext uri="{FF2B5EF4-FFF2-40B4-BE49-F238E27FC236}">
                      <a16:creationId xmlns:a16="http://schemas.microsoft.com/office/drawing/2014/main" id="{69806149-8DC4-A944-8D5A-FB656EF1982B}"/>
                    </a:ext>
                  </a:extLst>
                </p:cNvPr>
                <p:cNvSpPr>
                  <a:spLocks noChangeArrowheads="1"/>
                </p:cNvSpPr>
                <p:nvPr/>
              </p:nvSpPr>
              <p:spPr bwMode="auto">
                <a:xfrm>
                  <a:off x="3552" y="2736"/>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solidFill>
                      <a:srgbClr val="000000"/>
                    </a:solidFill>
                  </a:endParaRPr>
                </a:p>
              </p:txBody>
            </p:sp>
            <p:sp>
              <p:nvSpPr>
                <p:cNvPr id="76885" name="Rectangle 554">
                  <a:extLst>
                    <a:ext uri="{FF2B5EF4-FFF2-40B4-BE49-F238E27FC236}">
                      <a16:creationId xmlns:a16="http://schemas.microsoft.com/office/drawing/2014/main" id="{68315A0F-9308-6948-AA81-61A47A5F0563}"/>
                    </a:ext>
                  </a:extLst>
                </p:cNvPr>
                <p:cNvSpPr>
                  <a:spLocks noChangeArrowheads="1"/>
                </p:cNvSpPr>
                <p:nvPr/>
              </p:nvSpPr>
              <p:spPr bwMode="auto">
                <a:xfrm>
                  <a:off x="3600" y="2784"/>
                  <a:ext cx="96" cy="96"/>
                </a:xfrm>
                <a:prstGeom prst="rect">
                  <a:avLst/>
                </a:prstGeom>
                <a:solidFill>
                  <a:srgbClr val="FF00FF"/>
                </a:solidFill>
                <a:ln w="3175">
                  <a:solidFill>
                    <a:schemeClr val="tx1"/>
                  </a:solidFill>
                  <a:miter lim="800000"/>
                  <a:headEnd/>
                  <a:tailEnd/>
                </a:ln>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solidFill>
                      <a:srgbClr val="000000"/>
                    </a:solidFill>
                  </a:endParaRPr>
                </a:p>
              </p:txBody>
            </p:sp>
          </p:grpSp>
          <p:grpSp>
            <p:nvGrpSpPr>
              <p:cNvPr id="76836" name="Group 555">
                <a:extLst>
                  <a:ext uri="{FF2B5EF4-FFF2-40B4-BE49-F238E27FC236}">
                    <a16:creationId xmlns:a16="http://schemas.microsoft.com/office/drawing/2014/main" id="{3C261FE4-ED5B-DF40-A700-CE91286DEB6A}"/>
                  </a:ext>
                </a:extLst>
              </p:cNvPr>
              <p:cNvGrpSpPr>
                <a:grpSpLocks/>
              </p:cNvGrpSpPr>
              <p:nvPr/>
            </p:nvGrpSpPr>
            <p:grpSpPr bwMode="auto">
              <a:xfrm>
                <a:off x="4320" y="2736"/>
                <a:ext cx="192" cy="192"/>
                <a:chOff x="3552" y="2736"/>
                <a:chExt cx="192" cy="192"/>
              </a:xfrm>
            </p:grpSpPr>
            <p:sp>
              <p:nvSpPr>
                <p:cNvPr id="76882" name="Rectangle 556">
                  <a:extLst>
                    <a:ext uri="{FF2B5EF4-FFF2-40B4-BE49-F238E27FC236}">
                      <a16:creationId xmlns:a16="http://schemas.microsoft.com/office/drawing/2014/main" id="{84DFCFB6-F49D-C74B-A93C-9F8C4B7B6A57}"/>
                    </a:ext>
                  </a:extLst>
                </p:cNvPr>
                <p:cNvSpPr>
                  <a:spLocks noChangeArrowheads="1"/>
                </p:cNvSpPr>
                <p:nvPr/>
              </p:nvSpPr>
              <p:spPr bwMode="auto">
                <a:xfrm>
                  <a:off x="3552" y="2736"/>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solidFill>
                      <a:srgbClr val="000000"/>
                    </a:solidFill>
                  </a:endParaRPr>
                </a:p>
              </p:txBody>
            </p:sp>
            <p:sp>
              <p:nvSpPr>
                <p:cNvPr id="76883" name="Rectangle 557">
                  <a:extLst>
                    <a:ext uri="{FF2B5EF4-FFF2-40B4-BE49-F238E27FC236}">
                      <a16:creationId xmlns:a16="http://schemas.microsoft.com/office/drawing/2014/main" id="{0F756EAA-A4F9-5141-B869-50793BD22596}"/>
                    </a:ext>
                  </a:extLst>
                </p:cNvPr>
                <p:cNvSpPr>
                  <a:spLocks noChangeArrowheads="1"/>
                </p:cNvSpPr>
                <p:nvPr/>
              </p:nvSpPr>
              <p:spPr bwMode="auto">
                <a:xfrm>
                  <a:off x="3600" y="2784"/>
                  <a:ext cx="96" cy="96"/>
                </a:xfrm>
                <a:prstGeom prst="rect">
                  <a:avLst/>
                </a:prstGeom>
                <a:solidFill>
                  <a:srgbClr val="FF00FF"/>
                </a:solidFill>
                <a:ln w="3175">
                  <a:solidFill>
                    <a:schemeClr val="tx1"/>
                  </a:solidFill>
                  <a:miter lim="800000"/>
                  <a:headEnd/>
                  <a:tailEnd/>
                </a:ln>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solidFill>
                      <a:srgbClr val="000000"/>
                    </a:solidFill>
                  </a:endParaRPr>
                </a:p>
              </p:txBody>
            </p:sp>
          </p:grpSp>
          <p:grpSp>
            <p:nvGrpSpPr>
              <p:cNvPr id="76837" name="Group 558">
                <a:extLst>
                  <a:ext uri="{FF2B5EF4-FFF2-40B4-BE49-F238E27FC236}">
                    <a16:creationId xmlns:a16="http://schemas.microsoft.com/office/drawing/2014/main" id="{2E70BC47-F704-EA41-A095-D4A47C6BE50B}"/>
                  </a:ext>
                </a:extLst>
              </p:cNvPr>
              <p:cNvGrpSpPr>
                <a:grpSpLocks/>
              </p:cNvGrpSpPr>
              <p:nvPr/>
            </p:nvGrpSpPr>
            <p:grpSpPr bwMode="auto">
              <a:xfrm>
                <a:off x="4320" y="2928"/>
                <a:ext cx="192" cy="192"/>
                <a:chOff x="3552" y="2736"/>
                <a:chExt cx="192" cy="192"/>
              </a:xfrm>
            </p:grpSpPr>
            <p:sp>
              <p:nvSpPr>
                <p:cNvPr id="76880" name="Rectangle 559">
                  <a:extLst>
                    <a:ext uri="{FF2B5EF4-FFF2-40B4-BE49-F238E27FC236}">
                      <a16:creationId xmlns:a16="http://schemas.microsoft.com/office/drawing/2014/main" id="{3BFA4428-AE65-4046-BDAD-128B18FA6C25}"/>
                    </a:ext>
                  </a:extLst>
                </p:cNvPr>
                <p:cNvSpPr>
                  <a:spLocks noChangeArrowheads="1"/>
                </p:cNvSpPr>
                <p:nvPr/>
              </p:nvSpPr>
              <p:spPr bwMode="auto">
                <a:xfrm>
                  <a:off x="3552" y="2736"/>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solidFill>
                      <a:srgbClr val="000000"/>
                    </a:solidFill>
                  </a:endParaRPr>
                </a:p>
              </p:txBody>
            </p:sp>
            <p:sp>
              <p:nvSpPr>
                <p:cNvPr id="76881" name="Rectangle 560">
                  <a:extLst>
                    <a:ext uri="{FF2B5EF4-FFF2-40B4-BE49-F238E27FC236}">
                      <a16:creationId xmlns:a16="http://schemas.microsoft.com/office/drawing/2014/main" id="{CFF1BE82-DD5E-E04D-AC62-0E75B23B492F}"/>
                    </a:ext>
                  </a:extLst>
                </p:cNvPr>
                <p:cNvSpPr>
                  <a:spLocks noChangeArrowheads="1"/>
                </p:cNvSpPr>
                <p:nvPr/>
              </p:nvSpPr>
              <p:spPr bwMode="auto">
                <a:xfrm>
                  <a:off x="3600" y="2784"/>
                  <a:ext cx="96" cy="96"/>
                </a:xfrm>
                <a:prstGeom prst="rect">
                  <a:avLst/>
                </a:prstGeom>
                <a:solidFill>
                  <a:srgbClr val="FF00FF"/>
                </a:solidFill>
                <a:ln w="3175">
                  <a:solidFill>
                    <a:schemeClr val="tx1"/>
                  </a:solidFill>
                  <a:miter lim="800000"/>
                  <a:headEnd/>
                  <a:tailEnd/>
                </a:ln>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solidFill>
                      <a:srgbClr val="000000"/>
                    </a:solidFill>
                  </a:endParaRPr>
                </a:p>
              </p:txBody>
            </p:sp>
          </p:grpSp>
          <p:grpSp>
            <p:nvGrpSpPr>
              <p:cNvPr id="76838" name="Group 561">
                <a:extLst>
                  <a:ext uri="{FF2B5EF4-FFF2-40B4-BE49-F238E27FC236}">
                    <a16:creationId xmlns:a16="http://schemas.microsoft.com/office/drawing/2014/main" id="{BE729985-BA42-FD4E-8150-D508263386D1}"/>
                  </a:ext>
                </a:extLst>
              </p:cNvPr>
              <p:cNvGrpSpPr>
                <a:grpSpLocks/>
              </p:cNvGrpSpPr>
              <p:nvPr/>
            </p:nvGrpSpPr>
            <p:grpSpPr bwMode="auto">
              <a:xfrm>
                <a:off x="4320" y="3120"/>
                <a:ext cx="192" cy="192"/>
                <a:chOff x="3552" y="2736"/>
                <a:chExt cx="192" cy="192"/>
              </a:xfrm>
            </p:grpSpPr>
            <p:sp>
              <p:nvSpPr>
                <p:cNvPr id="76878" name="Rectangle 562">
                  <a:extLst>
                    <a:ext uri="{FF2B5EF4-FFF2-40B4-BE49-F238E27FC236}">
                      <a16:creationId xmlns:a16="http://schemas.microsoft.com/office/drawing/2014/main" id="{493EF424-F80A-064C-AF65-670E326E28A9}"/>
                    </a:ext>
                  </a:extLst>
                </p:cNvPr>
                <p:cNvSpPr>
                  <a:spLocks noChangeArrowheads="1"/>
                </p:cNvSpPr>
                <p:nvPr/>
              </p:nvSpPr>
              <p:spPr bwMode="auto">
                <a:xfrm>
                  <a:off x="3552" y="2736"/>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solidFill>
                      <a:srgbClr val="000000"/>
                    </a:solidFill>
                  </a:endParaRPr>
                </a:p>
              </p:txBody>
            </p:sp>
            <p:sp>
              <p:nvSpPr>
                <p:cNvPr id="76879" name="Rectangle 563">
                  <a:extLst>
                    <a:ext uri="{FF2B5EF4-FFF2-40B4-BE49-F238E27FC236}">
                      <a16:creationId xmlns:a16="http://schemas.microsoft.com/office/drawing/2014/main" id="{CBF22308-1927-564E-9837-EA050B398058}"/>
                    </a:ext>
                  </a:extLst>
                </p:cNvPr>
                <p:cNvSpPr>
                  <a:spLocks noChangeArrowheads="1"/>
                </p:cNvSpPr>
                <p:nvPr/>
              </p:nvSpPr>
              <p:spPr bwMode="auto">
                <a:xfrm>
                  <a:off x="3600" y="2784"/>
                  <a:ext cx="96" cy="96"/>
                </a:xfrm>
                <a:prstGeom prst="rect">
                  <a:avLst/>
                </a:prstGeom>
                <a:solidFill>
                  <a:srgbClr val="FF00FF"/>
                </a:solidFill>
                <a:ln w="3175">
                  <a:solidFill>
                    <a:schemeClr val="tx1"/>
                  </a:solidFill>
                  <a:miter lim="800000"/>
                  <a:headEnd/>
                  <a:tailEnd/>
                </a:ln>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solidFill>
                      <a:srgbClr val="000000"/>
                    </a:solidFill>
                  </a:endParaRPr>
                </a:p>
              </p:txBody>
            </p:sp>
          </p:grpSp>
          <p:grpSp>
            <p:nvGrpSpPr>
              <p:cNvPr id="76839" name="Group 564">
                <a:extLst>
                  <a:ext uri="{FF2B5EF4-FFF2-40B4-BE49-F238E27FC236}">
                    <a16:creationId xmlns:a16="http://schemas.microsoft.com/office/drawing/2014/main" id="{3837B296-8987-8F43-9A6C-D873C99BBA61}"/>
                  </a:ext>
                </a:extLst>
              </p:cNvPr>
              <p:cNvGrpSpPr>
                <a:grpSpLocks/>
              </p:cNvGrpSpPr>
              <p:nvPr/>
            </p:nvGrpSpPr>
            <p:grpSpPr bwMode="auto">
              <a:xfrm>
                <a:off x="4320" y="3312"/>
                <a:ext cx="192" cy="192"/>
                <a:chOff x="3552" y="2736"/>
                <a:chExt cx="192" cy="192"/>
              </a:xfrm>
            </p:grpSpPr>
            <p:sp>
              <p:nvSpPr>
                <p:cNvPr id="76876" name="Rectangle 565">
                  <a:extLst>
                    <a:ext uri="{FF2B5EF4-FFF2-40B4-BE49-F238E27FC236}">
                      <a16:creationId xmlns:a16="http://schemas.microsoft.com/office/drawing/2014/main" id="{A9153722-C378-104B-94C8-4A761E51C586}"/>
                    </a:ext>
                  </a:extLst>
                </p:cNvPr>
                <p:cNvSpPr>
                  <a:spLocks noChangeArrowheads="1"/>
                </p:cNvSpPr>
                <p:nvPr/>
              </p:nvSpPr>
              <p:spPr bwMode="auto">
                <a:xfrm>
                  <a:off x="3552" y="2736"/>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solidFill>
                      <a:srgbClr val="000000"/>
                    </a:solidFill>
                  </a:endParaRPr>
                </a:p>
              </p:txBody>
            </p:sp>
            <p:sp>
              <p:nvSpPr>
                <p:cNvPr id="76877" name="Rectangle 566">
                  <a:extLst>
                    <a:ext uri="{FF2B5EF4-FFF2-40B4-BE49-F238E27FC236}">
                      <a16:creationId xmlns:a16="http://schemas.microsoft.com/office/drawing/2014/main" id="{3C146347-603C-0848-BA51-6DE51582E1D8}"/>
                    </a:ext>
                  </a:extLst>
                </p:cNvPr>
                <p:cNvSpPr>
                  <a:spLocks noChangeArrowheads="1"/>
                </p:cNvSpPr>
                <p:nvPr/>
              </p:nvSpPr>
              <p:spPr bwMode="auto">
                <a:xfrm>
                  <a:off x="3600" y="2784"/>
                  <a:ext cx="96" cy="96"/>
                </a:xfrm>
                <a:prstGeom prst="rect">
                  <a:avLst/>
                </a:prstGeom>
                <a:solidFill>
                  <a:srgbClr val="FF00FF"/>
                </a:solidFill>
                <a:ln w="3175">
                  <a:solidFill>
                    <a:schemeClr val="tx1"/>
                  </a:solidFill>
                  <a:miter lim="800000"/>
                  <a:headEnd/>
                  <a:tailEnd/>
                </a:ln>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solidFill>
                      <a:srgbClr val="000000"/>
                    </a:solidFill>
                  </a:endParaRPr>
                </a:p>
              </p:txBody>
            </p:sp>
          </p:grpSp>
          <p:grpSp>
            <p:nvGrpSpPr>
              <p:cNvPr id="76840" name="Group 567">
                <a:extLst>
                  <a:ext uri="{FF2B5EF4-FFF2-40B4-BE49-F238E27FC236}">
                    <a16:creationId xmlns:a16="http://schemas.microsoft.com/office/drawing/2014/main" id="{0C60FC49-D3EB-114A-8277-7A4F6EFDFB54}"/>
                  </a:ext>
                </a:extLst>
              </p:cNvPr>
              <p:cNvGrpSpPr>
                <a:grpSpLocks/>
              </p:cNvGrpSpPr>
              <p:nvPr/>
            </p:nvGrpSpPr>
            <p:grpSpPr bwMode="auto">
              <a:xfrm>
                <a:off x="4512" y="2736"/>
                <a:ext cx="192" cy="192"/>
                <a:chOff x="3552" y="2736"/>
                <a:chExt cx="192" cy="192"/>
              </a:xfrm>
            </p:grpSpPr>
            <p:sp>
              <p:nvSpPr>
                <p:cNvPr id="76874" name="Rectangle 568">
                  <a:extLst>
                    <a:ext uri="{FF2B5EF4-FFF2-40B4-BE49-F238E27FC236}">
                      <a16:creationId xmlns:a16="http://schemas.microsoft.com/office/drawing/2014/main" id="{CC1F80F7-872C-5C42-8630-829F1DCA5454}"/>
                    </a:ext>
                  </a:extLst>
                </p:cNvPr>
                <p:cNvSpPr>
                  <a:spLocks noChangeArrowheads="1"/>
                </p:cNvSpPr>
                <p:nvPr/>
              </p:nvSpPr>
              <p:spPr bwMode="auto">
                <a:xfrm>
                  <a:off x="3552" y="2736"/>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solidFill>
                      <a:srgbClr val="000000"/>
                    </a:solidFill>
                  </a:endParaRPr>
                </a:p>
              </p:txBody>
            </p:sp>
            <p:sp>
              <p:nvSpPr>
                <p:cNvPr id="76875" name="Rectangle 569">
                  <a:extLst>
                    <a:ext uri="{FF2B5EF4-FFF2-40B4-BE49-F238E27FC236}">
                      <a16:creationId xmlns:a16="http://schemas.microsoft.com/office/drawing/2014/main" id="{5F688463-5DE4-D244-9036-AE13A36A411F}"/>
                    </a:ext>
                  </a:extLst>
                </p:cNvPr>
                <p:cNvSpPr>
                  <a:spLocks noChangeArrowheads="1"/>
                </p:cNvSpPr>
                <p:nvPr/>
              </p:nvSpPr>
              <p:spPr bwMode="auto">
                <a:xfrm>
                  <a:off x="3600" y="2784"/>
                  <a:ext cx="96" cy="96"/>
                </a:xfrm>
                <a:prstGeom prst="rect">
                  <a:avLst/>
                </a:prstGeom>
                <a:solidFill>
                  <a:srgbClr val="FF00FF"/>
                </a:solidFill>
                <a:ln w="3175">
                  <a:solidFill>
                    <a:schemeClr val="tx1"/>
                  </a:solidFill>
                  <a:miter lim="800000"/>
                  <a:headEnd/>
                  <a:tailEnd/>
                </a:ln>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solidFill>
                      <a:srgbClr val="000000"/>
                    </a:solidFill>
                  </a:endParaRPr>
                </a:p>
              </p:txBody>
            </p:sp>
          </p:grpSp>
          <p:grpSp>
            <p:nvGrpSpPr>
              <p:cNvPr id="76841" name="Group 570">
                <a:extLst>
                  <a:ext uri="{FF2B5EF4-FFF2-40B4-BE49-F238E27FC236}">
                    <a16:creationId xmlns:a16="http://schemas.microsoft.com/office/drawing/2014/main" id="{096721D2-D290-6442-A921-61CE72D3666C}"/>
                  </a:ext>
                </a:extLst>
              </p:cNvPr>
              <p:cNvGrpSpPr>
                <a:grpSpLocks/>
              </p:cNvGrpSpPr>
              <p:nvPr/>
            </p:nvGrpSpPr>
            <p:grpSpPr bwMode="auto">
              <a:xfrm>
                <a:off x="4512" y="2928"/>
                <a:ext cx="192" cy="192"/>
                <a:chOff x="3552" y="2736"/>
                <a:chExt cx="192" cy="192"/>
              </a:xfrm>
            </p:grpSpPr>
            <p:sp>
              <p:nvSpPr>
                <p:cNvPr id="76872" name="Rectangle 571">
                  <a:extLst>
                    <a:ext uri="{FF2B5EF4-FFF2-40B4-BE49-F238E27FC236}">
                      <a16:creationId xmlns:a16="http://schemas.microsoft.com/office/drawing/2014/main" id="{121E92DF-1335-1547-96F6-B504D64B89BA}"/>
                    </a:ext>
                  </a:extLst>
                </p:cNvPr>
                <p:cNvSpPr>
                  <a:spLocks noChangeArrowheads="1"/>
                </p:cNvSpPr>
                <p:nvPr/>
              </p:nvSpPr>
              <p:spPr bwMode="auto">
                <a:xfrm>
                  <a:off x="3552" y="2736"/>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solidFill>
                      <a:srgbClr val="000000"/>
                    </a:solidFill>
                  </a:endParaRPr>
                </a:p>
              </p:txBody>
            </p:sp>
            <p:sp>
              <p:nvSpPr>
                <p:cNvPr id="76873" name="Rectangle 572">
                  <a:extLst>
                    <a:ext uri="{FF2B5EF4-FFF2-40B4-BE49-F238E27FC236}">
                      <a16:creationId xmlns:a16="http://schemas.microsoft.com/office/drawing/2014/main" id="{6040A718-BAFA-8746-A0FF-6F9E8FC3DA3C}"/>
                    </a:ext>
                  </a:extLst>
                </p:cNvPr>
                <p:cNvSpPr>
                  <a:spLocks noChangeArrowheads="1"/>
                </p:cNvSpPr>
                <p:nvPr/>
              </p:nvSpPr>
              <p:spPr bwMode="auto">
                <a:xfrm>
                  <a:off x="3600" y="2784"/>
                  <a:ext cx="96" cy="96"/>
                </a:xfrm>
                <a:prstGeom prst="rect">
                  <a:avLst/>
                </a:prstGeom>
                <a:solidFill>
                  <a:srgbClr val="FF00FF"/>
                </a:solidFill>
                <a:ln w="3175">
                  <a:solidFill>
                    <a:schemeClr val="tx1"/>
                  </a:solidFill>
                  <a:miter lim="800000"/>
                  <a:headEnd/>
                  <a:tailEnd/>
                </a:ln>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solidFill>
                      <a:srgbClr val="000000"/>
                    </a:solidFill>
                  </a:endParaRPr>
                </a:p>
              </p:txBody>
            </p:sp>
          </p:grpSp>
          <p:grpSp>
            <p:nvGrpSpPr>
              <p:cNvPr id="76842" name="Group 573">
                <a:extLst>
                  <a:ext uri="{FF2B5EF4-FFF2-40B4-BE49-F238E27FC236}">
                    <a16:creationId xmlns:a16="http://schemas.microsoft.com/office/drawing/2014/main" id="{28BCDEBA-FF50-BD49-A9BD-5ADD1D7698CB}"/>
                  </a:ext>
                </a:extLst>
              </p:cNvPr>
              <p:cNvGrpSpPr>
                <a:grpSpLocks/>
              </p:cNvGrpSpPr>
              <p:nvPr/>
            </p:nvGrpSpPr>
            <p:grpSpPr bwMode="auto">
              <a:xfrm>
                <a:off x="4512" y="3120"/>
                <a:ext cx="192" cy="192"/>
                <a:chOff x="3552" y="2736"/>
                <a:chExt cx="192" cy="192"/>
              </a:xfrm>
            </p:grpSpPr>
            <p:sp>
              <p:nvSpPr>
                <p:cNvPr id="76870" name="Rectangle 574">
                  <a:extLst>
                    <a:ext uri="{FF2B5EF4-FFF2-40B4-BE49-F238E27FC236}">
                      <a16:creationId xmlns:a16="http://schemas.microsoft.com/office/drawing/2014/main" id="{6F95BBCE-754B-E549-9779-961F596C5E7A}"/>
                    </a:ext>
                  </a:extLst>
                </p:cNvPr>
                <p:cNvSpPr>
                  <a:spLocks noChangeArrowheads="1"/>
                </p:cNvSpPr>
                <p:nvPr/>
              </p:nvSpPr>
              <p:spPr bwMode="auto">
                <a:xfrm>
                  <a:off x="3552" y="2736"/>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solidFill>
                      <a:srgbClr val="000000"/>
                    </a:solidFill>
                  </a:endParaRPr>
                </a:p>
              </p:txBody>
            </p:sp>
            <p:sp>
              <p:nvSpPr>
                <p:cNvPr id="76871" name="Rectangle 575">
                  <a:extLst>
                    <a:ext uri="{FF2B5EF4-FFF2-40B4-BE49-F238E27FC236}">
                      <a16:creationId xmlns:a16="http://schemas.microsoft.com/office/drawing/2014/main" id="{64D533D1-5CE0-0147-A48D-4588E1AB6837}"/>
                    </a:ext>
                  </a:extLst>
                </p:cNvPr>
                <p:cNvSpPr>
                  <a:spLocks noChangeArrowheads="1"/>
                </p:cNvSpPr>
                <p:nvPr/>
              </p:nvSpPr>
              <p:spPr bwMode="auto">
                <a:xfrm>
                  <a:off x="3600" y="2784"/>
                  <a:ext cx="96" cy="96"/>
                </a:xfrm>
                <a:prstGeom prst="rect">
                  <a:avLst/>
                </a:prstGeom>
                <a:solidFill>
                  <a:srgbClr val="FF00FF"/>
                </a:solidFill>
                <a:ln w="3175">
                  <a:solidFill>
                    <a:schemeClr val="tx1"/>
                  </a:solidFill>
                  <a:miter lim="800000"/>
                  <a:headEnd/>
                  <a:tailEnd/>
                </a:ln>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solidFill>
                      <a:srgbClr val="000000"/>
                    </a:solidFill>
                  </a:endParaRPr>
                </a:p>
              </p:txBody>
            </p:sp>
          </p:grpSp>
          <p:grpSp>
            <p:nvGrpSpPr>
              <p:cNvPr id="76843" name="Group 576">
                <a:extLst>
                  <a:ext uri="{FF2B5EF4-FFF2-40B4-BE49-F238E27FC236}">
                    <a16:creationId xmlns:a16="http://schemas.microsoft.com/office/drawing/2014/main" id="{C66BF45B-E3D7-CF4B-9D13-E416DAE68B1E}"/>
                  </a:ext>
                </a:extLst>
              </p:cNvPr>
              <p:cNvGrpSpPr>
                <a:grpSpLocks/>
              </p:cNvGrpSpPr>
              <p:nvPr/>
            </p:nvGrpSpPr>
            <p:grpSpPr bwMode="auto">
              <a:xfrm>
                <a:off x="4512" y="3312"/>
                <a:ext cx="192" cy="192"/>
                <a:chOff x="3552" y="2736"/>
                <a:chExt cx="192" cy="192"/>
              </a:xfrm>
            </p:grpSpPr>
            <p:sp>
              <p:nvSpPr>
                <p:cNvPr id="76868" name="Rectangle 577">
                  <a:extLst>
                    <a:ext uri="{FF2B5EF4-FFF2-40B4-BE49-F238E27FC236}">
                      <a16:creationId xmlns:a16="http://schemas.microsoft.com/office/drawing/2014/main" id="{78B99979-2C78-C645-A477-238574B45A89}"/>
                    </a:ext>
                  </a:extLst>
                </p:cNvPr>
                <p:cNvSpPr>
                  <a:spLocks noChangeArrowheads="1"/>
                </p:cNvSpPr>
                <p:nvPr/>
              </p:nvSpPr>
              <p:spPr bwMode="auto">
                <a:xfrm>
                  <a:off x="3552" y="2736"/>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solidFill>
                      <a:srgbClr val="000000"/>
                    </a:solidFill>
                  </a:endParaRPr>
                </a:p>
              </p:txBody>
            </p:sp>
            <p:sp>
              <p:nvSpPr>
                <p:cNvPr id="76869" name="Rectangle 578">
                  <a:extLst>
                    <a:ext uri="{FF2B5EF4-FFF2-40B4-BE49-F238E27FC236}">
                      <a16:creationId xmlns:a16="http://schemas.microsoft.com/office/drawing/2014/main" id="{4FE40B64-DB5C-D245-A967-93F75B8707B1}"/>
                    </a:ext>
                  </a:extLst>
                </p:cNvPr>
                <p:cNvSpPr>
                  <a:spLocks noChangeArrowheads="1"/>
                </p:cNvSpPr>
                <p:nvPr/>
              </p:nvSpPr>
              <p:spPr bwMode="auto">
                <a:xfrm>
                  <a:off x="3600" y="2784"/>
                  <a:ext cx="96" cy="96"/>
                </a:xfrm>
                <a:prstGeom prst="rect">
                  <a:avLst/>
                </a:prstGeom>
                <a:solidFill>
                  <a:srgbClr val="FF00FF"/>
                </a:solidFill>
                <a:ln w="3175">
                  <a:solidFill>
                    <a:schemeClr val="tx1"/>
                  </a:solidFill>
                  <a:miter lim="800000"/>
                  <a:headEnd/>
                  <a:tailEnd/>
                </a:ln>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solidFill>
                      <a:srgbClr val="000000"/>
                    </a:solidFill>
                  </a:endParaRPr>
                </a:p>
              </p:txBody>
            </p:sp>
          </p:grpSp>
          <p:grpSp>
            <p:nvGrpSpPr>
              <p:cNvPr id="76844" name="Group 579">
                <a:extLst>
                  <a:ext uri="{FF2B5EF4-FFF2-40B4-BE49-F238E27FC236}">
                    <a16:creationId xmlns:a16="http://schemas.microsoft.com/office/drawing/2014/main" id="{F77BB4B8-C239-1D4C-814C-4B36163A14F3}"/>
                  </a:ext>
                </a:extLst>
              </p:cNvPr>
              <p:cNvGrpSpPr>
                <a:grpSpLocks/>
              </p:cNvGrpSpPr>
              <p:nvPr/>
            </p:nvGrpSpPr>
            <p:grpSpPr bwMode="auto">
              <a:xfrm>
                <a:off x="4704" y="2736"/>
                <a:ext cx="192" cy="192"/>
                <a:chOff x="3552" y="2736"/>
                <a:chExt cx="192" cy="192"/>
              </a:xfrm>
            </p:grpSpPr>
            <p:sp>
              <p:nvSpPr>
                <p:cNvPr id="76866" name="Rectangle 580">
                  <a:extLst>
                    <a:ext uri="{FF2B5EF4-FFF2-40B4-BE49-F238E27FC236}">
                      <a16:creationId xmlns:a16="http://schemas.microsoft.com/office/drawing/2014/main" id="{C4735588-DAE6-BB41-93C1-212959F6076B}"/>
                    </a:ext>
                  </a:extLst>
                </p:cNvPr>
                <p:cNvSpPr>
                  <a:spLocks noChangeArrowheads="1"/>
                </p:cNvSpPr>
                <p:nvPr/>
              </p:nvSpPr>
              <p:spPr bwMode="auto">
                <a:xfrm>
                  <a:off x="3552" y="2736"/>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solidFill>
                      <a:srgbClr val="000000"/>
                    </a:solidFill>
                  </a:endParaRPr>
                </a:p>
              </p:txBody>
            </p:sp>
            <p:sp>
              <p:nvSpPr>
                <p:cNvPr id="76867" name="Rectangle 581">
                  <a:extLst>
                    <a:ext uri="{FF2B5EF4-FFF2-40B4-BE49-F238E27FC236}">
                      <a16:creationId xmlns:a16="http://schemas.microsoft.com/office/drawing/2014/main" id="{EAA2771D-3F42-0849-B01F-2D75307B3950}"/>
                    </a:ext>
                  </a:extLst>
                </p:cNvPr>
                <p:cNvSpPr>
                  <a:spLocks noChangeArrowheads="1"/>
                </p:cNvSpPr>
                <p:nvPr/>
              </p:nvSpPr>
              <p:spPr bwMode="auto">
                <a:xfrm>
                  <a:off x="3600" y="2784"/>
                  <a:ext cx="96" cy="96"/>
                </a:xfrm>
                <a:prstGeom prst="rect">
                  <a:avLst/>
                </a:prstGeom>
                <a:solidFill>
                  <a:srgbClr val="FF00FF"/>
                </a:solidFill>
                <a:ln w="3175">
                  <a:solidFill>
                    <a:schemeClr val="tx1"/>
                  </a:solidFill>
                  <a:miter lim="800000"/>
                  <a:headEnd/>
                  <a:tailEnd/>
                </a:ln>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solidFill>
                      <a:srgbClr val="000000"/>
                    </a:solidFill>
                  </a:endParaRPr>
                </a:p>
              </p:txBody>
            </p:sp>
          </p:grpSp>
          <p:grpSp>
            <p:nvGrpSpPr>
              <p:cNvPr id="76845" name="Group 582">
                <a:extLst>
                  <a:ext uri="{FF2B5EF4-FFF2-40B4-BE49-F238E27FC236}">
                    <a16:creationId xmlns:a16="http://schemas.microsoft.com/office/drawing/2014/main" id="{413A0098-07D0-F04F-8989-18476E0534B1}"/>
                  </a:ext>
                </a:extLst>
              </p:cNvPr>
              <p:cNvGrpSpPr>
                <a:grpSpLocks/>
              </p:cNvGrpSpPr>
              <p:nvPr/>
            </p:nvGrpSpPr>
            <p:grpSpPr bwMode="auto">
              <a:xfrm>
                <a:off x="4704" y="2928"/>
                <a:ext cx="192" cy="192"/>
                <a:chOff x="3552" y="2736"/>
                <a:chExt cx="192" cy="192"/>
              </a:xfrm>
            </p:grpSpPr>
            <p:sp>
              <p:nvSpPr>
                <p:cNvPr id="76864" name="Rectangle 583">
                  <a:extLst>
                    <a:ext uri="{FF2B5EF4-FFF2-40B4-BE49-F238E27FC236}">
                      <a16:creationId xmlns:a16="http://schemas.microsoft.com/office/drawing/2014/main" id="{492CC0C8-41CA-B64C-B36D-C964188286C6}"/>
                    </a:ext>
                  </a:extLst>
                </p:cNvPr>
                <p:cNvSpPr>
                  <a:spLocks noChangeArrowheads="1"/>
                </p:cNvSpPr>
                <p:nvPr/>
              </p:nvSpPr>
              <p:spPr bwMode="auto">
                <a:xfrm>
                  <a:off x="3552" y="2736"/>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solidFill>
                      <a:srgbClr val="000000"/>
                    </a:solidFill>
                  </a:endParaRPr>
                </a:p>
              </p:txBody>
            </p:sp>
            <p:sp>
              <p:nvSpPr>
                <p:cNvPr id="76865" name="Rectangle 584">
                  <a:extLst>
                    <a:ext uri="{FF2B5EF4-FFF2-40B4-BE49-F238E27FC236}">
                      <a16:creationId xmlns:a16="http://schemas.microsoft.com/office/drawing/2014/main" id="{9FAAE5D6-6334-2F46-AD49-11CE97B695A4}"/>
                    </a:ext>
                  </a:extLst>
                </p:cNvPr>
                <p:cNvSpPr>
                  <a:spLocks noChangeArrowheads="1"/>
                </p:cNvSpPr>
                <p:nvPr/>
              </p:nvSpPr>
              <p:spPr bwMode="auto">
                <a:xfrm>
                  <a:off x="3600" y="2784"/>
                  <a:ext cx="96" cy="96"/>
                </a:xfrm>
                <a:prstGeom prst="rect">
                  <a:avLst/>
                </a:prstGeom>
                <a:solidFill>
                  <a:srgbClr val="FF00FF"/>
                </a:solidFill>
                <a:ln w="3175">
                  <a:solidFill>
                    <a:schemeClr val="tx1"/>
                  </a:solidFill>
                  <a:miter lim="800000"/>
                  <a:headEnd/>
                  <a:tailEnd/>
                </a:ln>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solidFill>
                      <a:srgbClr val="000000"/>
                    </a:solidFill>
                  </a:endParaRPr>
                </a:p>
              </p:txBody>
            </p:sp>
          </p:grpSp>
          <p:grpSp>
            <p:nvGrpSpPr>
              <p:cNvPr id="76846" name="Group 585">
                <a:extLst>
                  <a:ext uri="{FF2B5EF4-FFF2-40B4-BE49-F238E27FC236}">
                    <a16:creationId xmlns:a16="http://schemas.microsoft.com/office/drawing/2014/main" id="{26FFBC26-FC86-7D41-9687-53975C344055}"/>
                  </a:ext>
                </a:extLst>
              </p:cNvPr>
              <p:cNvGrpSpPr>
                <a:grpSpLocks/>
              </p:cNvGrpSpPr>
              <p:nvPr/>
            </p:nvGrpSpPr>
            <p:grpSpPr bwMode="auto">
              <a:xfrm>
                <a:off x="4704" y="3120"/>
                <a:ext cx="192" cy="192"/>
                <a:chOff x="3552" y="2736"/>
                <a:chExt cx="192" cy="192"/>
              </a:xfrm>
            </p:grpSpPr>
            <p:sp>
              <p:nvSpPr>
                <p:cNvPr id="76862" name="Rectangle 586">
                  <a:extLst>
                    <a:ext uri="{FF2B5EF4-FFF2-40B4-BE49-F238E27FC236}">
                      <a16:creationId xmlns:a16="http://schemas.microsoft.com/office/drawing/2014/main" id="{B613DA14-304D-0C49-9D39-88EAD79227C8}"/>
                    </a:ext>
                  </a:extLst>
                </p:cNvPr>
                <p:cNvSpPr>
                  <a:spLocks noChangeArrowheads="1"/>
                </p:cNvSpPr>
                <p:nvPr/>
              </p:nvSpPr>
              <p:spPr bwMode="auto">
                <a:xfrm>
                  <a:off x="3552" y="2736"/>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solidFill>
                      <a:srgbClr val="000000"/>
                    </a:solidFill>
                  </a:endParaRPr>
                </a:p>
              </p:txBody>
            </p:sp>
            <p:sp>
              <p:nvSpPr>
                <p:cNvPr id="76863" name="Rectangle 587">
                  <a:extLst>
                    <a:ext uri="{FF2B5EF4-FFF2-40B4-BE49-F238E27FC236}">
                      <a16:creationId xmlns:a16="http://schemas.microsoft.com/office/drawing/2014/main" id="{AF26590E-45C4-A846-9547-0820BE71B18A}"/>
                    </a:ext>
                  </a:extLst>
                </p:cNvPr>
                <p:cNvSpPr>
                  <a:spLocks noChangeArrowheads="1"/>
                </p:cNvSpPr>
                <p:nvPr/>
              </p:nvSpPr>
              <p:spPr bwMode="auto">
                <a:xfrm>
                  <a:off x="3600" y="2784"/>
                  <a:ext cx="96" cy="96"/>
                </a:xfrm>
                <a:prstGeom prst="rect">
                  <a:avLst/>
                </a:prstGeom>
                <a:solidFill>
                  <a:srgbClr val="FF00FF"/>
                </a:solidFill>
                <a:ln w="3175">
                  <a:solidFill>
                    <a:schemeClr val="tx1"/>
                  </a:solidFill>
                  <a:miter lim="800000"/>
                  <a:headEnd/>
                  <a:tailEnd/>
                </a:ln>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solidFill>
                      <a:srgbClr val="000000"/>
                    </a:solidFill>
                  </a:endParaRPr>
                </a:p>
              </p:txBody>
            </p:sp>
          </p:grpSp>
          <p:grpSp>
            <p:nvGrpSpPr>
              <p:cNvPr id="76847" name="Group 588">
                <a:extLst>
                  <a:ext uri="{FF2B5EF4-FFF2-40B4-BE49-F238E27FC236}">
                    <a16:creationId xmlns:a16="http://schemas.microsoft.com/office/drawing/2014/main" id="{4E797E70-CA66-0A4B-BFB6-DF1E839D3CAE}"/>
                  </a:ext>
                </a:extLst>
              </p:cNvPr>
              <p:cNvGrpSpPr>
                <a:grpSpLocks/>
              </p:cNvGrpSpPr>
              <p:nvPr/>
            </p:nvGrpSpPr>
            <p:grpSpPr bwMode="auto">
              <a:xfrm>
                <a:off x="4704" y="3312"/>
                <a:ext cx="192" cy="192"/>
                <a:chOff x="3552" y="2736"/>
                <a:chExt cx="192" cy="192"/>
              </a:xfrm>
            </p:grpSpPr>
            <p:sp>
              <p:nvSpPr>
                <p:cNvPr id="76860" name="Rectangle 589">
                  <a:extLst>
                    <a:ext uri="{FF2B5EF4-FFF2-40B4-BE49-F238E27FC236}">
                      <a16:creationId xmlns:a16="http://schemas.microsoft.com/office/drawing/2014/main" id="{4AC93DBC-15FA-084B-86CA-34DE592AB7EF}"/>
                    </a:ext>
                  </a:extLst>
                </p:cNvPr>
                <p:cNvSpPr>
                  <a:spLocks noChangeArrowheads="1"/>
                </p:cNvSpPr>
                <p:nvPr/>
              </p:nvSpPr>
              <p:spPr bwMode="auto">
                <a:xfrm>
                  <a:off x="3552" y="2736"/>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solidFill>
                      <a:srgbClr val="000000"/>
                    </a:solidFill>
                  </a:endParaRPr>
                </a:p>
              </p:txBody>
            </p:sp>
            <p:sp>
              <p:nvSpPr>
                <p:cNvPr id="76861" name="Rectangle 590">
                  <a:extLst>
                    <a:ext uri="{FF2B5EF4-FFF2-40B4-BE49-F238E27FC236}">
                      <a16:creationId xmlns:a16="http://schemas.microsoft.com/office/drawing/2014/main" id="{D93B6D62-2D09-A24E-8EA6-B04DC830C76D}"/>
                    </a:ext>
                  </a:extLst>
                </p:cNvPr>
                <p:cNvSpPr>
                  <a:spLocks noChangeArrowheads="1"/>
                </p:cNvSpPr>
                <p:nvPr/>
              </p:nvSpPr>
              <p:spPr bwMode="auto">
                <a:xfrm>
                  <a:off x="3600" y="2784"/>
                  <a:ext cx="96" cy="96"/>
                </a:xfrm>
                <a:prstGeom prst="rect">
                  <a:avLst/>
                </a:prstGeom>
                <a:solidFill>
                  <a:srgbClr val="FF00FF"/>
                </a:solidFill>
                <a:ln w="3175">
                  <a:solidFill>
                    <a:schemeClr val="tx1"/>
                  </a:solidFill>
                  <a:miter lim="800000"/>
                  <a:headEnd/>
                  <a:tailEnd/>
                </a:ln>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solidFill>
                      <a:srgbClr val="000000"/>
                    </a:solidFill>
                  </a:endParaRPr>
                </a:p>
              </p:txBody>
            </p:sp>
          </p:grpSp>
          <p:grpSp>
            <p:nvGrpSpPr>
              <p:cNvPr id="76848" name="Group 591">
                <a:extLst>
                  <a:ext uri="{FF2B5EF4-FFF2-40B4-BE49-F238E27FC236}">
                    <a16:creationId xmlns:a16="http://schemas.microsoft.com/office/drawing/2014/main" id="{B28C4620-E1F4-C84C-9E2D-9F8E15CEE1E5}"/>
                  </a:ext>
                </a:extLst>
              </p:cNvPr>
              <p:cNvGrpSpPr>
                <a:grpSpLocks/>
              </p:cNvGrpSpPr>
              <p:nvPr/>
            </p:nvGrpSpPr>
            <p:grpSpPr bwMode="auto">
              <a:xfrm>
                <a:off x="4896" y="2736"/>
                <a:ext cx="192" cy="192"/>
                <a:chOff x="3552" y="2736"/>
                <a:chExt cx="192" cy="192"/>
              </a:xfrm>
            </p:grpSpPr>
            <p:sp>
              <p:nvSpPr>
                <p:cNvPr id="76858" name="Rectangle 592">
                  <a:extLst>
                    <a:ext uri="{FF2B5EF4-FFF2-40B4-BE49-F238E27FC236}">
                      <a16:creationId xmlns:a16="http://schemas.microsoft.com/office/drawing/2014/main" id="{ADEC3D6B-F716-7443-BB8C-51B7F4159C22}"/>
                    </a:ext>
                  </a:extLst>
                </p:cNvPr>
                <p:cNvSpPr>
                  <a:spLocks noChangeArrowheads="1"/>
                </p:cNvSpPr>
                <p:nvPr/>
              </p:nvSpPr>
              <p:spPr bwMode="auto">
                <a:xfrm>
                  <a:off x="3552" y="2736"/>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solidFill>
                      <a:srgbClr val="000000"/>
                    </a:solidFill>
                  </a:endParaRPr>
                </a:p>
              </p:txBody>
            </p:sp>
            <p:sp>
              <p:nvSpPr>
                <p:cNvPr id="76859" name="Rectangle 593">
                  <a:extLst>
                    <a:ext uri="{FF2B5EF4-FFF2-40B4-BE49-F238E27FC236}">
                      <a16:creationId xmlns:a16="http://schemas.microsoft.com/office/drawing/2014/main" id="{8E05E794-303A-0240-AA2A-C75EE3F5CAF4}"/>
                    </a:ext>
                  </a:extLst>
                </p:cNvPr>
                <p:cNvSpPr>
                  <a:spLocks noChangeArrowheads="1"/>
                </p:cNvSpPr>
                <p:nvPr/>
              </p:nvSpPr>
              <p:spPr bwMode="auto">
                <a:xfrm>
                  <a:off x="3600" y="2784"/>
                  <a:ext cx="96" cy="96"/>
                </a:xfrm>
                <a:prstGeom prst="rect">
                  <a:avLst/>
                </a:prstGeom>
                <a:solidFill>
                  <a:srgbClr val="FF00FF"/>
                </a:solidFill>
                <a:ln w="3175">
                  <a:solidFill>
                    <a:schemeClr val="tx1"/>
                  </a:solidFill>
                  <a:miter lim="800000"/>
                  <a:headEnd/>
                  <a:tailEnd/>
                </a:ln>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solidFill>
                      <a:srgbClr val="000000"/>
                    </a:solidFill>
                  </a:endParaRPr>
                </a:p>
              </p:txBody>
            </p:sp>
          </p:grpSp>
          <p:grpSp>
            <p:nvGrpSpPr>
              <p:cNvPr id="76849" name="Group 594">
                <a:extLst>
                  <a:ext uri="{FF2B5EF4-FFF2-40B4-BE49-F238E27FC236}">
                    <a16:creationId xmlns:a16="http://schemas.microsoft.com/office/drawing/2014/main" id="{D9B27A61-9602-0745-A389-6CA744A1EEDA}"/>
                  </a:ext>
                </a:extLst>
              </p:cNvPr>
              <p:cNvGrpSpPr>
                <a:grpSpLocks/>
              </p:cNvGrpSpPr>
              <p:nvPr/>
            </p:nvGrpSpPr>
            <p:grpSpPr bwMode="auto">
              <a:xfrm>
                <a:off x="4896" y="2928"/>
                <a:ext cx="192" cy="192"/>
                <a:chOff x="3552" y="2736"/>
                <a:chExt cx="192" cy="192"/>
              </a:xfrm>
            </p:grpSpPr>
            <p:sp>
              <p:nvSpPr>
                <p:cNvPr id="76856" name="Rectangle 595">
                  <a:extLst>
                    <a:ext uri="{FF2B5EF4-FFF2-40B4-BE49-F238E27FC236}">
                      <a16:creationId xmlns:a16="http://schemas.microsoft.com/office/drawing/2014/main" id="{A0071A6D-D4DD-2A49-ACE0-E2BA4C61C848}"/>
                    </a:ext>
                  </a:extLst>
                </p:cNvPr>
                <p:cNvSpPr>
                  <a:spLocks noChangeArrowheads="1"/>
                </p:cNvSpPr>
                <p:nvPr/>
              </p:nvSpPr>
              <p:spPr bwMode="auto">
                <a:xfrm>
                  <a:off x="3552" y="2736"/>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solidFill>
                      <a:srgbClr val="000000"/>
                    </a:solidFill>
                  </a:endParaRPr>
                </a:p>
              </p:txBody>
            </p:sp>
            <p:sp>
              <p:nvSpPr>
                <p:cNvPr id="76857" name="Rectangle 596">
                  <a:extLst>
                    <a:ext uri="{FF2B5EF4-FFF2-40B4-BE49-F238E27FC236}">
                      <a16:creationId xmlns:a16="http://schemas.microsoft.com/office/drawing/2014/main" id="{9D63AC82-6C6A-F947-82D2-335CD303BCA4}"/>
                    </a:ext>
                  </a:extLst>
                </p:cNvPr>
                <p:cNvSpPr>
                  <a:spLocks noChangeArrowheads="1"/>
                </p:cNvSpPr>
                <p:nvPr/>
              </p:nvSpPr>
              <p:spPr bwMode="auto">
                <a:xfrm>
                  <a:off x="3600" y="2784"/>
                  <a:ext cx="96" cy="96"/>
                </a:xfrm>
                <a:prstGeom prst="rect">
                  <a:avLst/>
                </a:prstGeom>
                <a:solidFill>
                  <a:srgbClr val="FF00FF"/>
                </a:solidFill>
                <a:ln w="3175">
                  <a:solidFill>
                    <a:schemeClr val="tx1"/>
                  </a:solidFill>
                  <a:miter lim="800000"/>
                  <a:headEnd/>
                  <a:tailEnd/>
                </a:ln>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solidFill>
                      <a:srgbClr val="000000"/>
                    </a:solidFill>
                  </a:endParaRPr>
                </a:p>
              </p:txBody>
            </p:sp>
          </p:grpSp>
          <p:grpSp>
            <p:nvGrpSpPr>
              <p:cNvPr id="76850" name="Group 597">
                <a:extLst>
                  <a:ext uri="{FF2B5EF4-FFF2-40B4-BE49-F238E27FC236}">
                    <a16:creationId xmlns:a16="http://schemas.microsoft.com/office/drawing/2014/main" id="{8F0B63AF-339B-2A42-A0D3-FC61337DE541}"/>
                  </a:ext>
                </a:extLst>
              </p:cNvPr>
              <p:cNvGrpSpPr>
                <a:grpSpLocks/>
              </p:cNvGrpSpPr>
              <p:nvPr/>
            </p:nvGrpSpPr>
            <p:grpSpPr bwMode="auto">
              <a:xfrm>
                <a:off x="4896" y="3120"/>
                <a:ext cx="192" cy="192"/>
                <a:chOff x="3552" y="2736"/>
                <a:chExt cx="192" cy="192"/>
              </a:xfrm>
            </p:grpSpPr>
            <p:sp>
              <p:nvSpPr>
                <p:cNvPr id="76854" name="Rectangle 598">
                  <a:extLst>
                    <a:ext uri="{FF2B5EF4-FFF2-40B4-BE49-F238E27FC236}">
                      <a16:creationId xmlns:a16="http://schemas.microsoft.com/office/drawing/2014/main" id="{605E0F23-ACA2-5D42-A72C-FD3004C42493}"/>
                    </a:ext>
                  </a:extLst>
                </p:cNvPr>
                <p:cNvSpPr>
                  <a:spLocks noChangeArrowheads="1"/>
                </p:cNvSpPr>
                <p:nvPr/>
              </p:nvSpPr>
              <p:spPr bwMode="auto">
                <a:xfrm>
                  <a:off x="3552" y="2736"/>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solidFill>
                      <a:srgbClr val="000000"/>
                    </a:solidFill>
                  </a:endParaRPr>
                </a:p>
              </p:txBody>
            </p:sp>
            <p:sp>
              <p:nvSpPr>
                <p:cNvPr id="76855" name="Rectangle 599">
                  <a:extLst>
                    <a:ext uri="{FF2B5EF4-FFF2-40B4-BE49-F238E27FC236}">
                      <a16:creationId xmlns:a16="http://schemas.microsoft.com/office/drawing/2014/main" id="{73F0B939-5416-EE4C-9E59-BF5DE9C43418}"/>
                    </a:ext>
                  </a:extLst>
                </p:cNvPr>
                <p:cNvSpPr>
                  <a:spLocks noChangeArrowheads="1"/>
                </p:cNvSpPr>
                <p:nvPr/>
              </p:nvSpPr>
              <p:spPr bwMode="auto">
                <a:xfrm>
                  <a:off x="3600" y="2784"/>
                  <a:ext cx="96" cy="96"/>
                </a:xfrm>
                <a:prstGeom prst="rect">
                  <a:avLst/>
                </a:prstGeom>
                <a:solidFill>
                  <a:srgbClr val="FF00FF"/>
                </a:solidFill>
                <a:ln w="3175">
                  <a:solidFill>
                    <a:schemeClr val="tx1"/>
                  </a:solidFill>
                  <a:miter lim="800000"/>
                  <a:headEnd/>
                  <a:tailEnd/>
                </a:ln>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solidFill>
                      <a:srgbClr val="000000"/>
                    </a:solidFill>
                  </a:endParaRPr>
                </a:p>
              </p:txBody>
            </p:sp>
          </p:grpSp>
          <p:grpSp>
            <p:nvGrpSpPr>
              <p:cNvPr id="76851" name="Group 600">
                <a:extLst>
                  <a:ext uri="{FF2B5EF4-FFF2-40B4-BE49-F238E27FC236}">
                    <a16:creationId xmlns:a16="http://schemas.microsoft.com/office/drawing/2014/main" id="{7EF789C5-9790-5240-B823-A5433B36E3C1}"/>
                  </a:ext>
                </a:extLst>
              </p:cNvPr>
              <p:cNvGrpSpPr>
                <a:grpSpLocks/>
              </p:cNvGrpSpPr>
              <p:nvPr/>
            </p:nvGrpSpPr>
            <p:grpSpPr bwMode="auto">
              <a:xfrm>
                <a:off x="4896" y="3312"/>
                <a:ext cx="192" cy="192"/>
                <a:chOff x="3552" y="2736"/>
                <a:chExt cx="192" cy="192"/>
              </a:xfrm>
            </p:grpSpPr>
            <p:sp>
              <p:nvSpPr>
                <p:cNvPr id="76852" name="Rectangle 601">
                  <a:extLst>
                    <a:ext uri="{FF2B5EF4-FFF2-40B4-BE49-F238E27FC236}">
                      <a16:creationId xmlns:a16="http://schemas.microsoft.com/office/drawing/2014/main" id="{13F82CC9-3D3F-574D-B6D0-208197DF2929}"/>
                    </a:ext>
                  </a:extLst>
                </p:cNvPr>
                <p:cNvSpPr>
                  <a:spLocks noChangeArrowheads="1"/>
                </p:cNvSpPr>
                <p:nvPr/>
              </p:nvSpPr>
              <p:spPr bwMode="auto">
                <a:xfrm>
                  <a:off x="3552" y="2736"/>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solidFill>
                      <a:srgbClr val="000000"/>
                    </a:solidFill>
                  </a:endParaRPr>
                </a:p>
              </p:txBody>
            </p:sp>
            <p:sp>
              <p:nvSpPr>
                <p:cNvPr id="76853" name="Rectangle 602">
                  <a:extLst>
                    <a:ext uri="{FF2B5EF4-FFF2-40B4-BE49-F238E27FC236}">
                      <a16:creationId xmlns:a16="http://schemas.microsoft.com/office/drawing/2014/main" id="{31E4EDE9-B3AF-4F42-878A-7DFF6AD2C70A}"/>
                    </a:ext>
                  </a:extLst>
                </p:cNvPr>
                <p:cNvSpPr>
                  <a:spLocks noChangeArrowheads="1"/>
                </p:cNvSpPr>
                <p:nvPr/>
              </p:nvSpPr>
              <p:spPr bwMode="auto">
                <a:xfrm>
                  <a:off x="3600" y="2784"/>
                  <a:ext cx="96" cy="96"/>
                </a:xfrm>
                <a:prstGeom prst="rect">
                  <a:avLst/>
                </a:prstGeom>
                <a:solidFill>
                  <a:srgbClr val="FF00FF"/>
                </a:solidFill>
                <a:ln w="3175">
                  <a:solidFill>
                    <a:schemeClr val="tx1"/>
                  </a:solidFill>
                  <a:miter lim="800000"/>
                  <a:headEnd/>
                  <a:tailEnd/>
                </a:ln>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solidFill>
                      <a:srgbClr val="000000"/>
                    </a:solidFill>
                  </a:endParaRPr>
                </a:p>
              </p:txBody>
            </p:sp>
          </p:grpSp>
        </p:grpSp>
        <p:sp>
          <p:nvSpPr>
            <p:cNvPr id="76818" name="AutoShape 603">
              <a:extLst>
                <a:ext uri="{FF2B5EF4-FFF2-40B4-BE49-F238E27FC236}">
                  <a16:creationId xmlns:a16="http://schemas.microsoft.com/office/drawing/2014/main" id="{1340CE0B-616A-B947-AF60-FF016DDC87EF}"/>
                </a:ext>
              </a:extLst>
            </p:cNvPr>
            <p:cNvSpPr>
              <a:spLocks noChangeArrowheads="1"/>
            </p:cNvSpPr>
            <p:nvPr/>
          </p:nvSpPr>
          <p:spPr bwMode="auto">
            <a:xfrm>
              <a:off x="3552" y="2562"/>
              <a:ext cx="481" cy="429"/>
            </a:xfrm>
            <a:prstGeom prst="rightArrow">
              <a:avLst>
                <a:gd name="adj1" fmla="val 50000"/>
                <a:gd name="adj2" fmla="val 28030"/>
              </a:avLst>
            </a:prstGeom>
            <a:solidFill>
              <a:schemeClr val="bg1"/>
            </a:solidFill>
            <a:ln w="38100">
              <a:solidFill>
                <a:schemeClr val="tx1"/>
              </a:solidFill>
              <a:miter lim="800000"/>
              <a:headEnd/>
              <a:tailEnd/>
            </a:ln>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ko-KR" sz="1800">
                  <a:solidFill>
                    <a:srgbClr val="000000"/>
                  </a:solidFill>
                  <a:latin typeface="Verdana" panose="020B0604030504040204" pitchFamily="34" charset="0"/>
                  <a:ea typeface="굴림" panose="020B0600000101010101" pitchFamily="34" charset="-127"/>
                </a:rPr>
                <a:t>add</a:t>
              </a:r>
            </a:p>
          </p:txBody>
        </p:sp>
      </p:grpSp>
      <p:sp>
        <p:nvSpPr>
          <p:cNvPr id="76810" name="Text Box 604">
            <a:extLst>
              <a:ext uri="{FF2B5EF4-FFF2-40B4-BE49-F238E27FC236}">
                <a16:creationId xmlns:a16="http://schemas.microsoft.com/office/drawing/2014/main" id="{CCE50567-855A-7348-B803-0F19C13A1522}"/>
              </a:ext>
            </a:extLst>
          </p:cNvPr>
          <p:cNvSpPr txBox="1">
            <a:spLocks noChangeArrowheads="1"/>
          </p:cNvSpPr>
          <p:nvPr/>
        </p:nvSpPr>
        <p:spPr bwMode="auto">
          <a:xfrm>
            <a:off x="2097088" y="2230438"/>
            <a:ext cx="1274762"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ko-KR" sz="1800">
                <a:solidFill>
                  <a:srgbClr val="000000"/>
                </a:solidFill>
                <a:latin typeface="Verdana" panose="020B0604030504040204" pitchFamily="34" charset="0"/>
                <a:ea typeface="굴림" panose="020B0600000101010101" pitchFamily="34" charset="-127"/>
              </a:rPr>
              <a:t>Load Unit</a:t>
            </a:r>
          </a:p>
        </p:txBody>
      </p:sp>
      <p:sp>
        <p:nvSpPr>
          <p:cNvPr id="76811" name="Text Box 605">
            <a:extLst>
              <a:ext uri="{FF2B5EF4-FFF2-40B4-BE49-F238E27FC236}">
                <a16:creationId xmlns:a16="http://schemas.microsoft.com/office/drawing/2014/main" id="{60789A74-2C65-5E4A-BAA6-821751D8B96F}"/>
              </a:ext>
            </a:extLst>
          </p:cNvPr>
          <p:cNvSpPr txBox="1">
            <a:spLocks noChangeArrowheads="1"/>
          </p:cNvSpPr>
          <p:nvPr/>
        </p:nvSpPr>
        <p:spPr bwMode="auto">
          <a:xfrm>
            <a:off x="4384675" y="2230438"/>
            <a:ext cx="162242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ko-KR" sz="1800">
                <a:solidFill>
                  <a:srgbClr val="000000"/>
                </a:solidFill>
                <a:latin typeface="Verdana" panose="020B0604030504040204" pitchFamily="34" charset="0"/>
                <a:ea typeface="굴림" panose="020B0600000101010101" pitchFamily="34" charset="-127"/>
              </a:rPr>
              <a:t>Multiply Unit</a:t>
            </a:r>
          </a:p>
        </p:txBody>
      </p:sp>
      <p:sp>
        <p:nvSpPr>
          <p:cNvPr id="76812" name="Text Box 606">
            <a:extLst>
              <a:ext uri="{FF2B5EF4-FFF2-40B4-BE49-F238E27FC236}">
                <a16:creationId xmlns:a16="http://schemas.microsoft.com/office/drawing/2014/main" id="{C64BA5E7-E2E7-3743-BE5D-9190892B220F}"/>
              </a:ext>
            </a:extLst>
          </p:cNvPr>
          <p:cNvSpPr txBox="1">
            <a:spLocks noChangeArrowheads="1"/>
          </p:cNvSpPr>
          <p:nvPr/>
        </p:nvSpPr>
        <p:spPr bwMode="auto">
          <a:xfrm>
            <a:off x="7045325" y="2230438"/>
            <a:ext cx="1169988"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ko-KR" sz="1800">
                <a:solidFill>
                  <a:srgbClr val="000000"/>
                </a:solidFill>
                <a:latin typeface="Verdana" panose="020B0604030504040204" pitchFamily="34" charset="0"/>
                <a:ea typeface="굴림" panose="020B0600000101010101" pitchFamily="34" charset="-127"/>
              </a:rPr>
              <a:t>Add Unit</a:t>
            </a:r>
          </a:p>
        </p:txBody>
      </p:sp>
      <p:sp>
        <p:nvSpPr>
          <p:cNvPr id="76813" name="Line 607">
            <a:extLst>
              <a:ext uri="{FF2B5EF4-FFF2-40B4-BE49-F238E27FC236}">
                <a16:creationId xmlns:a16="http://schemas.microsoft.com/office/drawing/2014/main" id="{23DF7C34-E967-3B4F-B165-6764E431877E}"/>
              </a:ext>
            </a:extLst>
          </p:cNvPr>
          <p:cNvSpPr>
            <a:spLocks noChangeShapeType="1"/>
          </p:cNvSpPr>
          <p:nvPr/>
        </p:nvSpPr>
        <p:spPr bwMode="auto">
          <a:xfrm>
            <a:off x="228600" y="3130550"/>
            <a:ext cx="0" cy="91440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US"/>
          </a:p>
        </p:txBody>
      </p:sp>
      <p:sp>
        <p:nvSpPr>
          <p:cNvPr id="76814" name="Text Box 608">
            <a:extLst>
              <a:ext uri="{FF2B5EF4-FFF2-40B4-BE49-F238E27FC236}">
                <a16:creationId xmlns:a16="http://schemas.microsoft.com/office/drawing/2014/main" id="{E4E7572A-BB54-9A4B-8F51-58295D174A29}"/>
              </a:ext>
            </a:extLst>
          </p:cNvPr>
          <p:cNvSpPr txBox="1">
            <a:spLocks noChangeArrowheads="1"/>
          </p:cNvSpPr>
          <p:nvPr/>
        </p:nvSpPr>
        <p:spPr bwMode="auto">
          <a:xfrm>
            <a:off x="231775" y="3373438"/>
            <a:ext cx="69532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ko-KR" sz="1800" i="1">
                <a:solidFill>
                  <a:srgbClr val="000000"/>
                </a:solidFill>
                <a:latin typeface="Verdana" panose="020B0604030504040204" pitchFamily="34" charset="0"/>
                <a:ea typeface="굴림" panose="020B0600000101010101" pitchFamily="34" charset="-127"/>
              </a:rPr>
              <a:t>time</a:t>
            </a:r>
          </a:p>
        </p:txBody>
      </p:sp>
      <p:sp>
        <p:nvSpPr>
          <p:cNvPr id="76815" name="AutoShape 609">
            <a:extLst>
              <a:ext uri="{FF2B5EF4-FFF2-40B4-BE49-F238E27FC236}">
                <a16:creationId xmlns:a16="http://schemas.microsoft.com/office/drawing/2014/main" id="{12D1858D-C8F4-C745-8A77-5F3EF3020CBB}"/>
              </a:ext>
            </a:extLst>
          </p:cNvPr>
          <p:cNvSpPr>
            <a:spLocks noChangeArrowheads="1"/>
          </p:cNvSpPr>
          <p:nvPr/>
        </p:nvSpPr>
        <p:spPr bwMode="auto">
          <a:xfrm>
            <a:off x="838200" y="5403850"/>
            <a:ext cx="1449388" cy="981075"/>
          </a:xfrm>
          <a:prstGeom prst="rightArrow">
            <a:avLst>
              <a:gd name="adj1" fmla="val 50000"/>
              <a:gd name="adj2" fmla="val 36934"/>
            </a:avLst>
          </a:prstGeom>
          <a:solidFill>
            <a:schemeClr val="bg1"/>
          </a:solidFill>
          <a:ln w="38100">
            <a:solidFill>
              <a:schemeClr val="tx1"/>
            </a:solidFill>
            <a:miter lim="800000"/>
            <a:headEnd/>
            <a:tailEnd/>
          </a:ln>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ko-KR" sz="1400" i="1">
                <a:solidFill>
                  <a:srgbClr val="000000"/>
                </a:solidFill>
                <a:latin typeface="Verdana" panose="020B0604030504040204" pitchFamily="34" charset="0"/>
                <a:ea typeface="굴림" panose="020B0600000101010101" pitchFamily="34" charset="-127"/>
              </a:rPr>
              <a:t>Instruction issue</a:t>
            </a:r>
          </a:p>
        </p:txBody>
      </p:sp>
      <p:sp>
        <p:nvSpPr>
          <p:cNvPr id="76816" name="TextBox 610">
            <a:extLst>
              <a:ext uri="{FF2B5EF4-FFF2-40B4-BE49-F238E27FC236}">
                <a16:creationId xmlns:a16="http://schemas.microsoft.com/office/drawing/2014/main" id="{3B4D0462-BEFB-A848-A7A5-E1ED8301966E}"/>
              </a:ext>
            </a:extLst>
          </p:cNvPr>
          <p:cNvSpPr txBox="1">
            <a:spLocks noChangeArrowheads="1"/>
          </p:cNvSpPr>
          <p:nvPr/>
        </p:nvSpPr>
        <p:spPr bwMode="auto">
          <a:xfrm>
            <a:off x="152400" y="6535738"/>
            <a:ext cx="1738313"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000">
                <a:solidFill>
                  <a:srgbClr val="000000"/>
                </a:solidFill>
              </a:rPr>
              <a:t>Slide credit: Krste Asanovic</a:t>
            </a:r>
          </a:p>
        </p:txBody>
      </p:sp>
    </p:spTree>
    <p:extLst>
      <p:ext uri="{BB962C8B-B14F-4D97-AF65-F5344CB8AC3E}">
        <p14:creationId xmlns:p14="http://schemas.microsoft.com/office/powerpoint/2010/main" val="156009843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4342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43529"/>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43033"/>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499"/>
                                          </p:stCondLst>
                                        </p:cTn>
                                        <p:tgtEl>
                                          <p:spTgt spid="2"/>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499"/>
                                          </p:stCondLst>
                                        </p:cTn>
                                        <p:tgtEl>
                                          <p:spTgt spid="43627"/>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499"/>
                                          </p:stCondLst>
                                        </p:cTn>
                                        <p:tgtEl>
                                          <p:spTgt spid="431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Title 1">
            <a:extLst>
              <a:ext uri="{FF2B5EF4-FFF2-40B4-BE49-F238E27FC236}">
                <a16:creationId xmlns:a16="http://schemas.microsoft.com/office/drawing/2014/main" id="{B2482C03-C185-9749-9D4B-D4E4B11153EF}"/>
              </a:ext>
            </a:extLst>
          </p:cNvPr>
          <p:cNvSpPr>
            <a:spLocks noGrp="1"/>
          </p:cNvSpPr>
          <p:nvPr>
            <p:ph type="title"/>
          </p:nvPr>
        </p:nvSpPr>
        <p:spPr/>
        <p:txBody>
          <a:bodyPr/>
          <a:lstStyle/>
          <a:p>
            <a:r>
              <a:rPr lang="en-US" altLang="en-US">
                <a:ea typeface="ＭＳ Ｐゴシック" panose="020B0600070205080204" pitchFamily="34" charset="-128"/>
              </a:rPr>
              <a:t>Automatic Code Vectorization</a:t>
            </a:r>
          </a:p>
        </p:txBody>
      </p:sp>
      <p:sp>
        <p:nvSpPr>
          <p:cNvPr id="36867" name="Slide Number Placeholder 3">
            <a:extLst>
              <a:ext uri="{FF2B5EF4-FFF2-40B4-BE49-F238E27FC236}">
                <a16:creationId xmlns:a16="http://schemas.microsoft.com/office/drawing/2014/main" id="{CAC0D2AD-ED39-5D44-9F71-F18E62B89483}"/>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38F3E215-91F1-E54C-81D3-01DED3893966}" type="slidenum">
              <a:rPr kumimoji="0" lang="en-US" altLang="en-US" sz="1600" b="0" i="0" u="none" strike="noStrike" kern="1200" cap="none" spc="0" normalizeH="0" baseline="0" noProof="0" smtClean="0">
                <a:ln>
                  <a:noFill/>
                </a:ln>
                <a:solidFill>
                  <a:srgbClr val="000000"/>
                </a:solidFill>
                <a:effectLst/>
                <a:uLnTx/>
                <a:uFillTx/>
                <a:latin typeface="Garamond" panose="02020404030301010803" pitchFamily="18" charset="0"/>
                <a:ea typeface="ＭＳ Ｐゴシック" panose="020B0600070205080204" pitchFamily="34" charset="-128"/>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13</a:t>
            </a:fld>
            <a:endParaRPr kumimoji="0" lang="en-US" altLang="en-US" sz="1600" b="0" i="0" u="none" strike="noStrike" kern="1200" cap="none" spc="0" normalizeH="0" baseline="0" noProof="0">
              <a:ln>
                <a:noFill/>
              </a:ln>
              <a:solidFill>
                <a:srgbClr val="000000"/>
              </a:solidFill>
              <a:effectLst/>
              <a:uLnTx/>
              <a:uFillTx/>
              <a:latin typeface="Garamond" panose="02020404030301010803" pitchFamily="18" charset="0"/>
              <a:ea typeface="ＭＳ Ｐゴシック" panose="020B0600070205080204" pitchFamily="34" charset="-128"/>
              <a:cs typeface="Arial" panose="020B0604020202020204" pitchFamily="34" charset="0"/>
            </a:endParaRPr>
          </a:p>
        </p:txBody>
      </p:sp>
      <p:sp>
        <p:nvSpPr>
          <p:cNvPr id="36868" name="Text Box 3">
            <a:extLst>
              <a:ext uri="{FF2B5EF4-FFF2-40B4-BE49-F238E27FC236}">
                <a16:creationId xmlns:a16="http://schemas.microsoft.com/office/drawing/2014/main" id="{ADCF5B3A-4A34-8346-8395-B61D3C1DAAD3}"/>
              </a:ext>
            </a:extLst>
          </p:cNvPr>
          <p:cNvSpPr txBox="1">
            <a:spLocks noChangeArrowheads="1"/>
          </p:cNvSpPr>
          <p:nvPr/>
        </p:nvSpPr>
        <p:spPr bwMode="auto">
          <a:xfrm>
            <a:off x="2819400" y="914400"/>
            <a:ext cx="301625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10000"/>
              </a:spcBef>
              <a:spcAft>
                <a:spcPct val="0"/>
              </a:spcAft>
              <a:buClrTx/>
              <a:buSzTx/>
              <a:buFontTx/>
              <a:buNone/>
              <a:tabLst/>
              <a:defRPr/>
            </a:pPr>
            <a:r>
              <a:rPr kumimoji="0" lang="en-US" altLang="ko-KR" sz="1600" b="1" i="0" u="none" strike="noStrike" kern="1200" cap="none" spc="0" normalizeH="0" baseline="0" noProof="0">
                <a:ln>
                  <a:noFill/>
                </a:ln>
                <a:solidFill>
                  <a:srgbClr val="000000"/>
                </a:solidFill>
                <a:effectLst/>
                <a:uLnTx/>
                <a:uFillTx/>
                <a:latin typeface="Courier New" panose="02070309020205020404" pitchFamily="49" charset="0"/>
                <a:ea typeface="굴림" panose="020B0600000101010101" pitchFamily="34" charset="-127"/>
                <a:cs typeface="+mn-cs"/>
              </a:rPr>
              <a:t>for (i=0; i &lt; N; i++)</a:t>
            </a:r>
          </a:p>
          <a:p>
            <a:pPr marL="0" marR="0" lvl="0" indent="0" algn="l" defTabSz="914400" rtl="0" eaLnBrk="1" fontAlgn="base" latinLnBrk="0" hangingPunct="1">
              <a:lnSpc>
                <a:spcPct val="100000"/>
              </a:lnSpc>
              <a:spcBef>
                <a:spcPct val="10000"/>
              </a:spcBef>
              <a:spcAft>
                <a:spcPct val="0"/>
              </a:spcAft>
              <a:buClrTx/>
              <a:buSzTx/>
              <a:buFontTx/>
              <a:buNone/>
              <a:tabLst/>
              <a:defRPr/>
            </a:pPr>
            <a:r>
              <a:rPr kumimoji="0" lang="en-US" altLang="ko-KR" sz="1600" b="1" i="0" u="none" strike="noStrike" kern="1200" cap="none" spc="0" normalizeH="0" baseline="0" noProof="0">
                <a:ln>
                  <a:noFill/>
                </a:ln>
                <a:solidFill>
                  <a:srgbClr val="000000"/>
                </a:solidFill>
                <a:effectLst/>
                <a:uLnTx/>
                <a:uFillTx/>
                <a:latin typeface="Courier New" panose="02070309020205020404" pitchFamily="49" charset="0"/>
                <a:ea typeface="굴림" panose="020B0600000101010101" pitchFamily="34" charset="-127"/>
                <a:cs typeface="+mn-cs"/>
              </a:rPr>
              <a:t>    C[i] = A[i] + B[i];</a:t>
            </a:r>
          </a:p>
        </p:txBody>
      </p:sp>
      <p:grpSp>
        <p:nvGrpSpPr>
          <p:cNvPr id="2" name="Group 4">
            <a:extLst>
              <a:ext uri="{FF2B5EF4-FFF2-40B4-BE49-F238E27FC236}">
                <a16:creationId xmlns:a16="http://schemas.microsoft.com/office/drawing/2014/main" id="{6285E0B6-24FF-BE47-BBCC-B4B2065DABC1}"/>
              </a:ext>
            </a:extLst>
          </p:cNvPr>
          <p:cNvGrpSpPr>
            <a:grpSpLocks/>
          </p:cNvGrpSpPr>
          <p:nvPr/>
        </p:nvGrpSpPr>
        <p:grpSpPr bwMode="auto">
          <a:xfrm>
            <a:off x="-61913" y="1462088"/>
            <a:ext cx="3138488" cy="5243512"/>
            <a:chOff x="-39" y="921"/>
            <a:chExt cx="1977" cy="3303"/>
          </a:xfrm>
        </p:grpSpPr>
        <p:grpSp>
          <p:nvGrpSpPr>
            <p:cNvPr id="36901" name="Group 8">
              <a:extLst>
                <a:ext uri="{FF2B5EF4-FFF2-40B4-BE49-F238E27FC236}">
                  <a16:creationId xmlns:a16="http://schemas.microsoft.com/office/drawing/2014/main" id="{6E801936-AE4F-8146-B0D7-8C2801117D61}"/>
                </a:ext>
              </a:extLst>
            </p:cNvPr>
            <p:cNvGrpSpPr>
              <a:grpSpLocks/>
            </p:cNvGrpSpPr>
            <p:nvPr/>
          </p:nvGrpSpPr>
          <p:grpSpPr bwMode="auto">
            <a:xfrm>
              <a:off x="673" y="1258"/>
              <a:ext cx="1017" cy="1405"/>
              <a:chOff x="721" y="922"/>
              <a:chExt cx="1017" cy="1405"/>
            </a:xfrm>
          </p:grpSpPr>
          <p:sp>
            <p:nvSpPr>
              <p:cNvPr id="36915" name="AutoShape 6">
                <a:extLst>
                  <a:ext uri="{FF2B5EF4-FFF2-40B4-BE49-F238E27FC236}">
                    <a16:creationId xmlns:a16="http://schemas.microsoft.com/office/drawing/2014/main" id="{1C919B34-6FA7-904A-AACC-6E53A73F6A1A}"/>
                  </a:ext>
                </a:extLst>
              </p:cNvPr>
              <p:cNvSpPr>
                <a:spLocks noChangeArrowheads="1"/>
              </p:cNvSpPr>
              <p:nvPr/>
            </p:nvSpPr>
            <p:spPr bwMode="auto">
              <a:xfrm>
                <a:off x="721" y="922"/>
                <a:ext cx="441" cy="253"/>
              </a:xfrm>
              <a:prstGeom prst="roundRect">
                <a:avLst>
                  <a:gd name="adj" fmla="val 16667"/>
                </a:avLst>
              </a:prstGeom>
              <a:solidFill>
                <a:schemeClr val="hlink"/>
              </a:solidFill>
              <a:ln w="3175">
                <a:solidFill>
                  <a:schemeClr val="tx1"/>
                </a:solidFill>
                <a:round/>
                <a:headEnd/>
                <a:tailEnd/>
              </a:ln>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ko-KR" sz="1800" b="0" i="0" u="none" strike="noStrike" kern="1200" cap="none" spc="0" normalizeH="0" baseline="0" noProof="0">
                    <a:ln>
                      <a:noFill/>
                    </a:ln>
                    <a:solidFill>
                      <a:srgbClr val="FFFFFF"/>
                    </a:solidFill>
                    <a:effectLst/>
                    <a:uLnTx/>
                    <a:uFillTx/>
                    <a:latin typeface="Verdana" panose="020B0604030504040204" pitchFamily="34" charset="0"/>
                    <a:ea typeface="굴림" panose="020B0600000101010101" pitchFamily="34" charset="-127"/>
                    <a:cs typeface="+mn-cs"/>
                  </a:rPr>
                  <a:t>load</a:t>
                </a:r>
              </a:p>
            </p:txBody>
          </p:sp>
          <p:sp>
            <p:nvSpPr>
              <p:cNvPr id="36916" name="AutoShape 7">
                <a:extLst>
                  <a:ext uri="{FF2B5EF4-FFF2-40B4-BE49-F238E27FC236}">
                    <a16:creationId xmlns:a16="http://schemas.microsoft.com/office/drawing/2014/main" id="{625DAC81-8835-BA4B-985B-5D6077B18822}"/>
                  </a:ext>
                </a:extLst>
              </p:cNvPr>
              <p:cNvSpPr>
                <a:spLocks noChangeArrowheads="1"/>
              </p:cNvSpPr>
              <p:nvPr/>
            </p:nvSpPr>
            <p:spPr bwMode="auto">
              <a:xfrm>
                <a:off x="1297" y="1210"/>
                <a:ext cx="441" cy="253"/>
              </a:xfrm>
              <a:prstGeom prst="roundRect">
                <a:avLst>
                  <a:gd name="adj" fmla="val 16667"/>
                </a:avLst>
              </a:prstGeom>
              <a:solidFill>
                <a:schemeClr val="hlink"/>
              </a:solidFill>
              <a:ln w="3175">
                <a:solidFill>
                  <a:schemeClr val="tx1"/>
                </a:solidFill>
                <a:round/>
                <a:headEnd/>
                <a:tailEnd/>
              </a:ln>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ko-KR" sz="1800" b="0" i="0" u="none" strike="noStrike" kern="1200" cap="none" spc="0" normalizeH="0" baseline="0" noProof="0">
                    <a:ln>
                      <a:noFill/>
                    </a:ln>
                    <a:solidFill>
                      <a:srgbClr val="FFFFFF"/>
                    </a:solidFill>
                    <a:effectLst/>
                    <a:uLnTx/>
                    <a:uFillTx/>
                    <a:latin typeface="Verdana" panose="020B0604030504040204" pitchFamily="34" charset="0"/>
                    <a:ea typeface="굴림" panose="020B0600000101010101" pitchFamily="34" charset="-127"/>
                    <a:cs typeface="+mn-cs"/>
                  </a:rPr>
                  <a:t>load</a:t>
                </a:r>
              </a:p>
            </p:txBody>
          </p:sp>
          <p:sp>
            <p:nvSpPr>
              <p:cNvPr id="36917" name="AutoShape 8">
                <a:extLst>
                  <a:ext uri="{FF2B5EF4-FFF2-40B4-BE49-F238E27FC236}">
                    <a16:creationId xmlns:a16="http://schemas.microsoft.com/office/drawing/2014/main" id="{10EC6373-BC12-934E-84C8-E13392E8D7CB}"/>
                  </a:ext>
                </a:extLst>
              </p:cNvPr>
              <p:cNvSpPr>
                <a:spLocks noChangeArrowheads="1"/>
              </p:cNvSpPr>
              <p:nvPr/>
            </p:nvSpPr>
            <p:spPr bwMode="auto">
              <a:xfrm>
                <a:off x="957" y="1642"/>
                <a:ext cx="402" cy="253"/>
              </a:xfrm>
              <a:prstGeom prst="roundRect">
                <a:avLst>
                  <a:gd name="adj" fmla="val 16667"/>
                </a:avLst>
              </a:prstGeom>
              <a:solidFill>
                <a:schemeClr val="hlink"/>
              </a:solidFill>
              <a:ln w="3175">
                <a:solidFill>
                  <a:schemeClr val="tx1"/>
                </a:solidFill>
                <a:round/>
                <a:headEnd/>
                <a:tailEnd/>
              </a:ln>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ko-KR" sz="1800" b="0" i="0" u="none" strike="noStrike" kern="1200" cap="none" spc="0" normalizeH="0" baseline="0" noProof="0">
                    <a:ln>
                      <a:noFill/>
                    </a:ln>
                    <a:solidFill>
                      <a:srgbClr val="FFFFFF"/>
                    </a:solidFill>
                    <a:effectLst/>
                    <a:uLnTx/>
                    <a:uFillTx/>
                    <a:latin typeface="Verdana" panose="020B0604030504040204" pitchFamily="34" charset="0"/>
                    <a:ea typeface="굴림" panose="020B0600000101010101" pitchFamily="34" charset="-127"/>
                    <a:cs typeface="+mn-cs"/>
                  </a:rPr>
                  <a:t>add</a:t>
                </a:r>
              </a:p>
            </p:txBody>
          </p:sp>
          <p:sp>
            <p:nvSpPr>
              <p:cNvPr id="36918" name="AutoShape 9">
                <a:extLst>
                  <a:ext uri="{FF2B5EF4-FFF2-40B4-BE49-F238E27FC236}">
                    <a16:creationId xmlns:a16="http://schemas.microsoft.com/office/drawing/2014/main" id="{D2750F96-C805-1345-B803-C126B368EFB0}"/>
                  </a:ext>
                </a:extLst>
              </p:cNvPr>
              <p:cNvSpPr>
                <a:spLocks noChangeArrowheads="1"/>
              </p:cNvSpPr>
              <p:nvPr/>
            </p:nvSpPr>
            <p:spPr bwMode="auto">
              <a:xfrm>
                <a:off x="930" y="2074"/>
                <a:ext cx="504" cy="253"/>
              </a:xfrm>
              <a:prstGeom prst="roundRect">
                <a:avLst>
                  <a:gd name="adj" fmla="val 16667"/>
                </a:avLst>
              </a:prstGeom>
              <a:solidFill>
                <a:schemeClr val="hlink"/>
              </a:solidFill>
              <a:ln w="3175">
                <a:solidFill>
                  <a:schemeClr val="tx1"/>
                </a:solidFill>
                <a:round/>
                <a:headEnd/>
                <a:tailEnd/>
              </a:ln>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ko-KR" sz="1800" b="0" i="0" u="none" strike="noStrike" kern="1200" cap="none" spc="0" normalizeH="0" baseline="0" noProof="0">
                    <a:ln>
                      <a:noFill/>
                    </a:ln>
                    <a:solidFill>
                      <a:srgbClr val="FFFFFF"/>
                    </a:solidFill>
                    <a:effectLst/>
                    <a:uLnTx/>
                    <a:uFillTx/>
                    <a:latin typeface="Verdana" panose="020B0604030504040204" pitchFamily="34" charset="0"/>
                    <a:ea typeface="굴림" panose="020B0600000101010101" pitchFamily="34" charset="-127"/>
                    <a:cs typeface="+mn-cs"/>
                  </a:rPr>
                  <a:t>store</a:t>
                </a:r>
              </a:p>
            </p:txBody>
          </p:sp>
          <p:sp>
            <p:nvSpPr>
              <p:cNvPr id="36919" name="Line 10">
                <a:extLst>
                  <a:ext uri="{FF2B5EF4-FFF2-40B4-BE49-F238E27FC236}">
                    <a16:creationId xmlns:a16="http://schemas.microsoft.com/office/drawing/2014/main" id="{073FC1B5-CE1D-704A-A877-80B0434A912A}"/>
                  </a:ext>
                </a:extLst>
              </p:cNvPr>
              <p:cNvSpPr>
                <a:spLocks noChangeShapeType="1"/>
              </p:cNvSpPr>
              <p:nvPr/>
            </p:nvSpPr>
            <p:spPr bwMode="auto">
              <a:xfrm>
                <a:off x="948" y="1200"/>
                <a:ext cx="144" cy="432"/>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6920" name="Line 11">
                <a:extLst>
                  <a:ext uri="{FF2B5EF4-FFF2-40B4-BE49-F238E27FC236}">
                    <a16:creationId xmlns:a16="http://schemas.microsoft.com/office/drawing/2014/main" id="{B47916D9-B3FE-8D4B-A6E0-7E4ECEF362E5}"/>
                  </a:ext>
                </a:extLst>
              </p:cNvPr>
              <p:cNvSpPr>
                <a:spLocks noChangeShapeType="1"/>
              </p:cNvSpPr>
              <p:nvPr/>
            </p:nvSpPr>
            <p:spPr bwMode="auto">
              <a:xfrm flipH="1">
                <a:off x="1236" y="1488"/>
                <a:ext cx="192" cy="144"/>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6921" name="Line 12">
                <a:extLst>
                  <a:ext uri="{FF2B5EF4-FFF2-40B4-BE49-F238E27FC236}">
                    <a16:creationId xmlns:a16="http://schemas.microsoft.com/office/drawing/2014/main" id="{EC71F015-074F-AF40-878F-EB91C0E1AEC1}"/>
                  </a:ext>
                </a:extLst>
              </p:cNvPr>
              <p:cNvSpPr>
                <a:spLocks noChangeShapeType="1"/>
              </p:cNvSpPr>
              <p:nvPr/>
            </p:nvSpPr>
            <p:spPr bwMode="auto">
              <a:xfrm>
                <a:off x="1188" y="1920"/>
                <a:ext cx="0" cy="144"/>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36902" name="Group 13">
              <a:extLst>
                <a:ext uri="{FF2B5EF4-FFF2-40B4-BE49-F238E27FC236}">
                  <a16:creationId xmlns:a16="http://schemas.microsoft.com/office/drawing/2014/main" id="{77FCF6C4-AB98-D645-B9E0-4C2209EA428B}"/>
                </a:ext>
              </a:extLst>
            </p:cNvPr>
            <p:cNvGrpSpPr>
              <a:grpSpLocks/>
            </p:cNvGrpSpPr>
            <p:nvPr/>
          </p:nvGrpSpPr>
          <p:grpSpPr bwMode="auto">
            <a:xfrm>
              <a:off x="685" y="2746"/>
              <a:ext cx="1017" cy="1405"/>
              <a:chOff x="733" y="2410"/>
              <a:chExt cx="1017" cy="1405"/>
            </a:xfrm>
          </p:grpSpPr>
          <p:sp>
            <p:nvSpPr>
              <p:cNvPr id="36908" name="AutoShape 14">
                <a:extLst>
                  <a:ext uri="{FF2B5EF4-FFF2-40B4-BE49-F238E27FC236}">
                    <a16:creationId xmlns:a16="http://schemas.microsoft.com/office/drawing/2014/main" id="{3CE95F25-C2BA-654C-BF68-B223F21DD88B}"/>
                  </a:ext>
                </a:extLst>
              </p:cNvPr>
              <p:cNvSpPr>
                <a:spLocks noChangeArrowheads="1"/>
              </p:cNvSpPr>
              <p:nvPr/>
            </p:nvSpPr>
            <p:spPr bwMode="auto">
              <a:xfrm>
                <a:off x="733" y="2410"/>
                <a:ext cx="441" cy="253"/>
              </a:xfrm>
              <a:prstGeom prst="roundRect">
                <a:avLst>
                  <a:gd name="adj" fmla="val 16667"/>
                </a:avLst>
              </a:prstGeom>
              <a:solidFill>
                <a:schemeClr val="accent2"/>
              </a:solidFill>
              <a:ln w="3175">
                <a:solidFill>
                  <a:schemeClr val="tx1"/>
                </a:solidFill>
                <a:round/>
                <a:headEnd/>
                <a:tailEnd/>
              </a:ln>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ko-KR" sz="1800" b="0" i="0" u="none" strike="noStrike" kern="1200" cap="none" spc="0" normalizeH="0" baseline="0" noProof="0">
                    <a:ln>
                      <a:noFill/>
                    </a:ln>
                    <a:solidFill>
                      <a:srgbClr val="FFFFFF"/>
                    </a:solidFill>
                    <a:effectLst/>
                    <a:uLnTx/>
                    <a:uFillTx/>
                    <a:latin typeface="Verdana" panose="020B0604030504040204" pitchFamily="34" charset="0"/>
                    <a:ea typeface="굴림" panose="020B0600000101010101" pitchFamily="34" charset="-127"/>
                    <a:cs typeface="+mn-cs"/>
                  </a:rPr>
                  <a:t>load</a:t>
                </a:r>
              </a:p>
            </p:txBody>
          </p:sp>
          <p:sp>
            <p:nvSpPr>
              <p:cNvPr id="36909" name="AutoShape 15">
                <a:extLst>
                  <a:ext uri="{FF2B5EF4-FFF2-40B4-BE49-F238E27FC236}">
                    <a16:creationId xmlns:a16="http://schemas.microsoft.com/office/drawing/2014/main" id="{D5D9A76B-1154-8E42-B889-4193C7898600}"/>
                  </a:ext>
                </a:extLst>
              </p:cNvPr>
              <p:cNvSpPr>
                <a:spLocks noChangeArrowheads="1"/>
              </p:cNvSpPr>
              <p:nvPr/>
            </p:nvSpPr>
            <p:spPr bwMode="auto">
              <a:xfrm>
                <a:off x="1309" y="2698"/>
                <a:ext cx="441" cy="253"/>
              </a:xfrm>
              <a:prstGeom prst="roundRect">
                <a:avLst>
                  <a:gd name="adj" fmla="val 16667"/>
                </a:avLst>
              </a:prstGeom>
              <a:solidFill>
                <a:schemeClr val="accent2"/>
              </a:solidFill>
              <a:ln w="3175">
                <a:solidFill>
                  <a:schemeClr val="tx1"/>
                </a:solidFill>
                <a:round/>
                <a:headEnd/>
                <a:tailEnd/>
              </a:ln>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ko-KR" sz="1800" b="0" i="0" u="none" strike="noStrike" kern="1200" cap="none" spc="0" normalizeH="0" baseline="0" noProof="0">
                    <a:ln>
                      <a:noFill/>
                    </a:ln>
                    <a:solidFill>
                      <a:srgbClr val="FFFFFF"/>
                    </a:solidFill>
                    <a:effectLst/>
                    <a:uLnTx/>
                    <a:uFillTx/>
                    <a:latin typeface="Verdana" panose="020B0604030504040204" pitchFamily="34" charset="0"/>
                    <a:ea typeface="굴림" panose="020B0600000101010101" pitchFamily="34" charset="-127"/>
                    <a:cs typeface="+mn-cs"/>
                  </a:rPr>
                  <a:t>load</a:t>
                </a:r>
              </a:p>
            </p:txBody>
          </p:sp>
          <p:sp>
            <p:nvSpPr>
              <p:cNvPr id="36910" name="AutoShape 16">
                <a:extLst>
                  <a:ext uri="{FF2B5EF4-FFF2-40B4-BE49-F238E27FC236}">
                    <a16:creationId xmlns:a16="http://schemas.microsoft.com/office/drawing/2014/main" id="{637A0A6D-E04A-9940-AFE6-9E06E689C6D4}"/>
                  </a:ext>
                </a:extLst>
              </p:cNvPr>
              <p:cNvSpPr>
                <a:spLocks noChangeArrowheads="1"/>
              </p:cNvSpPr>
              <p:nvPr/>
            </p:nvSpPr>
            <p:spPr bwMode="auto">
              <a:xfrm>
                <a:off x="969" y="3130"/>
                <a:ext cx="402" cy="253"/>
              </a:xfrm>
              <a:prstGeom prst="roundRect">
                <a:avLst>
                  <a:gd name="adj" fmla="val 16667"/>
                </a:avLst>
              </a:prstGeom>
              <a:solidFill>
                <a:schemeClr val="accent2"/>
              </a:solidFill>
              <a:ln w="3175">
                <a:solidFill>
                  <a:schemeClr val="tx1"/>
                </a:solidFill>
                <a:round/>
                <a:headEnd/>
                <a:tailEnd/>
              </a:ln>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ko-KR" sz="1800" b="0" i="0" u="none" strike="noStrike" kern="1200" cap="none" spc="0" normalizeH="0" baseline="0" noProof="0">
                    <a:ln>
                      <a:noFill/>
                    </a:ln>
                    <a:solidFill>
                      <a:srgbClr val="FFFFFF"/>
                    </a:solidFill>
                    <a:effectLst/>
                    <a:uLnTx/>
                    <a:uFillTx/>
                    <a:latin typeface="Verdana" panose="020B0604030504040204" pitchFamily="34" charset="0"/>
                    <a:ea typeface="굴림" panose="020B0600000101010101" pitchFamily="34" charset="-127"/>
                    <a:cs typeface="+mn-cs"/>
                  </a:rPr>
                  <a:t>add</a:t>
                </a:r>
              </a:p>
            </p:txBody>
          </p:sp>
          <p:sp>
            <p:nvSpPr>
              <p:cNvPr id="36911" name="AutoShape 17">
                <a:extLst>
                  <a:ext uri="{FF2B5EF4-FFF2-40B4-BE49-F238E27FC236}">
                    <a16:creationId xmlns:a16="http://schemas.microsoft.com/office/drawing/2014/main" id="{6190087B-C1B6-3E41-8A5D-C6BBE6BEE650}"/>
                  </a:ext>
                </a:extLst>
              </p:cNvPr>
              <p:cNvSpPr>
                <a:spLocks noChangeArrowheads="1"/>
              </p:cNvSpPr>
              <p:nvPr/>
            </p:nvSpPr>
            <p:spPr bwMode="auto">
              <a:xfrm>
                <a:off x="942" y="3562"/>
                <a:ext cx="504" cy="253"/>
              </a:xfrm>
              <a:prstGeom prst="roundRect">
                <a:avLst>
                  <a:gd name="adj" fmla="val 16667"/>
                </a:avLst>
              </a:prstGeom>
              <a:solidFill>
                <a:schemeClr val="accent2"/>
              </a:solidFill>
              <a:ln w="3175">
                <a:solidFill>
                  <a:schemeClr val="tx1"/>
                </a:solidFill>
                <a:round/>
                <a:headEnd/>
                <a:tailEnd/>
              </a:ln>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ko-KR" sz="1800" b="0" i="0" u="none" strike="noStrike" kern="1200" cap="none" spc="0" normalizeH="0" baseline="0" noProof="0">
                    <a:ln>
                      <a:noFill/>
                    </a:ln>
                    <a:solidFill>
                      <a:srgbClr val="FFFFFF"/>
                    </a:solidFill>
                    <a:effectLst/>
                    <a:uLnTx/>
                    <a:uFillTx/>
                    <a:latin typeface="Verdana" panose="020B0604030504040204" pitchFamily="34" charset="0"/>
                    <a:ea typeface="굴림" panose="020B0600000101010101" pitchFamily="34" charset="-127"/>
                    <a:cs typeface="+mn-cs"/>
                  </a:rPr>
                  <a:t>store</a:t>
                </a:r>
              </a:p>
            </p:txBody>
          </p:sp>
          <p:sp>
            <p:nvSpPr>
              <p:cNvPr id="36912" name="Line 18">
                <a:extLst>
                  <a:ext uri="{FF2B5EF4-FFF2-40B4-BE49-F238E27FC236}">
                    <a16:creationId xmlns:a16="http://schemas.microsoft.com/office/drawing/2014/main" id="{5CF05CA6-B003-C94B-8F82-E0FED99E3384}"/>
                  </a:ext>
                </a:extLst>
              </p:cNvPr>
              <p:cNvSpPr>
                <a:spLocks noChangeShapeType="1"/>
              </p:cNvSpPr>
              <p:nvPr/>
            </p:nvSpPr>
            <p:spPr bwMode="auto">
              <a:xfrm>
                <a:off x="960" y="2688"/>
                <a:ext cx="144" cy="432"/>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6913" name="Line 19">
                <a:extLst>
                  <a:ext uri="{FF2B5EF4-FFF2-40B4-BE49-F238E27FC236}">
                    <a16:creationId xmlns:a16="http://schemas.microsoft.com/office/drawing/2014/main" id="{7632B9FC-D3B3-9E46-9B1E-7B9AF31661F6}"/>
                  </a:ext>
                </a:extLst>
              </p:cNvPr>
              <p:cNvSpPr>
                <a:spLocks noChangeShapeType="1"/>
              </p:cNvSpPr>
              <p:nvPr/>
            </p:nvSpPr>
            <p:spPr bwMode="auto">
              <a:xfrm flipH="1">
                <a:off x="1248" y="2976"/>
                <a:ext cx="192" cy="144"/>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6914" name="Line 20">
                <a:extLst>
                  <a:ext uri="{FF2B5EF4-FFF2-40B4-BE49-F238E27FC236}">
                    <a16:creationId xmlns:a16="http://schemas.microsoft.com/office/drawing/2014/main" id="{5CCA2855-64F0-AE44-9FFF-4CB2F836CEDB}"/>
                  </a:ext>
                </a:extLst>
              </p:cNvPr>
              <p:cNvSpPr>
                <a:spLocks noChangeShapeType="1"/>
              </p:cNvSpPr>
              <p:nvPr/>
            </p:nvSpPr>
            <p:spPr bwMode="auto">
              <a:xfrm>
                <a:off x="1200" y="3408"/>
                <a:ext cx="0" cy="144"/>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36903" name="AutoShape 21">
              <a:extLst>
                <a:ext uri="{FF2B5EF4-FFF2-40B4-BE49-F238E27FC236}">
                  <a16:creationId xmlns:a16="http://schemas.microsoft.com/office/drawing/2014/main" id="{FC1D71A3-76EE-B948-8889-F065067B9F45}"/>
                </a:ext>
              </a:extLst>
            </p:cNvPr>
            <p:cNvSpPr>
              <a:spLocks noChangeArrowheads="1"/>
            </p:cNvSpPr>
            <p:nvPr/>
          </p:nvSpPr>
          <p:spPr bwMode="auto">
            <a:xfrm>
              <a:off x="528" y="1200"/>
              <a:ext cx="1248" cy="1488"/>
            </a:xfrm>
            <a:prstGeom prst="roundRect">
              <a:avLst>
                <a:gd name="adj" fmla="val 16667"/>
              </a:avLst>
            </a:prstGeom>
            <a:noFill/>
            <a:ln w="38100">
              <a:solidFill>
                <a:schemeClr val="tx1"/>
              </a:solidFill>
              <a:prstDash val="sysDot"/>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6904" name="AutoShape 22">
              <a:extLst>
                <a:ext uri="{FF2B5EF4-FFF2-40B4-BE49-F238E27FC236}">
                  <a16:creationId xmlns:a16="http://schemas.microsoft.com/office/drawing/2014/main" id="{600F0BE9-163F-A54E-95E8-5AA3DC4848AA}"/>
                </a:ext>
              </a:extLst>
            </p:cNvPr>
            <p:cNvSpPr>
              <a:spLocks noChangeArrowheads="1"/>
            </p:cNvSpPr>
            <p:nvPr/>
          </p:nvSpPr>
          <p:spPr bwMode="auto">
            <a:xfrm>
              <a:off x="480" y="2736"/>
              <a:ext cx="1296" cy="1488"/>
            </a:xfrm>
            <a:prstGeom prst="roundRect">
              <a:avLst>
                <a:gd name="adj" fmla="val 16667"/>
              </a:avLst>
            </a:prstGeom>
            <a:noFill/>
            <a:ln w="38100" cap="rnd">
              <a:solidFill>
                <a:schemeClr val="tx1"/>
              </a:solidFill>
              <a:prstDash val="sysDot"/>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6905" name="Text Box 23">
              <a:extLst>
                <a:ext uri="{FF2B5EF4-FFF2-40B4-BE49-F238E27FC236}">
                  <a16:creationId xmlns:a16="http://schemas.microsoft.com/office/drawing/2014/main" id="{281DD7A1-B3A6-7D47-AF85-3F0AF64C1022}"/>
                </a:ext>
              </a:extLst>
            </p:cNvPr>
            <p:cNvSpPr txBox="1">
              <a:spLocks noChangeArrowheads="1"/>
            </p:cNvSpPr>
            <p:nvPr/>
          </p:nvSpPr>
          <p:spPr bwMode="auto">
            <a:xfrm>
              <a:off x="-39" y="1593"/>
              <a:ext cx="575"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ko-KR" sz="1800" b="0" i="0" u="none" strike="noStrike" kern="1200" cap="none" spc="0" normalizeH="0" baseline="0" noProof="0">
                  <a:ln>
                    <a:noFill/>
                  </a:ln>
                  <a:solidFill>
                    <a:srgbClr val="000000"/>
                  </a:solidFill>
                  <a:effectLst/>
                  <a:uLnTx/>
                  <a:uFillTx/>
                  <a:latin typeface="Verdana" panose="020B0604030504040204" pitchFamily="34" charset="0"/>
                  <a:ea typeface="굴림" panose="020B0600000101010101" pitchFamily="34" charset="-127"/>
                  <a:cs typeface="+mn-cs"/>
                </a:rPr>
                <a:t>Iter. 1</a:t>
              </a:r>
            </a:p>
          </p:txBody>
        </p:sp>
        <p:sp>
          <p:nvSpPr>
            <p:cNvPr id="36906" name="Text Box 24">
              <a:extLst>
                <a:ext uri="{FF2B5EF4-FFF2-40B4-BE49-F238E27FC236}">
                  <a16:creationId xmlns:a16="http://schemas.microsoft.com/office/drawing/2014/main" id="{3CAED135-3488-EC40-9C7E-0D6E7F113D18}"/>
                </a:ext>
              </a:extLst>
            </p:cNvPr>
            <p:cNvSpPr txBox="1">
              <a:spLocks noChangeArrowheads="1"/>
            </p:cNvSpPr>
            <p:nvPr/>
          </p:nvSpPr>
          <p:spPr bwMode="auto">
            <a:xfrm>
              <a:off x="-39" y="3081"/>
              <a:ext cx="575"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ko-KR" sz="1800" b="0" i="0" u="none" strike="noStrike" kern="1200" cap="none" spc="0" normalizeH="0" baseline="0" noProof="0">
                  <a:ln>
                    <a:noFill/>
                  </a:ln>
                  <a:solidFill>
                    <a:srgbClr val="000000"/>
                  </a:solidFill>
                  <a:effectLst/>
                  <a:uLnTx/>
                  <a:uFillTx/>
                  <a:latin typeface="Verdana" panose="020B0604030504040204" pitchFamily="34" charset="0"/>
                  <a:ea typeface="굴림" panose="020B0600000101010101" pitchFamily="34" charset="-127"/>
                  <a:cs typeface="+mn-cs"/>
                </a:rPr>
                <a:t>Iter. 2</a:t>
              </a:r>
            </a:p>
          </p:txBody>
        </p:sp>
        <p:sp>
          <p:nvSpPr>
            <p:cNvPr id="36907" name="Text Box 25">
              <a:extLst>
                <a:ext uri="{FF2B5EF4-FFF2-40B4-BE49-F238E27FC236}">
                  <a16:creationId xmlns:a16="http://schemas.microsoft.com/office/drawing/2014/main" id="{5B6475B7-A73D-8547-AA5B-15929BC114B7}"/>
                </a:ext>
              </a:extLst>
            </p:cNvPr>
            <p:cNvSpPr txBox="1">
              <a:spLocks noChangeArrowheads="1"/>
            </p:cNvSpPr>
            <p:nvPr/>
          </p:nvSpPr>
          <p:spPr bwMode="auto">
            <a:xfrm>
              <a:off x="146" y="921"/>
              <a:ext cx="179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ko-KR" sz="1800" b="0" i="1" u="none" strike="noStrike" kern="1200" cap="none" spc="0" normalizeH="0" baseline="0" noProof="0">
                  <a:ln>
                    <a:noFill/>
                  </a:ln>
                  <a:solidFill>
                    <a:srgbClr val="000000"/>
                  </a:solidFill>
                  <a:effectLst/>
                  <a:uLnTx/>
                  <a:uFillTx/>
                  <a:latin typeface="Verdana" panose="020B0604030504040204" pitchFamily="34" charset="0"/>
                  <a:ea typeface="굴림" panose="020B0600000101010101" pitchFamily="34" charset="-127"/>
                  <a:cs typeface="+mn-cs"/>
                </a:rPr>
                <a:t>Scalar Sequential Code</a:t>
              </a:r>
            </a:p>
          </p:txBody>
        </p:sp>
      </p:grpSp>
      <p:sp>
        <p:nvSpPr>
          <p:cNvPr id="30" name="Text Box 26">
            <a:extLst>
              <a:ext uri="{FF2B5EF4-FFF2-40B4-BE49-F238E27FC236}">
                <a16:creationId xmlns:a16="http://schemas.microsoft.com/office/drawing/2014/main" id="{DCE5A3BD-233E-C647-B992-FF9E92DDBBD1}"/>
              </a:ext>
            </a:extLst>
          </p:cNvPr>
          <p:cNvSpPr txBox="1">
            <a:spLocks noChangeArrowheads="1"/>
          </p:cNvSpPr>
          <p:nvPr/>
        </p:nvSpPr>
        <p:spPr bwMode="auto">
          <a:xfrm>
            <a:off x="2895600" y="5378450"/>
            <a:ext cx="6553200"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ko-KR" sz="2000" b="0" i="0" u="none" strike="noStrike" kern="1200" cap="none" spc="0" normalizeH="0" baseline="0" noProof="0">
                <a:ln>
                  <a:noFill/>
                </a:ln>
                <a:solidFill>
                  <a:srgbClr val="000000"/>
                </a:solidFill>
                <a:effectLst/>
                <a:uLnTx/>
                <a:uFillTx/>
                <a:latin typeface="Verdana" panose="020B0604030504040204" pitchFamily="34" charset="0"/>
                <a:ea typeface="굴림" panose="020B0600000101010101" pitchFamily="34" charset="-127"/>
                <a:cs typeface="+mn-cs"/>
              </a:rPr>
              <a:t>Vectorization is a compile-time reordering of operation sequencing</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ko-KR" sz="2000" b="0" i="0" u="none" strike="noStrike" kern="1200" cap="none" spc="0" normalizeH="0" baseline="0" noProof="0">
                <a:ln>
                  <a:noFill/>
                </a:ln>
                <a:solidFill>
                  <a:srgbClr val="000000"/>
                </a:solidFill>
                <a:effectLst/>
                <a:uLnTx/>
                <a:uFillTx/>
                <a:latin typeface="Verdana" panose="020B0604030504040204" pitchFamily="34" charset="0"/>
                <a:ea typeface="굴림" panose="020B0600000101010101" pitchFamily="34" charset="-127"/>
                <a:cs typeface="+mn-cs"/>
                <a:sym typeface="Symbol" pitchFamily="2" charset="2"/>
              </a:rPr>
              <a:t> </a:t>
            </a:r>
            <a:r>
              <a:rPr kumimoji="0" lang="en-US" altLang="ko-KR" sz="2000" b="0" i="0" u="none" strike="noStrike" kern="1200" cap="none" spc="0" normalizeH="0" baseline="0" noProof="0">
                <a:ln>
                  <a:noFill/>
                </a:ln>
                <a:solidFill>
                  <a:srgbClr val="000000"/>
                </a:solidFill>
                <a:effectLst/>
                <a:uLnTx/>
                <a:uFillTx/>
                <a:latin typeface="Verdana" panose="020B0604030504040204" pitchFamily="34" charset="0"/>
                <a:ea typeface="굴림" panose="020B0600000101010101" pitchFamily="34" charset="-127"/>
                <a:cs typeface="+mn-cs"/>
              </a:rPr>
              <a:t>requires extensive loop dependence analysis</a:t>
            </a:r>
          </a:p>
        </p:txBody>
      </p:sp>
      <p:grpSp>
        <p:nvGrpSpPr>
          <p:cNvPr id="5" name="Group 27">
            <a:extLst>
              <a:ext uri="{FF2B5EF4-FFF2-40B4-BE49-F238E27FC236}">
                <a16:creationId xmlns:a16="http://schemas.microsoft.com/office/drawing/2014/main" id="{2CAD3DF8-28E5-A34F-83C9-125C77F2AE4A}"/>
              </a:ext>
            </a:extLst>
          </p:cNvPr>
          <p:cNvGrpSpPr>
            <a:grpSpLocks/>
          </p:cNvGrpSpPr>
          <p:nvPr/>
        </p:nvGrpSpPr>
        <p:grpSpPr bwMode="auto">
          <a:xfrm>
            <a:off x="3089275" y="1385888"/>
            <a:ext cx="5988050" cy="3781425"/>
            <a:chOff x="1946" y="873"/>
            <a:chExt cx="3772" cy="2382"/>
          </a:xfrm>
        </p:grpSpPr>
        <p:sp>
          <p:nvSpPr>
            <p:cNvPr id="36873" name="AutoShape 28">
              <a:extLst>
                <a:ext uri="{FF2B5EF4-FFF2-40B4-BE49-F238E27FC236}">
                  <a16:creationId xmlns:a16="http://schemas.microsoft.com/office/drawing/2014/main" id="{E0A31600-0705-894B-B984-59CAE0719954}"/>
                </a:ext>
              </a:extLst>
            </p:cNvPr>
            <p:cNvSpPr>
              <a:spLocks noChangeArrowheads="1"/>
            </p:cNvSpPr>
            <p:nvPr/>
          </p:nvSpPr>
          <p:spPr bwMode="auto">
            <a:xfrm>
              <a:off x="2352" y="1536"/>
              <a:ext cx="3168" cy="384"/>
            </a:xfrm>
            <a:prstGeom prst="roundRect">
              <a:avLst>
                <a:gd name="adj" fmla="val 16667"/>
              </a:avLst>
            </a:prstGeom>
            <a:solidFill>
              <a:schemeClr val="accent1"/>
            </a:solidFill>
            <a:ln w="12700">
              <a:solidFill>
                <a:schemeClr val="tx1"/>
              </a:solidFill>
              <a:round/>
              <a:headEnd/>
              <a:tailEnd/>
            </a:ln>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6874" name="AutoShape 29">
              <a:extLst>
                <a:ext uri="{FF2B5EF4-FFF2-40B4-BE49-F238E27FC236}">
                  <a16:creationId xmlns:a16="http://schemas.microsoft.com/office/drawing/2014/main" id="{9E790635-DBAC-844F-8EF5-21E508B2946A}"/>
                </a:ext>
              </a:extLst>
            </p:cNvPr>
            <p:cNvSpPr>
              <a:spLocks noChangeArrowheads="1"/>
            </p:cNvSpPr>
            <p:nvPr/>
          </p:nvSpPr>
          <p:spPr bwMode="auto">
            <a:xfrm>
              <a:off x="2354" y="1158"/>
              <a:ext cx="3164" cy="322"/>
            </a:xfrm>
            <a:prstGeom prst="roundRect">
              <a:avLst>
                <a:gd name="adj" fmla="val 16667"/>
              </a:avLst>
            </a:prstGeom>
            <a:solidFill>
              <a:srgbClr val="CCFF33"/>
            </a:solidFill>
            <a:ln w="12700">
              <a:solidFill>
                <a:schemeClr val="tx1"/>
              </a:solidFill>
              <a:round/>
              <a:headEnd/>
              <a:tailEnd/>
            </a:ln>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ko-KR" altLang="en-US" sz="2400" b="0" i="0" u="none" strike="noStrike" kern="1200" cap="none" spc="0" normalizeH="0" baseline="0" noProof="0">
                <a:ln>
                  <a:noFill/>
                </a:ln>
                <a:solidFill>
                  <a:srgbClr val="000000"/>
                </a:solidFill>
                <a:effectLst/>
                <a:uLnTx/>
                <a:uFillTx/>
                <a:latin typeface="Verdana" panose="020B0604030504040204" pitchFamily="34" charset="0"/>
                <a:ea typeface="굴림" panose="020B0600000101010101" pitchFamily="34" charset="-127"/>
                <a:cs typeface="+mn-cs"/>
              </a:endParaRPr>
            </a:p>
          </p:txBody>
        </p:sp>
        <p:sp>
          <p:nvSpPr>
            <p:cNvPr id="36875" name="AutoShape 30">
              <a:extLst>
                <a:ext uri="{FF2B5EF4-FFF2-40B4-BE49-F238E27FC236}">
                  <a16:creationId xmlns:a16="http://schemas.microsoft.com/office/drawing/2014/main" id="{55663E90-ECE8-A941-A352-F7BBF524662D}"/>
                </a:ext>
              </a:extLst>
            </p:cNvPr>
            <p:cNvSpPr>
              <a:spLocks noChangeArrowheads="1"/>
            </p:cNvSpPr>
            <p:nvPr/>
          </p:nvSpPr>
          <p:spPr bwMode="auto">
            <a:xfrm>
              <a:off x="2352" y="1968"/>
              <a:ext cx="3168" cy="336"/>
            </a:xfrm>
            <a:prstGeom prst="roundRect">
              <a:avLst>
                <a:gd name="adj" fmla="val 16667"/>
              </a:avLst>
            </a:prstGeom>
            <a:solidFill>
              <a:srgbClr val="FF00FF"/>
            </a:solidFill>
            <a:ln w="12700">
              <a:solidFill>
                <a:schemeClr val="tx1"/>
              </a:solidFill>
              <a:round/>
              <a:headEnd/>
              <a:tailEnd/>
            </a:ln>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6876" name="AutoShape 31">
              <a:extLst>
                <a:ext uri="{FF2B5EF4-FFF2-40B4-BE49-F238E27FC236}">
                  <a16:creationId xmlns:a16="http://schemas.microsoft.com/office/drawing/2014/main" id="{A830D93D-C2BD-0A4F-B5C9-7CA4DF659B7A}"/>
                </a:ext>
              </a:extLst>
            </p:cNvPr>
            <p:cNvSpPr>
              <a:spLocks noChangeArrowheads="1"/>
            </p:cNvSpPr>
            <p:nvPr/>
          </p:nvSpPr>
          <p:spPr bwMode="auto">
            <a:xfrm>
              <a:off x="2352" y="2400"/>
              <a:ext cx="3168" cy="288"/>
            </a:xfrm>
            <a:prstGeom prst="roundRect">
              <a:avLst>
                <a:gd name="adj" fmla="val 16667"/>
              </a:avLst>
            </a:prstGeom>
            <a:solidFill>
              <a:srgbClr val="FFFF66"/>
            </a:solidFill>
            <a:ln w="12700">
              <a:solidFill>
                <a:schemeClr val="tx1"/>
              </a:solidFill>
              <a:round/>
              <a:headEnd/>
              <a:tailEnd/>
            </a:ln>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6877" name="Text Box 32">
              <a:extLst>
                <a:ext uri="{FF2B5EF4-FFF2-40B4-BE49-F238E27FC236}">
                  <a16:creationId xmlns:a16="http://schemas.microsoft.com/office/drawing/2014/main" id="{5CC389DC-8F7F-1645-BDF4-B5FAD85EC399}"/>
                </a:ext>
              </a:extLst>
            </p:cNvPr>
            <p:cNvSpPr txBox="1">
              <a:spLocks noChangeArrowheads="1"/>
            </p:cNvSpPr>
            <p:nvPr/>
          </p:nvSpPr>
          <p:spPr bwMode="auto">
            <a:xfrm>
              <a:off x="4590" y="3034"/>
              <a:ext cx="112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ko-KR" sz="1400" b="0" i="1" u="none" strike="noStrike" kern="1200" cap="none" spc="0" normalizeH="0" baseline="0" noProof="0">
                  <a:ln>
                    <a:noFill/>
                  </a:ln>
                  <a:solidFill>
                    <a:srgbClr val="000000"/>
                  </a:solidFill>
                  <a:effectLst/>
                  <a:uLnTx/>
                  <a:uFillTx/>
                  <a:latin typeface="Verdana" panose="020B0604030504040204" pitchFamily="34" charset="0"/>
                  <a:ea typeface="굴림" panose="020B0600000101010101" pitchFamily="34" charset="-127"/>
                  <a:cs typeface="+mn-cs"/>
                </a:rPr>
                <a:t>Vector Instruction</a:t>
              </a:r>
            </a:p>
          </p:txBody>
        </p:sp>
        <p:sp>
          <p:nvSpPr>
            <p:cNvPr id="36878" name="AutoShape 33">
              <a:extLst>
                <a:ext uri="{FF2B5EF4-FFF2-40B4-BE49-F238E27FC236}">
                  <a16:creationId xmlns:a16="http://schemas.microsoft.com/office/drawing/2014/main" id="{FE0C9299-8D10-0449-B346-16BF5F9F5DBA}"/>
                </a:ext>
              </a:extLst>
            </p:cNvPr>
            <p:cNvSpPr>
              <a:spLocks noChangeArrowheads="1"/>
            </p:cNvSpPr>
            <p:nvPr/>
          </p:nvSpPr>
          <p:spPr bwMode="auto">
            <a:xfrm>
              <a:off x="2653" y="1210"/>
              <a:ext cx="441" cy="253"/>
            </a:xfrm>
            <a:prstGeom prst="roundRect">
              <a:avLst>
                <a:gd name="adj" fmla="val 16667"/>
              </a:avLst>
            </a:prstGeom>
            <a:solidFill>
              <a:schemeClr val="hlink"/>
            </a:solidFill>
            <a:ln w="3175">
              <a:solidFill>
                <a:schemeClr val="tx1"/>
              </a:solidFill>
              <a:round/>
              <a:headEnd/>
              <a:tailEnd/>
            </a:ln>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ko-KR" sz="1800" b="0" i="0" u="none" strike="noStrike" kern="1200" cap="none" spc="0" normalizeH="0" baseline="0" noProof="0">
                  <a:ln>
                    <a:noFill/>
                  </a:ln>
                  <a:solidFill>
                    <a:srgbClr val="FFFFFF"/>
                  </a:solidFill>
                  <a:effectLst/>
                  <a:uLnTx/>
                  <a:uFillTx/>
                  <a:latin typeface="Verdana" panose="020B0604030504040204" pitchFamily="34" charset="0"/>
                  <a:ea typeface="굴림" panose="020B0600000101010101" pitchFamily="34" charset="-127"/>
                  <a:cs typeface="+mn-cs"/>
                </a:rPr>
                <a:t>load</a:t>
              </a:r>
            </a:p>
          </p:txBody>
        </p:sp>
        <p:sp>
          <p:nvSpPr>
            <p:cNvPr id="36879" name="AutoShape 34">
              <a:extLst>
                <a:ext uri="{FF2B5EF4-FFF2-40B4-BE49-F238E27FC236}">
                  <a16:creationId xmlns:a16="http://schemas.microsoft.com/office/drawing/2014/main" id="{6EBF22EA-366A-A74F-8955-C781B2EB667C}"/>
                </a:ext>
              </a:extLst>
            </p:cNvPr>
            <p:cNvSpPr>
              <a:spLocks noChangeArrowheads="1"/>
            </p:cNvSpPr>
            <p:nvPr/>
          </p:nvSpPr>
          <p:spPr bwMode="auto">
            <a:xfrm>
              <a:off x="3229" y="1594"/>
              <a:ext cx="441" cy="253"/>
            </a:xfrm>
            <a:prstGeom prst="roundRect">
              <a:avLst>
                <a:gd name="adj" fmla="val 16667"/>
              </a:avLst>
            </a:prstGeom>
            <a:solidFill>
              <a:schemeClr val="hlink"/>
            </a:solidFill>
            <a:ln w="3175">
              <a:solidFill>
                <a:schemeClr val="tx1"/>
              </a:solidFill>
              <a:round/>
              <a:headEnd/>
              <a:tailEnd/>
            </a:ln>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ko-KR" sz="1800" b="0" i="0" u="none" strike="noStrike" kern="1200" cap="none" spc="0" normalizeH="0" baseline="0" noProof="0">
                  <a:ln>
                    <a:noFill/>
                  </a:ln>
                  <a:solidFill>
                    <a:srgbClr val="FFFFFF"/>
                  </a:solidFill>
                  <a:effectLst/>
                  <a:uLnTx/>
                  <a:uFillTx/>
                  <a:latin typeface="Verdana" panose="020B0604030504040204" pitchFamily="34" charset="0"/>
                  <a:ea typeface="굴림" panose="020B0600000101010101" pitchFamily="34" charset="-127"/>
                  <a:cs typeface="+mn-cs"/>
                </a:rPr>
                <a:t>load</a:t>
              </a:r>
            </a:p>
          </p:txBody>
        </p:sp>
        <p:sp>
          <p:nvSpPr>
            <p:cNvPr id="36880" name="AutoShape 35">
              <a:extLst>
                <a:ext uri="{FF2B5EF4-FFF2-40B4-BE49-F238E27FC236}">
                  <a16:creationId xmlns:a16="http://schemas.microsoft.com/office/drawing/2014/main" id="{BBB0C960-1B0C-0E43-9FFF-C1B334B9160D}"/>
                </a:ext>
              </a:extLst>
            </p:cNvPr>
            <p:cNvSpPr>
              <a:spLocks noChangeArrowheads="1"/>
            </p:cNvSpPr>
            <p:nvPr/>
          </p:nvSpPr>
          <p:spPr bwMode="auto">
            <a:xfrm>
              <a:off x="2889" y="2026"/>
              <a:ext cx="402" cy="253"/>
            </a:xfrm>
            <a:prstGeom prst="roundRect">
              <a:avLst>
                <a:gd name="adj" fmla="val 16667"/>
              </a:avLst>
            </a:prstGeom>
            <a:solidFill>
              <a:schemeClr val="hlink"/>
            </a:solidFill>
            <a:ln w="3175">
              <a:solidFill>
                <a:schemeClr val="tx1"/>
              </a:solidFill>
              <a:round/>
              <a:headEnd/>
              <a:tailEnd/>
            </a:ln>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ko-KR" sz="1800" b="0" i="0" u="none" strike="noStrike" kern="1200" cap="none" spc="0" normalizeH="0" baseline="0" noProof="0">
                  <a:ln>
                    <a:noFill/>
                  </a:ln>
                  <a:solidFill>
                    <a:srgbClr val="FFFFFF"/>
                  </a:solidFill>
                  <a:effectLst/>
                  <a:uLnTx/>
                  <a:uFillTx/>
                  <a:latin typeface="Verdana" panose="020B0604030504040204" pitchFamily="34" charset="0"/>
                  <a:ea typeface="굴림" panose="020B0600000101010101" pitchFamily="34" charset="-127"/>
                  <a:cs typeface="+mn-cs"/>
                </a:rPr>
                <a:t>add</a:t>
              </a:r>
            </a:p>
          </p:txBody>
        </p:sp>
        <p:sp>
          <p:nvSpPr>
            <p:cNvPr id="36881" name="AutoShape 36">
              <a:extLst>
                <a:ext uri="{FF2B5EF4-FFF2-40B4-BE49-F238E27FC236}">
                  <a16:creationId xmlns:a16="http://schemas.microsoft.com/office/drawing/2014/main" id="{7B1F10D9-EACA-5A41-B225-4C4A759991E0}"/>
                </a:ext>
              </a:extLst>
            </p:cNvPr>
            <p:cNvSpPr>
              <a:spLocks noChangeArrowheads="1"/>
            </p:cNvSpPr>
            <p:nvPr/>
          </p:nvSpPr>
          <p:spPr bwMode="auto">
            <a:xfrm>
              <a:off x="2862" y="2410"/>
              <a:ext cx="504" cy="253"/>
            </a:xfrm>
            <a:prstGeom prst="roundRect">
              <a:avLst>
                <a:gd name="adj" fmla="val 16667"/>
              </a:avLst>
            </a:prstGeom>
            <a:solidFill>
              <a:schemeClr val="hlink"/>
            </a:solidFill>
            <a:ln w="3175">
              <a:solidFill>
                <a:schemeClr val="tx1"/>
              </a:solidFill>
              <a:round/>
              <a:headEnd/>
              <a:tailEnd/>
            </a:ln>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ko-KR" sz="1800" b="0" i="0" u="none" strike="noStrike" kern="1200" cap="none" spc="0" normalizeH="0" baseline="0" noProof="0">
                  <a:ln>
                    <a:noFill/>
                  </a:ln>
                  <a:solidFill>
                    <a:srgbClr val="FFFFFF"/>
                  </a:solidFill>
                  <a:effectLst/>
                  <a:uLnTx/>
                  <a:uFillTx/>
                  <a:latin typeface="Verdana" panose="020B0604030504040204" pitchFamily="34" charset="0"/>
                  <a:ea typeface="굴림" panose="020B0600000101010101" pitchFamily="34" charset="-127"/>
                  <a:cs typeface="+mn-cs"/>
                </a:rPr>
                <a:t>store</a:t>
              </a:r>
            </a:p>
          </p:txBody>
        </p:sp>
        <p:sp>
          <p:nvSpPr>
            <p:cNvPr id="36882" name="Line 37">
              <a:extLst>
                <a:ext uri="{FF2B5EF4-FFF2-40B4-BE49-F238E27FC236}">
                  <a16:creationId xmlns:a16="http://schemas.microsoft.com/office/drawing/2014/main" id="{1B17B2A7-2978-1040-A9EB-71EC06754B7E}"/>
                </a:ext>
              </a:extLst>
            </p:cNvPr>
            <p:cNvSpPr>
              <a:spLocks noChangeShapeType="1"/>
            </p:cNvSpPr>
            <p:nvPr/>
          </p:nvSpPr>
          <p:spPr bwMode="auto">
            <a:xfrm>
              <a:off x="2880" y="1488"/>
              <a:ext cx="144" cy="528"/>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6883" name="Line 38">
              <a:extLst>
                <a:ext uri="{FF2B5EF4-FFF2-40B4-BE49-F238E27FC236}">
                  <a16:creationId xmlns:a16="http://schemas.microsoft.com/office/drawing/2014/main" id="{10D0980D-B8C4-3246-81E8-235B41010C2B}"/>
                </a:ext>
              </a:extLst>
            </p:cNvPr>
            <p:cNvSpPr>
              <a:spLocks noChangeShapeType="1"/>
            </p:cNvSpPr>
            <p:nvPr/>
          </p:nvSpPr>
          <p:spPr bwMode="auto">
            <a:xfrm flipH="1">
              <a:off x="3168" y="1872"/>
              <a:ext cx="144" cy="144"/>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6884" name="Line 39">
              <a:extLst>
                <a:ext uri="{FF2B5EF4-FFF2-40B4-BE49-F238E27FC236}">
                  <a16:creationId xmlns:a16="http://schemas.microsoft.com/office/drawing/2014/main" id="{48E08FB9-F135-8C49-A95B-AE2983F81752}"/>
                </a:ext>
              </a:extLst>
            </p:cNvPr>
            <p:cNvSpPr>
              <a:spLocks noChangeShapeType="1"/>
            </p:cNvSpPr>
            <p:nvPr/>
          </p:nvSpPr>
          <p:spPr bwMode="auto">
            <a:xfrm>
              <a:off x="3120" y="2304"/>
              <a:ext cx="0" cy="96"/>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6885" name="AutoShape 40">
              <a:extLst>
                <a:ext uri="{FF2B5EF4-FFF2-40B4-BE49-F238E27FC236}">
                  <a16:creationId xmlns:a16="http://schemas.microsoft.com/office/drawing/2014/main" id="{0A7D6B5F-F0B6-0147-9050-1536E667F92E}"/>
                </a:ext>
              </a:extLst>
            </p:cNvPr>
            <p:cNvSpPr>
              <a:spLocks noChangeArrowheads="1"/>
            </p:cNvSpPr>
            <p:nvPr/>
          </p:nvSpPr>
          <p:spPr bwMode="auto">
            <a:xfrm>
              <a:off x="3853" y="1210"/>
              <a:ext cx="441" cy="253"/>
            </a:xfrm>
            <a:prstGeom prst="roundRect">
              <a:avLst>
                <a:gd name="adj" fmla="val 16667"/>
              </a:avLst>
            </a:prstGeom>
            <a:solidFill>
              <a:schemeClr val="accent2"/>
            </a:solidFill>
            <a:ln w="3175">
              <a:solidFill>
                <a:schemeClr val="tx1"/>
              </a:solidFill>
              <a:round/>
              <a:headEnd/>
              <a:tailEnd/>
            </a:ln>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ko-KR" sz="1800" b="0" i="0" u="none" strike="noStrike" kern="1200" cap="none" spc="0" normalizeH="0" baseline="0" noProof="0">
                  <a:ln>
                    <a:noFill/>
                  </a:ln>
                  <a:solidFill>
                    <a:srgbClr val="FFFFFF"/>
                  </a:solidFill>
                  <a:effectLst/>
                  <a:uLnTx/>
                  <a:uFillTx/>
                  <a:latin typeface="Verdana" panose="020B0604030504040204" pitchFamily="34" charset="0"/>
                  <a:ea typeface="굴림" panose="020B0600000101010101" pitchFamily="34" charset="-127"/>
                  <a:cs typeface="+mn-cs"/>
                </a:rPr>
                <a:t>load</a:t>
              </a:r>
            </a:p>
          </p:txBody>
        </p:sp>
        <p:sp>
          <p:nvSpPr>
            <p:cNvPr id="36886" name="AutoShape 41">
              <a:extLst>
                <a:ext uri="{FF2B5EF4-FFF2-40B4-BE49-F238E27FC236}">
                  <a16:creationId xmlns:a16="http://schemas.microsoft.com/office/drawing/2014/main" id="{B2D652E6-C097-F04D-8FF9-17AF6B71B08A}"/>
                </a:ext>
              </a:extLst>
            </p:cNvPr>
            <p:cNvSpPr>
              <a:spLocks noChangeArrowheads="1"/>
            </p:cNvSpPr>
            <p:nvPr/>
          </p:nvSpPr>
          <p:spPr bwMode="auto">
            <a:xfrm>
              <a:off x="4429" y="1594"/>
              <a:ext cx="441" cy="253"/>
            </a:xfrm>
            <a:prstGeom prst="roundRect">
              <a:avLst>
                <a:gd name="adj" fmla="val 16667"/>
              </a:avLst>
            </a:prstGeom>
            <a:solidFill>
              <a:schemeClr val="accent2"/>
            </a:solidFill>
            <a:ln w="3175">
              <a:solidFill>
                <a:schemeClr val="tx1"/>
              </a:solidFill>
              <a:round/>
              <a:headEnd/>
              <a:tailEnd/>
            </a:ln>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ko-KR" sz="1800" b="0" i="0" u="none" strike="noStrike" kern="1200" cap="none" spc="0" normalizeH="0" baseline="0" noProof="0">
                  <a:ln>
                    <a:noFill/>
                  </a:ln>
                  <a:solidFill>
                    <a:srgbClr val="FFFFFF"/>
                  </a:solidFill>
                  <a:effectLst/>
                  <a:uLnTx/>
                  <a:uFillTx/>
                  <a:latin typeface="Verdana" panose="020B0604030504040204" pitchFamily="34" charset="0"/>
                  <a:ea typeface="굴림" panose="020B0600000101010101" pitchFamily="34" charset="-127"/>
                  <a:cs typeface="+mn-cs"/>
                </a:rPr>
                <a:t>load</a:t>
              </a:r>
            </a:p>
          </p:txBody>
        </p:sp>
        <p:sp>
          <p:nvSpPr>
            <p:cNvPr id="36887" name="AutoShape 42">
              <a:extLst>
                <a:ext uri="{FF2B5EF4-FFF2-40B4-BE49-F238E27FC236}">
                  <a16:creationId xmlns:a16="http://schemas.microsoft.com/office/drawing/2014/main" id="{66CF90BB-2AD8-FA47-A7A8-7D59F72EDC1A}"/>
                </a:ext>
              </a:extLst>
            </p:cNvPr>
            <p:cNvSpPr>
              <a:spLocks noChangeArrowheads="1"/>
            </p:cNvSpPr>
            <p:nvPr/>
          </p:nvSpPr>
          <p:spPr bwMode="auto">
            <a:xfrm>
              <a:off x="4089" y="2026"/>
              <a:ext cx="402" cy="253"/>
            </a:xfrm>
            <a:prstGeom prst="roundRect">
              <a:avLst>
                <a:gd name="adj" fmla="val 16667"/>
              </a:avLst>
            </a:prstGeom>
            <a:solidFill>
              <a:schemeClr val="accent2"/>
            </a:solidFill>
            <a:ln w="3175">
              <a:solidFill>
                <a:schemeClr val="tx1"/>
              </a:solidFill>
              <a:round/>
              <a:headEnd/>
              <a:tailEnd/>
            </a:ln>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ko-KR" sz="1800" b="0" i="0" u="none" strike="noStrike" kern="1200" cap="none" spc="0" normalizeH="0" baseline="0" noProof="0">
                  <a:ln>
                    <a:noFill/>
                  </a:ln>
                  <a:solidFill>
                    <a:srgbClr val="FFFFFF"/>
                  </a:solidFill>
                  <a:effectLst/>
                  <a:uLnTx/>
                  <a:uFillTx/>
                  <a:latin typeface="Verdana" panose="020B0604030504040204" pitchFamily="34" charset="0"/>
                  <a:ea typeface="굴림" panose="020B0600000101010101" pitchFamily="34" charset="-127"/>
                  <a:cs typeface="+mn-cs"/>
                </a:rPr>
                <a:t>add</a:t>
              </a:r>
            </a:p>
          </p:txBody>
        </p:sp>
        <p:sp>
          <p:nvSpPr>
            <p:cNvPr id="36888" name="AutoShape 43">
              <a:extLst>
                <a:ext uri="{FF2B5EF4-FFF2-40B4-BE49-F238E27FC236}">
                  <a16:creationId xmlns:a16="http://schemas.microsoft.com/office/drawing/2014/main" id="{2F2B248B-26FC-4048-BB95-F2A4E9482AEA}"/>
                </a:ext>
              </a:extLst>
            </p:cNvPr>
            <p:cNvSpPr>
              <a:spLocks noChangeArrowheads="1"/>
            </p:cNvSpPr>
            <p:nvPr/>
          </p:nvSpPr>
          <p:spPr bwMode="auto">
            <a:xfrm>
              <a:off x="4062" y="2410"/>
              <a:ext cx="504" cy="253"/>
            </a:xfrm>
            <a:prstGeom prst="roundRect">
              <a:avLst>
                <a:gd name="adj" fmla="val 16667"/>
              </a:avLst>
            </a:prstGeom>
            <a:solidFill>
              <a:schemeClr val="accent2"/>
            </a:solidFill>
            <a:ln w="3175">
              <a:solidFill>
                <a:schemeClr val="tx1"/>
              </a:solidFill>
              <a:round/>
              <a:headEnd/>
              <a:tailEnd/>
            </a:ln>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ko-KR" sz="1800" b="0" i="0" u="none" strike="noStrike" kern="1200" cap="none" spc="0" normalizeH="0" baseline="0" noProof="0">
                  <a:ln>
                    <a:noFill/>
                  </a:ln>
                  <a:solidFill>
                    <a:srgbClr val="FFFFFF"/>
                  </a:solidFill>
                  <a:effectLst/>
                  <a:uLnTx/>
                  <a:uFillTx/>
                  <a:latin typeface="Verdana" panose="020B0604030504040204" pitchFamily="34" charset="0"/>
                  <a:ea typeface="굴림" panose="020B0600000101010101" pitchFamily="34" charset="-127"/>
                  <a:cs typeface="+mn-cs"/>
                </a:rPr>
                <a:t>store</a:t>
              </a:r>
            </a:p>
          </p:txBody>
        </p:sp>
        <p:sp>
          <p:nvSpPr>
            <p:cNvPr id="36889" name="Line 44">
              <a:extLst>
                <a:ext uri="{FF2B5EF4-FFF2-40B4-BE49-F238E27FC236}">
                  <a16:creationId xmlns:a16="http://schemas.microsoft.com/office/drawing/2014/main" id="{23B10FAB-1A83-B648-844B-DE36AE1AD8C9}"/>
                </a:ext>
              </a:extLst>
            </p:cNvPr>
            <p:cNvSpPr>
              <a:spLocks noChangeShapeType="1"/>
            </p:cNvSpPr>
            <p:nvPr/>
          </p:nvSpPr>
          <p:spPr bwMode="auto">
            <a:xfrm>
              <a:off x="4032" y="1488"/>
              <a:ext cx="192" cy="528"/>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6890" name="Line 45">
              <a:extLst>
                <a:ext uri="{FF2B5EF4-FFF2-40B4-BE49-F238E27FC236}">
                  <a16:creationId xmlns:a16="http://schemas.microsoft.com/office/drawing/2014/main" id="{3457D226-E7C7-8148-8B65-37EE80CFD15C}"/>
                </a:ext>
              </a:extLst>
            </p:cNvPr>
            <p:cNvSpPr>
              <a:spLocks noChangeShapeType="1"/>
            </p:cNvSpPr>
            <p:nvPr/>
          </p:nvSpPr>
          <p:spPr bwMode="auto">
            <a:xfrm flipH="1">
              <a:off x="4368" y="1872"/>
              <a:ext cx="144" cy="144"/>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6891" name="Line 46">
              <a:extLst>
                <a:ext uri="{FF2B5EF4-FFF2-40B4-BE49-F238E27FC236}">
                  <a16:creationId xmlns:a16="http://schemas.microsoft.com/office/drawing/2014/main" id="{876C94DD-E085-D848-9DFC-90022B3D4473}"/>
                </a:ext>
              </a:extLst>
            </p:cNvPr>
            <p:cNvSpPr>
              <a:spLocks noChangeShapeType="1"/>
            </p:cNvSpPr>
            <p:nvPr/>
          </p:nvSpPr>
          <p:spPr bwMode="auto">
            <a:xfrm>
              <a:off x="4320" y="2304"/>
              <a:ext cx="0" cy="96"/>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6892" name="AutoShape 47">
              <a:extLst>
                <a:ext uri="{FF2B5EF4-FFF2-40B4-BE49-F238E27FC236}">
                  <a16:creationId xmlns:a16="http://schemas.microsoft.com/office/drawing/2014/main" id="{1CCFB328-5DB7-5344-BF4F-D6B39025B0F9}"/>
                </a:ext>
              </a:extLst>
            </p:cNvPr>
            <p:cNvSpPr>
              <a:spLocks noChangeArrowheads="1"/>
            </p:cNvSpPr>
            <p:nvPr/>
          </p:nvSpPr>
          <p:spPr bwMode="auto">
            <a:xfrm>
              <a:off x="2496" y="1152"/>
              <a:ext cx="1248" cy="1632"/>
            </a:xfrm>
            <a:prstGeom prst="roundRect">
              <a:avLst>
                <a:gd name="adj" fmla="val 16667"/>
              </a:avLst>
            </a:prstGeom>
            <a:noFill/>
            <a:ln w="38100" cap="rnd">
              <a:solidFill>
                <a:schemeClr val="tx1"/>
              </a:solidFill>
              <a:prstDash val="sysDot"/>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6893" name="AutoShape 48">
              <a:extLst>
                <a:ext uri="{FF2B5EF4-FFF2-40B4-BE49-F238E27FC236}">
                  <a16:creationId xmlns:a16="http://schemas.microsoft.com/office/drawing/2014/main" id="{0F5EE7C8-EC26-8643-A4C0-7DDD2D808673}"/>
                </a:ext>
              </a:extLst>
            </p:cNvPr>
            <p:cNvSpPr>
              <a:spLocks noChangeArrowheads="1"/>
            </p:cNvSpPr>
            <p:nvPr/>
          </p:nvSpPr>
          <p:spPr bwMode="auto">
            <a:xfrm>
              <a:off x="3744" y="1152"/>
              <a:ext cx="1248" cy="1632"/>
            </a:xfrm>
            <a:prstGeom prst="roundRect">
              <a:avLst>
                <a:gd name="adj" fmla="val 16667"/>
              </a:avLst>
            </a:prstGeom>
            <a:noFill/>
            <a:ln w="38100" cap="rnd">
              <a:solidFill>
                <a:schemeClr val="tx1"/>
              </a:solidFill>
              <a:prstDash val="sysDot"/>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6894" name="Text Box 49">
              <a:extLst>
                <a:ext uri="{FF2B5EF4-FFF2-40B4-BE49-F238E27FC236}">
                  <a16:creationId xmlns:a16="http://schemas.microsoft.com/office/drawing/2014/main" id="{0EF8EA0B-9EF2-3B41-BF0D-D7570820432A}"/>
                </a:ext>
              </a:extLst>
            </p:cNvPr>
            <p:cNvSpPr txBox="1">
              <a:spLocks noChangeArrowheads="1"/>
            </p:cNvSpPr>
            <p:nvPr/>
          </p:nvSpPr>
          <p:spPr bwMode="auto">
            <a:xfrm>
              <a:off x="2496" y="2851"/>
              <a:ext cx="432"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ko-KR" sz="1800" b="0" i="0" u="none" strike="noStrike" kern="1200" cap="none" spc="0" normalizeH="0" baseline="0" noProof="0">
                  <a:ln>
                    <a:noFill/>
                  </a:ln>
                  <a:solidFill>
                    <a:srgbClr val="000000"/>
                  </a:solidFill>
                  <a:effectLst/>
                  <a:uLnTx/>
                  <a:uFillTx/>
                  <a:latin typeface="Verdana" panose="020B0604030504040204" pitchFamily="34" charset="0"/>
                  <a:ea typeface="굴림" panose="020B0600000101010101" pitchFamily="34" charset="-127"/>
                  <a:cs typeface="+mn-cs"/>
                </a:rPr>
                <a:t>Iter. 1</a:t>
              </a:r>
            </a:p>
          </p:txBody>
        </p:sp>
        <p:sp>
          <p:nvSpPr>
            <p:cNvPr id="36895" name="Text Box 50">
              <a:extLst>
                <a:ext uri="{FF2B5EF4-FFF2-40B4-BE49-F238E27FC236}">
                  <a16:creationId xmlns:a16="http://schemas.microsoft.com/office/drawing/2014/main" id="{55040C56-0DFD-A142-99CD-A7E8FE39B63D}"/>
                </a:ext>
              </a:extLst>
            </p:cNvPr>
            <p:cNvSpPr txBox="1">
              <a:spLocks noChangeArrowheads="1"/>
            </p:cNvSpPr>
            <p:nvPr/>
          </p:nvSpPr>
          <p:spPr bwMode="auto">
            <a:xfrm>
              <a:off x="3744" y="2851"/>
              <a:ext cx="432"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ko-KR" sz="1800" b="0" i="0" u="none" strike="noStrike" kern="1200" cap="none" spc="0" normalizeH="0" baseline="0" noProof="0">
                  <a:ln>
                    <a:noFill/>
                  </a:ln>
                  <a:solidFill>
                    <a:srgbClr val="000000"/>
                  </a:solidFill>
                  <a:effectLst/>
                  <a:uLnTx/>
                  <a:uFillTx/>
                  <a:latin typeface="Verdana" panose="020B0604030504040204" pitchFamily="34" charset="0"/>
                  <a:ea typeface="굴림" panose="020B0600000101010101" pitchFamily="34" charset="-127"/>
                  <a:cs typeface="+mn-cs"/>
                </a:rPr>
                <a:t>Iter. 2</a:t>
              </a:r>
            </a:p>
          </p:txBody>
        </p:sp>
        <p:sp>
          <p:nvSpPr>
            <p:cNvPr id="36896" name="Text Box 51">
              <a:extLst>
                <a:ext uri="{FF2B5EF4-FFF2-40B4-BE49-F238E27FC236}">
                  <a16:creationId xmlns:a16="http://schemas.microsoft.com/office/drawing/2014/main" id="{E28F555A-2D61-7D4B-966A-FC06C3827AEB}"/>
                </a:ext>
              </a:extLst>
            </p:cNvPr>
            <p:cNvSpPr txBox="1">
              <a:spLocks noChangeArrowheads="1"/>
            </p:cNvSpPr>
            <p:nvPr/>
          </p:nvSpPr>
          <p:spPr bwMode="auto">
            <a:xfrm>
              <a:off x="4122" y="873"/>
              <a:ext cx="1285"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ko-KR" sz="1800" b="0" i="1" u="none" strike="noStrike" kern="1200" cap="none" spc="0" normalizeH="0" baseline="0" noProof="0">
                  <a:ln>
                    <a:noFill/>
                  </a:ln>
                  <a:solidFill>
                    <a:srgbClr val="000000"/>
                  </a:solidFill>
                  <a:effectLst/>
                  <a:uLnTx/>
                  <a:uFillTx/>
                  <a:latin typeface="Verdana" panose="020B0604030504040204" pitchFamily="34" charset="0"/>
                  <a:ea typeface="굴림" panose="020B0600000101010101" pitchFamily="34" charset="-127"/>
                  <a:cs typeface="+mn-cs"/>
                </a:rPr>
                <a:t>Vectorized Code</a:t>
              </a:r>
            </a:p>
          </p:txBody>
        </p:sp>
        <p:sp>
          <p:nvSpPr>
            <p:cNvPr id="36897" name="Line 52">
              <a:extLst>
                <a:ext uri="{FF2B5EF4-FFF2-40B4-BE49-F238E27FC236}">
                  <a16:creationId xmlns:a16="http://schemas.microsoft.com/office/drawing/2014/main" id="{3E700FBC-A063-9E42-95A4-8D1C22EBAE57}"/>
                </a:ext>
              </a:extLst>
            </p:cNvPr>
            <p:cNvSpPr>
              <a:spLocks noChangeShapeType="1"/>
            </p:cNvSpPr>
            <p:nvPr/>
          </p:nvSpPr>
          <p:spPr bwMode="auto">
            <a:xfrm>
              <a:off x="5088" y="2688"/>
              <a:ext cx="96" cy="384"/>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6898" name="Line 53">
              <a:extLst>
                <a:ext uri="{FF2B5EF4-FFF2-40B4-BE49-F238E27FC236}">
                  <a16:creationId xmlns:a16="http://schemas.microsoft.com/office/drawing/2014/main" id="{C1079056-37BA-2949-A28C-BAD58C74CF4D}"/>
                </a:ext>
              </a:extLst>
            </p:cNvPr>
            <p:cNvSpPr>
              <a:spLocks noChangeShapeType="1"/>
            </p:cNvSpPr>
            <p:nvPr/>
          </p:nvSpPr>
          <p:spPr bwMode="auto">
            <a:xfrm>
              <a:off x="2160" y="1536"/>
              <a:ext cx="0" cy="1008"/>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6899" name="Text Box 54">
              <a:extLst>
                <a:ext uri="{FF2B5EF4-FFF2-40B4-BE49-F238E27FC236}">
                  <a16:creationId xmlns:a16="http://schemas.microsoft.com/office/drawing/2014/main" id="{57D77E4B-04F0-E942-8C2D-9B27F89A07E8}"/>
                </a:ext>
              </a:extLst>
            </p:cNvPr>
            <p:cNvSpPr txBox="1">
              <a:spLocks noChangeArrowheads="1"/>
            </p:cNvSpPr>
            <p:nvPr/>
          </p:nvSpPr>
          <p:spPr bwMode="auto">
            <a:xfrm rot="-5400000">
              <a:off x="1816" y="1835"/>
              <a:ext cx="51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ko-KR" sz="2000" b="0" i="1" u="none" strike="noStrike" kern="1200" cap="none" spc="0" normalizeH="0" baseline="0" noProof="0">
                  <a:ln>
                    <a:noFill/>
                  </a:ln>
                  <a:solidFill>
                    <a:srgbClr val="000000"/>
                  </a:solidFill>
                  <a:effectLst/>
                  <a:uLnTx/>
                  <a:uFillTx/>
                  <a:latin typeface="Verdana" panose="020B0604030504040204" pitchFamily="34" charset="0"/>
                  <a:ea typeface="굴림" panose="020B0600000101010101" pitchFamily="34" charset="-127"/>
                  <a:cs typeface="+mn-cs"/>
                </a:rPr>
                <a:t>Time</a:t>
              </a:r>
            </a:p>
          </p:txBody>
        </p:sp>
        <p:sp>
          <p:nvSpPr>
            <p:cNvPr id="36900" name="Line 55">
              <a:extLst>
                <a:ext uri="{FF2B5EF4-FFF2-40B4-BE49-F238E27FC236}">
                  <a16:creationId xmlns:a16="http://schemas.microsoft.com/office/drawing/2014/main" id="{7E620610-12F8-F448-99C7-E64FB5F33B1A}"/>
                </a:ext>
              </a:extLst>
            </p:cNvPr>
            <p:cNvSpPr>
              <a:spLocks noChangeShapeType="1"/>
            </p:cNvSpPr>
            <p:nvPr/>
          </p:nvSpPr>
          <p:spPr bwMode="auto">
            <a:xfrm>
              <a:off x="5088" y="1776"/>
              <a:ext cx="336" cy="0"/>
            </a:xfrm>
            <a:prstGeom prst="line">
              <a:avLst/>
            </a:prstGeom>
            <a:noFill/>
            <a:ln w="76200">
              <a:solidFill>
                <a:schemeClr val="tx1"/>
              </a:solidFill>
              <a:prstDash val="sysDot"/>
              <a:round/>
              <a:headEnd/>
              <a:tailEnd/>
            </a:ln>
            <a:extLst>
              <a:ext uri="{909E8E84-426E-40DD-AFC4-6F175D3DCCD1}">
                <a14:hiddenFill xmlns:a14="http://schemas.microsoft.com/office/drawing/2010/main">
                  <a:noFill/>
                </a14:hiddenFill>
              </a:ext>
            </a:extLst>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36872" name="TextBox 59">
            <a:extLst>
              <a:ext uri="{FF2B5EF4-FFF2-40B4-BE49-F238E27FC236}">
                <a16:creationId xmlns:a16="http://schemas.microsoft.com/office/drawing/2014/main" id="{5E2E204E-00AF-B94C-A216-5C0468905318}"/>
              </a:ext>
            </a:extLst>
          </p:cNvPr>
          <p:cNvSpPr txBox="1">
            <a:spLocks noChangeArrowheads="1"/>
          </p:cNvSpPr>
          <p:nvPr/>
        </p:nvSpPr>
        <p:spPr bwMode="auto">
          <a:xfrm>
            <a:off x="6172200" y="6535738"/>
            <a:ext cx="1738313"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Slide credit: Krste Asanovic</a:t>
            </a:r>
          </a:p>
        </p:txBody>
      </p:sp>
    </p:spTree>
    <p:extLst>
      <p:ext uri="{BB962C8B-B14F-4D97-AF65-F5344CB8AC3E}">
        <p14:creationId xmlns:p14="http://schemas.microsoft.com/office/powerpoint/2010/main" val="310221052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5"/>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utoUpdateAnimBg="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Title 1">
            <a:extLst>
              <a:ext uri="{FF2B5EF4-FFF2-40B4-BE49-F238E27FC236}">
                <a16:creationId xmlns:a16="http://schemas.microsoft.com/office/drawing/2014/main" id="{BE14F89B-96D7-1D42-944C-9A74960683F5}"/>
              </a:ext>
            </a:extLst>
          </p:cNvPr>
          <p:cNvSpPr>
            <a:spLocks noGrp="1"/>
          </p:cNvSpPr>
          <p:nvPr>
            <p:ph type="title"/>
          </p:nvPr>
        </p:nvSpPr>
        <p:spPr/>
        <p:txBody>
          <a:bodyPr/>
          <a:lstStyle/>
          <a:p>
            <a:r>
              <a:rPr lang="en-US" altLang="en-US">
                <a:ea typeface="ＭＳ Ｐゴシック" panose="020B0600070205080204" pitchFamily="34" charset="-128"/>
              </a:rPr>
              <a:t>Vector/SIMD Processing Summary</a:t>
            </a:r>
          </a:p>
        </p:txBody>
      </p:sp>
      <p:sp>
        <p:nvSpPr>
          <p:cNvPr id="138242" name="Content Placeholder 2">
            <a:extLst>
              <a:ext uri="{FF2B5EF4-FFF2-40B4-BE49-F238E27FC236}">
                <a16:creationId xmlns:a16="http://schemas.microsoft.com/office/drawing/2014/main" id="{455FCE48-49B5-2348-B56C-3AE0850DCED5}"/>
              </a:ext>
            </a:extLst>
          </p:cNvPr>
          <p:cNvSpPr>
            <a:spLocks noGrp="1"/>
          </p:cNvSpPr>
          <p:nvPr>
            <p:ph idx="1"/>
          </p:nvPr>
        </p:nvSpPr>
        <p:spPr>
          <a:xfrm>
            <a:off x="228600" y="996950"/>
            <a:ext cx="8610600" cy="5194300"/>
          </a:xfrm>
        </p:spPr>
        <p:txBody>
          <a:bodyPr/>
          <a:lstStyle/>
          <a:p>
            <a:r>
              <a:rPr lang="en-US" altLang="en-US" dirty="0">
                <a:ea typeface="ＭＳ Ｐゴシック" panose="020B0600070205080204" pitchFamily="34" charset="-128"/>
              </a:rPr>
              <a:t>Vector/SIMD machines are good at exploiting </a:t>
            </a:r>
            <a:r>
              <a:rPr lang="en-US" altLang="en-US" dirty="0">
                <a:solidFill>
                  <a:srgbClr val="0000FF"/>
                </a:solidFill>
                <a:ea typeface="ＭＳ Ｐゴシック" panose="020B0600070205080204" pitchFamily="34" charset="-128"/>
              </a:rPr>
              <a:t>regular data-level parallelism</a:t>
            </a:r>
            <a:endParaRPr lang="en-US" altLang="en-US" dirty="0">
              <a:ea typeface="ＭＳ Ｐゴシック" panose="020B0600070205080204" pitchFamily="34" charset="-128"/>
            </a:endParaRPr>
          </a:p>
          <a:p>
            <a:pPr lvl="1"/>
            <a:r>
              <a:rPr lang="en-US" altLang="en-US" dirty="0">
                <a:ea typeface="ＭＳ Ｐゴシック" panose="020B0600070205080204" pitchFamily="34" charset="-128"/>
              </a:rPr>
              <a:t>Same operation performed on many data elements</a:t>
            </a:r>
          </a:p>
          <a:p>
            <a:pPr lvl="1"/>
            <a:r>
              <a:rPr lang="en-US" altLang="en-US" dirty="0">
                <a:ea typeface="ＭＳ Ｐゴシック" panose="020B0600070205080204" pitchFamily="34" charset="-128"/>
              </a:rPr>
              <a:t>Improve performance, simplify design (no intra-vector dependencies)</a:t>
            </a:r>
          </a:p>
          <a:p>
            <a:pPr lvl="1"/>
            <a:endParaRPr lang="en-US" altLang="en-US" dirty="0">
              <a:ea typeface="ＭＳ Ｐゴシック" panose="020B0600070205080204" pitchFamily="34" charset="-128"/>
            </a:endParaRPr>
          </a:p>
          <a:p>
            <a:r>
              <a:rPr lang="en-US" altLang="en-US" dirty="0">
                <a:solidFill>
                  <a:srgbClr val="0000FF"/>
                </a:solidFill>
                <a:ea typeface="ＭＳ Ｐゴシック" panose="020B0600070205080204" pitchFamily="34" charset="-128"/>
              </a:rPr>
              <a:t>Performance improvement limited by </a:t>
            </a:r>
            <a:r>
              <a:rPr lang="en-US" altLang="en-US" dirty="0" err="1">
                <a:solidFill>
                  <a:srgbClr val="0000FF"/>
                </a:solidFill>
                <a:ea typeface="ＭＳ Ｐゴシック" panose="020B0600070205080204" pitchFamily="34" charset="-128"/>
              </a:rPr>
              <a:t>vectorizability</a:t>
            </a:r>
            <a:r>
              <a:rPr lang="en-US" altLang="en-US" dirty="0">
                <a:ea typeface="ＭＳ Ｐゴシック" panose="020B0600070205080204" pitchFamily="34" charset="-128"/>
              </a:rPr>
              <a:t> of code</a:t>
            </a:r>
          </a:p>
          <a:p>
            <a:pPr lvl="1"/>
            <a:r>
              <a:rPr lang="en-US" altLang="en-US" dirty="0">
                <a:ea typeface="ＭＳ Ｐゴシック" panose="020B0600070205080204" pitchFamily="34" charset="-128"/>
              </a:rPr>
              <a:t>Scalar operations limit vector machine performance</a:t>
            </a:r>
          </a:p>
          <a:p>
            <a:pPr lvl="1"/>
            <a:r>
              <a:rPr lang="en-US" altLang="en-US" dirty="0">
                <a:ea typeface="ＭＳ Ｐゴシック" panose="020B0600070205080204" pitchFamily="34" charset="-128"/>
              </a:rPr>
              <a:t>Remember </a:t>
            </a:r>
            <a:r>
              <a:rPr lang="en-US" altLang="en-US" dirty="0">
                <a:solidFill>
                  <a:srgbClr val="FF0000"/>
                </a:solidFill>
                <a:ea typeface="ＭＳ Ｐゴシック" panose="020B0600070205080204" pitchFamily="34" charset="-128"/>
              </a:rPr>
              <a:t>Amdahl’</a:t>
            </a:r>
            <a:r>
              <a:rPr lang="en-US" altLang="ja-JP" dirty="0">
                <a:solidFill>
                  <a:srgbClr val="FF0000"/>
                </a:solidFill>
                <a:ea typeface="ＭＳ Ｐゴシック" panose="020B0600070205080204" pitchFamily="34" charset="-128"/>
              </a:rPr>
              <a:t>s Law</a:t>
            </a:r>
          </a:p>
          <a:p>
            <a:pPr lvl="1"/>
            <a:r>
              <a:rPr lang="en-US" altLang="en-US" dirty="0">
                <a:ea typeface="ＭＳ Ｐゴシック" panose="020B0600070205080204" pitchFamily="34" charset="-128"/>
              </a:rPr>
              <a:t>CRAY-1 was the fastest SCALAR machine at its time!</a:t>
            </a:r>
          </a:p>
          <a:p>
            <a:pPr lvl="1"/>
            <a:endParaRPr lang="en-US" altLang="en-US" dirty="0">
              <a:ea typeface="ＭＳ Ｐゴシック" panose="020B0600070205080204" pitchFamily="34" charset="-128"/>
            </a:endParaRPr>
          </a:p>
          <a:p>
            <a:r>
              <a:rPr lang="en-US" altLang="en-US" dirty="0">
                <a:ea typeface="ＭＳ Ｐゴシック" panose="020B0600070205080204" pitchFamily="34" charset="-128"/>
              </a:rPr>
              <a:t>Many existing ISAs include (vector-like) SIMD operations</a:t>
            </a:r>
          </a:p>
          <a:p>
            <a:pPr lvl="1"/>
            <a:r>
              <a:rPr lang="en-US" altLang="en-US" dirty="0">
                <a:ea typeface="ＭＳ Ｐゴシック" panose="020B0600070205080204" pitchFamily="34" charset="-128"/>
              </a:rPr>
              <a:t>Intel MMX/</a:t>
            </a:r>
            <a:r>
              <a:rPr lang="en-US" altLang="en-US" dirty="0" err="1">
                <a:ea typeface="ＭＳ Ｐゴシック" panose="020B0600070205080204" pitchFamily="34" charset="-128"/>
              </a:rPr>
              <a:t>SSEn</a:t>
            </a:r>
            <a:r>
              <a:rPr lang="en-US" altLang="en-US" dirty="0">
                <a:ea typeface="ＭＳ Ｐゴシック" panose="020B0600070205080204" pitchFamily="34" charset="-128"/>
              </a:rPr>
              <a:t>/AVX, PowerPC </a:t>
            </a:r>
            <a:r>
              <a:rPr lang="en-US" altLang="en-US" dirty="0" err="1">
                <a:ea typeface="ＭＳ Ｐゴシック" panose="020B0600070205080204" pitchFamily="34" charset="-128"/>
              </a:rPr>
              <a:t>AltiVec</a:t>
            </a:r>
            <a:r>
              <a:rPr lang="en-US" altLang="en-US" dirty="0">
                <a:ea typeface="ＭＳ Ｐゴシック" panose="020B0600070205080204" pitchFamily="34" charset="-128"/>
              </a:rPr>
              <a:t>, ARM Advanced SIMD</a:t>
            </a:r>
          </a:p>
        </p:txBody>
      </p:sp>
      <p:sp>
        <p:nvSpPr>
          <p:cNvPr id="37891" name="Slide Number Placeholder 3">
            <a:extLst>
              <a:ext uri="{FF2B5EF4-FFF2-40B4-BE49-F238E27FC236}">
                <a16:creationId xmlns:a16="http://schemas.microsoft.com/office/drawing/2014/main" id="{48350EC5-86A4-DD42-8781-2BB9F26F86C7}"/>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F891F4CA-1B9C-0A40-AF5B-F6BA26B657C9}" type="slidenum">
              <a:rPr kumimoji="0" lang="en-US" altLang="en-US" sz="1600" b="0" i="0" u="none" strike="noStrike" kern="1200" cap="none" spc="0" normalizeH="0" baseline="0" noProof="0" smtClean="0">
                <a:ln>
                  <a:noFill/>
                </a:ln>
                <a:solidFill>
                  <a:srgbClr val="000000"/>
                </a:solidFill>
                <a:effectLst/>
                <a:uLnTx/>
                <a:uFillTx/>
                <a:latin typeface="Garamond" panose="02020404030301010803" pitchFamily="18" charset="0"/>
                <a:ea typeface="ＭＳ Ｐゴシック" panose="020B0600070205080204" pitchFamily="34" charset="-128"/>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14</a:t>
            </a:fld>
            <a:endParaRPr kumimoji="0" lang="en-US" altLang="en-US" sz="1600" b="0" i="0" u="none" strike="noStrike" kern="1200" cap="none" spc="0" normalizeH="0" baseline="0" noProof="0">
              <a:ln>
                <a:noFill/>
              </a:ln>
              <a:solidFill>
                <a:srgbClr val="000000"/>
              </a:solidFill>
              <a:effectLst/>
              <a:uLnTx/>
              <a:uFillTx/>
              <a:latin typeface="Garamond" panose="02020404030301010803" pitchFamily="18" charset="0"/>
              <a:ea typeface="ＭＳ Ｐゴシック" panose="020B0600070205080204" pitchFamily="34" charset="-128"/>
              <a:cs typeface="Arial" panose="020B0604020202020204" pitchFamily="34" charset="0"/>
            </a:endParaRPr>
          </a:p>
        </p:txBody>
      </p:sp>
    </p:spTree>
    <p:extLst>
      <p:ext uri="{BB962C8B-B14F-4D97-AF65-F5344CB8AC3E}">
        <p14:creationId xmlns:p14="http://schemas.microsoft.com/office/powerpoint/2010/main" val="14678574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38242">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8242">
                                            <p:txEl>
                                              <p:pRg st="2" end="2"/>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138242">
                                            <p:txEl>
                                              <p:pRg st="4" end="4"/>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138242">
                                            <p:txEl>
                                              <p:pRg st="5" end="5"/>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138242">
                                            <p:txEl>
                                              <p:pRg st="6" end="6"/>
                                            </p:txEl>
                                          </p:spTgt>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138242">
                                            <p:txEl>
                                              <p:pRg st="7" end="7"/>
                                            </p:txEl>
                                          </p:spTgt>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nodeType="clickEffect">
                                  <p:stCondLst>
                                    <p:cond delay="0"/>
                                  </p:stCondLst>
                                  <p:childTnLst>
                                    <p:set>
                                      <p:cBhvr>
                                        <p:cTn id="28" dur="1" fill="hold">
                                          <p:stCondLst>
                                            <p:cond delay="0"/>
                                          </p:stCondLst>
                                        </p:cTn>
                                        <p:tgtEl>
                                          <p:spTgt spid="138242">
                                            <p:txEl>
                                              <p:pRg st="9" end="9"/>
                                            </p:txEl>
                                          </p:spTgt>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nodeType="clickEffect">
                                  <p:stCondLst>
                                    <p:cond delay="0"/>
                                  </p:stCondLst>
                                  <p:childTnLst>
                                    <p:set>
                                      <p:cBhvr>
                                        <p:cTn id="32" dur="1" fill="hold">
                                          <p:stCondLst>
                                            <p:cond delay="0"/>
                                          </p:stCondLst>
                                        </p:cTn>
                                        <p:tgtEl>
                                          <p:spTgt spid="13824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4">
            <a:extLst>
              <a:ext uri="{FF2B5EF4-FFF2-40B4-BE49-F238E27FC236}">
                <a16:creationId xmlns:a16="http://schemas.microsoft.com/office/drawing/2014/main" id="{48911E20-A48E-E348-BCEC-59BA23D091AC}"/>
              </a:ext>
            </a:extLst>
          </p:cNvPr>
          <p:cNvSpPr>
            <a:spLocks noGrp="1" noChangeArrowheads="1"/>
          </p:cNvSpPr>
          <p:nvPr>
            <p:ph type="ctrTitle"/>
          </p:nvPr>
        </p:nvSpPr>
        <p:spPr>
          <a:xfrm>
            <a:off x="366713" y="1747838"/>
            <a:ext cx="8428037" cy="995362"/>
          </a:xfrm>
        </p:spPr>
        <p:txBody>
          <a:bodyPr/>
          <a:lstStyle/>
          <a:p>
            <a:pPr algn="ctr" eaLnBrk="1" hangingPunct="1"/>
            <a:r>
              <a:rPr lang="en-US" altLang="en-US" sz="4000">
                <a:ea typeface="ＭＳ Ｐゴシック" panose="020B0600070205080204" pitchFamily="34" charset="-128"/>
              </a:rPr>
              <a:t>SIMD Operations in Modern ISAs</a:t>
            </a:r>
          </a:p>
        </p:txBody>
      </p:sp>
      <p:sp>
        <p:nvSpPr>
          <p:cNvPr id="38914" name="Rectangle 5">
            <a:extLst>
              <a:ext uri="{FF2B5EF4-FFF2-40B4-BE49-F238E27FC236}">
                <a16:creationId xmlns:a16="http://schemas.microsoft.com/office/drawing/2014/main" id="{5D91A3AA-FCC6-1746-B68F-E210E635DD5D}"/>
              </a:ext>
            </a:extLst>
          </p:cNvPr>
          <p:cNvSpPr>
            <a:spLocks noGrp="1" noChangeArrowheads="1"/>
          </p:cNvSpPr>
          <p:nvPr>
            <p:ph type="subTitle" idx="1"/>
          </p:nvPr>
        </p:nvSpPr>
        <p:spPr>
          <a:xfrm>
            <a:off x="304800" y="3581400"/>
            <a:ext cx="8458200" cy="2900363"/>
          </a:xfrm>
        </p:spPr>
        <p:txBody>
          <a:bodyPr/>
          <a:lstStyle/>
          <a:p>
            <a:pPr eaLnBrk="1" hangingPunct="1"/>
            <a:endParaRPr lang="en-US" altLang="en-US" i="1">
              <a:ea typeface="ＭＳ Ｐゴシック" panose="020B0600070205080204" pitchFamily="34" charset="-128"/>
            </a:endParaRPr>
          </a:p>
          <a:p>
            <a:pPr eaLnBrk="1" hangingPunct="1"/>
            <a:endParaRPr lang="en-US" altLang="en-US">
              <a:ea typeface="ＭＳ Ｐゴシック" panose="020B0600070205080204" pitchFamily="34" charset="-128"/>
            </a:endParaRPr>
          </a:p>
          <a:p>
            <a:pPr eaLnBrk="1" hangingPunct="1"/>
            <a:endParaRPr lang="en-US" altLang="en-US">
              <a:ea typeface="ＭＳ Ｐゴシック" panose="020B0600070205080204" pitchFamily="34" charset="-128"/>
            </a:endParaRPr>
          </a:p>
          <a:p>
            <a:pPr eaLnBrk="1" hangingPunct="1"/>
            <a:endParaRPr lang="en-US" altLang="en-US">
              <a:ea typeface="ＭＳ Ｐゴシック" panose="020B0600070205080204" pitchFamily="34" charset="-128"/>
            </a:endParaRPr>
          </a:p>
          <a:p>
            <a:pPr eaLnBrk="1" hangingPunct="1"/>
            <a:endParaRPr lang="en-US" altLang="en-US">
              <a:ea typeface="ＭＳ Ｐゴシック" panose="020B0600070205080204" pitchFamily="34" charset="-128"/>
            </a:endParaRPr>
          </a:p>
          <a:p>
            <a:pPr eaLnBrk="1" hangingPunct="1"/>
            <a:endParaRPr lang="en-US" altLang="en-US">
              <a:ea typeface="ＭＳ Ｐゴシック" panose="020B0600070205080204" pitchFamily="34" charset="-128"/>
            </a:endParaRPr>
          </a:p>
        </p:txBody>
      </p:sp>
    </p:spTree>
    <p:extLst>
      <p:ext uri="{BB962C8B-B14F-4D97-AF65-F5344CB8AC3E}">
        <p14:creationId xmlns:p14="http://schemas.microsoft.com/office/powerpoint/2010/main" val="2329038083"/>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2">
            <a:extLst>
              <a:ext uri="{FF2B5EF4-FFF2-40B4-BE49-F238E27FC236}">
                <a16:creationId xmlns:a16="http://schemas.microsoft.com/office/drawing/2014/main" id="{A6844585-E9C1-0D41-882B-C884CD1D0378}"/>
              </a:ext>
            </a:extLst>
          </p:cNvPr>
          <p:cNvSpPr>
            <a:spLocks noGrp="1" noChangeArrowheads="1"/>
          </p:cNvSpPr>
          <p:nvPr>
            <p:ph type="title"/>
            <p:custDataLst>
              <p:tags r:id="rId2"/>
            </p:custDataLst>
          </p:nvPr>
        </p:nvSpPr>
        <p:spPr>
          <a:xfrm>
            <a:off x="357188" y="1"/>
            <a:ext cx="7591425" cy="914400"/>
          </a:xfrm>
        </p:spPr>
        <p:txBody>
          <a:bodyPr anchor="ctr"/>
          <a:lstStyle/>
          <a:p>
            <a:r>
              <a:rPr lang="en-US" altLang="en-US">
                <a:latin typeface="+mj-lt"/>
              </a:rPr>
              <a:t>SIMD ISA Extensions</a:t>
            </a:r>
          </a:p>
        </p:txBody>
      </p:sp>
      <p:sp>
        <p:nvSpPr>
          <p:cNvPr id="40962" name="Rectangle 3">
            <a:extLst>
              <a:ext uri="{FF2B5EF4-FFF2-40B4-BE49-F238E27FC236}">
                <a16:creationId xmlns:a16="http://schemas.microsoft.com/office/drawing/2014/main" id="{F1741283-AAB6-B14D-A7F3-50E3B5EC56FF}"/>
              </a:ext>
            </a:extLst>
          </p:cNvPr>
          <p:cNvSpPr>
            <a:spLocks noGrp="1" noChangeArrowheads="1"/>
          </p:cNvSpPr>
          <p:nvPr>
            <p:ph idx="1"/>
            <p:custDataLst>
              <p:tags r:id="rId3"/>
            </p:custDataLst>
          </p:nvPr>
        </p:nvSpPr>
        <p:spPr>
          <a:xfrm>
            <a:off x="396875" y="914401"/>
            <a:ext cx="8442325" cy="3733799"/>
          </a:xfrm>
        </p:spPr>
        <p:txBody>
          <a:bodyPr/>
          <a:lstStyle/>
          <a:p>
            <a:r>
              <a:rPr lang="en-US" altLang="en-US" dirty="0">
                <a:latin typeface="Tahoma" charset="0"/>
                <a:ea typeface="Tahoma" charset="0"/>
                <a:cs typeface="Tahoma" charset="0"/>
              </a:rPr>
              <a:t>Single Instruction Multiple Data (SIMD) extension instructions</a:t>
            </a:r>
          </a:p>
          <a:p>
            <a:pPr lvl="1"/>
            <a:r>
              <a:rPr lang="en-US" altLang="en-US" dirty="0">
                <a:solidFill>
                  <a:srgbClr val="0000FF"/>
                </a:solidFill>
                <a:latin typeface="Tahoma" charset="0"/>
                <a:ea typeface="Tahoma" charset="0"/>
                <a:cs typeface="Tahoma" charset="0"/>
              </a:rPr>
              <a:t>Single instruction acts on multiple pieces of data at once</a:t>
            </a:r>
          </a:p>
          <a:p>
            <a:pPr lvl="1"/>
            <a:r>
              <a:rPr lang="en-US" altLang="en-US" dirty="0">
                <a:latin typeface="Tahoma" charset="0"/>
                <a:ea typeface="Tahoma" charset="0"/>
                <a:cs typeface="Tahoma" charset="0"/>
              </a:rPr>
              <a:t>Common application: graphics</a:t>
            </a:r>
          </a:p>
          <a:p>
            <a:pPr lvl="1"/>
            <a:r>
              <a:rPr lang="en-US" altLang="en-US" dirty="0">
                <a:latin typeface="Tahoma" charset="0"/>
                <a:ea typeface="Tahoma" charset="0"/>
                <a:cs typeface="Tahoma" charset="0"/>
              </a:rPr>
              <a:t>Perform short arithmetic operations (also called </a:t>
            </a:r>
            <a:r>
              <a:rPr lang="en-US" altLang="en-US" i="1" dirty="0">
                <a:latin typeface="Tahoma" charset="0"/>
                <a:ea typeface="Tahoma" charset="0"/>
                <a:cs typeface="Tahoma" charset="0"/>
              </a:rPr>
              <a:t>packed arithmetic</a:t>
            </a:r>
            <a:r>
              <a:rPr lang="en-US" altLang="en-US" dirty="0">
                <a:latin typeface="Tahoma" charset="0"/>
                <a:ea typeface="Tahoma" charset="0"/>
                <a:cs typeface="Tahoma" charset="0"/>
              </a:rPr>
              <a:t>)</a:t>
            </a:r>
          </a:p>
          <a:p>
            <a:r>
              <a:rPr lang="en-US" altLang="en-US" dirty="0">
                <a:latin typeface="Tahoma" charset="0"/>
                <a:ea typeface="Tahoma" charset="0"/>
                <a:cs typeface="Tahoma" charset="0"/>
              </a:rPr>
              <a:t>For example: add four 8-bit numbers</a:t>
            </a:r>
          </a:p>
          <a:p>
            <a:r>
              <a:rPr lang="en-US" altLang="en-US" dirty="0">
                <a:latin typeface="Tahoma" charset="0"/>
                <a:ea typeface="Tahoma" charset="0"/>
                <a:cs typeface="Tahoma" charset="0"/>
              </a:rPr>
              <a:t>Must modify ALU to eliminate carries between 8-bit values</a:t>
            </a:r>
          </a:p>
        </p:txBody>
      </p:sp>
      <p:graphicFrame>
        <p:nvGraphicFramePr>
          <p:cNvPr id="40963" name="Content Placeholder 2">
            <a:extLst>
              <a:ext uri="{FF2B5EF4-FFF2-40B4-BE49-F238E27FC236}">
                <a16:creationId xmlns:a16="http://schemas.microsoft.com/office/drawing/2014/main" id="{43AC7CF6-0A03-F142-95DC-084FD46328C9}"/>
              </a:ext>
            </a:extLst>
          </p:cNvPr>
          <p:cNvGraphicFramePr>
            <a:graphicFrameLocks noGrp="1" noChangeAspect="1"/>
          </p:cNvGraphicFramePr>
          <p:nvPr>
            <p:ph idx="11"/>
            <p:custDataLst>
              <p:tags r:id="rId4"/>
            </p:custDataLst>
            <p:extLst/>
          </p:nvPr>
        </p:nvGraphicFramePr>
        <p:xfrm>
          <a:off x="2262187" y="4249737"/>
          <a:ext cx="4519613" cy="2151063"/>
        </p:xfrm>
        <a:graphic>
          <a:graphicData uri="http://schemas.openxmlformats.org/presentationml/2006/ole">
            <mc:AlternateContent xmlns:mc="http://schemas.openxmlformats.org/markup-compatibility/2006">
              <mc:Choice xmlns:v="urn:schemas-microsoft-com:vml" Requires="v">
                <p:oleObj spid="_x0000_s1039" name="VISIO" r:id="rId7" imgW="15951200" imgH="7594600" progId="Visio.Drawing.6">
                  <p:embed/>
                </p:oleObj>
              </mc:Choice>
              <mc:Fallback>
                <p:oleObj name="VISIO" r:id="rId7" imgW="15951200" imgH="7594600" progId="Visio.Drawing.6">
                  <p:embed/>
                  <p:pic>
                    <p:nvPicPr>
                      <p:cNvPr id="40963" name="Content Placeholder 2">
                        <a:extLst>
                          <a:ext uri="{FF2B5EF4-FFF2-40B4-BE49-F238E27FC236}">
                            <a16:creationId xmlns:a16="http://schemas.microsoft.com/office/drawing/2014/main" id="{43AC7CF6-0A03-F142-95DC-084FD46328C9}"/>
                          </a:ext>
                        </a:extLst>
                      </p:cNvPr>
                      <p:cNvPicPr>
                        <a:picLocks noGrp="1"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62187" y="4249737"/>
                        <a:ext cx="4519613" cy="2151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 name="Slide Number Placeholder 3">
            <a:extLst>
              <a:ext uri="{FF2B5EF4-FFF2-40B4-BE49-F238E27FC236}">
                <a16:creationId xmlns:a16="http://schemas.microsoft.com/office/drawing/2014/main" id="{48350EC5-86A4-DD42-8781-2BB9F26F86C7}"/>
              </a:ext>
            </a:extLst>
          </p:cNvPr>
          <p:cNvSpPr txBox="1">
            <a:spLocks/>
          </p:cNvSpPr>
          <p:nvPr/>
        </p:nvSpPr>
        <p:spPr bwMode="auto">
          <a:xfrm>
            <a:off x="6777038" y="6477000"/>
            <a:ext cx="2133600" cy="29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Arial" panose="020B0604020202020204" pitchFamily="34" charset="0"/>
                <a:ea typeface="ＭＳ Ｐゴシック" panose="020B0600070205080204" pitchFamily="34" charset="-128"/>
                <a:cs typeface="ＭＳ Ｐゴシック" charset="0"/>
              </a:defRPr>
            </a:lvl1pPr>
            <a:lvl2pPr marL="742950" indent="-285750" algn="l" rtl="0" eaLnBrk="0" fontAlgn="base" hangingPunct="0">
              <a:spcBef>
                <a:spcPct val="20000"/>
              </a:spcBef>
              <a:spcAft>
                <a:spcPct val="0"/>
              </a:spcAft>
              <a:buClr>
                <a:schemeClr val="accent2"/>
              </a:buClr>
              <a:buSzPct val="60000"/>
              <a:buFont typeface="Wingdings" pitchFamily="2" charset="2"/>
              <a:buChar char="q"/>
              <a:defRPr sz="2400">
                <a:solidFill>
                  <a:schemeClr val="tx1"/>
                </a:solidFill>
                <a:latin typeface="Arial" panose="020B0604020202020204" pitchFamily="34" charset="0"/>
                <a:ea typeface="ＭＳ Ｐゴシック" panose="020B0600070205080204" pitchFamily="34" charset="-128"/>
              </a:defRPr>
            </a:lvl2pPr>
            <a:lvl3pPr marL="1143000" indent="-2286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Arial" panose="020B0604020202020204" pitchFamily="34" charset="0"/>
                <a:ea typeface="ＭＳ Ｐゴシック" panose="020B0600070205080204" pitchFamily="34" charset="-128"/>
              </a:defRPr>
            </a:lvl3pPr>
            <a:lvl4pPr marL="1600200" indent="-228600" algn="l" rtl="0" eaLnBrk="0" fontAlgn="base" hangingPunct="0">
              <a:spcBef>
                <a:spcPct val="20000"/>
              </a:spcBef>
              <a:spcAft>
                <a:spcPct val="0"/>
              </a:spcAft>
              <a:buClr>
                <a:schemeClr val="accent2"/>
              </a:buClr>
              <a:buSzPct val="70000"/>
              <a:buFont typeface="Wingdings" pitchFamily="2" charset="2"/>
              <a:buChar char="q"/>
              <a:defRPr sz="2400">
                <a:solidFill>
                  <a:schemeClr val="tx1"/>
                </a:solidFill>
                <a:latin typeface="Arial" panose="020B0604020202020204" pitchFamily="34" charset="0"/>
                <a:ea typeface="ＭＳ Ｐゴシック" panose="020B0600070205080204" pitchFamily="34" charset="-128"/>
              </a:defRPr>
            </a:lvl4pPr>
            <a:lvl5pPr marL="2057400" indent="-228600" algn="l" rtl="0" eaLnBrk="0" fontAlgn="base" hangingPunct="0">
              <a:spcBef>
                <a:spcPct val="20000"/>
              </a:spcBef>
              <a:spcAft>
                <a:spcPct val="0"/>
              </a:spcAft>
              <a:buClr>
                <a:schemeClr val="accent1"/>
              </a:buClr>
              <a:buSzPct val="75000"/>
              <a:buFont typeface="Wingdings" pitchFamily="2" charset="2"/>
              <a:buChar char="§"/>
              <a:defRPr sz="2400">
                <a:solidFill>
                  <a:schemeClr val="tx1"/>
                </a:solidFill>
                <a:latin typeface="Arial" panose="020B0604020202020204" pitchFamily="34" charset="0"/>
                <a:ea typeface="ＭＳ Ｐゴシック" panose="020B0600070205080204" pitchFamily="34" charset="-128"/>
              </a:defRPr>
            </a:lvl5pPr>
            <a:lvl6pPr marL="2514600" indent="-228600" algn="l" rtl="0" eaLnBrk="0" fontAlgn="base" hangingPunct="0">
              <a:spcBef>
                <a:spcPct val="0"/>
              </a:spcBef>
              <a:spcAft>
                <a:spcPct val="0"/>
              </a:spcAft>
              <a:buClr>
                <a:schemeClr val="accent1"/>
              </a:buClr>
              <a:buSzPct val="75000"/>
              <a:buFont typeface="Wingdings" pitchFamily="2" charset="2"/>
              <a:buChar char="§"/>
              <a:defRPr sz="2400">
                <a:solidFill>
                  <a:schemeClr val="tx1"/>
                </a:solidFill>
                <a:latin typeface="Arial" panose="020B0604020202020204" pitchFamily="34" charset="0"/>
                <a:ea typeface="ＭＳ Ｐゴシック" panose="020B0600070205080204" pitchFamily="34" charset="-128"/>
              </a:defRPr>
            </a:lvl6pPr>
            <a:lvl7pPr marL="2971800" indent="-228600" algn="l" rtl="0" eaLnBrk="0" fontAlgn="base" hangingPunct="0">
              <a:spcBef>
                <a:spcPct val="0"/>
              </a:spcBef>
              <a:spcAft>
                <a:spcPct val="0"/>
              </a:spcAft>
              <a:buClr>
                <a:schemeClr val="accent1"/>
              </a:buClr>
              <a:buSzPct val="75000"/>
              <a:buFont typeface="Wingdings" pitchFamily="2" charset="2"/>
              <a:buChar char="§"/>
              <a:defRPr sz="2400">
                <a:solidFill>
                  <a:schemeClr val="tx1"/>
                </a:solidFill>
                <a:latin typeface="Arial" panose="020B0604020202020204" pitchFamily="34" charset="0"/>
                <a:ea typeface="ＭＳ Ｐゴシック" panose="020B0600070205080204" pitchFamily="34" charset="-128"/>
              </a:defRPr>
            </a:lvl7pPr>
            <a:lvl8pPr marL="3429000" indent="-228600" algn="l" rtl="0" eaLnBrk="0" fontAlgn="base" hangingPunct="0">
              <a:spcBef>
                <a:spcPct val="0"/>
              </a:spcBef>
              <a:spcAft>
                <a:spcPct val="0"/>
              </a:spcAft>
              <a:buClr>
                <a:schemeClr val="accent1"/>
              </a:buClr>
              <a:buSzPct val="75000"/>
              <a:buFont typeface="Wingdings" pitchFamily="2" charset="2"/>
              <a:buChar char="§"/>
              <a:defRPr sz="2400">
                <a:solidFill>
                  <a:schemeClr val="tx1"/>
                </a:solidFill>
                <a:latin typeface="Arial" panose="020B0604020202020204" pitchFamily="34" charset="0"/>
                <a:ea typeface="ＭＳ Ｐゴシック" panose="020B0600070205080204" pitchFamily="34" charset="-128"/>
              </a:defRPr>
            </a:lvl8pPr>
            <a:lvl9pPr marL="3886200" indent="-228600" algn="l" rtl="0" eaLnBrk="0" fontAlgn="base" hangingPunct="0">
              <a:spcBef>
                <a:spcPct val="0"/>
              </a:spcBef>
              <a:spcAft>
                <a:spcPct val="0"/>
              </a:spcAft>
              <a:buClr>
                <a:schemeClr val="accent1"/>
              </a:buClr>
              <a:buSzPct val="75000"/>
              <a:buFont typeface="Wingdings" pitchFamily="2" charset="2"/>
              <a:buChar char="§"/>
              <a:defRPr sz="2400">
                <a:solidFill>
                  <a:schemeClr val="tx1"/>
                </a:solidFill>
                <a:latin typeface="Arial" panose="020B0604020202020204" pitchFamily="34" charset="0"/>
                <a:ea typeface="ＭＳ Ｐゴシック" panose="020B0600070205080204" pitchFamily="34" charset="-128"/>
              </a:defRPr>
            </a:lvl9pPr>
          </a:lstStyle>
          <a:p>
            <a:pPr marL="0" indent="0" algn="r" eaLnBrk="1" hangingPunct="1">
              <a:spcBef>
                <a:spcPct val="0"/>
              </a:spcBef>
              <a:buClrTx/>
              <a:buSzTx/>
              <a:buFontTx/>
              <a:buNone/>
              <a:defRPr/>
            </a:pPr>
            <a:fld id="{F891F4CA-1B9C-0A40-AF5B-F6BA26B657C9}" type="slidenum">
              <a:rPr lang="en-US" altLang="en-US" sz="1600" kern="1200" smtClean="0">
                <a:solidFill>
                  <a:srgbClr val="000000"/>
                </a:solidFill>
                <a:latin typeface="Garamond" panose="02020404030301010803" pitchFamily="18" charset="0"/>
                <a:cs typeface="Arial" panose="020B0604020202020204" pitchFamily="34" charset="0"/>
              </a:rPr>
              <a:pPr marL="0" indent="0" algn="r" eaLnBrk="1" hangingPunct="1">
                <a:spcBef>
                  <a:spcPct val="0"/>
                </a:spcBef>
                <a:buClrTx/>
                <a:buSzTx/>
                <a:buFontTx/>
                <a:buNone/>
                <a:defRPr/>
              </a:pPr>
              <a:t>16</a:t>
            </a:fld>
            <a:endParaRPr lang="en-US" altLang="en-US" sz="1600" kern="1200">
              <a:solidFill>
                <a:srgbClr val="000000"/>
              </a:solidFill>
              <a:latin typeface="Garamond" panose="02020404030301010803" pitchFamily="18" charset="0"/>
              <a:cs typeface="Arial" panose="020B0604020202020204" pitchFamily="34" charset="0"/>
            </a:endParaRPr>
          </a:p>
        </p:txBody>
      </p:sp>
    </p:spTree>
    <p:extLst>
      <p:ext uri="{BB962C8B-B14F-4D97-AF65-F5344CB8AC3E}">
        <p14:creationId xmlns:p14="http://schemas.microsoft.com/office/powerpoint/2010/main" val="1648351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96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096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096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096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09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Title 1">
            <a:extLst>
              <a:ext uri="{FF2B5EF4-FFF2-40B4-BE49-F238E27FC236}">
                <a16:creationId xmlns:a16="http://schemas.microsoft.com/office/drawing/2014/main" id="{8B89AC11-47E0-F84D-83EF-AF0EC347F6B1}"/>
              </a:ext>
            </a:extLst>
          </p:cNvPr>
          <p:cNvSpPr>
            <a:spLocks noGrp="1"/>
          </p:cNvSpPr>
          <p:nvPr>
            <p:ph type="title"/>
          </p:nvPr>
        </p:nvSpPr>
        <p:spPr/>
        <p:txBody>
          <a:bodyPr/>
          <a:lstStyle/>
          <a:p>
            <a:r>
              <a:rPr lang="en-US" altLang="en-US">
                <a:ea typeface="ＭＳ Ｐゴシック" panose="020B0600070205080204" pitchFamily="34" charset="-128"/>
              </a:rPr>
              <a:t>Intel Pentium MMX Operations</a:t>
            </a:r>
          </a:p>
        </p:txBody>
      </p:sp>
      <p:sp>
        <p:nvSpPr>
          <p:cNvPr id="41986" name="Content Placeholder 2">
            <a:extLst>
              <a:ext uri="{FF2B5EF4-FFF2-40B4-BE49-F238E27FC236}">
                <a16:creationId xmlns:a16="http://schemas.microsoft.com/office/drawing/2014/main" id="{353E6B15-0F87-3947-BD6E-4C170905C81F}"/>
              </a:ext>
            </a:extLst>
          </p:cNvPr>
          <p:cNvSpPr>
            <a:spLocks noGrp="1"/>
          </p:cNvSpPr>
          <p:nvPr>
            <p:ph idx="1"/>
          </p:nvPr>
        </p:nvSpPr>
        <p:spPr>
          <a:xfrm>
            <a:off x="228600" y="996950"/>
            <a:ext cx="8610600" cy="5194300"/>
          </a:xfrm>
        </p:spPr>
        <p:txBody>
          <a:bodyPr/>
          <a:lstStyle/>
          <a:p>
            <a:r>
              <a:rPr lang="en-US" altLang="en-US" dirty="0">
                <a:ea typeface="ＭＳ Ｐゴシック" panose="020B0600070205080204" pitchFamily="34" charset="-128"/>
              </a:rPr>
              <a:t>Idea: One instruction operates on multiple data elements </a:t>
            </a:r>
            <a:r>
              <a:rPr lang="en-US" altLang="en-US" dirty="0">
                <a:solidFill>
                  <a:srgbClr val="0000FF"/>
                </a:solidFill>
                <a:ea typeface="ＭＳ Ｐゴシック" panose="020B0600070205080204" pitchFamily="34" charset="-128"/>
              </a:rPr>
              <a:t>simultaneously</a:t>
            </a:r>
          </a:p>
          <a:p>
            <a:pPr lvl="1"/>
            <a:r>
              <a:rPr lang="en-US" altLang="en-US" i="1" dirty="0" err="1">
                <a:ea typeface="ＭＳ Ｐゴシック" panose="020B0600070205080204" pitchFamily="34" charset="-128"/>
              </a:rPr>
              <a:t>À</a:t>
            </a:r>
            <a:r>
              <a:rPr lang="en-US" altLang="en-US" i="1" dirty="0">
                <a:ea typeface="ＭＳ Ｐゴシック" panose="020B0600070205080204" pitchFamily="34" charset="-128"/>
              </a:rPr>
              <a:t> la</a:t>
            </a:r>
            <a:r>
              <a:rPr lang="en-US" altLang="en-US" dirty="0">
                <a:ea typeface="ＭＳ Ｐゴシック" panose="020B0600070205080204" pitchFamily="34" charset="-128"/>
              </a:rPr>
              <a:t> array processing (yet much more limited)</a:t>
            </a:r>
          </a:p>
          <a:p>
            <a:pPr lvl="1"/>
            <a:r>
              <a:rPr lang="en-US" altLang="en-US" dirty="0">
                <a:ea typeface="ＭＳ Ｐゴシック" panose="020B0600070205080204" pitchFamily="34" charset="-128"/>
              </a:rPr>
              <a:t>Designed with multimedia (graphics) operations in mind</a:t>
            </a:r>
          </a:p>
          <a:p>
            <a:pPr lvl="1"/>
            <a:endParaRPr lang="en-US" altLang="en-US" dirty="0">
              <a:ea typeface="ＭＳ Ｐゴシック" panose="020B0600070205080204" pitchFamily="34" charset="-128"/>
            </a:endParaRPr>
          </a:p>
          <a:p>
            <a:pPr lvl="4"/>
            <a:endParaRPr lang="en-US" altLang="en-US" dirty="0">
              <a:ea typeface="ＭＳ Ｐゴシック" panose="020B0600070205080204" pitchFamily="34" charset="-128"/>
            </a:endParaRPr>
          </a:p>
        </p:txBody>
      </p:sp>
      <p:sp>
        <p:nvSpPr>
          <p:cNvPr id="41987" name="Slide Number Placeholder 3">
            <a:extLst>
              <a:ext uri="{FF2B5EF4-FFF2-40B4-BE49-F238E27FC236}">
                <a16:creationId xmlns:a16="http://schemas.microsoft.com/office/drawing/2014/main" id="{DC728BAB-3472-2247-AD7F-BDBD60A9F380}"/>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A93472A7-4827-744E-B680-C6AD8011CBA9}" type="slidenum">
              <a:rPr kumimoji="0" lang="en-US" altLang="en-US" sz="1600" b="0" i="0" u="none" strike="noStrike" kern="1200" cap="none" spc="0" normalizeH="0" baseline="0" noProof="0" smtClean="0">
                <a:ln>
                  <a:noFill/>
                </a:ln>
                <a:solidFill>
                  <a:srgbClr val="000000"/>
                </a:solidFill>
                <a:effectLst/>
                <a:uLnTx/>
                <a:uFillTx/>
                <a:latin typeface="Garamond" panose="02020404030301010803" pitchFamily="18" charset="0"/>
                <a:ea typeface="ＭＳ Ｐゴシック" panose="020B0600070205080204" pitchFamily="34" charset="-128"/>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17</a:t>
            </a:fld>
            <a:endParaRPr kumimoji="0" lang="en-US" altLang="en-US" sz="1600" b="0" i="0" u="none" strike="noStrike" kern="1200" cap="none" spc="0" normalizeH="0" baseline="0" noProof="0">
              <a:ln>
                <a:noFill/>
              </a:ln>
              <a:solidFill>
                <a:srgbClr val="000000"/>
              </a:solidFill>
              <a:effectLst/>
              <a:uLnTx/>
              <a:uFillTx/>
              <a:latin typeface="Garamond" panose="02020404030301010803" pitchFamily="18" charset="0"/>
              <a:ea typeface="ＭＳ Ｐゴシック" panose="020B0600070205080204" pitchFamily="34" charset="-128"/>
              <a:cs typeface="Arial" panose="020B0604020202020204" pitchFamily="34" charset="0"/>
            </a:endParaRPr>
          </a:p>
        </p:txBody>
      </p:sp>
      <p:pic>
        <p:nvPicPr>
          <p:cNvPr id="178180" name="Picture 3">
            <a:extLst>
              <a:ext uri="{FF2B5EF4-FFF2-40B4-BE49-F238E27FC236}">
                <a16:creationId xmlns:a16="http://schemas.microsoft.com/office/drawing/2014/main" id="{F4A6378B-3510-AD49-A865-C9FF205B931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7038" y="2754313"/>
            <a:ext cx="3675062" cy="3729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8181" name="TextBox 6">
            <a:extLst>
              <a:ext uri="{FF2B5EF4-FFF2-40B4-BE49-F238E27FC236}">
                <a16:creationId xmlns:a16="http://schemas.microsoft.com/office/drawing/2014/main" id="{980D4F27-18EB-A140-9468-08A21B28E43D}"/>
              </a:ext>
            </a:extLst>
          </p:cNvPr>
          <p:cNvSpPr txBox="1">
            <a:spLocks noChangeArrowheads="1"/>
          </p:cNvSpPr>
          <p:nvPr/>
        </p:nvSpPr>
        <p:spPr bwMode="auto">
          <a:xfrm>
            <a:off x="4799013" y="5553075"/>
            <a:ext cx="4040187"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Peleg and Weiser, </a:t>
            </a:r>
            <a:r>
              <a:rPr kumimoji="0" lang="ja-JP" altLang="en-US" sz="18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a:t>
            </a:r>
            <a:r>
              <a:rPr kumimoji="0" lang="en-US" altLang="ja-JP" sz="1800" b="0" i="0" u="none" strike="noStrike" kern="1200" cap="none" spc="0" normalizeH="0" baseline="0" noProof="0" dirty="0">
                <a:ln>
                  <a:noFill/>
                </a:ln>
                <a:solidFill>
                  <a:srgbClr val="0000FF"/>
                </a:solidFill>
                <a:effectLst/>
                <a:uLnTx/>
                <a:uFillTx/>
                <a:latin typeface="Arial" panose="020B0604020202020204" pitchFamily="34" charset="0"/>
                <a:ea typeface="ＭＳ Ｐゴシック" panose="020B0600070205080204" pitchFamily="34" charset="-128"/>
                <a:cs typeface="+mn-cs"/>
              </a:rPr>
              <a:t>MMX Technology</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srgbClr val="0000FF"/>
                </a:solidFill>
                <a:effectLst/>
                <a:uLnTx/>
                <a:uFillTx/>
                <a:latin typeface="Arial" panose="020B0604020202020204" pitchFamily="34" charset="0"/>
                <a:ea typeface="ＭＳ Ｐゴシック" panose="020B0600070205080204" pitchFamily="34" charset="-128"/>
                <a:cs typeface="+mn-cs"/>
              </a:rPr>
              <a:t>Extension to the Intel Architecture</a:t>
            </a:r>
            <a:r>
              <a:rPr kumimoji="0" lang="en-US" altLang="en-US" sz="18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a:t>
            </a:r>
            <a:r>
              <a:rPr kumimoji="0" lang="ja-JP" altLang="en-US" sz="18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a:t>
            </a:r>
            <a:endParaRPr kumimoji="0" lang="en-US" altLang="ja-JP" sz="18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IEEE Micro, 1996.</a:t>
            </a:r>
          </a:p>
        </p:txBody>
      </p:sp>
      <p:sp>
        <p:nvSpPr>
          <p:cNvPr id="178182" name="TextBox 7">
            <a:extLst>
              <a:ext uri="{FF2B5EF4-FFF2-40B4-BE49-F238E27FC236}">
                <a16:creationId xmlns:a16="http://schemas.microsoft.com/office/drawing/2014/main" id="{BC3F6B23-45AF-8B40-A3FD-1FFAEB459C23}"/>
              </a:ext>
            </a:extLst>
          </p:cNvPr>
          <p:cNvSpPr txBox="1">
            <a:spLocks noChangeArrowheads="1"/>
          </p:cNvSpPr>
          <p:nvPr/>
        </p:nvSpPr>
        <p:spPr bwMode="auto">
          <a:xfrm>
            <a:off x="4870450" y="2809875"/>
            <a:ext cx="3275013" cy="258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No VLEN register</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srgbClr val="00B050"/>
                </a:solidFill>
                <a:effectLst/>
                <a:uLnTx/>
                <a:uFillTx/>
                <a:latin typeface="Arial" panose="020B0604020202020204" pitchFamily="34" charset="0"/>
                <a:ea typeface="ＭＳ Ｐゴシック" panose="020B0600070205080204" pitchFamily="34" charset="-128"/>
                <a:cs typeface="+mn-cs"/>
              </a:rPr>
              <a:t>Opcode</a:t>
            </a:r>
            <a:r>
              <a:rPr kumimoji="0" lang="en-US" altLang="en-US" sz="18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 determines data type:</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8 8-bit bytes</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4 16-bit words</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2 32-bit </a:t>
            </a:r>
            <a:r>
              <a:rPr kumimoji="0" lang="en-US" altLang="en-US" sz="18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doublewords</a:t>
            </a:r>
            <a:endParaRPr kumimoji="0" lang="en-US" altLang="en-US" sz="18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1 64-bit </a:t>
            </a:r>
            <a:r>
              <a:rPr kumimoji="0" lang="en-US" altLang="en-US" sz="18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quadword</a:t>
            </a:r>
            <a:endParaRPr kumimoji="0" lang="en-US" altLang="en-US" sz="18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srgbClr val="00B050"/>
                </a:solidFill>
                <a:effectLst/>
                <a:uLnTx/>
                <a:uFillTx/>
                <a:latin typeface="Arial" panose="020B0604020202020204" pitchFamily="34" charset="0"/>
                <a:ea typeface="ＭＳ Ｐゴシック" panose="020B0600070205080204" pitchFamily="34" charset="-128"/>
                <a:cs typeface="+mn-cs"/>
              </a:rPr>
              <a:t>Stride</a:t>
            </a:r>
            <a:r>
              <a:rPr kumimoji="0" lang="en-US" altLang="en-US" sz="18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 is always equal to 1.</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392885500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818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818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7818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8181" grpId="0"/>
      <p:bldP spid="17818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Title 1">
            <a:extLst>
              <a:ext uri="{FF2B5EF4-FFF2-40B4-BE49-F238E27FC236}">
                <a16:creationId xmlns:a16="http://schemas.microsoft.com/office/drawing/2014/main" id="{2755953C-E067-BF4F-BF07-FCE57F3B2C7F}"/>
              </a:ext>
            </a:extLst>
          </p:cNvPr>
          <p:cNvSpPr>
            <a:spLocks noGrp="1"/>
          </p:cNvSpPr>
          <p:nvPr>
            <p:ph type="title"/>
          </p:nvPr>
        </p:nvSpPr>
        <p:spPr/>
        <p:txBody>
          <a:bodyPr/>
          <a:lstStyle/>
          <a:p>
            <a:r>
              <a:rPr lang="en-US" altLang="en-US">
                <a:ea typeface="ＭＳ Ｐゴシック" panose="020B0600070205080204" pitchFamily="34" charset="-128"/>
              </a:rPr>
              <a:t>MMX Example: Image Overlaying (I)</a:t>
            </a:r>
          </a:p>
        </p:txBody>
      </p:sp>
      <p:sp>
        <p:nvSpPr>
          <p:cNvPr id="43010" name="Content Placeholder 2">
            <a:extLst>
              <a:ext uri="{FF2B5EF4-FFF2-40B4-BE49-F238E27FC236}">
                <a16:creationId xmlns:a16="http://schemas.microsoft.com/office/drawing/2014/main" id="{AB6E0B9C-EAB3-6845-9D46-5EDC190935F9}"/>
              </a:ext>
            </a:extLst>
          </p:cNvPr>
          <p:cNvSpPr>
            <a:spLocks noGrp="1"/>
          </p:cNvSpPr>
          <p:nvPr>
            <p:ph idx="1"/>
          </p:nvPr>
        </p:nvSpPr>
        <p:spPr>
          <a:xfrm>
            <a:off x="228600" y="996950"/>
            <a:ext cx="8915400" cy="5194300"/>
          </a:xfrm>
        </p:spPr>
        <p:txBody>
          <a:bodyPr/>
          <a:lstStyle/>
          <a:p>
            <a:r>
              <a:rPr lang="en-US" altLang="en-US" sz="2000" dirty="0">
                <a:ea typeface="ＭＳ Ｐゴシック" panose="020B0600070205080204" pitchFamily="34" charset="-128"/>
              </a:rPr>
              <a:t>Goal: Overlay the human in image 1 on top of the background in image 2</a:t>
            </a:r>
          </a:p>
        </p:txBody>
      </p:sp>
      <p:sp>
        <p:nvSpPr>
          <p:cNvPr id="43011" name="Slide Number Placeholder 3">
            <a:extLst>
              <a:ext uri="{FF2B5EF4-FFF2-40B4-BE49-F238E27FC236}">
                <a16:creationId xmlns:a16="http://schemas.microsoft.com/office/drawing/2014/main" id="{BAAC4D5D-45B4-1944-ADEA-83218E7B4047}"/>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7191FD4F-8586-A64F-950A-8D19D043FFEE}" type="slidenum">
              <a:rPr kumimoji="0" lang="en-US" altLang="en-US" sz="1600" b="0" i="0" u="none" strike="noStrike" kern="1200" cap="none" spc="0" normalizeH="0" baseline="0" noProof="0" smtClean="0">
                <a:ln>
                  <a:noFill/>
                </a:ln>
                <a:solidFill>
                  <a:srgbClr val="000000"/>
                </a:solidFill>
                <a:effectLst/>
                <a:uLnTx/>
                <a:uFillTx/>
                <a:latin typeface="Garamond" panose="02020404030301010803" pitchFamily="18" charset="0"/>
                <a:ea typeface="ＭＳ Ｐゴシック" panose="020B0600070205080204" pitchFamily="34" charset="-128"/>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18</a:t>
            </a:fld>
            <a:endParaRPr kumimoji="0" lang="en-US" altLang="en-US" sz="1600" b="0" i="0" u="none" strike="noStrike" kern="1200" cap="none" spc="0" normalizeH="0" baseline="0" noProof="0">
              <a:ln>
                <a:noFill/>
              </a:ln>
              <a:solidFill>
                <a:srgbClr val="000000"/>
              </a:solidFill>
              <a:effectLst/>
              <a:uLnTx/>
              <a:uFillTx/>
              <a:latin typeface="Garamond" panose="02020404030301010803" pitchFamily="18" charset="0"/>
              <a:ea typeface="ＭＳ Ｐゴシック" panose="020B0600070205080204" pitchFamily="34" charset="-128"/>
              <a:cs typeface="Arial" panose="020B0604020202020204" pitchFamily="34" charset="0"/>
            </a:endParaRPr>
          </a:p>
        </p:txBody>
      </p:sp>
      <p:pic>
        <p:nvPicPr>
          <p:cNvPr id="43012" name="Picture 3">
            <a:extLst>
              <a:ext uri="{FF2B5EF4-FFF2-40B4-BE49-F238E27FC236}">
                <a16:creationId xmlns:a16="http://schemas.microsoft.com/office/drawing/2014/main" id="{DE1DF9F9-78AB-414E-99EF-048CFC81C5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7050" y="1487488"/>
            <a:ext cx="7829550" cy="4760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6">
            <a:extLst>
              <a:ext uri="{FF2B5EF4-FFF2-40B4-BE49-F238E27FC236}">
                <a16:creationId xmlns:a16="http://schemas.microsoft.com/office/drawing/2014/main" id="{0056C7BF-EB4B-CC47-857E-6C44BBEDEFB5}"/>
              </a:ext>
            </a:extLst>
          </p:cNvPr>
          <p:cNvSpPr txBox="1">
            <a:spLocks noChangeArrowheads="1"/>
          </p:cNvSpPr>
          <p:nvPr/>
        </p:nvSpPr>
        <p:spPr bwMode="auto">
          <a:xfrm>
            <a:off x="152400" y="6477000"/>
            <a:ext cx="98298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Peleg and Weiser, </a:t>
            </a:r>
            <a:r>
              <a:rPr kumimoji="0" lang="ja-JP" altLang="en-US" sz="16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a:t>
            </a:r>
            <a:r>
              <a:rPr kumimoji="0" lang="en-US" altLang="ja-JP" sz="1600" b="0" i="0" u="none" strike="noStrike" kern="1200" cap="none" spc="0" normalizeH="0" baseline="0" noProof="0" dirty="0">
                <a:ln>
                  <a:noFill/>
                </a:ln>
                <a:solidFill>
                  <a:srgbClr val="0000FF"/>
                </a:solidFill>
                <a:effectLst/>
                <a:uLnTx/>
                <a:uFillTx/>
                <a:latin typeface="Arial" panose="020B0604020202020204" pitchFamily="34" charset="0"/>
                <a:ea typeface="ＭＳ Ｐゴシック" panose="020B0600070205080204" pitchFamily="34" charset="-128"/>
                <a:cs typeface="+mn-cs"/>
              </a:rPr>
              <a:t>MMX Technology Extension to the Intel Architecture</a:t>
            </a:r>
            <a:r>
              <a:rPr kumimoji="0" lang="en-US" altLang="ja-JP"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a:t>
            </a:r>
            <a:r>
              <a:rPr kumimoji="0" lang="ja-JP" altLang="en-US" sz="16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a:t>
            </a:r>
            <a:r>
              <a:rPr kumimoji="0" lang="en-US" altLang="ja-JP"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 IEEE Micro, 1996.</a:t>
            </a:r>
            <a:endPar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pic>
        <p:nvPicPr>
          <p:cNvPr id="2" name="Picture 1"/>
          <p:cNvPicPr>
            <a:picLocks noChangeAspect="1"/>
          </p:cNvPicPr>
          <p:nvPr/>
        </p:nvPicPr>
        <p:blipFill>
          <a:blip r:embed="rId3"/>
          <a:stretch>
            <a:fillRect/>
          </a:stretch>
        </p:blipFill>
        <p:spPr>
          <a:xfrm>
            <a:off x="5790660" y="3352800"/>
            <a:ext cx="2591340" cy="869950"/>
          </a:xfrm>
          <a:prstGeom prst="rect">
            <a:avLst/>
          </a:prstGeom>
          <a:ln>
            <a:solidFill>
              <a:schemeClr val="accent1"/>
            </a:solidFill>
          </a:ln>
        </p:spPr>
      </p:pic>
    </p:spTree>
    <p:extLst>
      <p:ext uri="{BB962C8B-B14F-4D97-AF65-F5344CB8AC3E}">
        <p14:creationId xmlns:p14="http://schemas.microsoft.com/office/powerpoint/2010/main" val="221228212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Title 1">
            <a:extLst>
              <a:ext uri="{FF2B5EF4-FFF2-40B4-BE49-F238E27FC236}">
                <a16:creationId xmlns:a16="http://schemas.microsoft.com/office/drawing/2014/main" id="{3356ED52-7711-CC41-8F12-C6A88665556D}"/>
              </a:ext>
            </a:extLst>
          </p:cNvPr>
          <p:cNvSpPr>
            <a:spLocks noGrp="1"/>
          </p:cNvSpPr>
          <p:nvPr>
            <p:ph type="title"/>
          </p:nvPr>
        </p:nvSpPr>
        <p:spPr/>
        <p:txBody>
          <a:bodyPr/>
          <a:lstStyle/>
          <a:p>
            <a:r>
              <a:rPr lang="en-US" altLang="en-US">
                <a:ea typeface="ＭＳ Ｐゴシック" panose="020B0600070205080204" pitchFamily="34" charset="-128"/>
              </a:rPr>
              <a:t>MMX Example: Image Overlaying (II)</a:t>
            </a:r>
          </a:p>
        </p:txBody>
      </p:sp>
      <p:sp>
        <p:nvSpPr>
          <p:cNvPr id="44035" name="Slide Number Placeholder 3">
            <a:extLst>
              <a:ext uri="{FF2B5EF4-FFF2-40B4-BE49-F238E27FC236}">
                <a16:creationId xmlns:a16="http://schemas.microsoft.com/office/drawing/2014/main" id="{5AC85670-2C52-0441-935B-68C9D5B85E2E}"/>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BEFD0979-E1C5-044F-B51B-86D9DD666F01}" type="slidenum">
              <a:rPr kumimoji="0" lang="en-US" altLang="en-US" sz="1600" b="0" i="0" u="none" strike="noStrike" kern="1200" cap="none" spc="0" normalizeH="0" baseline="0" noProof="0" smtClean="0">
                <a:ln>
                  <a:noFill/>
                </a:ln>
                <a:solidFill>
                  <a:srgbClr val="000000"/>
                </a:solidFill>
                <a:effectLst/>
                <a:uLnTx/>
                <a:uFillTx/>
                <a:latin typeface="Garamond" panose="02020404030301010803" pitchFamily="18" charset="0"/>
                <a:ea typeface="ＭＳ Ｐゴシック" panose="020B0600070205080204" pitchFamily="34" charset="-128"/>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19</a:t>
            </a:fld>
            <a:endParaRPr kumimoji="0" lang="en-US" altLang="en-US" sz="1600" b="0" i="0" u="none" strike="noStrike" kern="1200" cap="none" spc="0" normalizeH="0" baseline="0" noProof="0">
              <a:ln>
                <a:noFill/>
              </a:ln>
              <a:solidFill>
                <a:srgbClr val="000000"/>
              </a:solidFill>
              <a:effectLst/>
              <a:uLnTx/>
              <a:uFillTx/>
              <a:latin typeface="Garamond" panose="02020404030301010803" pitchFamily="18" charset="0"/>
              <a:ea typeface="ＭＳ Ｐゴシック" panose="020B0600070205080204" pitchFamily="34" charset="-128"/>
              <a:cs typeface="Arial" panose="020B0604020202020204" pitchFamily="34" charset="0"/>
            </a:endParaRPr>
          </a:p>
        </p:txBody>
      </p:sp>
      <p:pic>
        <p:nvPicPr>
          <p:cNvPr id="44036" name="Picture 2">
            <a:extLst>
              <a:ext uri="{FF2B5EF4-FFF2-40B4-BE49-F238E27FC236}">
                <a16:creationId xmlns:a16="http://schemas.microsoft.com/office/drawing/2014/main" id="{AEB62E00-E1FA-1144-9DA6-D6A189CBB22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8025" y="939800"/>
            <a:ext cx="7947025" cy="311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037" name="Picture 3">
            <a:extLst>
              <a:ext uri="{FF2B5EF4-FFF2-40B4-BE49-F238E27FC236}">
                <a16:creationId xmlns:a16="http://schemas.microsoft.com/office/drawing/2014/main" id="{908D8666-4B19-E646-9074-C26DB4D88C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2825" y="4052888"/>
            <a:ext cx="4029075" cy="2473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6">
            <a:extLst>
              <a:ext uri="{FF2B5EF4-FFF2-40B4-BE49-F238E27FC236}">
                <a16:creationId xmlns:a16="http://schemas.microsoft.com/office/drawing/2014/main" id="{F540B9AE-4035-CD4D-8BEC-90CE090D1E50}"/>
              </a:ext>
            </a:extLst>
          </p:cNvPr>
          <p:cNvSpPr txBox="1">
            <a:spLocks noChangeArrowheads="1"/>
          </p:cNvSpPr>
          <p:nvPr/>
        </p:nvSpPr>
        <p:spPr bwMode="auto">
          <a:xfrm>
            <a:off x="152400" y="6477000"/>
            <a:ext cx="98298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6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Peleg and Weiser, </a:t>
            </a:r>
            <a:r>
              <a:rPr kumimoji="0" lang="ja-JP" altLang="en-US" sz="16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a:t>
            </a:r>
            <a:r>
              <a:rPr kumimoji="0" lang="en-US" altLang="ja-JP" sz="1600" b="0" i="0" u="none" strike="noStrike" kern="1200" cap="none" spc="0" normalizeH="0" baseline="0" noProof="0">
                <a:ln>
                  <a:noFill/>
                </a:ln>
                <a:solidFill>
                  <a:srgbClr val="0000FF"/>
                </a:solidFill>
                <a:effectLst/>
                <a:uLnTx/>
                <a:uFillTx/>
                <a:latin typeface="Arial" panose="020B0604020202020204" pitchFamily="34" charset="0"/>
                <a:ea typeface="ＭＳ Ｐゴシック" panose="020B0600070205080204" pitchFamily="34" charset="-128"/>
                <a:cs typeface="+mn-cs"/>
              </a:rPr>
              <a:t>MMX Technology Extension to the Intel Architecture</a:t>
            </a:r>
            <a:r>
              <a:rPr kumimoji="0" lang="en-US" altLang="ja-JP" sz="16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a:t>
            </a:r>
            <a:r>
              <a:rPr kumimoji="0" lang="ja-JP" altLang="en-US" sz="16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a:t>
            </a:r>
            <a:r>
              <a:rPr kumimoji="0" lang="en-US" altLang="ja-JP" sz="16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 IEEE Micro, 1996.</a:t>
            </a:r>
            <a:endParaRPr kumimoji="0" lang="en-US" altLang="en-US" sz="16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 name="TextBox 1"/>
          <p:cNvSpPr txBox="1"/>
          <p:nvPr/>
        </p:nvSpPr>
        <p:spPr>
          <a:xfrm>
            <a:off x="3139004" y="990600"/>
            <a:ext cx="1509196" cy="276999"/>
          </a:xfrm>
          <a:prstGeom prst="rect">
            <a:avLst/>
          </a:prstGeom>
          <a:noFill/>
        </p:spPr>
        <p:txBody>
          <a:bodyPr wrap="none" rtlCol="0">
            <a:spAutoFit/>
          </a:bodyPr>
          <a:lstStyle/>
          <a:p>
            <a:r>
              <a:rPr lang="en-US" sz="1200" dirty="0"/>
              <a:t>Y = </a:t>
            </a:r>
            <a:r>
              <a:rPr lang="en-US" sz="1200"/>
              <a:t>Blossom image</a:t>
            </a:r>
          </a:p>
        </p:txBody>
      </p:sp>
      <p:sp>
        <p:nvSpPr>
          <p:cNvPr id="9" name="TextBox 8"/>
          <p:cNvSpPr txBox="1"/>
          <p:nvPr/>
        </p:nvSpPr>
        <p:spPr>
          <a:xfrm>
            <a:off x="7025204" y="990600"/>
            <a:ext cx="1557734" cy="276999"/>
          </a:xfrm>
          <a:prstGeom prst="rect">
            <a:avLst/>
          </a:prstGeom>
          <a:noFill/>
        </p:spPr>
        <p:txBody>
          <a:bodyPr wrap="none" rtlCol="0">
            <a:spAutoFit/>
          </a:bodyPr>
          <a:lstStyle/>
          <a:p>
            <a:r>
              <a:rPr lang="en-US" sz="1200" dirty="0"/>
              <a:t>X = Woman’s image</a:t>
            </a:r>
          </a:p>
        </p:txBody>
      </p:sp>
    </p:spTree>
    <p:extLst>
      <p:ext uri="{BB962C8B-B14F-4D97-AF65-F5344CB8AC3E}">
        <p14:creationId xmlns:p14="http://schemas.microsoft.com/office/powerpoint/2010/main" val="3217199119"/>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Title 1">
            <a:extLst>
              <a:ext uri="{FF2B5EF4-FFF2-40B4-BE49-F238E27FC236}">
                <a16:creationId xmlns:a16="http://schemas.microsoft.com/office/drawing/2014/main" id="{6F36C13D-D7BD-5149-8517-1C56641D7DBC}"/>
              </a:ext>
            </a:extLst>
          </p:cNvPr>
          <p:cNvSpPr>
            <a:spLocks noGrp="1"/>
          </p:cNvSpPr>
          <p:nvPr>
            <p:ph type="title"/>
          </p:nvPr>
        </p:nvSpPr>
        <p:spPr/>
        <p:txBody>
          <a:bodyPr/>
          <a:lstStyle/>
          <a:p>
            <a:r>
              <a:rPr lang="en-US" altLang="en-US" dirty="0">
                <a:ea typeface="ＭＳ Ｐゴシック" panose="020B0600070205080204" pitchFamily="34" charset="-128"/>
              </a:rPr>
              <a:t>We Are </a:t>
            </a:r>
            <a:r>
              <a:rPr lang="en-US" altLang="en-US" b="1" dirty="0">
                <a:ea typeface="ＭＳ Ｐゴシック" panose="020B0600070205080204" pitchFamily="34" charset="-128"/>
              </a:rPr>
              <a:t>Almost</a:t>
            </a:r>
            <a:r>
              <a:rPr lang="en-US" altLang="en-US" dirty="0">
                <a:ea typeface="ＭＳ Ｐゴシック" panose="020B0600070205080204" pitchFamily="34" charset="-128"/>
              </a:rPr>
              <a:t> Done With This</a:t>
            </a:r>
            <a:r>
              <a:rPr lang="is-IS" altLang="en-US" dirty="0">
                <a:ea typeface="ＭＳ Ｐゴシック" panose="020B0600070205080204" pitchFamily="34" charset="-128"/>
              </a:rPr>
              <a:t>…</a:t>
            </a:r>
            <a:endParaRPr lang="en-US" altLang="en-US" dirty="0">
              <a:ea typeface="ＭＳ Ｐゴシック" panose="020B0600070205080204" pitchFamily="34" charset="-128"/>
            </a:endParaRPr>
          </a:p>
        </p:txBody>
      </p:sp>
      <p:sp>
        <p:nvSpPr>
          <p:cNvPr id="3" name="Content Placeholder 2">
            <a:extLst>
              <a:ext uri="{FF2B5EF4-FFF2-40B4-BE49-F238E27FC236}">
                <a16:creationId xmlns:a16="http://schemas.microsoft.com/office/drawing/2014/main" id="{3B05E88C-F2AE-D445-9E92-655DE6E7E589}"/>
              </a:ext>
            </a:extLst>
          </p:cNvPr>
          <p:cNvSpPr>
            <a:spLocks noGrp="1"/>
          </p:cNvSpPr>
          <p:nvPr>
            <p:ph idx="1"/>
          </p:nvPr>
        </p:nvSpPr>
        <p:spPr>
          <a:xfrm>
            <a:off x="228600" y="996950"/>
            <a:ext cx="8610600" cy="5194300"/>
          </a:xfrm>
        </p:spPr>
        <p:txBody>
          <a:bodyPr/>
          <a:lstStyle/>
          <a:p>
            <a:r>
              <a:rPr lang="en-US" altLang="en-US">
                <a:solidFill>
                  <a:srgbClr val="008000"/>
                </a:solidFill>
                <a:ea typeface="ＭＳ Ｐゴシック" panose="020B0600070205080204" pitchFamily="34" charset="-128"/>
              </a:rPr>
              <a:t>Single-cycle Microarchitectures</a:t>
            </a:r>
          </a:p>
          <a:p>
            <a:endParaRPr lang="en-US" altLang="en-US">
              <a:solidFill>
                <a:srgbClr val="0000FF"/>
              </a:solidFill>
              <a:ea typeface="ＭＳ Ｐゴシック" panose="020B0600070205080204" pitchFamily="34" charset="-128"/>
            </a:endParaRPr>
          </a:p>
          <a:p>
            <a:r>
              <a:rPr lang="en-US" altLang="en-US">
                <a:solidFill>
                  <a:srgbClr val="3B812F"/>
                </a:solidFill>
                <a:ea typeface="ＭＳ Ｐゴシック" panose="020B0600070205080204" pitchFamily="34" charset="-128"/>
              </a:rPr>
              <a:t>Multi-cycle and Microprogrammed Microarchitectures</a:t>
            </a:r>
          </a:p>
          <a:p>
            <a:pPr>
              <a:buFont typeface="Wingdings" pitchFamily="2" charset="2"/>
              <a:buNone/>
            </a:pPr>
            <a:endParaRPr lang="en-US" altLang="en-US">
              <a:ea typeface="ＭＳ Ｐゴシック" panose="020B0600070205080204" pitchFamily="34" charset="-128"/>
            </a:endParaRPr>
          </a:p>
          <a:p>
            <a:r>
              <a:rPr lang="en-US" altLang="en-US">
                <a:solidFill>
                  <a:srgbClr val="008000"/>
                </a:solidFill>
                <a:ea typeface="ＭＳ Ｐゴシック" panose="020B0600070205080204" pitchFamily="34" charset="-128"/>
              </a:rPr>
              <a:t>Pipelining</a:t>
            </a:r>
          </a:p>
          <a:p>
            <a:endParaRPr lang="en-US" altLang="en-US">
              <a:ea typeface="ＭＳ Ｐゴシック" panose="020B0600070205080204" pitchFamily="34" charset="-128"/>
            </a:endParaRPr>
          </a:p>
          <a:p>
            <a:r>
              <a:rPr lang="en-US" altLang="en-US">
                <a:solidFill>
                  <a:srgbClr val="008000"/>
                </a:solidFill>
                <a:ea typeface="ＭＳ Ｐゴシック" panose="020B0600070205080204" pitchFamily="34" charset="-128"/>
              </a:rPr>
              <a:t>Issues in Pipelining: Control &amp; Data Dependence Handling, State Maintenance and Recovery, …</a:t>
            </a:r>
          </a:p>
          <a:p>
            <a:endParaRPr lang="en-US" altLang="en-US">
              <a:ea typeface="ＭＳ Ｐゴシック" panose="020B0600070205080204" pitchFamily="34" charset="-128"/>
            </a:endParaRPr>
          </a:p>
          <a:p>
            <a:r>
              <a:rPr lang="en-US" altLang="en-US">
                <a:solidFill>
                  <a:srgbClr val="008000"/>
                </a:solidFill>
                <a:ea typeface="ＭＳ Ｐゴシック" panose="020B0600070205080204" pitchFamily="34" charset="-128"/>
              </a:rPr>
              <a:t>Out-of-Order Execution</a:t>
            </a:r>
          </a:p>
          <a:p>
            <a:endParaRPr lang="en-US" altLang="en-US">
              <a:ea typeface="ＭＳ Ｐゴシック" panose="020B0600070205080204" pitchFamily="34" charset="-128"/>
            </a:endParaRPr>
          </a:p>
          <a:p>
            <a:r>
              <a:rPr lang="en-US" altLang="en-US">
                <a:solidFill>
                  <a:srgbClr val="0000FF"/>
                </a:solidFill>
                <a:ea typeface="ＭＳ Ｐゴシック" panose="020B0600070205080204" pitchFamily="34" charset="-128"/>
              </a:rPr>
              <a:t>Other Execution Paradigms</a:t>
            </a:r>
          </a:p>
          <a:p>
            <a:endParaRPr lang="en-US" altLang="en-US">
              <a:ea typeface="ＭＳ Ｐゴシック" panose="020B0600070205080204" pitchFamily="34" charset="-128"/>
            </a:endParaRPr>
          </a:p>
          <a:p>
            <a:endParaRPr lang="en-US" altLang="en-US">
              <a:ea typeface="ＭＳ Ｐゴシック" panose="020B0600070205080204" pitchFamily="34" charset="-128"/>
            </a:endParaRPr>
          </a:p>
          <a:p>
            <a:endParaRPr lang="en-US" altLang="en-US">
              <a:ea typeface="ＭＳ Ｐゴシック" panose="020B0600070205080204" pitchFamily="34" charset="-128"/>
            </a:endParaRPr>
          </a:p>
        </p:txBody>
      </p:sp>
      <p:sp>
        <p:nvSpPr>
          <p:cNvPr id="30723" name="Slide Number Placeholder 3">
            <a:extLst>
              <a:ext uri="{FF2B5EF4-FFF2-40B4-BE49-F238E27FC236}">
                <a16:creationId xmlns:a16="http://schemas.microsoft.com/office/drawing/2014/main" id="{647E10A7-6D96-C948-BAA5-3C14FD9C76B9}"/>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43059A5C-D839-584C-B569-F56DA140B012}" type="slidenum">
              <a:rPr lang="en-US" altLang="en-US" sz="1600">
                <a:solidFill>
                  <a:srgbClr val="000000"/>
                </a:solidFill>
                <a:latin typeface="Garamond" panose="02020404030301010803" pitchFamily="18" charset="0"/>
              </a:rPr>
              <a:pPr eaLnBrk="1" hangingPunct="1"/>
              <a:t>2</a:t>
            </a:fld>
            <a:endParaRPr lang="en-US" altLang="en-US" sz="1600">
              <a:solidFill>
                <a:srgbClr val="000000"/>
              </a:solidFill>
              <a:latin typeface="Garamond" panose="02020404030301010803" pitchFamily="18" charset="0"/>
            </a:endParaRPr>
          </a:p>
        </p:txBody>
      </p:sp>
    </p:spTree>
    <p:extLst>
      <p:ext uri="{BB962C8B-B14F-4D97-AF65-F5344CB8AC3E}">
        <p14:creationId xmlns:p14="http://schemas.microsoft.com/office/powerpoint/2010/main" val="212322534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8" end="8"/>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1" name="Title 4">
            <a:extLst>
              <a:ext uri="{FF2B5EF4-FFF2-40B4-BE49-F238E27FC236}">
                <a16:creationId xmlns:a16="http://schemas.microsoft.com/office/drawing/2014/main" id="{3EED7687-CDCE-2140-B64B-C2DDCBE5E7E5}"/>
              </a:ext>
            </a:extLst>
          </p:cNvPr>
          <p:cNvSpPr>
            <a:spLocks noGrp="1"/>
          </p:cNvSpPr>
          <p:nvPr>
            <p:ph type="ctrTitle"/>
          </p:nvPr>
        </p:nvSpPr>
        <p:spPr>
          <a:xfrm>
            <a:off x="457200" y="1143000"/>
            <a:ext cx="8229600" cy="2209800"/>
          </a:xfrm>
        </p:spPr>
        <p:txBody>
          <a:bodyPr anchor="ctr"/>
          <a:lstStyle/>
          <a:p>
            <a:pPr algn="ctr"/>
            <a:r>
              <a:rPr lang="en-US" altLang="en-US" dirty="0">
                <a:ea typeface="ＭＳ Ｐゴシック" panose="020B0600070205080204" pitchFamily="34" charset="-128"/>
              </a:rPr>
              <a:t>Fine-Grained Multithreading</a:t>
            </a:r>
            <a:endParaRPr lang="en-US" altLang="en-US" i="1" dirty="0">
              <a:ea typeface="ＭＳ Ｐゴシック" panose="020B0600070205080204" pitchFamily="34" charset="-128"/>
            </a:endParaRPr>
          </a:p>
        </p:txBody>
      </p:sp>
      <p:sp>
        <p:nvSpPr>
          <p:cNvPr id="112642" name="Subtitle 5">
            <a:extLst>
              <a:ext uri="{FF2B5EF4-FFF2-40B4-BE49-F238E27FC236}">
                <a16:creationId xmlns:a16="http://schemas.microsoft.com/office/drawing/2014/main" id="{1296148F-B065-5A41-A4F5-F26A00ED7EA1}"/>
              </a:ext>
            </a:extLst>
          </p:cNvPr>
          <p:cNvSpPr>
            <a:spLocks noGrp="1"/>
          </p:cNvSpPr>
          <p:nvPr>
            <p:ph type="subTitle" idx="1"/>
          </p:nvPr>
        </p:nvSpPr>
        <p:spPr/>
        <p:txBody>
          <a:bodyPr/>
          <a:lstStyle/>
          <a:p>
            <a:endParaRPr lang="en-US" altLang="en-US">
              <a:ea typeface="ＭＳ Ｐゴシック" panose="020B0600070205080204" pitchFamily="34" charset="-128"/>
            </a:endParaRPr>
          </a:p>
        </p:txBody>
      </p:sp>
      <p:sp>
        <p:nvSpPr>
          <p:cNvPr id="112643" name="Slide Number Placeholder 3">
            <a:extLst>
              <a:ext uri="{FF2B5EF4-FFF2-40B4-BE49-F238E27FC236}">
                <a16:creationId xmlns:a16="http://schemas.microsoft.com/office/drawing/2014/main" id="{33082F32-260D-924C-860F-34D4C6C2DEFC}"/>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4D9883D2-CAC3-C045-879F-948BD6C49DD9}" type="slidenum">
              <a:rPr kumimoji="0" lang="en-US" altLang="en-US" sz="1200" b="0" i="0" u="none" strike="noStrike" kern="1200" cap="none" spc="0" normalizeH="0" baseline="0" noProof="0" smtClean="0">
                <a:ln>
                  <a:noFill/>
                </a:ln>
                <a:solidFill>
                  <a:srgbClr val="000000"/>
                </a:solidFill>
                <a:effectLst/>
                <a:uLnTx/>
                <a:uFillTx/>
                <a:latin typeface="Garamond" panose="02020404030301010803" pitchFamily="18" charset="0"/>
                <a:ea typeface="ＭＳ Ｐゴシック" panose="020B0600070205080204"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20</a:t>
            </a:fld>
            <a:endParaRPr kumimoji="0" lang="en-US" altLang="en-US" sz="1200" b="0" i="0" u="none" strike="noStrike" kern="1200" cap="none" spc="0" normalizeH="0" baseline="0" noProof="0">
              <a:ln>
                <a:noFill/>
              </a:ln>
              <a:solidFill>
                <a:srgbClr val="000000"/>
              </a:solidFill>
              <a:effectLst/>
              <a:uLnTx/>
              <a:uFillTx/>
              <a:latin typeface="Garamond" panose="02020404030301010803" pitchFamily="18" charset="0"/>
              <a:ea typeface="ＭＳ Ｐゴシック" panose="020B0600070205080204" pitchFamily="34" charset="-128"/>
              <a:cs typeface="+mn-cs"/>
            </a:endParaRPr>
          </a:p>
        </p:txBody>
      </p:sp>
    </p:spTree>
    <p:extLst>
      <p:ext uri="{BB962C8B-B14F-4D97-AF65-F5344CB8AC3E}">
        <p14:creationId xmlns:p14="http://schemas.microsoft.com/office/powerpoint/2010/main" val="1443834814"/>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5" name="Title 1">
            <a:extLst>
              <a:ext uri="{FF2B5EF4-FFF2-40B4-BE49-F238E27FC236}">
                <a16:creationId xmlns:a16="http://schemas.microsoft.com/office/drawing/2014/main" id="{BB410A76-AC54-BE41-AC8F-AD466BF4A595}"/>
              </a:ext>
            </a:extLst>
          </p:cNvPr>
          <p:cNvSpPr>
            <a:spLocks noGrp="1"/>
          </p:cNvSpPr>
          <p:nvPr>
            <p:ph type="title"/>
          </p:nvPr>
        </p:nvSpPr>
        <p:spPr/>
        <p:txBody>
          <a:bodyPr/>
          <a:lstStyle/>
          <a:p>
            <a:r>
              <a:rPr lang="en-US" altLang="en-US" dirty="0">
                <a:ea typeface="ＭＳ Ｐゴシック" panose="020B0600070205080204" pitchFamily="34" charset="-128"/>
              </a:rPr>
              <a:t>Recall: Fine-Grained Multithreading</a:t>
            </a:r>
          </a:p>
        </p:txBody>
      </p:sp>
      <p:sp>
        <p:nvSpPr>
          <p:cNvPr id="88066" name="Content Placeholder 2">
            <a:extLst>
              <a:ext uri="{FF2B5EF4-FFF2-40B4-BE49-F238E27FC236}">
                <a16:creationId xmlns:a16="http://schemas.microsoft.com/office/drawing/2014/main" id="{ABCB183F-52F5-624A-8FB9-B98CBA382FCD}"/>
              </a:ext>
            </a:extLst>
          </p:cNvPr>
          <p:cNvSpPr>
            <a:spLocks noGrp="1"/>
          </p:cNvSpPr>
          <p:nvPr>
            <p:ph idx="1"/>
          </p:nvPr>
        </p:nvSpPr>
        <p:spPr>
          <a:xfrm>
            <a:off x="228600" y="996950"/>
            <a:ext cx="8915400" cy="5194300"/>
          </a:xfrm>
        </p:spPr>
        <p:txBody>
          <a:bodyPr/>
          <a:lstStyle/>
          <a:p>
            <a:r>
              <a:rPr lang="en-US" altLang="en-US">
                <a:ea typeface="ＭＳ Ｐゴシック" panose="020B0600070205080204" pitchFamily="34" charset="-128"/>
              </a:rPr>
              <a:t>Idea: </a:t>
            </a:r>
            <a:r>
              <a:rPr lang="en-US" altLang="en-US">
                <a:solidFill>
                  <a:srgbClr val="0000FF"/>
                </a:solidFill>
                <a:ea typeface="ＭＳ Ｐゴシック" panose="020B0600070205080204" pitchFamily="34" charset="-128"/>
              </a:rPr>
              <a:t>Hardware has multiple thread contexts (PC+registers). Each cycle, fetch engine fetches from a different thread.</a:t>
            </a:r>
          </a:p>
          <a:p>
            <a:pPr lvl="1"/>
            <a:r>
              <a:rPr lang="en-US" altLang="en-US">
                <a:ea typeface="ＭＳ Ｐゴシック" panose="020B0600070205080204" pitchFamily="34" charset="-128"/>
              </a:rPr>
              <a:t>By the time the fetched branch/instruction resolves, no instruction is fetched from the same thread</a:t>
            </a:r>
          </a:p>
          <a:p>
            <a:pPr lvl="1"/>
            <a:r>
              <a:rPr lang="en-US" altLang="en-US">
                <a:ea typeface="ＭＳ Ｐゴシック" panose="020B0600070205080204" pitchFamily="34" charset="-128"/>
              </a:rPr>
              <a:t>Branch/instruction resolution latency overlapped with execution of other threads</a:t>
            </a:r>
            <a:r>
              <a:rPr lang="ja-JP" altLang="en-US">
                <a:ea typeface="ＭＳ Ｐゴシック" panose="020B0600070205080204" pitchFamily="34" charset="-128"/>
              </a:rPr>
              <a:t>’</a:t>
            </a:r>
            <a:r>
              <a:rPr lang="en-US" altLang="ja-JP">
                <a:ea typeface="ＭＳ Ｐゴシック" panose="020B0600070205080204" pitchFamily="34" charset="-128"/>
              </a:rPr>
              <a:t> instructions</a:t>
            </a:r>
          </a:p>
          <a:p>
            <a:pPr lvl="1"/>
            <a:endParaRPr lang="en-US" altLang="en-US">
              <a:ea typeface="ＭＳ Ｐゴシック" panose="020B0600070205080204" pitchFamily="34" charset="-128"/>
            </a:endParaRPr>
          </a:p>
          <a:p>
            <a:pPr>
              <a:buFont typeface="Wingdings" pitchFamily="2" charset="2"/>
              <a:buNone/>
            </a:pPr>
            <a:r>
              <a:rPr lang="en-US" altLang="en-US">
                <a:solidFill>
                  <a:srgbClr val="FF0000"/>
                </a:solidFill>
                <a:ea typeface="ＭＳ Ｐゴシック" panose="020B0600070205080204" pitchFamily="34" charset="-128"/>
              </a:rPr>
              <a:t>+ No logic needed for handling control and</a:t>
            </a:r>
          </a:p>
          <a:p>
            <a:pPr>
              <a:buFont typeface="Wingdings" pitchFamily="2" charset="2"/>
              <a:buNone/>
            </a:pPr>
            <a:r>
              <a:rPr lang="en-US" altLang="en-US">
                <a:solidFill>
                  <a:srgbClr val="FF0000"/>
                </a:solidFill>
                <a:ea typeface="ＭＳ Ｐゴシック" panose="020B0600070205080204" pitchFamily="34" charset="-128"/>
              </a:rPr>
              <a:t>   data dependences within a thread </a:t>
            </a:r>
          </a:p>
          <a:p>
            <a:pPr>
              <a:buFont typeface="Wingdings" pitchFamily="2" charset="2"/>
              <a:buNone/>
            </a:pPr>
            <a:r>
              <a:rPr lang="en-US" altLang="en-US">
                <a:solidFill>
                  <a:srgbClr val="FF0000"/>
                </a:solidFill>
                <a:ea typeface="ＭＳ Ｐゴシック" panose="020B0600070205080204" pitchFamily="34" charset="-128"/>
              </a:rPr>
              <a:t>-- Single thread performance suffers </a:t>
            </a:r>
          </a:p>
          <a:p>
            <a:pPr>
              <a:buFont typeface="Wingdings" pitchFamily="2" charset="2"/>
              <a:buNone/>
            </a:pPr>
            <a:r>
              <a:rPr lang="en-US" altLang="en-US">
                <a:solidFill>
                  <a:srgbClr val="FF0000"/>
                </a:solidFill>
                <a:ea typeface="ＭＳ Ｐゴシック" panose="020B0600070205080204" pitchFamily="34" charset="-128"/>
              </a:rPr>
              <a:t>-- Extra logic for keeping thread contexts</a:t>
            </a:r>
          </a:p>
          <a:p>
            <a:pPr>
              <a:buFont typeface="Wingdings" pitchFamily="2" charset="2"/>
              <a:buNone/>
            </a:pPr>
            <a:r>
              <a:rPr lang="en-US" altLang="en-US">
                <a:solidFill>
                  <a:srgbClr val="FF0000"/>
                </a:solidFill>
                <a:ea typeface="ＭＳ Ｐゴシック" panose="020B0600070205080204" pitchFamily="34" charset="-128"/>
              </a:rPr>
              <a:t>-- Does not overlap latency if not enough </a:t>
            </a:r>
          </a:p>
          <a:p>
            <a:pPr>
              <a:buFont typeface="Wingdings" pitchFamily="2" charset="2"/>
              <a:buNone/>
            </a:pPr>
            <a:r>
              <a:rPr lang="en-US" altLang="en-US">
                <a:solidFill>
                  <a:srgbClr val="FF0000"/>
                </a:solidFill>
                <a:ea typeface="ＭＳ Ｐゴシック" panose="020B0600070205080204" pitchFamily="34" charset="-128"/>
              </a:rPr>
              <a:t>    threads to cover the whole pipeline</a:t>
            </a:r>
          </a:p>
        </p:txBody>
      </p:sp>
      <p:sp>
        <p:nvSpPr>
          <p:cNvPr id="113667" name="Slide Number Placeholder 3">
            <a:extLst>
              <a:ext uri="{FF2B5EF4-FFF2-40B4-BE49-F238E27FC236}">
                <a16:creationId xmlns:a16="http://schemas.microsoft.com/office/drawing/2014/main" id="{939F6646-8575-F94A-AE64-B045C460A383}"/>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8DCD94EE-C1A8-7843-87DE-D774EF0850F1}" type="slidenum">
              <a:rPr kumimoji="0" lang="en-US" altLang="en-US" sz="1600" b="0" i="0" u="none" strike="noStrike" kern="1200" cap="none" spc="0" normalizeH="0" baseline="0" noProof="0" smtClean="0">
                <a:ln>
                  <a:noFill/>
                </a:ln>
                <a:solidFill>
                  <a:srgbClr val="000000"/>
                </a:solidFill>
                <a:effectLst/>
                <a:uLnTx/>
                <a:uFillTx/>
                <a:latin typeface="Garamond" panose="02020404030301010803" pitchFamily="18" charset="0"/>
                <a:ea typeface="ＭＳ Ｐゴシック" panose="020B0600070205080204"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21</a:t>
            </a:fld>
            <a:endParaRPr kumimoji="0" lang="en-US" altLang="en-US" sz="1600" b="0" i="0" u="none" strike="noStrike" kern="1200" cap="none" spc="0" normalizeH="0" baseline="0" noProof="0">
              <a:ln>
                <a:noFill/>
              </a:ln>
              <a:solidFill>
                <a:srgbClr val="000000"/>
              </a:solidFill>
              <a:effectLst/>
              <a:uLnTx/>
              <a:uFillTx/>
              <a:latin typeface="Garamond" panose="02020404030301010803" pitchFamily="18" charset="0"/>
              <a:ea typeface="ＭＳ Ｐゴシック" panose="020B0600070205080204" pitchFamily="34" charset="-128"/>
              <a:cs typeface="+mn-cs"/>
            </a:endParaRPr>
          </a:p>
        </p:txBody>
      </p:sp>
      <p:pic>
        <p:nvPicPr>
          <p:cNvPr id="113668" name="Picture 4">
            <a:extLst>
              <a:ext uri="{FF2B5EF4-FFF2-40B4-BE49-F238E27FC236}">
                <a16:creationId xmlns:a16="http://schemas.microsoft.com/office/drawing/2014/main" id="{4A012089-33C0-BB4B-99B5-BFE31D4EE4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70625" y="3098800"/>
            <a:ext cx="2376488" cy="321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8094518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88066">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88066">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88066">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8066">
                                            <p:txEl>
                                              <p:pRg st="5" end="5"/>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88066">
                                            <p:txEl>
                                              <p:pRg st="6" end="6"/>
                                            </p:txEl>
                                          </p:spTgt>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88066">
                                            <p:txEl>
                                              <p:pRg st="7" end="7"/>
                                            </p:txEl>
                                          </p:spTgt>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nodeType="clickEffect">
                                  <p:stCondLst>
                                    <p:cond delay="0"/>
                                  </p:stCondLst>
                                  <p:childTnLst>
                                    <p:set>
                                      <p:cBhvr>
                                        <p:cTn id="28" dur="1" fill="hold">
                                          <p:stCondLst>
                                            <p:cond delay="0"/>
                                          </p:stCondLst>
                                        </p:cTn>
                                        <p:tgtEl>
                                          <p:spTgt spid="88066">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8806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3" name="Title 1">
            <a:extLst>
              <a:ext uri="{FF2B5EF4-FFF2-40B4-BE49-F238E27FC236}">
                <a16:creationId xmlns:a16="http://schemas.microsoft.com/office/drawing/2014/main" id="{AEDF0EB8-9C1D-4E45-B8A8-1C3DB4578386}"/>
              </a:ext>
            </a:extLst>
          </p:cNvPr>
          <p:cNvSpPr>
            <a:spLocks noGrp="1"/>
          </p:cNvSpPr>
          <p:nvPr>
            <p:ph type="title"/>
          </p:nvPr>
        </p:nvSpPr>
        <p:spPr/>
        <p:txBody>
          <a:bodyPr/>
          <a:lstStyle/>
          <a:p>
            <a:r>
              <a:rPr lang="en-US" altLang="en-US" dirty="0">
                <a:ea typeface="ＭＳ Ｐゴシック" panose="020B0600070205080204" pitchFamily="34" charset="-128"/>
              </a:rPr>
              <a:t>Recall: Fine-Grained Multithreading (II)</a:t>
            </a:r>
          </a:p>
        </p:txBody>
      </p:sp>
      <p:sp>
        <p:nvSpPr>
          <p:cNvPr id="3" name="Content Placeholder 2">
            <a:extLst>
              <a:ext uri="{FF2B5EF4-FFF2-40B4-BE49-F238E27FC236}">
                <a16:creationId xmlns:a16="http://schemas.microsoft.com/office/drawing/2014/main" id="{1D605008-BBBB-5546-86C2-D705D8831AB6}"/>
              </a:ext>
            </a:extLst>
          </p:cNvPr>
          <p:cNvSpPr>
            <a:spLocks noGrp="1"/>
          </p:cNvSpPr>
          <p:nvPr>
            <p:ph idx="1"/>
          </p:nvPr>
        </p:nvSpPr>
        <p:spPr>
          <a:xfrm>
            <a:off x="228600" y="996950"/>
            <a:ext cx="8839200" cy="5194300"/>
          </a:xfrm>
        </p:spPr>
        <p:txBody>
          <a:bodyPr/>
          <a:lstStyle/>
          <a:p>
            <a:r>
              <a:rPr lang="en-US" altLang="en-US">
                <a:ea typeface="ＭＳ Ｐゴシック" panose="020B0600070205080204" pitchFamily="34" charset="-128"/>
              </a:rPr>
              <a:t>Idea: </a:t>
            </a:r>
            <a:r>
              <a:rPr lang="en-US" altLang="en-US">
                <a:solidFill>
                  <a:srgbClr val="0000FF"/>
                </a:solidFill>
                <a:ea typeface="ＭＳ Ｐゴシック" panose="020B0600070205080204" pitchFamily="34" charset="-128"/>
              </a:rPr>
              <a:t>Switch to another thread every cycle such that no two instructions from a thread are in the pipeline concurrently</a:t>
            </a:r>
          </a:p>
          <a:p>
            <a:endParaRPr lang="en-US" altLang="en-US">
              <a:solidFill>
                <a:srgbClr val="0000FF"/>
              </a:solidFill>
              <a:ea typeface="ＭＳ Ｐゴシック" panose="020B0600070205080204" pitchFamily="34" charset="-128"/>
            </a:endParaRPr>
          </a:p>
          <a:p>
            <a:r>
              <a:rPr lang="en-US" altLang="en-US">
                <a:ea typeface="ＭＳ Ｐゴシック" panose="020B0600070205080204" pitchFamily="34" charset="-128"/>
              </a:rPr>
              <a:t>Tolerates the control and data dependency latencies by overlapping the latency with useful work from other threads</a:t>
            </a:r>
          </a:p>
          <a:p>
            <a:r>
              <a:rPr lang="en-US" altLang="en-US">
                <a:ea typeface="ＭＳ Ｐゴシック" panose="020B0600070205080204" pitchFamily="34" charset="-128"/>
              </a:rPr>
              <a:t>Improves pipeline utilization by taking advantage of multiple threads</a:t>
            </a:r>
          </a:p>
          <a:p>
            <a:endParaRPr lang="en-US" altLang="en-US">
              <a:ea typeface="ＭＳ Ｐゴシック" panose="020B0600070205080204" pitchFamily="34" charset="-128"/>
            </a:endParaRPr>
          </a:p>
          <a:p>
            <a:pPr marL="342900" lvl="1" indent="-342900">
              <a:buClr>
                <a:schemeClr val="accent1"/>
              </a:buClr>
              <a:buSzPct val="65000"/>
              <a:buFont typeface="Wingdings" pitchFamily="2" charset="2"/>
              <a:buChar char="n"/>
            </a:pPr>
            <a:r>
              <a:rPr lang="en-US" altLang="en-US">
                <a:ea typeface="ＭＳ Ｐゴシック" panose="020B0600070205080204" pitchFamily="34" charset="-128"/>
              </a:rPr>
              <a:t>Thornton, </a:t>
            </a:r>
            <a:r>
              <a:rPr lang="ja-JP" altLang="en-US">
                <a:ea typeface="ＭＳ Ｐゴシック" panose="020B0600070205080204" pitchFamily="34" charset="-128"/>
              </a:rPr>
              <a:t>“</a:t>
            </a:r>
            <a:r>
              <a:rPr lang="en-US" altLang="ja-JP">
                <a:solidFill>
                  <a:srgbClr val="0000FF"/>
                </a:solidFill>
                <a:ea typeface="ＭＳ Ｐゴシック" panose="020B0600070205080204" pitchFamily="34" charset="-128"/>
              </a:rPr>
              <a:t>Parallel Operation in the Control Data 6600</a:t>
            </a:r>
            <a:r>
              <a:rPr lang="en-US" altLang="ja-JP">
                <a:ea typeface="ＭＳ Ｐゴシック" panose="020B0600070205080204" pitchFamily="34" charset="-128"/>
              </a:rPr>
              <a:t>,</a:t>
            </a:r>
            <a:r>
              <a:rPr lang="ja-JP" altLang="en-US">
                <a:ea typeface="ＭＳ Ｐゴシック" panose="020B0600070205080204" pitchFamily="34" charset="-128"/>
              </a:rPr>
              <a:t>”</a:t>
            </a:r>
            <a:r>
              <a:rPr lang="en-US" altLang="ja-JP">
                <a:ea typeface="ＭＳ Ｐゴシック" panose="020B0600070205080204" pitchFamily="34" charset="-128"/>
              </a:rPr>
              <a:t> AFIPS 1964.</a:t>
            </a:r>
          </a:p>
          <a:p>
            <a:pPr marL="342900" lvl="1" indent="-342900">
              <a:buClr>
                <a:schemeClr val="accent1"/>
              </a:buClr>
              <a:buSzPct val="65000"/>
              <a:buFont typeface="Wingdings" pitchFamily="2" charset="2"/>
              <a:buChar char="n"/>
            </a:pPr>
            <a:r>
              <a:rPr lang="en-US" altLang="en-US">
                <a:ea typeface="ＭＳ Ｐゴシック" panose="020B0600070205080204" pitchFamily="34" charset="-128"/>
              </a:rPr>
              <a:t>Smith, </a:t>
            </a:r>
            <a:r>
              <a:rPr lang="ja-JP" altLang="en-US">
                <a:ea typeface="ＭＳ Ｐゴシック" panose="020B0600070205080204" pitchFamily="34" charset="-128"/>
              </a:rPr>
              <a:t>“</a:t>
            </a:r>
            <a:r>
              <a:rPr lang="en-US" altLang="ja-JP">
                <a:solidFill>
                  <a:srgbClr val="0000FF"/>
                </a:solidFill>
                <a:ea typeface="ＭＳ Ｐゴシック" panose="020B0600070205080204" pitchFamily="34" charset="-128"/>
              </a:rPr>
              <a:t>A pipelined, shared resource MIMD computer</a:t>
            </a:r>
            <a:r>
              <a:rPr lang="en-US" altLang="ja-JP">
                <a:ea typeface="ＭＳ Ｐゴシック" panose="020B0600070205080204" pitchFamily="34" charset="-128"/>
              </a:rPr>
              <a:t>,</a:t>
            </a:r>
            <a:r>
              <a:rPr lang="ja-JP" altLang="en-US">
                <a:ea typeface="ＭＳ Ｐゴシック" panose="020B0600070205080204" pitchFamily="34" charset="-128"/>
              </a:rPr>
              <a:t>”</a:t>
            </a:r>
            <a:r>
              <a:rPr lang="en-US" altLang="ja-JP">
                <a:ea typeface="ＭＳ Ｐゴシック" panose="020B0600070205080204" pitchFamily="34" charset="-128"/>
              </a:rPr>
              <a:t> ICPP 1978.</a:t>
            </a:r>
          </a:p>
          <a:p>
            <a:pPr marL="342900" lvl="1" indent="-342900">
              <a:buClr>
                <a:schemeClr val="accent1"/>
              </a:buClr>
              <a:buSzPct val="65000"/>
              <a:buFont typeface="Wingdings" pitchFamily="2" charset="2"/>
              <a:buChar char="n"/>
            </a:pPr>
            <a:endParaRPr lang="en-US" altLang="ja-JP">
              <a:ea typeface="ＭＳ Ｐゴシック" panose="020B0600070205080204" pitchFamily="34" charset="-128"/>
            </a:endParaRPr>
          </a:p>
          <a:p>
            <a:endParaRPr lang="en-US" altLang="en-US">
              <a:ea typeface="ＭＳ Ｐゴシック" panose="020B0600070205080204" pitchFamily="34" charset="-128"/>
            </a:endParaRPr>
          </a:p>
        </p:txBody>
      </p:sp>
      <p:sp>
        <p:nvSpPr>
          <p:cNvPr id="115715" name="Slide Number Placeholder 3">
            <a:extLst>
              <a:ext uri="{FF2B5EF4-FFF2-40B4-BE49-F238E27FC236}">
                <a16:creationId xmlns:a16="http://schemas.microsoft.com/office/drawing/2014/main" id="{7DBC2E07-EEED-F94E-8582-50DB6C70544C}"/>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DB6522F3-8C92-824D-9DA2-7E907F9F5910}" type="slidenum">
              <a:rPr kumimoji="0" lang="en-US" altLang="en-US" sz="1600" b="0" i="0" u="none" strike="noStrike" kern="1200" cap="none" spc="0" normalizeH="0" baseline="0" noProof="0" smtClean="0">
                <a:ln>
                  <a:noFill/>
                </a:ln>
                <a:solidFill>
                  <a:srgbClr val="000000"/>
                </a:solidFill>
                <a:effectLst/>
                <a:uLnTx/>
                <a:uFillTx/>
                <a:latin typeface="Garamond" panose="02020404030301010803" pitchFamily="18" charset="0"/>
                <a:ea typeface="ＭＳ Ｐゴシック" panose="020B0600070205080204"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22</a:t>
            </a:fld>
            <a:endParaRPr kumimoji="0" lang="en-US" altLang="en-US" sz="1600" b="0" i="0" u="none" strike="noStrike" kern="1200" cap="none" spc="0" normalizeH="0" baseline="0" noProof="0">
              <a:ln>
                <a:noFill/>
              </a:ln>
              <a:solidFill>
                <a:srgbClr val="000000"/>
              </a:solidFill>
              <a:effectLst/>
              <a:uLnTx/>
              <a:uFillTx/>
              <a:latin typeface="Garamond" panose="02020404030301010803" pitchFamily="18" charset="0"/>
              <a:ea typeface="ＭＳ Ｐゴシック" panose="020B0600070205080204" pitchFamily="34" charset="-128"/>
              <a:cs typeface="+mn-cs"/>
            </a:endParaRPr>
          </a:p>
        </p:txBody>
      </p:sp>
    </p:spTree>
    <p:extLst>
      <p:ext uri="{BB962C8B-B14F-4D97-AF65-F5344CB8AC3E}">
        <p14:creationId xmlns:p14="http://schemas.microsoft.com/office/powerpoint/2010/main" val="157882457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5" name="Title 1">
            <a:extLst>
              <a:ext uri="{FF2B5EF4-FFF2-40B4-BE49-F238E27FC236}">
                <a16:creationId xmlns:a16="http://schemas.microsoft.com/office/drawing/2014/main" id="{F849155B-942B-AC44-BA29-7B7274A52A69}"/>
              </a:ext>
            </a:extLst>
          </p:cNvPr>
          <p:cNvSpPr>
            <a:spLocks noGrp="1"/>
          </p:cNvSpPr>
          <p:nvPr>
            <p:ph type="title"/>
          </p:nvPr>
        </p:nvSpPr>
        <p:spPr/>
        <p:txBody>
          <a:bodyPr/>
          <a:lstStyle/>
          <a:p>
            <a:r>
              <a:rPr lang="en-US" altLang="en-US" dirty="0">
                <a:ea typeface="ＭＳ Ｐゴシック" panose="020B0600070205080204" pitchFamily="34" charset="-128"/>
              </a:rPr>
              <a:t>Recall: Multithreaded Pipeline Example</a:t>
            </a:r>
          </a:p>
        </p:txBody>
      </p:sp>
      <p:sp>
        <p:nvSpPr>
          <p:cNvPr id="118786" name="Content Placeholder 2">
            <a:extLst>
              <a:ext uri="{FF2B5EF4-FFF2-40B4-BE49-F238E27FC236}">
                <a16:creationId xmlns:a16="http://schemas.microsoft.com/office/drawing/2014/main" id="{5D7F3738-6B17-A84A-B7C9-3DEE3E7444C3}"/>
              </a:ext>
            </a:extLst>
          </p:cNvPr>
          <p:cNvSpPr>
            <a:spLocks noGrp="1"/>
          </p:cNvSpPr>
          <p:nvPr>
            <p:ph idx="1"/>
          </p:nvPr>
        </p:nvSpPr>
        <p:spPr>
          <a:xfrm>
            <a:off x="228600" y="996950"/>
            <a:ext cx="8610600" cy="5194300"/>
          </a:xfrm>
        </p:spPr>
        <p:txBody>
          <a:bodyPr/>
          <a:lstStyle/>
          <a:p>
            <a:endParaRPr lang="en-US" altLang="en-US">
              <a:ea typeface="ＭＳ Ｐゴシック" panose="020B0600070205080204" pitchFamily="34" charset="-128"/>
            </a:endParaRPr>
          </a:p>
          <a:p>
            <a:endParaRPr lang="en-US" altLang="en-US">
              <a:ea typeface="ＭＳ Ｐゴシック" panose="020B0600070205080204" pitchFamily="34" charset="-128"/>
            </a:endParaRPr>
          </a:p>
          <a:p>
            <a:endParaRPr lang="en-US" altLang="en-US">
              <a:ea typeface="ＭＳ Ｐゴシック" panose="020B0600070205080204" pitchFamily="34" charset="-128"/>
            </a:endParaRPr>
          </a:p>
          <a:p>
            <a:endParaRPr lang="en-US" altLang="en-US">
              <a:ea typeface="ＭＳ Ｐゴシック" panose="020B0600070205080204" pitchFamily="34" charset="-128"/>
            </a:endParaRPr>
          </a:p>
          <a:p>
            <a:endParaRPr lang="en-US" altLang="en-US">
              <a:ea typeface="ＭＳ Ｐゴシック" panose="020B0600070205080204" pitchFamily="34" charset="-128"/>
            </a:endParaRPr>
          </a:p>
          <a:p>
            <a:endParaRPr lang="en-US" altLang="en-US">
              <a:ea typeface="ＭＳ Ｐゴシック" panose="020B0600070205080204" pitchFamily="34" charset="-128"/>
            </a:endParaRPr>
          </a:p>
          <a:p>
            <a:endParaRPr lang="en-US" altLang="en-US">
              <a:ea typeface="ＭＳ Ｐゴシック" panose="020B0600070205080204" pitchFamily="34" charset="-128"/>
            </a:endParaRPr>
          </a:p>
          <a:p>
            <a:endParaRPr lang="en-US" altLang="en-US">
              <a:ea typeface="ＭＳ Ｐゴシック" panose="020B0600070205080204" pitchFamily="34" charset="-128"/>
            </a:endParaRPr>
          </a:p>
          <a:p>
            <a:endParaRPr lang="en-US" altLang="en-US">
              <a:ea typeface="ＭＳ Ｐゴシック" panose="020B0600070205080204" pitchFamily="34" charset="-128"/>
            </a:endParaRPr>
          </a:p>
          <a:p>
            <a:endParaRPr lang="en-US" altLang="en-US">
              <a:ea typeface="ＭＳ Ｐゴシック" panose="020B0600070205080204" pitchFamily="34" charset="-128"/>
            </a:endParaRPr>
          </a:p>
        </p:txBody>
      </p:sp>
      <p:sp>
        <p:nvSpPr>
          <p:cNvPr id="118787" name="Slide Number Placeholder 3">
            <a:extLst>
              <a:ext uri="{FF2B5EF4-FFF2-40B4-BE49-F238E27FC236}">
                <a16:creationId xmlns:a16="http://schemas.microsoft.com/office/drawing/2014/main" id="{2DA52165-208C-2048-8145-0137AFD831D8}"/>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E68B40CC-DE56-DD46-9B11-B8D9316420B1}" type="slidenum">
              <a:rPr kumimoji="0" lang="en-US" altLang="en-US" sz="1600" b="0" i="0" u="none" strike="noStrike" kern="1200" cap="none" spc="0" normalizeH="0" baseline="0" noProof="0" smtClean="0">
                <a:ln>
                  <a:noFill/>
                </a:ln>
                <a:solidFill>
                  <a:srgbClr val="000000"/>
                </a:solidFill>
                <a:effectLst/>
                <a:uLnTx/>
                <a:uFillTx/>
                <a:latin typeface="Garamond" panose="02020404030301010803" pitchFamily="18" charset="0"/>
                <a:ea typeface="ＭＳ Ｐゴシック" panose="020B0600070205080204"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23</a:t>
            </a:fld>
            <a:endParaRPr kumimoji="0" lang="en-US" altLang="en-US" sz="1600" b="0" i="0" u="none" strike="noStrike" kern="1200" cap="none" spc="0" normalizeH="0" baseline="0" noProof="0">
              <a:ln>
                <a:noFill/>
              </a:ln>
              <a:solidFill>
                <a:srgbClr val="000000"/>
              </a:solidFill>
              <a:effectLst/>
              <a:uLnTx/>
              <a:uFillTx/>
              <a:latin typeface="Garamond" panose="02020404030301010803" pitchFamily="18" charset="0"/>
              <a:ea typeface="ＭＳ Ｐゴシック" panose="020B0600070205080204" pitchFamily="34" charset="-128"/>
              <a:cs typeface="+mn-cs"/>
            </a:endParaRPr>
          </a:p>
        </p:txBody>
      </p:sp>
      <p:pic>
        <p:nvPicPr>
          <p:cNvPr id="118788" name="Picture 4">
            <a:extLst>
              <a:ext uri="{FF2B5EF4-FFF2-40B4-BE49-F238E27FC236}">
                <a16:creationId xmlns:a16="http://schemas.microsoft.com/office/drawing/2014/main" id="{930EAD5D-F8B1-EF47-BD4B-64D79B2516A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28600" y="1524000"/>
            <a:ext cx="8475663"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8789" name="Rectangle 1">
            <a:extLst>
              <a:ext uri="{FF2B5EF4-FFF2-40B4-BE49-F238E27FC236}">
                <a16:creationId xmlns:a16="http://schemas.microsoft.com/office/drawing/2014/main" id="{80E97FFC-F093-6843-8B2B-825D98C9E5B9}"/>
              </a:ext>
            </a:extLst>
          </p:cNvPr>
          <p:cNvSpPr>
            <a:spLocks noChangeArrowheads="1"/>
          </p:cNvSpPr>
          <p:nvPr/>
        </p:nvSpPr>
        <p:spPr bwMode="auto">
          <a:xfrm>
            <a:off x="0" y="6488113"/>
            <a:ext cx="19526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Slide credit: Joel Emer</a:t>
            </a:r>
          </a:p>
        </p:txBody>
      </p:sp>
    </p:spTree>
    <p:extLst>
      <p:ext uri="{BB962C8B-B14F-4D97-AF65-F5344CB8AC3E}">
        <p14:creationId xmlns:p14="http://schemas.microsoft.com/office/powerpoint/2010/main" val="1238939584"/>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3" name="Title 1">
            <a:extLst>
              <a:ext uri="{FF2B5EF4-FFF2-40B4-BE49-F238E27FC236}">
                <a16:creationId xmlns:a16="http://schemas.microsoft.com/office/drawing/2014/main" id="{D4FF20AB-6670-3644-A9FD-E23CE452E80D}"/>
              </a:ext>
            </a:extLst>
          </p:cNvPr>
          <p:cNvSpPr>
            <a:spLocks noGrp="1"/>
          </p:cNvSpPr>
          <p:nvPr>
            <p:ph type="title"/>
          </p:nvPr>
        </p:nvSpPr>
        <p:spPr/>
        <p:txBody>
          <a:bodyPr/>
          <a:lstStyle/>
          <a:p>
            <a:r>
              <a:rPr lang="en-US" altLang="en-US" dirty="0">
                <a:ea typeface="ＭＳ Ｐゴシック" panose="020B0600070205080204" pitchFamily="34" charset="-128"/>
              </a:rPr>
              <a:t>Recall: Fine-grained Multithreading</a:t>
            </a:r>
          </a:p>
        </p:txBody>
      </p:sp>
      <p:sp>
        <p:nvSpPr>
          <p:cNvPr id="52227" name="Content Placeholder 2">
            <a:extLst>
              <a:ext uri="{FF2B5EF4-FFF2-40B4-BE49-F238E27FC236}">
                <a16:creationId xmlns:a16="http://schemas.microsoft.com/office/drawing/2014/main" id="{A27DF7BC-E11D-1C4A-9AA4-94FAE4897659}"/>
              </a:ext>
            </a:extLst>
          </p:cNvPr>
          <p:cNvSpPr>
            <a:spLocks noGrp="1"/>
          </p:cNvSpPr>
          <p:nvPr>
            <p:ph idx="1"/>
          </p:nvPr>
        </p:nvSpPr>
        <p:spPr>
          <a:xfrm>
            <a:off x="228600" y="996950"/>
            <a:ext cx="8839200" cy="5194300"/>
          </a:xfrm>
        </p:spPr>
        <p:txBody>
          <a:bodyPr/>
          <a:lstStyle/>
          <a:p>
            <a:r>
              <a:rPr lang="en-US" altLang="en-US">
                <a:ea typeface="ＭＳ Ｐゴシック" panose="020B0600070205080204" pitchFamily="34" charset="-128"/>
              </a:rPr>
              <a:t>Advantages</a:t>
            </a:r>
          </a:p>
          <a:p>
            <a:pPr lvl="1">
              <a:buFont typeface="Wingdings" pitchFamily="2" charset="2"/>
              <a:buNone/>
            </a:pPr>
            <a:r>
              <a:rPr lang="en-US" altLang="en-US" sz="2000">
                <a:ea typeface="ＭＳ Ｐゴシック" panose="020B0600070205080204" pitchFamily="34" charset="-128"/>
              </a:rPr>
              <a:t>+ No need for dependency checking between instructions</a:t>
            </a:r>
          </a:p>
          <a:p>
            <a:pPr lvl="1">
              <a:buFont typeface="Wingdings" pitchFamily="2" charset="2"/>
              <a:buNone/>
            </a:pPr>
            <a:r>
              <a:rPr lang="en-US" altLang="en-US" sz="2000">
                <a:ea typeface="ＭＳ Ｐゴシック" panose="020B0600070205080204" pitchFamily="34" charset="-128"/>
              </a:rPr>
              <a:t>    (only one instruction in pipeline from a single thread)</a:t>
            </a:r>
          </a:p>
          <a:p>
            <a:pPr lvl="1">
              <a:buFont typeface="Wingdings" pitchFamily="2" charset="2"/>
              <a:buNone/>
            </a:pPr>
            <a:r>
              <a:rPr lang="en-US" altLang="en-US" sz="2000">
                <a:ea typeface="ＭＳ Ｐゴシック" panose="020B0600070205080204" pitchFamily="34" charset="-128"/>
              </a:rPr>
              <a:t>+ No need for branch prediction logic</a:t>
            </a:r>
          </a:p>
          <a:p>
            <a:pPr lvl="1">
              <a:buFont typeface="Wingdings" pitchFamily="2" charset="2"/>
              <a:buNone/>
            </a:pPr>
            <a:r>
              <a:rPr lang="en-US" altLang="en-US" sz="2000">
                <a:ea typeface="ＭＳ Ｐゴシック" panose="020B0600070205080204" pitchFamily="34" charset="-128"/>
              </a:rPr>
              <a:t>+ Otherwise-bubble cycles used for executing useful instructions from different threads</a:t>
            </a:r>
          </a:p>
          <a:p>
            <a:pPr lvl="1">
              <a:buFont typeface="Wingdings" pitchFamily="2" charset="2"/>
              <a:buNone/>
            </a:pPr>
            <a:r>
              <a:rPr lang="en-US" altLang="en-US" sz="2000">
                <a:ea typeface="ＭＳ Ｐゴシック" panose="020B0600070205080204" pitchFamily="34" charset="-128"/>
              </a:rPr>
              <a:t>+ Improved system throughput, latency tolerance, utilization</a:t>
            </a:r>
          </a:p>
          <a:p>
            <a:pPr lvl="1">
              <a:buFont typeface="Wingdings" pitchFamily="2" charset="2"/>
              <a:buNone/>
            </a:pPr>
            <a:endParaRPr lang="en-US" altLang="en-US">
              <a:ea typeface="ＭＳ Ｐゴシック" panose="020B0600070205080204" pitchFamily="34" charset="-128"/>
            </a:endParaRPr>
          </a:p>
          <a:p>
            <a:r>
              <a:rPr lang="en-US" altLang="en-US">
                <a:ea typeface="ＭＳ Ｐゴシック" panose="020B0600070205080204" pitchFamily="34" charset="-128"/>
              </a:rPr>
              <a:t>Disadvantages</a:t>
            </a:r>
          </a:p>
          <a:p>
            <a:pPr lvl="1">
              <a:buFont typeface="Wingdings" pitchFamily="2" charset="2"/>
              <a:buNone/>
            </a:pPr>
            <a:r>
              <a:rPr lang="en-US" altLang="en-US" sz="2000">
                <a:ea typeface="ＭＳ Ｐゴシック" panose="020B0600070205080204" pitchFamily="34" charset="-128"/>
              </a:rPr>
              <a:t>- Extra hardware complexity: multiple hardware contexts (PCs, register files, …), thread selection logic</a:t>
            </a:r>
          </a:p>
          <a:p>
            <a:pPr lvl="1">
              <a:buFont typeface="Wingdings" pitchFamily="2" charset="2"/>
              <a:buNone/>
            </a:pPr>
            <a:r>
              <a:rPr lang="en-US" altLang="en-US" sz="2000">
                <a:ea typeface="ＭＳ Ｐゴシック" panose="020B0600070205080204" pitchFamily="34" charset="-128"/>
              </a:rPr>
              <a:t>- Reduced single thread performance (one instruction fetched every N cycles from the same thread) </a:t>
            </a:r>
          </a:p>
          <a:p>
            <a:pPr lvl="1">
              <a:buFont typeface="Wingdings" pitchFamily="2" charset="2"/>
              <a:buNone/>
            </a:pPr>
            <a:r>
              <a:rPr lang="en-US" altLang="en-US" sz="2000">
                <a:ea typeface="ＭＳ Ｐゴシック" panose="020B0600070205080204" pitchFamily="34" charset="-128"/>
              </a:rPr>
              <a:t>- Resource contention between threads in caches and memory</a:t>
            </a:r>
          </a:p>
          <a:p>
            <a:pPr lvl="1">
              <a:buClr>
                <a:srgbClr val="3B812F"/>
              </a:buClr>
              <a:buFont typeface="Wingdings" pitchFamily="2" charset="2"/>
              <a:buNone/>
            </a:pPr>
            <a:r>
              <a:rPr lang="en-US" altLang="en-US" sz="2000">
                <a:solidFill>
                  <a:srgbClr val="000000"/>
                </a:solidFill>
                <a:ea typeface="ＭＳ Ｐゴシック" panose="020B0600070205080204" pitchFamily="34" charset="-128"/>
              </a:rPr>
              <a:t>- Some dependency checking logic </a:t>
            </a:r>
            <a:r>
              <a:rPr lang="en-US" altLang="en-US" sz="2000" i="1">
                <a:solidFill>
                  <a:srgbClr val="000000"/>
                </a:solidFill>
                <a:ea typeface="ＭＳ Ｐゴシック" panose="020B0600070205080204" pitchFamily="34" charset="-128"/>
              </a:rPr>
              <a:t>between</a:t>
            </a:r>
            <a:r>
              <a:rPr lang="en-US" altLang="en-US" sz="2000">
                <a:solidFill>
                  <a:srgbClr val="000000"/>
                </a:solidFill>
                <a:ea typeface="ＭＳ Ｐゴシック" panose="020B0600070205080204" pitchFamily="34" charset="-128"/>
              </a:rPr>
              <a:t> threads remains (load/store)</a:t>
            </a:r>
          </a:p>
          <a:p>
            <a:pPr lvl="1">
              <a:buFont typeface="Wingdings" pitchFamily="2" charset="2"/>
              <a:buNone/>
            </a:pPr>
            <a:endParaRPr lang="en-US" altLang="en-US">
              <a:ea typeface="ＭＳ Ｐゴシック" panose="020B0600070205080204" pitchFamily="34" charset="-128"/>
            </a:endParaRPr>
          </a:p>
          <a:p>
            <a:pPr lvl="1">
              <a:buFont typeface="Wingdings" pitchFamily="2" charset="2"/>
              <a:buNone/>
            </a:pPr>
            <a:r>
              <a:rPr lang="en-US" altLang="en-US">
                <a:ea typeface="ＭＳ Ｐゴシック" panose="020B0600070205080204" pitchFamily="34" charset="-128"/>
              </a:rPr>
              <a:t>	</a:t>
            </a:r>
          </a:p>
        </p:txBody>
      </p:sp>
      <p:sp>
        <p:nvSpPr>
          <p:cNvPr id="120835" name="Slide Number Placeholder 3">
            <a:extLst>
              <a:ext uri="{FF2B5EF4-FFF2-40B4-BE49-F238E27FC236}">
                <a16:creationId xmlns:a16="http://schemas.microsoft.com/office/drawing/2014/main" id="{7F42F2EC-EE5A-5D4F-BE89-1DD0D274D80A}"/>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1A7B193D-5A15-564D-A6F2-272406EEFC31}" type="slidenum">
              <a:rPr kumimoji="0" lang="en-US" altLang="en-US" sz="1600" b="0" i="0" u="none" strike="noStrike" kern="1200" cap="none" spc="0" normalizeH="0" baseline="0" noProof="0" smtClean="0">
                <a:ln>
                  <a:noFill/>
                </a:ln>
                <a:solidFill>
                  <a:srgbClr val="000000"/>
                </a:solidFill>
                <a:effectLst/>
                <a:uLnTx/>
                <a:uFillTx/>
                <a:latin typeface="Garamond" panose="02020404030301010803" pitchFamily="18" charset="0"/>
                <a:ea typeface="ＭＳ Ｐゴシック" panose="020B0600070205080204"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24</a:t>
            </a:fld>
            <a:endParaRPr kumimoji="0" lang="en-US" altLang="en-US" sz="1600" b="0" i="0" u="none" strike="noStrike" kern="1200" cap="none" spc="0" normalizeH="0" baseline="0" noProof="0">
              <a:ln>
                <a:noFill/>
              </a:ln>
              <a:solidFill>
                <a:srgbClr val="000000"/>
              </a:solidFill>
              <a:effectLst/>
              <a:uLnTx/>
              <a:uFillTx/>
              <a:latin typeface="Garamond" panose="02020404030301010803" pitchFamily="18" charset="0"/>
              <a:ea typeface="ＭＳ Ｐゴシック" panose="020B0600070205080204" pitchFamily="34" charset="-128"/>
              <a:cs typeface="+mn-cs"/>
            </a:endParaRPr>
          </a:p>
        </p:txBody>
      </p:sp>
    </p:spTree>
    <p:extLst>
      <p:ext uri="{BB962C8B-B14F-4D97-AF65-F5344CB8AC3E}">
        <p14:creationId xmlns:p14="http://schemas.microsoft.com/office/powerpoint/2010/main" val="241297324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2227">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2227">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2227">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2227">
                                            <p:txEl>
                                              <p:pRg st="4" end="4"/>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2227">
                                            <p:txEl>
                                              <p:pRg st="5" end="5"/>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2227">
                                            <p:txEl>
                                              <p:pRg st="8" end="8"/>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2227">
                                            <p:txEl>
                                              <p:pRg st="9" end="9"/>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2227">
                                            <p:txEl>
                                              <p:pRg st="10" end="10"/>
                                            </p:txEl>
                                          </p:spTgt>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2227">
                                            <p:txEl>
                                              <p:pRg st="11" end="11"/>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2227">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227"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Rectangle 4">
            <a:extLst>
              <a:ext uri="{FF2B5EF4-FFF2-40B4-BE49-F238E27FC236}">
                <a16:creationId xmlns:a16="http://schemas.microsoft.com/office/drawing/2014/main" id="{24C3C798-77AA-FC40-A630-4B04AB7F1D42}"/>
              </a:ext>
            </a:extLst>
          </p:cNvPr>
          <p:cNvSpPr>
            <a:spLocks noGrp="1" noChangeArrowheads="1"/>
          </p:cNvSpPr>
          <p:nvPr>
            <p:ph type="ctrTitle"/>
          </p:nvPr>
        </p:nvSpPr>
        <p:spPr>
          <a:xfrm>
            <a:off x="366713" y="1747838"/>
            <a:ext cx="8428037" cy="995362"/>
          </a:xfrm>
        </p:spPr>
        <p:txBody>
          <a:bodyPr/>
          <a:lstStyle/>
          <a:p>
            <a:pPr algn="ctr" eaLnBrk="1" hangingPunct="1"/>
            <a:r>
              <a:rPr lang="en-US" altLang="en-US" sz="4000" dirty="0">
                <a:ea typeface="ＭＳ Ｐゴシック" panose="020B0600070205080204" pitchFamily="34" charset="-128"/>
              </a:rPr>
              <a:t>GPUs (Graphics Processing Units)</a:t>
            </a:r>
          </a:p>
        </p:txBody>
      </p:sp>
      <p:sp>
        <p:nvSpPr>
          <p:cNvPr id="45058" name="Rectangle 5">
            <a:extLst>
              <a:ext uri="{FF2B5EF4-FFF2-40B4-BE49-F238E27FC236}">
                <a16:creationId xmlns:a16="http://schemas.microsoft.com/office/drawing/2014/main" id="{DDDBD4C3-7544-4F46-962E-00883753E92C}"/>
              </a:ext>
            </a:extLst>
          </p:cNvPr>
          <p:cNvSpPr>
            <a:spLocks noGrp="1" noChangeArrowheads="1"/>
          </p:cNvSpPr>
          <p:nvPr>
            <p:ph type="subTitle" idx="1"/>
          </p:nvPr>
        </p:nvSpPr>
        <p:spPr>
          <a:xfrm>
            <a:off x="304800" y="3581400"/>
            <a:ext cx="8458200" cy="2900363"/>
          </a:xfrm>
        </p:spPr>
        <p:txBody>
          <a:bodyPr/>
          <a:lstStyle/>
          <a:p>
            <a:pPr eaLnBrk="1" hangingPunct="1"/>
            <a:endParaRPr lang="en-US" altLang="en-US" i="1">
              <a:ea typeface="ＭＳ Ｐゴシック" panose="020B0600070205080204" pitchFamily="34" charset="-128"/>
            </a:endParaRPr>
          </a:p>
          <a:p>
            <a:pPr eaLnBrk="1" hangingPunct="1"/>
            <a:endParaRPr lang="en-US" altLang="en-US">
              <a:ea typeface="ＭＳ Ｐゴシック" panose="020B0600070205080204" pitchFamily="34" charset="-128"/>
            </a:endParaRPr>
          </a:p>
          <a:p>
            <a:pPr eaLnBrk="1" hangingPunct="1"/>
            <a:endParaRPr lang="en-US" altLang="en-US">
              <a:ea typeface="ＭＳ Ｐゴシック" panose="020B0600070205080204" pitchFamily="34" charset="-128"/>
            </a:endParaRPr>
          </a:p>
          <a:p>
            <a:pPr eaLnBrk="1" hangingPunct="1"/>
            <a:endParaRPr lang="en-US" altLang="en-US">
              <a:ea typeface="ＭＳ Ｐゴシック" panose="020B0600070205080204" pitchFamily="34" charset="-128"/>
            </a:endParaRPr>
          </a:p>
          <a:p>
            <a:pPr eaLnBrk="1" hangingPunct="1"/>
            <a:endParaRPr lang="en-US" altLang="en-US">
              <a:ea typeface="ＭＳ Ｐゴシック" panose="020B0600070205080204" pitchFamily="34" charset="-128"/>
            </a:endParaRPr>
          </a:p>
          <a:p>
            <a:pPr eaLnBrk="1" hangingPunct="1"/>
            <a:endParaRPr lang="en-US" altLang="en-US">
              <a:ea typeface="ＭＳ Ｐゴシック" panose="020B0600070205080204" pitchFamily="34" charset="-128"/>
            </a:endParaRPr>
          </a:p>
        </p:txBody>
      </p:sp>
    </p:spTree>
    <p:extLst>
      <p:ext uri="{BB962C8B-B14F-4D97-AF65-F5344CB8AC3E}">
        <p14:creationId xmlns:p14="http://schemas.microsoft.com/office/powerpoint/2010/main" val="142786719"/>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Title 1">
            <a:extLst>
              <a:ext uri="{FF2B5EF4-FFF2-40B4-BE49-F238E27FC236}">
                <a16:creationId xmlns:a16="http://schemas.microsoft.com/office/drawing/2014/main" id="{4EE5B2AA-FF9B-DB4E-97CC-0C4C71C6AE2A}"/>
              </a:ext>
            </a:extLst>
          </p:cNvPr>
          <p:cNvSpPr>
            <a:spLocks noGrp="1"/>
          </p:cNvSpPr>
          <p:nvPr>
            <p:ph type="title"/>
          </p:nvPr>
        </p:nvSpPr>
        <p:spPr/>
        <p:txBody>
          <a:bodyPr/>
          <a:lstStyle/>
          <a:p>
            <a:r>
              <a:rPr lang="en-US" altLang="en-US">
                <a:ea typeface="ＭＳ Ｐゴシック" panose="020B0600070205080204" pitchFamily="34" charset="-128"/>
              </a:rPr>
              <a:t>GPUs are SIMD Engines Underneath</a:t>
            </a:r>
          </a:p>
        </p:txBody>
      </p:sp>
      <p:sp>
        <p:nvSpPr>
          <p:cNvPr id="3" name="Content Placeholder 2">
            <a:extLst>
              <a:ext uri="{FF2B5EF4-FFF2-40B4-BE49-F238E27FC236}">
                <a16:creationId xmlns:a16="http://schemas.microsoft.com/office/drawing/2014/main" id="{66925FF1-1AA1-FD41-844F-947ABC7D4E7F}"/>
              </a:ext>
            </a:extLst>
          </p:cNvPr>
          <p:cNvSpPr>
            <a:spLocks noGrp="1"/>
          </p:cNvSpPr>
          <p:nvPr>
            <p:ph idx="1"/>
          </p:nvPr>
        </p:nvSpPr>
        <p:spPr>
          <a:xfrm>
            <a:off x="228600" y="996950"/>
            <a:ext cx="8610600" cy="5194300"/>
          </a:xfrm>
        </p:spPr>
        <p:txBody>
          <a:bodyPr/>
          <a:lstStyle/>
          <a:p>
            <a:r>
              <a:rPr lang="en-US" altLang="en-US" dirty="0">
                <a:ea typeface="ＭＳ Ｐゴシック" panose="020B0600070205080204" pitchFamily="34" charset="-128"/>
              </a:rPr>
              <a:t>The </a:t>
            </a:r>
            <a:r>
              <a:rPr lang="en-US" altLang="en-US" dirty="0">
                <a:solidFill>
                  <a:srgbClr val="0432FF"/>
                </a:solidFill>
                <a:ea typeface="ＭＳ Ｐゴシック" panose="020B0600070205080204" pitchFamily="34" charset="-128"/>
              </a:rPr>
              <a:t>instruction pipeline operates like a SIMD pipeline </a:t>
            </a:r>
            <a:r>
              <a:rPr lang="en-US" altLang="en-US" dirty="0">
                <a:ea typeface="ＭＳ Ｐゴシック" panose="020B0600070205080204" pitchFamily="34" charset="-128"/>
              </a:rPr>
              <a:t>(e.g., an array processor)</a:t>
            </a:r>
          </a:p>
          <a:p>
            <a:endParaRPr lang="en-US" altLang="en-US" dirty="0">
              <a:ea typeface="ＭＳ Ｐゴシック" panose="020B0600070205080204" pitchFamily="34" charset="-128"/>
            </a:endParaRPr>
          </a:p>
          <a:p>
            <a:r>
              <a:rPr lang="en-US" altLang="en-US" dirty="0">
                <a:ea typeface="ＭＳ Ｐゴシック" panose="020B0600070205080204" pitchFamily="34" charset="-128"/>
              </a:rPr>
              <a:t>However, the </a:t>
            </a:r>
            <a:r>
              <a:rPr lang="en-US" altLang="en-US" dirty="0">
                <a:solidFill>
                  <a:srgbClr val="00B050"/>
                </a:solidFill>
                <a:ea typeface="ＭＳ Ｐゴシック" panose="020B0600070205080204" pitchFamily="34" charset="-128"/>
              </a:rPr>
              <a:t>programming is done using threads</a:t>
            </a:r>
            <a:r>
              <a:rPr lang="en-US" altLang="en-US" dirty="0">
                <a:ea typeface="ＭＳ Ｐゴシック" panose="020B0600070205080204" pitchFamily="34" charset="-128"/>
              </a:rPr>
              <a:t>, NOT SIMD instructions</a:t>
            </a:r>
          </a:p>
          <a:p>
            <a:endParaRPr lang="en-US" altLang="en-US" dirty="0">
              <a:ea typeface="ＭＳ Ｐゴシック" panose="020B0600070205080204" pitchFamily="34" charset="-128"/>
            </a:endParaRPr>
          </a:p>
          <a:p>
            <a:r>
              <a:rPr lang="en-US" altLang="en-US" dirty="0">
                <a:ea typeface="ＭＳ Ｐゴシック" panose="020B0600070205080204" pitchFamily="34" charset="-128"/>
              </a:rPr>
              <a:t>To understand this, let’s go back to our parallelizable code example</a:t>
            </a:r>
          </a:p>
          <a:p>
            <a:endParaRPr lang="en-US" altLang="en-US" dirty="0">
              <a:ea typeface="ＭＳ Ｐゴシック" panose="020B0600070205080204" pitchFamily="34" charset="-128"/>
            </a:endParaRPr>
          </a:p>
          <a:p>
            <a:r>
              <a:rPr lang="en-US" altLang="en-US" dirty="0">
                <a:ea typeface="ＭＳ Ｐゴシック" panose="020B0600070205080204" pitchFamily="34" charset="-128"/>
              </a:rPr>
              <a:t>But, before that, let’s distinguish between </a:t>
            </a:r>
          </a:p>
          <a:p>
            <a:pPr lvl="1"/>
            <a:r>
              <a:rPr lang="en-US" altLang="en-US" dirty="0">
                <a:solidFill>
                  <a:srgbClr val="FF0000"/>
                </a:solidFill>
                <a:ea typeface="ＭＳ Ｐゴシック" panose="020B0600070205080204" pitchFamily="34" charset="-128"/>
              </a:rPr>
              <a:t>Programming Model (Software)</a:t>
            </a:r>
          </a:p>
          <a:p>
            <a:pPr lvl="1">
              <a:buFont typeface="Wingdings" pitchFamily="2" charset="2"/>
              <a:buNone/>
            </a:pPr>
            <a:r>
              <a:rPr lang="en-US" altLang="en-US" dirty="0">
                <a:ea typeface="ＭＳ Ｐゴシック" panose="020B0600070205080204" pitchFamily="34" charset="-128"/>
              </a:rPr>
              <a:t>	      vs.</a:t>
            </a:r>
          </a:p>
          <a:p>
            <a:pPr lvl="1"/>
            <a:r>
              <a:rPr lang="en-US" altLang="en-US" dirty="0">
                <a:solidFill>
                  <a:srgbClr val="FF0000"/>
                </a:solidFill>
                <a:ea typeface="ＭＳ Ｐゴシック" panose="020B0600070205080204" pitchFamily="34" charset="-128"/>
              </a:rPr>
              <a:t>Execution Model (Hardware)</a:t>
            </a:r>
          </a:p>
          <a:p>
            <a:endParaRPr lang="en-US" altLang="en-US" dirty="0">
              <a:ea typeface="ＭＳ Ｐゴシック" panose="020B0600070205080204" pitchFamily="34" charset="-128"/>
            </a:endParaRPr>
          </a:p>
          <a:p>
            <a:endParaRPr lang="en-US" altLang="en-US" dirty="0">
              <a:ea typeface="ＭＳ Ｐゴシック" panose="020B0600070205080204" pitchFamily="34" charset="-128"/>
            </a:endParaRPr>
          </a:p>
        </p:txBody>
      </p:sp>
      <p:sp>
        <p:nvSpPr>
          <p:cNvPr id="47107" name="Slide Number Placeholder 3">
            <a:extLst>
              <a:ext uri="{FF2B5EF4-FFF2-40B4-BE49-F238E27FC236}">
                <a16:creationId xmlns:a16="http://schemas.microsoft.com/office/drawing/2014/main" id="{21907114-80D5-1F47-B079-9D046A445A11}"/>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F391526B-700D-0C48-A91E-64A8292463A0}" type="slidenum">
              <a:rPr kumimoji="0" lang="en-US" altLang="en-US" sz="1600" b="0" i="0" u="none" strike="noStrike" kern="1200" cap="none" spc="0" normalizeH="0" baseline="0" noProof="0" smtClean="0">
                <a:ln>
                  <a:noFill/>
                </a:ln>
                <a:solidFill>
                  <a:srgbClr val="000000"/>
                </a:solidFill>
                <a:effectLst/>
                <a:uLnTx/>
                <a:uFillTx/>
                <a:latin typeface="Garamond" panose="02020404030301010803" pitchFamily="18" charset="0"/>
                <a:ea typeface="ＭＳ Ｐゴシック" panose="020B0600070205080204" pitchFamily="34" charset="-128"/>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26</a:t>
            </a:fld>
            <a:endParaRPr kumimoji="0" lang="en-US" altLang="en-US" sz="1600" b="0" i="0" u="none" strike="noStrike" kern="1200" cap="none" spc="0" normalizeH="0" baseline="0" noProof="0">
              <a:ln>
                <a:noFill/>
              </a:ln>
              <a:solidFill>
                <a:srgbClr val="000000"/>
              </a:solidFill>
              <a:effectLst/>
              <a:uLnTx/>
              <a:uFillTx/>
              <a:latin typeface="Garamond" panose="02020404030301010803" pitchFamily="18" charset="0"/>
              <a:ea typeface="ＭＳ Ｐゴシック" panose="020B0600070205080204" pitchFamily="34" charset="-128"/>
              <a:cs typeface="Arial" panose="020B0604020202020204" pitchFamily="34" charset="0"/>
            </a:endParaRPr>
          </a:p>
        </p:txBody>
      </p:sp>
    </p:spTree>
    <p:extLst>
      <p:ext uri="{BB962C8B-B14F-4D97-AF65-F5344CB8AC3E}">
        <p14:creationId xmlns:p14="http://schemas.microsoft.com/office/powerpoint/2010/main" val="214845813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Title 1">
            <a:extLst>
              <a:ext uri="{FF2B5EF4-FFF2-40B4-BE49-F238E27FC236}">
                <a16:creationId xmlns:a16="http://schemas.microsoft.com/office/drawing/2014/main" id="{BBD9C82C-F0B5-4A4B-BCA7-11F88EDA05B4}"/>
              </a:ext>
            </a:extLst>
          </p:cNvPr>
          <p:cNvSpPr>
            <a:spLocks noGrp="1"/>
          </p:cNvSpPr>
          <p:nvPr>
            <p:ph type="title"/>
          </p:nvPr>
        </p:nvSpPr>
        <p:spPr>
          <a:xfrm>
            <a:off x="228600" y="152400"/>
            <a:ext cx="8915400" cy="1066800"/>
          </a:xfrm>
        </p:spPr>
        <p:txBody>
          <a:bodyPr/>
          <a:lstStyle/>
          <a:p>
            <a:r>
              <a:rPr lang="en-US" altLang="en-US" sz="3200">
                <a:ea typeface="ＭＳ Ｐゴシック" panose="020B0600070205080204" pitchFamily="34" charset="-128"/>
              </a:rPr>
              <a:t>Programming Model vs. Hardware Execution Model</a:t>
            </a:r>
          </a:p>
        </p:txBody>
      </p:sp>
      <p:sp>
        <p:nvSpPr>
          <p:cNvPr id="3" name="Content Placeholder 2">
            <a:extLst>
              <a:ext uri="{FF2B5EF4-FFF2-40B4-BE49-F238E27FC236}">
                <a16:creationId xmlns:a16="http://schemas.microsoft.com/office/drawing/2014/main" id="{E3D6D385-4564-B048-969B-F7874C9074DB}"/>
              </a:ext>
            </a:extLst>
          </p:cNvPr>
          <p:cNvSpPr>
            <a:spLocks noGrp="1"/>
          </p:cNvSpPr>
          <p:nvPr>
            <p:ph idx="1"/>
          </p:nvPr>
        </p:nvSpPr>
        <p:spPr>
          <a:xfrm>
            <a:off x="152400" y="996950"/>
            <a:ext cx="8991600" cy="5194300"/>
          </a:xfrm>
        </p:spPr>
        <p:txBody>
          <a:bodyPr/>
          <a:lstStyle/>
          <a:p>
            <a:r>
              <a:rPr lang="en-US" altLang="en-US">
                <a:ea typeface="ＭＳ Ｐゴシック" panose="020B0600070205080204" pitchFamily="34" charset="-128"/>
              </a:rPr>
              <a:t>Programming Model refers to </a:t>
            </a:r>
            <a:r>
              <a:rPr lang="en-US" altLang="en-US">
                <a:solidFill>
                  <a:srgbClr val="0000FF"/>
                </a:solidFill>
                <a:ea typeface="ＭＳ Ｐゴシック" panose="020B0600070205080204" pitchFamily="34" charset="-128"/>
              </a:rPr>
              <a:t>how the programmer expresses the code</a:t>
            </a:r>
          </a:p>
          <a:p>
            <a:pPr lvl="1"/>
            <a:r>
              <a:rPr lang="en-US" altLang="en-US">
                <a:ea typeface="ＭＳ Ｐゴシック" panose="020B0600070205080204" pitchFamily="34" charset="-128"/>
              </a:rPr>
              <a:t>E.g., Sequential (von Neumann), Data Parallel (SIMD), Dataflow, Multi-threaded (MIMD, SPMD), …</a:t>
            </a:r>
          </a:p>
          <a:p>
            <a:pPr lvl="1"/>
            <a:endParaRPr lang="en-US" altLang="en-US">
              <a:ea typeface="ＭＳ Ｐゴシック" panose="020B0600070205080204" pitchFamily="34" charset="-128"/>
            </a:endParaRPr>
          </a:p>
          <a:p>
            <a:r>
              <a:rPr lang="en-US" altLang="en-US">
                <a:ea typeface="ＭＳ Ｐゴシック" panose="020B0600070205080204" pitchFamily="34" charset="-128"/>
              </a:rPr>
              <a:t>Execution Model refers to </a:t>
            </a:r>
            <a:r>
              <a:rPr lang="en-US" altLang="en-US">
                <a:solidFill>
                  <a:srgbClr val="0000FF"/>
                </a:solidFill>
                <a:ea typeface="ＭＳ Ｐゴシック" panose="020B0600070205080204" pitchFamily="34" charset="-128"/>
              </a:rPr>
              <a:t>how the hardware executes the code underneath</a:t>
            </a:r>
          </a:p>
          <a:p>
            <a:pPr lvl="1"/>
            <a:r>
              <a:rPr lang="en-US" altLang="en-US">
                <a:solidFill>
                  <a:srgbClr val="000000"/>
                </a:solidFill>
                <a:ea typeface="ＭＳ Ｐゴシック" panose="020B0600070205080204" pitchFamily="34" charset="-128"/>
              </a:rPr>
              <a:t>E.g., Out-of-order execution, Vector processor, Array processor, Dataflow processor, Multiprocessor, Multithreaded processor, …</a:t>
            </a:r>
          </a:p>
          <a:p>
            <a:pPr lvl="1"/>
            <a:endParaRPr lang="en-US" altLang="en-US">
              <a:solidFill>
                <a:srgbClr val="000000"/>
              </a:solidFill>
              <a:ea typeface="ＭＳ Ｐゴシック" panose="020B0600070205080204" pitchFamily="34" charset="-128"/>
            </a:endParaRPr>
          </a:p>
          <a:p>
            <a:r>
              <a:rPr lang="en-US" altLang="en-US">
                <a:solidFill>
                  <a:srgbClr val="0000FF"/>
                </a:solidFill>
                <a:ea typeface="ＭＳ Ｐゴシック" panose="020B0600070205080204" pitchFamily="34" charset="-128"/>
              </a:rPr>
              <a:t>Execution Model can be very different from the Programming Model</a:t>
            </a:r>
          </a:p>
          <a:p>
            <a:pPr lvl="1"/>
            <a:r>
              <a:rPr lang="en-US" altLang="en-US">
                <a:ea typeface="ＭＳ Ｐゴシック" panose="020B0600070205080204" pitchFamily="34" charset="-128"/>
              </a:rPr>
              <a:t>E.g., von Neumann model implemented by an OoO processor</a:t>
            </a:r>
          </a:p>
          <a:p>
            <a:pPr lvl="1"/>
            <a:r>
              <a:rPr lang="en-US" altLang="en-US">
                <a:ea typeface="ＭＳ Ｐゴシック" panose="020B0600070205080204" pitchFamily="34" charset="-128"/>
              </a:rPr>
              <a:t>E.g., SPMD model implemented by a SIMD processor (a GPU)</a:t>
            </a:r>
          </a:p>
          <a:p>
            <a:pPr lvl="1"/>
            <a:endParaRPr lang="en-US" altLang="en-US">
              <a:solidFill>
                <a:srgbClr val="0000FF"/>
              </a:solidFill>
              <a:ea typeface="ＭＳ Ｐゴシック" panose="020B0600070205080204" pitchFamily="34" charset="-128"/>
            </a:endParaRPr>
          </a:p>
        </p:txBody>
      </p:sp>
      <p:sp>
        <p:nvSpPr>
          <p:cNvPr id="48131" name="Slide Number Placeholder 3">
            <a:extLst>
              <a:ext uri="{FF2B5EF4-FFF2-40B4-BE49-F238E27FC236}">
                <a16:creationId xmlns:a16="http://schemas.microsoft.com/office/drawing/2014/main" id="{87C60E1E-8D42-434B-A93F-E05A2BC4EDF1}"/>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0CC74429-DF7E-2044-ADB1-24FE678BCABB}" type="slidenum">
              <a:rPr kumimoji="0" lang="en-US" altLang="en-US" sz="1600" b="0" i="0" u="none" strike="noStrike" kern="1200" cap="none" spc="0" normalizeH="0" baseline="0" noProof="0" smtClean="0">
                <a:ln>
                  <a:noFill/>
                </a:ln>
                <a:solidFill>
                  <a:srgbClr val="000000"/>
                </a:solidFill>
                <a:effectLst/>
                <a:uLnTx/>
                <a:uFillTx/>
                <a:latin typeface="Garamond" panose="02020404030301010803" pitchFamily="18" charset="0"/>
                <a:ea typeface="ＭＳ Ｐゴシック" panose="020B0600070205080204" pitchFamily="34" charset="-128"/>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27</a:t>
            </a:fld>
            <a:endParaRPr kumimoji="0" lang="en-US" altLang="en-US" sz="1600" b="0" i="0" u="none" strike="noStrike" kern="1200" cap="none" spc="0" normalizeH="0" baseline="0" noProof="0">
              <a:ln>
                <a:noFill/>
              </a:ln>
              <a:solidFill>
                <a:srgbClr val="000000"/>
              </a:solidFill>
              <a:effectLst/>
              <a:uLnTx/>
              <a:uFillTx/>
              <a:latin typeface="Garamond" panose="02020404030301010803" pitchFamily="18" charset="0"/>
              <a:ea typeface="ＭＳ Ｐゴシック" panose="020B0600070205080204" pitchFamily="34" charset="-128"/>
              <a:cs typeface="Arial" panose="020B0604020202020204" pitchFamily="34" charset="0"/>
            </a:endParaRPr>
          </a:p>
        </p:txBody>
      </p:sp>
    </p:spTree>
    <p:extLst>
      <p:ext uri="{BB962C8B-B14F-4D97-AF65-F5344CB8AC3E}">
        <p14:creationId xmlns:p14="http://schemas.microsoft.com/office/powerpoint/2010/main" val="97704299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Title 1">
            <a:extLst>
              <a:ext uri="{FF2B5EF4-FFF2-40B4-BE49-F238E27FC236}">
                <a16:creationId xmlns:a16="http://schemas.microsoft.com/office/drawing/2014/main" id="{19D772B3-EC9F-3144-B3A2-30288702ED26}"/>
              </a:ext>
            </a:extLst>
          </p:cNvPr>
          <p:cNvSpPr>
            <a:spLocks noGrp="1"/>
          </p:cNvSpPr>
          <p:nvPr>
            <p:ph type="title"/>
          </p:nvPr>
        </p:nvSpPr>
        <p:spPr>
          <a:xfrm>
            <a:off x="228600" y="152400"/>
            <a:ext cx="8915400" cy="1066800"/>
          </a:xfrm>
        </p:spPr>
        <p:txBody>
          <a:bodyPr/>
          <a:lstStyle/>
          <a:p>
            <a:r>
              <a:rPr lang="en-US" altLang="en-US">
                <a:ea typeface="ＭＳ Ｐゴシック" panose="020B0600070205080204" pitchFamily="34" charset="-128"/>
              </a:rPr>
              <a:t>How Can You Exploit Parallelism Here?</a:t>
            </a:r>
          </a:p>
        </p:txBody>
      </p:sp>
      <p:sp>
        <p:nvSpPr>
          <p:cNvPr id="49155" name="Slide Number Placeholder 3">
            <a:extLst>
              <a:ext uri="{FF2B5EF4-FFF2-40B4-BE49-F238E27FC236}">
                <a16:creationId xmlns:a16="http://schemas.microsoft.com/office/drawing/2014/main" id="{9D3B1B53-17B3-3345-8773-C8282DD97149}"/>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399A1A7A-1389-D24F-8FB7-E1911FD5BCCB}" type="slidenum">
              <a:rPr kumimoji="0" lang="en-US" altLang="en-US" sz="1600" b="0" i="0" u="none" strike="noStrike" kern="1200" cap="none" spc="0" normalizeH="0" baseline="0" noProof="0" smtClean="0">
                <a:ln>
                  <a:noFill/>
                </a:ln>
                <a:solidFill>
                  <a:srgbClr val="000000"/>
                </a:solidFill>
                <a:effectLst/>
                <a:uLnTx/>
                <a:uFillTx/>
                <a:latin typeface="Garamond" panose="02020404030301010803" pitchFamily="18" charset="0"/>
                <a:ea typeface="ＭＳ Ｐゴシック" panose="020B0600070205080204" pitchFamily="34" charset="-128"/>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28</a:t>
            </a:fld>
            <a:endParaRPr kumimoji="0" lang="en-US" altLang="en-US" sz="1600" b="0" i="0" u="none" strike="noStrike" kern="1200" cap="none" spc="0" normalizeH="0" baseline="0" noProof="0">
              <a:ln>
                <a:noFill/>
              </a:ln>
              <a:solidFill>
                <a:srgbClr val="000000"/>
              </a:solidFill>
              <a:effectLst/>
              <a:uLnTx/>
              <a:uFillTx/>
              <a:latin typeface="Garamond" panose="02020404030301010803" pitchFamily="18" charset="0"/>
              <a:ea typeface="ＭＳ Ｐゴシック" panose="020B0600070205080204" pitchFamily="34" charset="-128"/>
              <a:cs typeface="Arial" panose="020B0604020202020204" pitchFamily="34" charset="0"/>
            </a:endParaRPr>
          </a:p>
        </p:txBody>
      </p:sp>
      <p:sp>
        <p:nvSpPr>
          <p:cNvPr id="49156" name="Text Box 3">
            <a:extLst>
              <a:ext uri="{FF2B5EF4-FFF2-40B4-BE49-F238E27FC236}">
                <a16:creationId xmlns:a16="http://schemas.microsoft.com/office/drawing/2014/main" id="{62F36DA9-5636-2D43-900C-AB9818DEC9D6}"/>
              </a:ext>
            </a:extLst>
          </p:cNvPr>
          <p:cNvSpPr txBox="1">
            <a:spLocks noChangeArrowheads="1"/>
          </p:cNvSpPr>
          <p:nvPr/>
        </p:nvSpPr>
        <p:spPr bwMode="auto">
          <a:xfrm>
            <a:off x="2819400" y="838200"/>
            <a:ext cx="301625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10000"/>
              </a:spcBef>
              <a:spcAft>
                <a:spcPct val="0"/>
              </a:spcAft>
              <a:buClrTx/>
              <a:buSzTx/>
              <a:buFontTx/>
              <a:buNone/>
              <a:tabLst/>
              <a:defRPr/>
            </a:pPr>
            <a:r>
              <a:rPr kumimoji="0" lang="en-US" altLang="ko-KR" sz="1600" b="1" i="0" u="none" strike="noStrike" kern="1200" cap="none" spc="0" normalizeH="0" baseline="0" noProof="0" dirty="0">
                <a:ln>
                  <a:noFill/>
                </a:ln>
                <a:solidFill>
                  <a:srgbClr val="000000"/>
                </a:solidFill>
                <a:effectLst/>
                <a:uLnTx/>
                <a:uFillTx/>
                <a:latin typeface="Courier New" panose="02070309020205020404" pitchFamily="49" charset="0"/>
                <a:ea typeface="굴림" panose="020B0600000101010101" pitchFamily="34" charset="-127"/>
                <a:cs typeface="+mn-cs"/>
              </a:rPr>
              <a:t>for (</a:t>
            </a:r>
            <a:r>
              <a:rPr kumimoji="0" lang="en-US" altLang="ko-KR" sz="1600" b="1" i="0" u="none" strike="noStrike" kern="1200" cap="none" spc="0" normalizeH="0" baseline="0" noProof="0" dirty="0" err="1">
                <a:ln>
                  <a:noFill/>
                </a:ln>
                <a:solidFill>
                  <a:srgbClr val="000000"/>
                </a:solidFill>
                <a:effectLst/>
                <a:uLnTx/>
                <a:uFillTx/>
                <a:latin typeface="Courier New" panose="02070309020205020404" pitchFamily="49" charset="0"/>
                <a:ea typeface="굴림" panose="020B0600000101010101" pitchFamily="34" charset="-127"/>
                <a:cs typeface="+mn-cs"/>
              </a:rPr>
              <a:t>i</a:t>
            </a:r>
            <a:r>
              <a:rPr kumimoji="0" lang="en-US" altLang="ko-KR" sz="1600" b="1" i="0" u="none" strike="noStrike" kern="1200" cap="none" spc="0" normalizeH="0" baseline="0" noProof="0" dirty="0">
                <a:ln>
                  <a:noFill/>
                </a:ln>
                <a:solidFill>
                  <a:srgbClr val="000000"/>
                </a:solidFill>
                <a:effectLst/>
                <a:uLnTx/>
                <a:uFillTx/>
                <a:latin typeface="Courier New" panose="02070309020205020404" pitchFamily="49" charset="0"/>
                <a:ea typeface="굴림" panose="020B0600000101010101" pitchFamily="34" charset="-127"/>
                <a:cs typeface="+mn-cs"/>
              </a:rPr>
              <a:t>=0; </a:t>
            </a:r>
            <a:r>
              <a:rPr kumimoji="0" lang="en-US" altLang="ko-KR" sz="1600" b="1" i="0" u="none" strike="noStrike" kern="1200" cap="none" spc="0" normalizeH="0" baseline="0" noProof="0" dirty="0" err="1">
                <a:ln>
                  <a:noFill/>
                </a:ln>
                <a:solidFill>
                  <a:srgbClr val="000000"/>
                </a:solidFill>
                <a:effectLst/>
                <a:uLnTx/>
                <a:uFillTx/>
                <a:latin typeface="Courier New" panose="02070309020205020404" pitchFamily="49" charset="0"/>
                <a:ea typeface="굴림" panose="020B0600000101010101" pitchFamily="34" charset="-127"/>
                <a:cs typeface="+mn-cs"/>
              </a:rPr>
              <a:t>i</a:t>
            </a:r>
            <a:r>
              <a:rPr kumimoji="0" lang="en-US" altLang="ko-KR" sz="1600" b="1" i="0" u="none" strike="noStrike" kern="1200" cap="none" spc="0" normalizeH="0" baseline="0" noProof="0" dirty="0">
                <a:ln>
                  <a:noFill/>
                </a:ln>
                <a:solidFill>
                  <a:srgbClr val="000000"/>
                </a:solidFill>
                <a:effectLst/>
                <a:uLnTx/>
                <a:uFillTx/>
                <a:latin typeface="Courier New" panose="02070309020205020404" pitchFamily="49" charset="0"/>
                <a:ea typeface="굴림" panose="020B0600000101010101" pitchFamily="34" charset="-127"/>
                <a:cs typeface="+mn-cs"/>
              </a:rPr>
              <a:t> &lt; N; </a:t>
            </a:r>
            <a:r>
              <a:rPr kumimoji="0" lang="en-US" altLang="ko-KR" sz="1600" b="1" i="0" u="none" strike="noStrike" kern="1200" cap="none" spc="0" normalizeH="0" baseline="0" noProof="0" dirty="0" err="1">
                <a:ln>
                  <a:noFill/>
                </a:ln>
                <a:solidFill>
                  <a:srgbClr val="000000"/>
                </a:solidFill>
                <a:effectLst/>
                <a:uLnTx/>
                <a:uFillTx/>
                <a:latin typeface="Courier New" panose="02070309020205020404" pitchFamily="49" charset="0"/>
                <a:ea typeface="굴림" panose="020B0600000101010101" pitchFamily="34" charset="-127"/>
                <a:cs typeface="+mn-cs"/>
              </a:rPr>
              <a:t>i</a:t>
            </a:r>
            <a:r>
              <a:rPr kumimoji="0" lang="en-US" altLang="ko-KR" sz="1600" b="1" i="0" u="none" strike="noStrike" kern="1200" cap="none" spc="0" normalizeH="0" baseline="0" noProof="0" dirty="0">
                <a:ln>
                  <a:noFill/>
                </a:ln>
                <a:solidFill>
                  <a:srgbClr val="000000"/>
                </a:solidFill>
                <a:effectLst/>
                <a:uLnTx/>
                <a:uFillTx/>
                <a:latin typeface="Courier New" panose="02070309020205020404" pitchFamily="49" charset="0"/>
                <a:ea typeface="굴림" panose="020B0600000101010101" pitchFamily="34" charset="-127"/>
                <a:cs typeface="+mn-cs"/>
              </a:rPr>
              <a:t>++)</a:t>
            </a:r>
          </a:p>
          <a:p>
            <a:pPr marL="0" marR="0" lvl="0" indent="0" algn="l" defTabSz="914400" rtl="0" eaLnBrk="1" fontAlgn="base" latinLnBrk="0" hangingPunct="1">
              <a:lnSpc>
                <a:spcPct val="100000"/>
              </a:lnSpc>
              <a:spcBef>
                <a:spcPct val="10000"/>
              </a:spcBef>
              <a:spcAft>
                <a:spcPct val="0"/>
              </a:spcAft>
              <a:buClrTx/>
              <a:buSzTx/>
              <a:buFontTx/>
              <a:buNone/>
              <a:tabLst/>
              <a:defRPr/>
            </a:pPr>
            <a:r>
              <a:rPr kumimoji="0" lang="en-US" altLang="ko-KR" sz="1600" b="1" i="0" u="none" strike="noStrike" kern="1200" cap="none" spc="0" normalizeH="0" baseline="0" noProof="0" dirty="0">
                <a:ln>
                  <a:noFill/>
                </a:ln>
                <a:solidFill>
                  <a:srgbClr val="000000"/>
                </a:solidFill>
                <a:effectLst/>
                <a:uLnTx/>
                <a:uFillTx/>
                <a:latin typeface="Courier New" panose="02070309020205020404" pitchFamily="49" charset="0"/>
                <a:ea typeface="굴림" panose="020B0600000101010101" pitchFamily="34" charset="-127"/>
                <a:cs typeface="+mn-cs"/>
              </a:rPr>
              <a:t>    C[</a:t>
            </a:r>
            <a:r>
              <a:rPr kumimoji="0" lang="en-US" altLang="ko-KR" sz="1600" b="1" i="0" u="none" strike="noStrike" kern="1200" cap="none" spc="0" normalizeH="0" baseline="0" noProof="0" dirty="0" err="1">
                <a:ln>
                  <a:noFill/>
                </a:ln>
                <a:solidFill>
                  <a:srgbClr val="000000"/>
                </a:solidFill>
                <a:effectLst/>
                <a:uLnTx/>
                <a:uFillTx/>
                <a:latin typeface="Courier New" panose="02070309020205020404" pitchFamily="49" charset="0"/>
                <a:ea typeface="굴림" panose="020B0600000101010101" pitchFamily="34" charset="-127"/>
                <a:cs typeface="+mn-cs"/>
              </a:rPr>
              <a:t>i</a:t>
            </a:r>
            <a:r>
              <a:rPr kumimoji="0" lang="en-US" altLang="ko-KR" sz="1600" b="1" i="0" u="none" strike="noStrike" kern="1200" cap="none" spc="0" normalizeH="0" baseline="0" noProof="0" dirty="0">
                <a:ln>
                  <a:noFill/>
                </a:ln>
                <a:solidFill>
                  <a:srgbClr val="000000"/>
                </a:solidFill>
                <a:effectLst/>
                <a:uLnTx/>
                <a:uFillTx/>
                <a:latin typeface="Courier New" panose="02070309020205020404" pitchFamily="49" charset="0"/>
                <a:ea typeface="굴림" panose="020B0600000101010101" pitchFamily="34" charset="-127"/>
                <a:cs typeface="+mn-cs"/>
              </a:rPr>
              <a:t>] = A[</a:t>
            </a:r>
            <a:r>
              <a:rPr kumimoji="0" lang="en-US" altLang="ko-KR" sz="1600" b="1" i="0" u="none" strike="noStrike" kern="1200" cap="none" spc="0" normalizeH="0" baseline="0" noProof="0" dirty="0" err="1">
                <a:ln>
                  <a:noFill/>
                </a:ln>
                <a:solidFill>
                  <a:srgbClr val="000000"/>
                </a:solidFill>
                <a:effectLst/>
                <a:uLnTx/>
                <a:uFillTx/>
                <a:latin typeface="Courier New" panose="02070309020205020404" pitchFamily="49" charset="0"/>
                <a:ea typeface="굴림" panose="020B0600000101010101" pitchFamily="34" charset="-127"/>
                <a:cs typeface="+mn-cs"/>
              </a:rPr>
              <a:t>i</a:t>
            </a:r>
            <a:r>
              <a:rPr kumimoji="0" lang="en-US" altLang="ko-KR" sz="1600" b="1" i="0" u="none" strike="noStrike" kern="1200" cap="none" spc="0" normalizeH="0" baseline="0" noProof="0" dirty="0">
                <a:ln>
                  <a:noFill/>
                </a:ln>
                <a:solidFill>
                  <a:srgbClr val="000000"/>
                </a:solidFill>
                <a:effectLst/>
                <a:uLnTx/>
                <a:uFillTx/>
                <a:latin typeface="Courier New" panose="02070309020205020404" pitchFamily="49" charset="0"/>
                <a:ea typeface="굴림" panose="020B0600000101010101" pitchFamily="34" charset="-127"/>
                <a:cs typeface="+mn-cs"/>
              </a:rPr>
              <a:t>] + B[</a:t>
            </a:r>
            <a:r>
              <a:rPr kumimoji="0" lang="en-US" altLang="ko-KR" sz="1600" b="1" i="0" u="none" strike="noStrike" kern="1200" cap="none" spc="0" normalizeH="0" baseline="0" noProof="0" dirty="0" err="1">
                <a:ln>
                  <a:noFill/>
                </a:ln>
                <a:solidFill>
                  <a:srgbClr val="000000"/>
                </a:solidFill>
                <a:effectLst/>
                <a:uLnTx/>
                <a:uFillTx/>
                <a:latin typeface="Courier New" panose="02070309020205020404" pitchFamily="49" charset="0"/>
                <a:ea typeface="굴림" panose="020B0600000101010101" pitchFamily="34" charset="-127"/>
                <a:cs typeface="+mn-cs"/>
              </a:rPr>
              <a:t>i</a:t>
            </a:r>
            <a:r>
              <a:rPr kumimoji="0" lang="en-US" altLang="ko-KR" sz="1600" b="1" i="0" u="none" strike="noStrike" kern="1200" cap="none" spc="0" normalizeH="0" baseline="0" noProof="0" dirty="0">
                <a:ln>
                  <a:noFill/>
                </a:ln>
                <a:solidFill>
                  <a:srgbClr val="000000"/>
                </a:solidFill>
                <a:effectLst/>
                <a:uLnTx/>
                <a:uFillTx/>
                <a:latin typeface="Courier New" panose="02070309020205020404" pitchFamily="49" charset="0"/>
                <a:ea typeface="굴림" panose="020B0600000101010101" pitchFamily="34" charset="-127"/>
                <a:cs typeface="+mn-cs"/>
              </a:rPr>
              <a:t>];</a:t>
            </a:r>
          </a:p>
        </p:txBody>
      </p:sp>
      <p:grpSp>
        <p:nvGrpSpPr>
          <p:cNvPr id="2" name="Group 4">
            <a:extLst>
              <a:ext uri="{FF2B5EF4-FFF2-40B4-BE49-F238E27FC236}">
                <a16:creationId xmlns:a16="http://schemas.microsoft.com/office/drawing/2014/main" id="{2B093563-1024-4648-B982-B5B58FA34F9C}"/>
              </a:ext>
            </a:extLst>
          </p:cNvPr>
          <p:cNvGrpSpPr>
            <a:grpSpLocks/>
          </p:cNvGrpSpPr>
          <p:nvPr/>
        </p:nvGrpSpPr>
        <p:grpSpPr bwMode="auto">
          <a:xfrm>
            <a:off x="-61913" y="1143000"/>
            <a:ext cx="3138488" cy="5243512"/>
            <a:chOff x="-39" y="921"/>
            <a:chExt cx="1977" cy="3303"/>
          </a:xfrm>
        </p:grpSpPr>
        <p:grpSp>
          <p:nvGrpSpPr>
            <p:cNvPr id="49159" name="Group 8">
              <a:extLst>
                <a:ext uri="{FF2B5EF4-FFF2-40B4-BE49-F238E27FC236}">
                  <a16:creationId xmlns:a16="http://schemas.microsoft.com/office/drawing/2014/main" id="{F24D0D2F-E7B4-8A48-AA54-7D834A3AE520}"/>
                </a:ext>
              </a:extLst>
            </p:cNvPr>
            <p:cNvGrpSpPr>
              <a:grpSpLocks/>
            </p:cNvGrpSpPr>
            <p:nvPr/>
          </p:nvGrpSpPr>
          <p:grpSpPr bwMode="auto">
            <a:xfrm>
              <a:off x="673" y="1258"/>
              <a:ext cx="1017" cy="1405"/>
              <a:chOff x="721" y="922"/>
              <a:chExt cx="1017" cy="1405"/>
            </a:xfrm>
          </p:grpSpPr>
          <p:sp>
            <p:nvSpPr>
              <p:cNvPr id="49173" name="AutoShape 6">
                <a:extLst>
                  <a:ext uri="{FF2B5EF4-FFF2-40B4-BE49-F238E27FC236}">
                    <a16:creationId xmlns:a16="http://schemas.microsoft.com/office/drawing/2014/main" id="{FC5A579F-6063-CE43-ADE8-A045A57F18BF}"/>
                  </a:ext>
                </a:extLst>
              </p:cNvPr>
              <p:cNvSpPr>
                <a:spLocks noChangeArrowheads="1"/>
              </p:cNvSpPr>
              <p:nvPr/>
            </p:nvSpPr>
            <p:spPr bwMode="auto">
              <a:xfrm>
                <a:off x="721" y="922"/>
                <a:ext cx="441" cy="253"/>
              </a:xfrm>
              <a:prstGeom prst="roundRect">
                <a:avLst>
                  <a:gd name="adj" fmla="val 16667"/>
                </a:avLst>
              </a:prstGeom>
              <a:solidFill>
                <a:schemeClr val="hlink"/>
              </a:solidFill>
              <a:ln w="3175">
                <a:solidFill>
                  <a:schemeClr val="tx1"/>
                </a:solidFill>
                <a:round/>
                <a:headEnd/>
                <a:tailEnd/>
              </a:ln>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ko-KR" sz="1800" b="0" i="0" u="none" strike="noStrike" kern="1200" cap="none" spc="0" normalizeH="0" baseline="0" noProof="0">
                    <a:ln>
                      <a:noFill/>
                    </a:ln>
                    <a:solidFill>
                      <a:srgbClr val="FFFFFF"/>
                    </a:solidFill>
                    <a:effectLst/>
                    <a:uLnTx/>
                    <a:uFillTx/>
                    <a:latin typeface="Verdana" panose="020B0604030504040204" pitchFamily="34" charset="0"/>
                    <a:ea typeface="굴림" panose="020B0600000101010101" pitchFamily="34" charset="-127"/>
                    <a:cs typeface="+mn-cs"/>
                  </a:rPr>
                  <a:t>load</a:t>
                </a:r>
              </a:p>
            </p:txBody>
          </p:sp>
          <p:sp>
            <p:nvSpPr>
              <p:cNvPr id="49174" name="AutoShape 7">
                <a:extLst>
                  <a:ext uri="{FF2B5EF4-FFF2-40B4-BE49-F238E27FC236}">
                    <a16:creationId xmlns:a16="http://schemas.microsoft.com/office/drawing/2014/main" id="{0E567467-D937-884C-8255-EF9BBA4D1743}"/>
                  </a:ext>
                </a:extLst>
              </p:cNvPr>
              <p:cNvSpPr>
                <a:spLocks noChangeArrowheads="1"/>
              </p:cNvSpPr>
              <p:nvPr/>
            </p:nvSpPr>
            <p:spPr bwMode="auto">
              <a:xfrm>
                <a:off x="1297" y="1210"/>
                <a:ext cx="441" cy="253"/>
              </a:xfrm>
              <a:prstGeom prst="roundRect">
                <a:avLst>
                  <a:gd name="adj" fmla="val 16667"/>
                </a:avLst>
              </a:prstGeom>
              <a:solidFill>
                <a:schemeClr val="hlink"/>
              </a:solidFill>
              <a:ln w="3175">
                <a:solidFill>
                  <a:schemeClr val="tx1"/>
                </a:solidFill>
                <a:round/>
                <a:headEnd/>
                <a:tailEnd/>
              </a:ln>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ko-KR" sz="1800" b="0" i="0" u="none" strike="noStrike" kern="1200" cap="none" spc="0" normalizeH="0" baseline="0" noProof="0">
                    <a:ln>
                      <a:noFill/>
                    </a:ln>
                    <a:solidFill>
                      <a:srgbClr val="FFFFFF"/>
                    </a:solidFill>
                    <a:effectLst/>
                    <a:uLnTx/>
                    <a:uFillTx/>
                    <a:latin typeface="Verdana" panose="020B0604030504040204" pitchFamily="34" charset="0"/>
                    <a:ea typeface="굴림" panose="020B0600000101010101" pitchFamily="34" charset="-127"/>
                    <a:cs typeface="+mn-cs"/>
                  </a:rPr>
                  <a:t>load</a:t>
                </a:r>
              </a:p>
            </p:txBody>
          </p:sp>
          <p:sp>
            <p:nvSpPr>
              <p:cNvPr id="49175" name="AutoShape 8">
                <a:extLst>
                  <a:ext uri="{FF2B5EF4-FFF2-40B4-BE49-F238E27FC236}">
                    <a16:creationId xmlns:a16="http://schemas.microsoft.com/office/drawing/2014/main" id="{0044EC1C-AA03-854D-9748-FF55A6172221}"/>
                  </a:ext>
                </a:extLst>
              </p:cNvPr>
              <p:cNvSpPr>
                <a:spLocks noChangeArrowheads="1"/>
              </p:cNvSpPr>
              <p:nvPr/>
            </p:nvSpPr>
            <p:spPr bwMode="auto">
              <a:xfrm>
                <a:off x="957" y="1642"/>
                <a:ext cx="402" cy="253"/>
              </a:xfrm>
              <a:prstGeom prst="roundRect">
                <a:avLst>
                  <a:gd name="adj" fmla="val 16667"/>
                </a:avLst>
              </a:prstGeom>
              <a:solidFill>
                <a:schemeClr val="hlink"/>
              </a:solidFill>
              <a:ln w="3175">
                <a:solidFill>
                  <a:schemeClr val="tx1"/>
                </a:solidFill>
                <a:round/>
                <a:headEnd/>
                <a:tailEnd/>
              </a:ln>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ko-KR" sz="1800" b="0" i="0" u="none" strike="noStrike" kern="1200" cap="none" spc="0" normalizeH="0" baseline="0" noProof="0">
                    <a:ln>
                      <a:noFill/>
                    </a:ln>
                    <a:solidFill>
                      <a:srgbClr val="FFFFFF"/>
                    </a:solidFill>
                    <a:effectLst/>
                    <a:uLnTx/>
                    <a:uFillTx/>
                    <a:latin typeface="Verdana" panose="020B0604030504040204" pitchFamily="34" charset="0"/>
                    <a:ea typeface="굴림" panose="020B0600000101010101" pitchFamily="34" charset="-127"/>
                    <a:cs typeface="+mn-cs"/>
                  </a:rPr>
                  <a:t>add</a:t>
                </a:r>
              </a:p>
            </p:txBody>
          </p:sp>
          <p:sp>
            <p:nvSpPr>
              <p:cNvPr id="49176" name="AutoShape 9">
                <a:extLst>
                  <a:ext uri="{FF2B5EF4-FFF2-40B4-BE49-F238E27FC236}">
                    <a16:creationId xmlns:a16="http://schemas.microsoft.com/office/drawing/2014/main" id="{A5AD1167-39E2-DA4E-AF4E-6B49E20A6613}"/>
                  </a:ext>
                </a:extLst>
              </p:cNvPr>
              <p:cNvSpPr>
                <a:spLocks noChangeArrowheads="1"/>
              </p:cNvSpPr>
              <p:nvPr/>
            </p:nvSpPr>
            <p:spPr bwMode="auto">
              <a:xfrm>
                <a:off x="930" y="2074"/>
                <a:ext cx="504" cy="253"/>
              </a:xfrm>
              <a:prstGeom prst="roundRect">
                <a:avLst>
                  <a:gd name="adj" fmla="val 16667"/>
                </a:avLst>
              </a:prstGeom>
              <a:solidFill>
                <a:schemeClr val="hlink"/>
              </a:solidFill>
              <a:ln w="3175">
                <a:solidFill>
                  <a:schemeClr val="tx1"/>
                </a:solidFill>
                <a:round/>
                <a:headEnd/>
                <a:tailEnd/>
              </a:ln>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ko-KR" sz="1800" b="0" i="0" u="none" strike="noStrike" kern="1200" cap="none" spc="0" normalizeH="0" baseline="0" noProof="0">
                    <a:ln>
                      <a:noFill/>
                    </a:ln>
                    <a:solidFill>
                      <a:srgbClr val="FFFFFF"/>
                    </a:solidFill>
                    <a:effectLst/>
                    <a:uLnTx/>
                    <a:uFillTx/>
                    <a:latin typeface="Verdana" panose="020B0604030504040204" pitchFamily="34" charset="0"/>
                    <a:ea typeface="굴림" panose="020B0600000101010101" pitchFamily="34" charset="-127"/>
                    <a:cs typeface="+mn-cs"/>
                  </a:rPr>
                  <a:t>store</a:t>
                </a:r>
              </a:p>
            </p:txBody>
          </p:sp>
          <p:sp>
            <p:nvSpPr>
              <p:cNvPr id="49177" name="Line 10">
                <a:extLst>
                  <a:ext uri="{FF2B5EF4-FFF2-40B4-BE49-F238E27FC236}">
                    <a16:creationId xmlns:a16="http://schemas.microsoft.com/office/drawing/2014/main" id="{512A211E-C83A-494E-B7EC-D175DD893DDF}"/>
                  </a:ext>
                </a:extLst>
              </p:cNvPr>
              <p:cNvSpPr>
                <a:spLocks noChangeShapeType="1"/>
              </p:cNvSpPr>
              <p:nvPr/>
            </p:nvSpPr>
            <p:spPr bwMode="auto">
              <a:xfrm>
                <a:off x="948" y="1200"/>
                <a:ext cx="144" cy="432"/>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9178" name="Line 11">
                <a:extLst>
                  <a:ext uri="{FF2B5EF4-FFF2-40B4-BE49-F238E27FC236}">
                    <a16:creationId xmlns:a16="http://schemas.microsoft.com/office/drawing/2014/main" id="{03E31DDB-686C-454F-ABF3-C0AFFA4A6D6D}"/>
                  </a:ext>
                </a:extLst>
              </p:cNvPr>
              <p:cNvSpPr>
                <a:spLocks noChangeShapeType="1"/>
              </p:cNvSpPr>
              <p:nvPr/>
            </p:nvSpPr>
            <p:spPr bwMode="auto">
              <a:xfrm flipH="1">
                <a:off x="1236" y="1488"/>
                <a:ext cx="192" cy="144"/>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9179" name="Line 12">
                <a:extLst>
                  <a:ext uri="{FF2B5EF4-FFF2-40B4-BE49-F238E27FC236}">
                    <a16:creationId xmlns:a16="http://schemas.microsoft.com/office/drawing/2014/main" id="{8B413E9E-1FF7-AA4B-9100-1B02E554DAD5}"/>
                  </a:ext>
                </a:extLst>
              </p:cNvPr>
              <p:cNvSpPr>
                <a:spLocks noChangeShapeType="1"/>
              </p:cNvSpPr>
              <p:nvPr/>
            </p:nvSpPr>
            <p:spPr bwMode="auto">
              <a:xfrm>
                <a:off x="1188" y="1920"/>
                <a:ext cx="0" cy="144"/>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49160" name="Group 13">
              <a:extLst>
                <a:ext uri="{FF2B5EF4-FFF2-40B4-BE49-F238E27FC236}">
                  <a16:creationId xmlns:a16="http://schemas.microsoft.com/office/drawing/2014/main" id="{21B105F3-D540-5E41-A146-A0E9BE05D108}"/>
                </a:ext>
              </a:extLst>
            </p:cNvPr>
            <p:cNvGrpSpPr>
              <a:grpSpLocks/>
            </p:cNvGrpSpPr>
            <p:nvPr/>
          </p:nvGrpSpPr>
          <p:grpSpPr bwMode="auto">
            <a:xfrm>
              <a:off x="685" y="2746"/>
              <a:ext cx="1017" cy="1405"/>
              <a:chOff x="733" y="2410"/>
              <a:chExt cx="1017" cy="1405"/>
            </a:xfrm>
          </p:grpSpPr>
          <p:sp>
            <p:nvSpPr>
              <p:cNvPr id="49166" name="AutoShape 14">
                <a:extLst>
                  <a:ext uri="{FF2B5EF4-FFF2-40B4-BE49-F238E27FC236}">
                    <a16:creationId xmlns:a16="http://schemas.microsoft.com/office/drawing/2014/main" id="{792FA4B4-097E-6E42-A613-562AAACC1AC7}"/>
                  </a:ext>
                </a:extLst>
              </p:cNvPr>
              <p:cNvSpPr>
                <a:spLocks noChangeArrowheads="1"/>
              </p:cNvSpPr>
              <p:nvPr/>
            </p:nvSpPr>
            <p:spPr bwMode="auto">
              <a:xfrm>
                <a:off x="733" y="2410"/>
                <a:ext cx="441" cy="253"/>
              </a:xfrm>
              <a:prstGeom prst="roundRect">
                <a:avLst>
                  <a:gd name="adj" fmla="val 16667"/>
                </a:avLst>
              </a:prstGeom>
              <a:solidFill>
                <a:schemeClr val="accent2"/>
              </a:solidFill>
              <a:ln w="3175">
                <a:solidFill>
                  <a:schemeClr val="tx1"/>
                </a:solidFill>
                <a:round/>
                <a:headEnd/>
                <a:tailEnd/>
              </a:ln>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ko-KR" sz="1800" b="0" i="0" u="none" strike="noStrike" kern="1200" cap="none" spc="0" normalizeH="0" baseline="0" noProof="0">
                    <a:ln>
                      <a:noFill/>
                    </a:ln>
                    <a:solidFill>
                      <a:srgbClr val="FFFFFF"/>
                    </a:solidFill>
                    <a:effectLst/>
                    <a:uLnTx/>
                    <a:uFillTx/>
                    <a:latin typeface="Verdana" panose="020B0604030504040204" pitchFamily="34" charset="0"/>
                    <a:ea typeface="굴림" panose="020B0600000101010101" pitchFamily="34" charset="-127"/>
                    <a:cs typeface="+mn-cs"/>
                  </a:rPr>
                  <a:t>load</a:t>
                </a:r>
              </a:p>
            </p:txBody>
          </p:sp>
          <p:sp>
            <p:nvSpPr>
              <p:cNvPr id="49167" name="AutoShape 15">
                <a:extLst>
                  <a:ext uri="{FF2B5EF4-FFF2-40B4-BE49-F238E27FC236}">
                    <a16:creationId xmlns:a16="http://schemas.microsoft.com/office/drawing/2014/main" id="{248A03EE-1614-6045-8121-784DD55B2E1B}"/>
                  </a:ext>
                </a:extLst>
              </p:cNvPr>
              <p:cNvSpPr>
                <a:spLocks noChangeArrowheads="1"/>
              </p:cNvSpPr>
              <p:nvPr/>
            </p:nvSpPr>
            <p:spPr bwMode="auto">
              <a:xfrm>
                <a:off x="1309" y="2698"/>
                <a:ext cx="441" cy="253"/>
              </a:xfrm>
              <a:prstGeom prst="roundRect">
                <a:avLst>
                  <a:gd name="adj" fmla="val 16667"/>
                </a:avLst>
              </a:prstGeom>
              <a:solidFill>
                <a:schemeClr val="accent2"/>
              </a:solidFill>
              <a:ln w="3175">
                <a:solidFill>
                  <a:schemeClr val="tx1"/>
                </a:solidFill>
                <a:round/>
                <a:headEnd/>
                <a:tailEnd/>
              </a:ln>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ko-KR" sz="1800" b="0" i="0" u="none" strike="noStrike" kern="1200" cap="none" spc="0" normalizeH="0" baseline="0" noProof="0">
                    <a:ln>
                      <a:noFill/>
                    </a:ln>
                    <a:solidFill>
                      <a:srgbClr val="FFFFFF"/>
                    </a:solidFill>
                    <a:effectLst/>
                    <a:uLnTx/>
                    <a:uFillTx/>
                    <a:latin typeface="Verdana" panose="020B0604030504040204" pitchFamily="34" charset="0"/>
                    <a:ea typeface="굴림" panose="020B0600000101010101" pitchFamily="34" charset="-127"/>
                    <a:cs typeface="+mn-cs"/>
                  </a:rPr>
                  <a:t>load</a:t>
                </a:r>
              </a:p>
            </p:txBody>
          </p:sp>
          <p:sp>
            <p:nvSpPr>
              <p:cNvPr id="49168" name="AutoShape 16">
                <a:extLst>
                  <a:ext uri="{FF2B5EF4-FFF2-40B4-BE49-F238E27FC236}">
                    <a16:creationId xmlns:a16="http://schemas.microsoft.com/office/drawing/2014/main" id="{32B2F7DC-903D-3946-9A48-598DDA2AD83E}"/>
                  </a:ext>
                </a:extLst>
              </p:cNvPr>
              <p:cNvSpPr>
                <a:spLocks noChangeArrowheads="1"/>
              </p:cNvSpPr>
              <p:nvPr/>
            </p:nvSpPr>
            <p:spPr bwMode="auto">
              <a:xfrm>
                <a:off x="969" y="3130"/>
                <a:ext cx="402" cy="253"/>
              </a:xfrm>
              <a:prstGeom prst="roundRect">
                <a:avLst>
                  <a:gd name="adj" fmla="val 16667"/>
                </a:avLst>
              </a:prstGeom>
              <a:solidFill>
                <a:schemeClr val="accent2"/>
              </a:solidFill>
              <a:ln w="3175">
                <a:solidFill>
                  <a:schemeClr val="tx1"/>
                </a:solidFill>
                <a:round/>
                <a:headEnd/>
                <a:tailEnd/>
              </a:ln>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ko-KR" sz="1800" b="0" i="0" u="none" strike="noStrike" kern="1200" cap="none" spc="0" normalizeH="0" baseline="0" noProof="0">
                    <a:ln>
                      <a:noFill/>
                    </a:ln>
                    <a:solidFill>
                      <a:srgbClr val="FFFFFF"/>
                    </a:solidFill>
                    <a:effectLst/>
                    <a:uLnTx/>
                    <a:uFillTx/>
                    <a:latin typeface="Verdana" panose="020B0604030504040204" pitchFamily="34" charset="0"/>
                    <a:ea typeface="굴림" panose="020B0600000101010101" pitchFamily="34" charset="-127"/>
                    <a:cs typeface="+mn-cs"/>
                  </a:rPr>
                  <a:t>add</a:t>
                </a:r>
              </a:p>
            </p:txBody>
          </p:sp>
          <p:sp>
            <p:nvSpPr>
              <p:cNvPr id="49169" name="AutoShape 17">
                <a:extLst>
                  <a:ext uri="{FF2B5EF4-FFF2-40B4-BE49-F238E27FC236}">
                    <a16:creationId xmlns:a16="http://schemas.microsoft.com/office/drawing/2014/main" id="{982FD435-7567-6B49-89EB-F047008FAFDF}"/>
                  </a:ext>
                </a:extLst>
              </p:cNvPr>
              <p:cNvSpPr>
                <a:spLocks noChangeArrowheads="1"/>
              </p:cNvSpPr>
              <p:nvPr/>
            </p:nvSpPr>
            <p:spPr bwMode="auto">
              <a:xfrm>
                <a:off x="942" y="3562"/>
                <a:ext cx="504" cy="253"/>
              </a:xfrm>
              <a:prstGeom prst="roundRect">
                <a:avLst>
                  <a:gd name="adj" fmla="val 16667"/>
                </a:avLst>
              </a:prstGeom>
              <a:solidFill>
                <a:schemeClr val="accent2"/>
              </a:solidFill>
              <a:ln w="3175">
                <a:solidFill>
                  <a:schemeClr val="tx1"/>
                </a:solidFill>
                <a:round/>
                <a:headEnd/>
                <a:tailEnd/>
              </a:ln>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ko-KR" sz="1800" b="0" i="0" u="none" strike="noStrike" kern="1200" cap="none" spc="0" normalizeH="0" baseline="0" noProof="0">
                    <a:ln>
                      <a:noFill/>
                    </a:ln>
                    <a:solidFill>
                      <a:srgbClr val="FFFFFF"/>
                    </a:solidFill>
                    <a:effectLst/>
                    <a:uLnTx/>
                    <a:uFillTx/>
                    <a:latin typeface="Verdana" panose="020B0604030504040204" pitchFamily="34" charset="0"/>
                    <a:ea typeface="굴림" panose="020B0600000101010101" pitchFamily="34" charset="-127"/>
                    <a:cs typeface="+mn-cs"/>
                  </a:rPr>
                  <a:t>store</a:t>
                </a:r>
              </a:p>
            </p:txBody>
          </p:sp>
          <p:sp>
            <p:nvSpPr>
              <p:cNvPr id="49170" name="Line 18">
                <a:extLst>
                  <a:ext uri="{FF2B5EF4-FFF2-40B4-BE49-F238E27FC236}">
                    <a16:creationId xmlns:a16="http://schemas.microsoft.com/office/drawing/2014/main" id="{64299365-5B41-DD4A-91D0-C4C17ADEAA27}"/>
                  </a:ext>
                </a:extLst>
              </p:cNvPr>
              <p:cNvSpPr>
                <a:spLocks noChangeShapeType="1"/>
              </p:cNvSpPr>
              <p:nvPr/>
            </p:nvSpPr>
            <p:spPr bwMode="auto">
              <a:xfrm>
                <a:off x="960" y="2688"/>
                <a:ext cx="144" cy="432"/>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9171" name="Line 19">
                <a:extLst>
                  <a:ext uri="{FF2B5EF4-FFF2-40B4-BE49-F238E27FC236}">
                    <a16:creationId xmlns:a16="http://schemas.microsoft.com/office/drawing/2014/main" id="{5D9C5693-F8B6-4E4C-9EEE-F1C3C3A9B1E8}"/>
                  </a:ext>
                </a:extLst>
              </p:cNvPr>
              <p:cNvSpPr>
                <a:spLocks noChangeShapeType="1"/>
              </p:cNvSpPr>
              <p:nvPr/>
            </p:nvSpPr>
            <p:spPr bwMode="auto">
              <a:xfrm flipH="1">
                <a:off x="1248" y="2976"/>
                <a:ext cx="192" cy="144"/>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9172" name="Line 20">
                <a:extLst>
                  <a:ext uri="{FF2B5EF4-FFF2-40B4-BE49-F238E27FC236}">
                    <a16:creationId xmlns:a16="http://schemas.microsoft.com/office/drawing/2014/main" id="{039580C2-74B5-F749-A5E0-07F6E1A662FE}"/>
                  </a:ext>
                </a:extLst>
              </p:cNvPr>
              <p:cNvSpPr>
                <a:spLocks noChangeShapeType="1"/>
              </p:cNvSpPr>
              <p:nvPr/>
            </p:nvSpPr>
            <p:spPr bwMode="auto">
              <a:xfrm>
                <a:off x="1200" y="3408"/>
                <a:ext cx="0" cy="144"/>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49161" name="AutoShape 21">
              <a:extLst>
                <a:ext uri="{FF2B5EF4-FFF2-40B4-BE49-F238E27FC236}">
                  <a16:creationId xmlns:a16="http://schemas.microsoft.com/office/drawing/2014/main" id="{88012773-B2D4-D840-BA8F-350AB0DF9B0D}"/>
                </a:ext>
              </a:extLst>
            </p:cNvPr>
            <p:cNvSpPr>
              <a:spLocks noChangeArrowheads="1"/>
            </p:cNvSpPr>
            <p:nvPr/>
          </p:nvSpPr>
          <p:spPr bwMode="auto">
            <a:xfrm>
              <a:off x="528" y="1200"/>
              <a:ext cx="1248" cy="1488"/>
            </a:xfrm>
            <a:prstGeom prst="roundRect">
              <a:avLst>
                <a:gd name="adj" fmla="val 16667"/>
              </a:avLst>
            </a:prstGeom>
            <a:noFill/>
            <a:ln w="38100">
              <a:solidFill>
                <a:schemeClr val="tx1"/>
              </a:solidFill>
              <a:prstDash val="sysDot"/>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9162" name="AutoShape 22">
              <a:extLst>
                <a:ext uri="{FF2B5EF4-FFF2-40B4-BE49-F238E27FC236}">
                  <a16:creationId xmlns:a16="http://schemas.microsoft.com/office/drawing/2014/main" id="{B762B5B7-6B55-BB40-BB65-302991857284}"/>
                </a:ext>
              </a:extLst>
            </p:cNvPr>
            <p:cNvSpPr>
              <a:spLocks noChangeArrowheads="1"/>
            </p:cNvSpPr>
            <p:nvPr/>
          </p:nvSpPr>
          <p:spPr bwMode="auto">
            <a:xfrm>
              <a:off x="480" y="2736"/>
              <a:ext cx="1296" cy="1488"/>
            </a:xfrm>
            <a:prstGeom prst="roundRect">
              <a:avLst>
                <a:gd name="adj" fmla="val 16667"/>
              </a:avLst>
            </a:prstGeom>
            <a:noFill/>
            <a:ln w="38100" cap="rnd">
              <a:solidFill>
                <a:schemeClr val="tx1"/>
              </a:solidFill>
              <a:prstDash val="sysDot"/>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9163" name="Text Box 23">
              <a:extLst>
                <a:ext uri="{FF2B5EF4-FFF2-40B4-BE49-F238E27FC236}">
                  <a16:creationId xmlns:a16="http://schemas.microsoft.com/office/drawing/2014/main" id="{F9311ADB-2969-864E-BABC-93340C5FC041}"/>
                </a:ext>
              </a:extLst>
            </p:cNvPr>
            <p:cNvSpPr txBox="1">
              <a:spLocks noChangeArrowheads="1"/>
            </p:cNvSpPr>
            <p:nvPr/>
          </p:nvSpPr>
          <p:spPr bwMode="auto">
            <a:xfrm>
              <a:off x="-39" y="1593"/>
              <a:ext cx="575"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ko-KR" sz="1800" b="0" i="0" u="none" strike="noStrike" kern="1200" cap="none" spc="0" normalizeH="0" baseline="0" noProof="0">
                  <a:ln>
                    <a:noFill/>
                  </a:ln>
                  <a:solidFill>
                    <a:srgbClr val="000000"/>
                  </a:solidFill>
                  <a:effectLst/>
                  <a:uLnTx/>
                  <a:uFillTx/>
                  <a:latin typeface="Verdana" panose="020B0604030504040204" pitchFamily="34" charset="0"/>
                  <a:ea typeface="굴림" panose="020B0600000101010101" pitchFamily="34" charset="-127"/>
                  <a:cs typeface="+mn-cs"/>
                </a:rPr>
                <a:t>Iter. 1</a:t>
              </a:r>
            </a:p>
          </p:txBody>
        </p:sp>
        <p:sp>
          <p:nvSpPr>
            <p:cNvPr id="49164" name="Text Box 24">
              <a:extLst>
                <a:ext uri="{FF2B5EF4-FFF2-40B4-BE49-F238E27FC236}">
                  <a16:creationId xmlns:a16="http://schemas.microsoft.com/office/drawing/2014/main" id="{7244D35E-5AB3-CC46-B45A-1E81D307A954}"/>
                </a:ext>
              </a:extLst>
            </p:cNvPr>
            <p:cNvSpPr txBox="1">
              <a:spLocks noChangeArrowheads="1"/>
            </p:cNvSpPr>
            <p:nvPr/>
          </p:nvSpPr>
          <p:spPr bwMode="auto">
            <a:xfrm>
              <a:off x="-39" y="3081"/>
              <a:ext cx="575"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ko-KR" sz="1800" b="0" i="0" u="none" strike="noStrike" kern="1200" cap="none" spc="0" normalizeH="0" baseline="0" noProof="0">
                  <a:ln>
                    <a:noFill/>
                  </a:ln>
                  <a:solidFill>
                    <a:srgbClr val="000000"/>
                  </a:solidFill>
                  <a:effectLst/>
                  <a:uLnTx/>
                  <a:uFillTx/>
                  <a:latin typeface="Verdana" panose="020B0604030504040204" pitchFamily="34" charset="0"/>
                  <a:ea typeface="굴림" panose="020B0600000101010101" pitchFamily="34" charset="-127"/>
                  <a:cs typeface="+mn-cs"/>
                </a:rPr>
                <a:t>Iter. 2</a:t>
              </a:r>
            </a:p>
          </p:txBody>
        </p:sp>
        <p:sp>
          <p:nvSpPr>
            <p:cNvPr id="49165" name="Text Box 25">
              <a:extLst>
                <a:ext uri="{FF2B5EF4-FFF2-40B4-BE49-F238E27FC236}">
                  <a16:creationId xmlns:a16="http://schemas.microsoft.com/office/drawing/2014/main" id="{05D62A71-CEC2-A04C-B4E8-92C021C06DA7}"/>
                </a:ext>
              </a:extLst>
            </p:cNvPr>
            <p:cNvSpPr txBox="1">
              <a:spLocks noChangeArrowheads="1"/>
            </p:cNvSpPr>
            <p:nvPr/>
          </p:nvSpPr>
          <p:spPr bwMode="auto">
            <a:xfrm>
              <a:off x="146" y="921"/>
              <a:ext cx="179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ko-KR" sz="1800" b="0" i="1" u="none" strike="noStrike" kern="1200" cap="none" spc="0" normalizeH="0" baseline="0" noProof="0">
                  <a:ln>
                    <a:noFill/>
                  </a:ln>
                  <a:solidFill>
                    <a:srgbClr val="000000"/>
                  </a:solidFill>
                  <a:effectLst/>
                  <a:uLnTx/>
                  <a:uFillTx/>
                  <a:latin typeface="Verdana" panose="020B0604030504040204" pitchFamily="34" charset="0"/>
                  <a:ea typeface="굴림" panose="020B0600000101010101" pitchFamily="34" charset="-127"/>
                  <a:cs typeface="+mn-cs"/>
                </a:rPr>
                <a:t>Scalar Sequential Code</a:t>
              </a:r>
            </a:p>
          </p:txBody>
        </p:sp>
      </p:grpSp>
      <p:sp>
        <p:nvSpPr>
          <p:cNvPr id="59" name="Content Placeholder 2">
            <a:extLst>
              <a:ext uri="{FF2B5EF4-FFF2-40B4-BE49-F238E27FC236}">
                <a16:creationId xmlns:a16="http://schemas.microsoft.com/office/drawing/2014/main" id="{21762141-00C5-BC44-9486-AC34B0D58E93}"/>
              </a:ext>
            </a:extLst>
          </p:cNvPr>
          <p:cNvSpPr txBox="1">
            <a:spLocks/>
          </p:cNvSpPr>
          <p:nvPr/>
        </p:nvSpPr>
        <p:spPr bwMode="auto">
          <a:xfrm>
            <a:off x="3505200" y="1371600"/>
            <a:ext cx="5334000" cy="4438650"/>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CC9900"/>
              </a:buClr>
              <a:buSzPct val="65000"/>
              <a:buFont typeface="Wingdings" pitchFamily="2" charset="2"/>
              <a:buNone/>
              <a:tabLst/>
              <a:defRPr/>
            </a:pPr>
            <a:endParaRPr kumimoji="0" lang="en-US" altLang="en-US" sz="24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a:p>
            <a:pPr marL="0" marR="0" lvl="0" indent="0" algn="l" defTabSz="914400" rtl="0" eaLnBrk="0" fontAlgn="base" latinLnBrk="0" hangingPunct="0">
              <a:lnSpc>
                <a:spcPct val="100000"/>
              </a:lnSpc>
              <a:spcBef>
                <a:spcPct val="20000"/>
              </a:spcBef>
              <a:spcAft>
                <a:spcPct val="0"/>
              </a:spcAft>
              <a:buClr>
                <a:srgbClr val="CC9900"/>
              </a:buClr>
              <a:buSzPct val="65000"/>
              <a:buFont typeface="Wingdings" pitchFamily="2" charset="2"/>
              <a:buNone/>
              <a:tabLst/>
              <a:defRPr/>
            </a:pPr>
            <a:endParaRPr kumimoji="0" lang="en-US" altLang="en-US" sz="24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a:p>
            <a:pPr marL="0" marR="0" lvl="0" indent="0" algn="ctr" defTabSz="914400" rtl="0" eaLnBrk="0" fontAlgn="base" latinLnBrk="0" hangingPunct="0">
              <a:lnSpc>
                <a:spcPct val="100000"/>
              </a:lnSpc>
              <a:spcBef>
                <a:spcPct val="20000"/>
              </a:spcBef>
              <a:spcAft>
                <a:spcPct val="0"/>
              </a:spcAft>
              <a:buClr>
                <a:srgbClr val="CC9900"/>
              </a:buClr>
              <a:buSzPct val="65000"/>
              <a:buFont typeface="Wingdings" pitchFamily="2" charset="2"/>
              <a:buNone/>
              <a:tabLst/>
              <a:defRPr/>
            </a:pPr>
            <a:r>
              <a:rPr kumimoji="0" lang="en-US" altLang="en-US" sz="24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Let’s examine three programming options to exploit instruction-level parallelism present in this sequential code:</a:t>
            </a:r>
          </a:p>
          <a:p>
            <a:pPr marL="0" marR="0" lvl="0" indent="0" algn="l" defTabSz="914400" rtl="0" eaLnBrk="0" fontAlgn="base" latinLnBrk="0" hangingPunct="0">
              <a:lnSpc>
                <a:spcPct val="100000"/>
              </a:lnSpc>
              <a:spcBef>
                <a:spcPct val="20000"/>
              </a:spcBef>
              <a:spcAft>
                <a:spcPct val="0"/>
              </a:spcAft>
              <a:buClr>
                <a:srgbClr val="CC9900"/>
              </a:buClr>
              <a:buSzPct val="65000"/>
              <a:buFont typeface="Wingdings" pitchFamily="2" charset="2"/>
              <a:buChar char="n"/>
              <a:tabLst/>
              <a:defRPr/>
            </a:pPr>
            <a:endParaRPr kumimoji="0" lang="en-US" altLang="en-US" sz="24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a:p>
            <a:pPr marL="0" marR="0" lvl="0" indent="0" algn="ctr" defTabSz="914400" rtl="0" eaLnBrk="0" fontAlgn="base" latinLnBrk="0" hangingPunct="0">
              <a:lnSpc>
                <a:spcPct val="100000"/>
              </a:lnSpc>
              <a:spcBef>
                <a:spcPct val="20000"/>
              </a:spcBef>
              <a:spcAft>
                <a:spcPct val="0"/>
              </a:spcAft>
              <a:buClr>
                <a:srgbClr val="CC9900"/>
              </a:buClr>
              <a:buSzPct val="65000"/>
              <a:buFont typeface="Wingdings" pitchFamily="2" charset="2"/>
              <a:buNone/>
              <a:tabLst/>
              <a:defRPr/>
            </a:pPr>
            <a:r>
              <a:rPr kumimoji="0" lang="en-US" altLang="en-US" sz="24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1. Sequential (SISD)</a:t>
            </a:r>
          </a:p>
          <a:p>
            <a:pPr marL="0" marR="0" lvl="0" indent="0" algn="ctr" defTabSz="914400" rtl="0" eaLnBrk="0" fontAlgn="base" latinLnBrk="0" hangingPunct="0">
              <a:lnSpc>
                <a:spcPct val="100000"/>
              </a:lnSpc>
              <a:spcBef>
                <a:spcPct val="20000"/>
              </a:spcBef>
              <a:spcAft>
                <a:spcPct val="0"/>
              </a:spcAft>
              <a:buClr>
                <a:srgbClr val="CC9900"/>
              </a:buClr>
              <a:buSzPct val="65000"/>
              <a:buFont typeface="Wingdings" pitchFamily="2" charset="2"/>
              <a:buNone/>
              <a:tabLst/>
              <a:defRPr/>
            </a:pPr>
            <a:endParaRPr kumimoji="0" lang="en-US" altLang="en-US" sz="24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a:p>
            <a:pPr marL="0" marR="0" lvl="0" indent="0" algn="ctr" defTabSz="914400" rtl="0" eaLnBrk="0" fontAlgn="base" latinLnBrk="0" hangingPunct="0">
              <a:lnSpc>
                <a:spcPct val="100000"/>
              </a:lnSpc>
              <a:spcBef>
                <a:spcPct val="20000"/>
              </a:spcBef>
              <a:spcAft>
                <a:spcPct val="0"/>
              </a:spcAft>
              <a:buClr>
                <a:srgbClr val="CC9900"/>
              </a:buClr>
              <a:buSzPct val="65000"/>
              <a:buFont typeface="Wingdings" pitchFamily="2" charset="2"/>
              <a:buNone/>
              <a:tabLst/>
              <a:defRPr/>
            </a:pPr>
            <a:r>
              <a:rPr kumimoji="0" lang="en-US" altLang="en-US" sz="24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2. Data-Parallel (SIMD)</a:t>
            </a:r>
          </a:p>
          <a:p>
            <a:pPr marL="0" marR="0" lvl="0" indent="0" algn="ctr" defTabSz="914400" rtl="0" eaLnBrk="0" fontAlgn="base" latinLnBrk="0" hangingPunct="0">
              <a:lnSpc>
                <a:spcPct val="100000"/>
              </a:lnSpc>
              <a:spcBef>
                <a:spcPct val="20000"/>
              </a:spcBef>
              <a:spcAft>
                <a:spcPct val="0"/>
              </a:spcAft>
              <a:buClr>
                <a:srgbClr val="CC9900"/>
              </a:buClr>
              <a:buSzPct val="65000"/>
              <a:buFont typeface="Wingdings" pitchFamily="2" charset="2"/>
              <a:buNone/>
              <a:tabLst/>
              <a:defRPr/>
            </a:pPr>
            <a:endParaRPr kumimoji="0" lang="en-US" altLang="en-US" sz="24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a:p>
            <a:pPr marL="0" marR="0" lvl="0" indent="0" algn="ctr" defTabSz="914400" rtl="0" eaLnBrk="0" fontAlgn="base" latinLnBrk="0" hangingPunct="0">
              <a:lnSpc>
                <a:spcPct val="100000"/>
              </a:lnSpc>
              <a:spcBef>
                <a:spcPct val="20000"/>
              </a:spcBef>
              <a:spcAft>
                <a:spcPct val="0"/>
              </a:spcAft>
              <a:buClr>
                <a:srgbClr val="CC9900"/>
              </a:buClr>
              <a:buSzPct val="65000"/>
              <a:buFont typeface="Wingdings" pitchFamily="2" charset="2"/>
              <a:buNone/>
              <a:tabLst/>
              <a:defRPr/>
            </a:pPr>
            <a:r>
              <a:rPr kumimoji="0" lang="en-US" altLang="en-US" sz="24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3. Multithreaded (MIMD/SPMD)</a:t>
            </a:r>
          </a:p>
          <a:p>
            <a:pPr marL="0" marR="0" lvl="0" indent="0" algn="l" defTabSz="914400" rtl="0" eaLnBrk="0" fontAlgn="base" latinLnBrk="0" hangingPunct="0">
              <a:lnSpc>
                <a:spcPct val="100000"/>
              </a:lnSpc>
              <a:spcBef>
                <a:spcPct val="20000"/>
              </a:spcBef>
              <a:spcAft>
                <a:spcPct val="0"/>
              </a:spcAft>
              <a:buClr>
                <a:srgbClr val="CC9900"/>
              </a:buClr>
              <a:buSzPct val="65000"/>
              <a:buFont typeface="Wingdings" pitchFamily="2" charset="2"/>
              <a:buChar char="n"/>
              <a:tabLst/>
              <a:defRPr/>
            </a:pPr>
            <a:endParaRPr kumimoji="0" lang="en-US" altLang="en-US" sz="24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a:p>
            <a:pPr marL="0" marR="0" lvl="0" indent="0" algn="l" defTabSz="914400" rtl="0" eaLnBrk="0" fontAlgn="base" latinLnBrk="0" hangingPunct="0">
              <a:lnSpc>
                <a:spcPct val="100000"/>
              </a:lnSpc>
              <a:spcBef>
                <a:spcPct val="20000"/>
              </a:spcBef>
              <a:spcAft>
                <a:spcPct val="0"/>
              </a:spcAft>
              <a:buClr>
                <a:srgbClr val="CC9900"/>
              </a:buClr>
              <a:buSzPct val="65000"/>
              <a:buFont typeface="Wingdings" pitchFamily="2" charset="2"/>
              <a:buChar char="n"/>
              <a:tabLst/>
              <a:defRPr/>
            </a:pPr>
            <a:endParaRPr kumimoji="0" lang="en-US" altLang="en-US" sz="24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392884794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59">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59">
                                            <p:txEl>
                                              <p:pRg st="4" end="4"/>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59">
                                            <p:txEl>
                                              <p:pRg st="6" end="6"/>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5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Title 1">
            <a:extLst>
              <a:ext uri="{FF2B5EF4-FFF2-40B4-BE49-F238E27FC236}">
                <a16:creationId xmlns:a16="http://schemas.microsoft.com/office/drawing/2014/main" id="{CA597884-DB4D-B548-93F7-3470290A6678}"/>
              </a:ext>
            </a:extLst>
          </p:cNvPr>
          <p:cNvSpPr>
            <a:spLocks noGrp="1"/>
          </p:cNvSpPr>
          <p:nvPr>
            <p:ph type="title"/>
          </p:nvPr>
        </p:nvSpPr>
        <p:spPr>
          <a:xfrm>
            <a:off x="228600" y="152400"/>
            <a:ext cx="8915400" cy="1066800"/>
          </a:xfrm>
        </p:spPr>
        <p:txBody>
          <a:bodyPr/>
          <a:lstStyle/>
          <a:p>
            <a:r>
              <a:rPr lang="en-US" altLang="en-US" sz="3400">
                <a:ea typeface="ＭＳ Ｐゴシック" panose="020B0600070205080204" pitchFamily="34" charset="-128"/>
              </a:rPr>
              <a:t>Prog. Model 1: Sequential (SISD)</a:t>
            </a:r>
          </a:p>
        </p:txBody>
      </p:sp>
      <p:sp>
        <p:nvSpPr>
          <p:cNvPr id="50178" name="Slide Number Placeholder 3">
            <a:extLst>
              <a:ext uri="{FF2B5EF4-FFF2-40B4-BE49-F238E27FC236}">
                <a16:creationId xmlns:a16="http://schemas.microsoft.com/office/drawing/2014/main" id="{7A298E3E-D987-BA4F-BB77-6637D3273A00}"/>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6A428CD5-A587-D944-948E-A45E3E6D6C2D}" type="slidenum">
              <a:rPr kumimoji="0" lang="en-US" altLang="en-US" sz="1600" b="0" i="0" u="none" strike="noStrike" kern="1200" cap="none" spc="0" normalizeH="0" baseline="0" noProof="0" smtClean="0">
                <a:ln>
                  <a:noFill/>
                </a:ln>
                <a:solidFill>
                  <a:srgbClr val="000000"/>
                </a:solidFill>
                <a:effectLst/>
                <a:uLnTx/>
                <a:uFillTx/>
                <a:latin typeface="Garamond" panose="02020404030301010803" pitchFamily="18" charset="0"/>
                <a:ea typeface="ＭＳ Ｐゴシック" panose="020B0600070205080204" pitchFamily="34" charset="-128"/>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29</a:t>
            </a:fld>
            <a:endParaRPr kumimoji="0" lang="en-US" altLang="en-US" sz="1600" b="0" i="0" u="none" strike="noStrike" kern="1200" cap="none" spc="0" normalizeH="0" baseline="0" noProof="0">
              <a:ln>
                <a:noFill/>
              </a:ln>
              <a:solidFill>
                <a:srgbClr val="000000"/>
              </a:solidFill>
              <a:effectLst/>
              <a:uLnTx/>
              <a:uFillTx/>
              <a:latin typeface="Garamond" panose="02020404030301010803" pitchFamily="18" charset="0"/>
              <a:ea typeface="ＭＳ Ｐゴシック" panose="020B0600070205080204" pitchFamily="34" charset="-128"/>
              <a:cs typeface="Arial" panose="020B0604020202020204" pitchFamily="34" charset="0"/>
            </a:endParaRPr>
          </a:p>
        </p:txBody>
      </p:sp>
      <p:grpSp>
        <p:nvGrpSpPr>
          <p:cNvPr id="50179" name="Group 4">
            <a:extLst>
              <a:ext uri="{FF2B5EF4-FFF2-40B4-BE49-F238E27FC236}">
                <a16:creationId xmlns:a16="http://schemas.microsoft.com/office/drawing/2014/main" id="{79E279D1-F6CA-C140-B6D5-32AB427D3504}"/>
              </a:ext>
            </a:extLst>
          </p:cNvPr>
          <p:cNvGrpSpPr>
            <a:grpSpLocks/>
          </p:cNvGrpSpPr>
          <p:nvPr/>
        </p:nvGrpSpPr>
        <p:grpSpPr bwMode="auto">
          <a:xfrm>
            <a:off x="-61913" y="1143000"/>
            <a:ext cx="3138488" cy="5243513"/>
            <a:chOff x="-39" y="921"/>
            <a:chExt cx="1977" cy="3303"/>
          </a:xfrm>
        </p:grpSpPr>
        <p:grpSp>
          <p:nvGrpSpPr>
            <p:cNvPr id="50182" name="Group 8">
              <a:extLst>
                <a:ext uri="{FF2B5EF4-FFF2-40B4-BE49-F238E27FC236}">
                  <a16:creationId xmlns:a16="http://schemas.microsoft.com/office/drawing/2014/main" id="{D3A47B25-8B3A-6A41-8F3A-96EDC6CF260E}"/>
                </a:ext>
              </a:extLst>
            </p:cNvPr>
            <p:cNvGrpSpPr>
              <a:grpSpLocks/>
            </p:cNvGrpSpPr>
            <p:nvPr/>
          </p:nvGrpSpPr>
          <p:grpSpPr bwMode="auto">
            <a:xfrm>
              <a:off x="673" y="1258"/>
              <a:ext cx="1017" cy="1405"/>
              <a:chOff x="721" y="922"/>
              <a:chExt cx="1017" cy="1405"/>
            </a:xfrm>
          </p:grpSpPr>
          <p:sp>
            <p:nvSpPr>
              <p:cNvPr id="50196" name="AutoShape 6">
                <a:extLst>
                  <a:ext uri="{FF2B5EF4-FFF2-40B4-BE49-F238E27FC236}">
                    <a16:creationId xmlns:a16="http://schemas.microsoft.com/office/drawing/2014/main" id="{EA565CFA-009E-D744-8C0D-4DE306D901E6}"/>
                  </a:ext>
                </a:extLst>
              </p:cNvPr>
              <p:cNvSpPr>
                <a:spLocks noChangeArrowheads="1"/>
              </p:cNvSpPr>
              <p:nvPr/>
            </p:nvSpPr>
            <p:spPr bwMode="auto">
              <a:xfrm>
                <a:off x="721" y="922"/>
                <a:ext cx="441" cy="253"/>
              </a:xfrm>
              <a:prstGeom prst="roundRect">
                <a:avLst>
                  <a:gd name="adj" fmla="val 16667"/>
                </a:avLst>
              </a:prstGeom>
              <a:solidFill>
                <a:schemeClr val="hlink"/>
              </a:solidFill>
              <a:ln w="3175">
                <a:solidFill>
                  <a:schemeClr val="tx1"/>
                </a:solidFill>
                <a:round/>
                <a:headEnd/>
                <a:tailEnd/>
              </a:ln>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ko-KR" sz="1800" b="0" i="0" u="none" strike="noStrike" kern="1200" cap="none" spc="0" normalizeH="0" baseline="0" noProof="0">
                    <a:ln>
                      <a:noFill/>
                    </a:ln>
                    <a:solidFill>
                      <a:srgbClr val="FFFFFF"/>
                    </a:solidFill>
                    <a:effectLst/>
                    <a:uLnTx/>
                    <a:uFillTx/>
                    <a:latin typeface="Verdana" panose="020B0604030504040204" pitchFamily="34" charset="0"/>
                    <a:ea typeface="굴림" panose="020B0600000101010101" pitchFamily="34" charset="-127"/>
                    <a:cs typeface="+mn-cs"/>
                  </a:rPr>
                  <a:t>load</a:t>
                </a:r>
              </a:p>
            </p:txBody>
          </p:sp>
          <p:sp>
            <p:nvSpPr>
              <p:cNvPr id="50197" name="AutoShape 7">
                <a:extLst>
                  <a:ext uri="{FF2B5EF4-FFF2-40B4-BE49-F238E27FC236}">
                    <a16:creationId xmlns:a16="http://schemas.microsoft.com/office/drawing/2014/main" id="{F4BA8223-1493-2A48-837B-27449D81E186}"/>
                  </a:ext>
                </a:extLst>
              </p:cNvPr>
              <p:cNvSpPr>
                <a:spLocks noChangeArrowheads="1"/>
              </p:cNvSpPr>
              <p:nvPr/>
            </p:nvSpPr>
            <p:spPr bwMode="auto">
              <a:xfrm>
                <a:off x="1297" y="1210"/>
                <a:ext cx="441" cy="253"/>
              </a:xfrm>
              <a:prstGeom prst="roundRect">
                <a:avLst>
                  <a:gd name="adj" fmla="val 16667"/>
                </a:avLst>
              </a:prstGeom>
              <a:solidFill>
                <a:schemeClr val="hlink"/>
              </a:solidFill>
              <a:ln w="3175">
                <a:solidFill>
                  <a:schemeClr val="tx1"/>
                </a:solidFill>
                <a:round/>
                <a:headEnd/>
                <a:tailEnd/>
              </a:ln>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ko-KR" sz="1800" b="0" i="0" u="none" strike="noStrike" kern="1200" cap="none" spc="0" normalizeH="0" baseline="0" noProof="0">
                    <a:ln>
                      <a:noFill/>
                    </a:ln>
                    <a:solidFill>
                      <a:srgbClr val="FFFFFF"/>
                    </a:solidFill>
                    <a:effectLst/>
                    <a:uLnTx/>
                    <a:uFillTx/>
                    <a:latin typeface="Verdana" panose="020B0604030504040204" pitchFamily="34" charset="0"/>
                    <a:ea typeface="굴림" panose="020B0600000101010101" pitchFamily="34" charset="-127"/>
                    <a:cs typeface="+mn-cs"/>
                  </a:rPr>
                  <a:t>load</a:t>
                </a:r>
              </a:p>
            </p:txBody>
          </p:sp>
          <p:sp>
            <p:nvSpPr>
              <p:cNvPr id="50198" name="AutoShape 8">
                <a:extLst>
                  <a:ext uri="{FF2B5EF4-FFF2-40B4-BE49-F238E27FC236}">
                    <a16:creationId xmlns:a16="http://schemas.microsoft.com/office/drawing/2014/main" id="{8F10EA96-DD59-C447-9CC2-2FB1C6D1A6B7}"/>
                  </a:ext>
                </a:extLst>
              </p:cNvPr>
              <p:cNvSpPr>
                <a:spLocks noChangeArrowheads="1"/>
              </p:cNvSpPr>
              <p:nvPr/>
            </p:nvSpPr>
            <p:spPr bwMode="auto">
              <a:xfrm>
                <a:off x="957" y="1642"/>
                <a:ext cx="402" cy="253"/>
              </a:xfrm>
              <a:prstGeom prst="roundRect">
                <a:avLst>
                  <a:gd name="adj" fmla="val 16667"/>
                </a:avLst>
              </a:prstGeom>
              <a:solidFill>
                <a:schemeClr val="hlink"/>
              </a:solidFill>
              <a:ln w="3175">
                <a:solidFill>
                  <a:schemeClr val="tx1"/>
                </a:solidFill>
                <a:round/>
                <a:headEnd/>
                <a:tailEnd/>
              </a:ln>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ko-KR" sz="1800" b="0" i="0" u="none" strike="noStrike" kern="1200" cap="none" spc="0" normalizeH="0" baseline="0" noProof="0">
                    <a:ln>
                      <a:noFill/>
                    </a:ln>
                    <a:solidFill>
                      <a:srgbClr val="FFFFFF"/>
                    </a:solidFill>
                    <a:effectLst/>
                    <a:uLnTx/>
                    <a:uFillTx/>
                    <a:latin typeface="Verdana" panose="020B0604030504040204" pitchFamily="34" charset="0"/>
                    <a:ea typeface="굴림" panose="020B0600000101010101" pitchFamily="34" charset="-127"/>
                    <a:cs typeface="+mn-cs"/>
                  </a:rPr>
                  <a:t>add</a:t>
                </a:r>
              </a:p>
            </p:txBody>
          </p:sp>
          <p:sp>
            <p:nvSpPr>
              <p:cNvPr id="50199" name="AutoShape 9">
                <a:extLst>
                  <a:ext uri="{FF2B5EF4-FFF2-40B4-BE49-F238E27FC236}">
                    <a16:creationId xmlns:a16="http://schemas.microsoft.com/office/drawing/2014/main" id="{9B39F0FF-09C8-3E46-8F1C-A147FD494919}"/>
                  </a:ext>
                </a:extLst>
              </p:cNvPr>
              <p:cNvSpPr>
                <a:spLocks noChangeArrowheads="1"/>
              </p:cNvSpPr>
              <p:nvPr/>
            </p:nvSpPr>
            <p:spPr bwMode="auto">
              <a:xfrm>
                <a:off x="930" y="2074"/>
                <a:ext cx="504" cy="253"/>
              </a:xfrm>
              <a:prstGeom prst="roundRect">
                <a:avLst>
                  <a:gd name="adj" fmla="val 16667"/>
                </a:avLst>
              </a:prstGeom>
              <a:solidFill>
                <a:schemeClr val="hlink"/>
              </a:solidFill>
              <a:ln w="3175">
                <a:solidFill>
                  <a:schemeClr val="tx1"/>
                </a:solidFill>
                <a:round/>
                <a:headEnd/>
                <a:tailEnd/>
              </a:ln>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ko-KR" sz="1800" b="0" i="0" u="none" strike="noStrike" kern="1200" cap="none" spc="0" normalizeH="0" baseline="0" noProof="0">
                    <a:ln>
                      <a:noFill/>
                    </a:ln>
                    <a:solidFill>
                      <a:srgbClr val="FFFFFF"/>
                    </a:solidFill>
                    <a:effectLst/>
                    <a:uLnTx/>
                    <a:uFillTx/>
                    <a:latin typeface="Verdana" panose="020B0604030504040204" pitchFamily="34" charset="0"/>
                    <a:ea typeface="굴림" panose="020B0600000101010101" pitchFamily="34" charset="-127"/>
                    <a:cs typeface="+mn-cs"/>
                  </a:rPr>
                  <a:t>store</a:t>
                </a:r>
              </a:p>
            </p:txBody>
          </p:sp>
          <p:sp>
            <p:nvSpPr>
              <p:cNvPr id="50200" name="Line 10">
                <a:extLst>
                  <a:ext uri="{FF2B5EF4-FFF2-40B4-BE49-F238E27FC236}">
                    <a16:creationId xmlns:a16="http://schemas.microsoft.com/office/drawing/2014/main" id="{96A4A810-A510-3849-82F2-91A27E9D2EAA}"/>
                  </a:ext>
                </a:extLst>
              </p:cNvPr>
              <p:cNvSpPr>
                <a:spLocks noChangeShapeType="1"/>
              </p:cNvSpPr>
              <p:nvPr/>
            </p:nvSpPr>
            <p:spPr bwMode="auto">
              <a:xfrm>
                <a:off x="948" y="1200"/>
                <a:ext cx="144" cy="432"/>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50201" name="Line 11">
                <a:extLst>
                  <a:ext uri="{FF2B5EF4-FFF2-40B4-BE49-F238E27FC236}">
                    <a16:creationId xmlns:a16="http://schemas.microsoft.com/office/drawing/2014/main" id="{7DD2FF2B-4F09-D54E-8C30-DCBC89F7980A}"/>
                  </a:ext>
                </a:extLst>
              </p:cNvPr>
              <p:cNvSpPr>
                <a:spLocks noChangeShapeType="1"/>
              </p:cNvSpPr>
              <p:nvPr/>
            </p:nvSpPr>
            <p:spPr bwMode="auto">
              <a:xfrm flipH="1">
                <a:off x="1236" y="1488"/>
                <a:ext cx="192" cy="144"/>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50202" name="Line 12">
                <a:extLst>
                  <a:ext uri="{FF2B5EF4-FFF2-40B4-BE49-F238E27FC236}">
                    <a16:creationId xmlns:a16="http://schemas.microsoft.com/office/drawing/2014/main" id="{70CB4C19-331D-CE4C-955B-FB04EA741F15}"/>
                  </a:ext>
                </a:extLst>
              </p:cNvPr>
              <p:cNvSpPr>
                <a:spLocks noChangeShapeType="1"/>
              </p:cNvSpPr>
              <p:nvPr/>
            </p:nvSpPr>
            <p:spPr bwMode="auto">
              <a:xfrm>
                <a:off x="1188" y="1920"/>
                <a:ext cx="0" cy="144"/>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50183" name="Group 13">
              <a:extLst>
                <a:ext uri="{FF2B5EF4-FFF2-40B4-BE49-F238E27FC236}">
                  <a16:creationId xmlns:a16="http://schemas.microsoft.com/office/drawing/2014/main" id="{D0DF18FE-0C6E-6D4C-8407-B00694D73E15}"/>
                </a:ext>
              </a:extLst>
            </p:cNvPr>
            <p:cNvGrpSpPr>
              <a:grpSpLocks/>
            </p:cNvGrpSpPr>
            <p:nvPr/>
          </p:nvGrpSpPr>
          <p:grpSpPr bwMode="auto">
            <a:xfrm>
              <a:off x="685" y="2746"/>
              <a:ext cx="1017" cy="1405"/>
              <a:chOff x="733" y="2410"/>
              <a:chExt cx="1017" cy="1405"/>
            </a:xfrm>
          </p:grpSpPr>
          <p:sp>
            <p:nvSpPr>
              <p:cNvPr id="50189" name="AutoShape 14">
                <a:extLst>
                  <a:ext uri="{FF2B5EF4-FFF2-40B4-BE49-F238E27FC236}">
                    <a16:creationId xmlns:a16="http://schemas.microsoft.com/office/drawing/2014/main" id="{1F45A95F-F7D3-CA43-98D9-3529760E6911}"/>
                  </a:ext>
                </a:extLst>
              </p:cNvPr>
              <p:cNvSpPr>
                <a:spLocks noChangeArrowheads="1"/>
              </p:cNvSpPr>
              <p:nvPr/>
            </p:nvSpPr>
            <p:spPr bwMode="auto">
              <a:xfrm>
                <a:off x="733" y="2410"/>
                <a:ext cx="441" cy="253"/>
              </a:xfrm>
              <a:prstGeom prst="roundRect">
                <a:avLst>
                  <a:gd name="adj" fmla="val 16667"/>
                </a:avLst>
              </a:prstGeom>
              <a:solidFill>
                <a:schemeClr val="accent2"/>
              </a:solidFill>
              <a:ln w="3175">
                <a:solidFill>
                  <a:schemeClr val="tx1"/>
                </a:solidFill>
                <a:round/>
                <a:headEnd/>
                <a:tailEnd/>
              </a:ln>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ko-KR" sz="1800" b="0" i="0" u="none" strike="noStrike" kern="1200" cap="none" spc="0" normalizeH="0" baseline="0" noProof="0">
                    <a:ln>
                      <a:noFill/>
                    </a:ln>
                    <a:solidFill>
                      <a:srgbClr val="FFFFFF"/>
                    </a:solidFill>
                    <a:effectLst/>
                    <a:uLnTx/>
                    <a:uFillTx/>
                    <a:latin typeface="Verdana" panose="020B0604030504040204" pitchFamily="34" charset="0"/>
                    <a:ea typeface="굴림" panose="020B0600000101010101" pitchFamily="34" charset="-127"/>
                    <a:cs typeface="+mn-cs"/>
                  </a:rPr>
                  <a:t>load</a:t>
                </a:r>
              </a:p>
            </p:txBody>
          </p:sp>
          <p:sp>
            <p:nvSpPr>
              <p:cNvPr id="50190" name="AutoShape 15">
                <a:extLst>
                  <a:ext uri="{FF2B5EF4-FFF2-40B4-BE49-F238E27FC236}">
                    <a16:creationId xmlns:a16="http://schemas.microsoft.com/office/drawing/2014/main" id="{98F0B447-519C-1A47-81EA-F37A3B9425A8}"/>
                  </a:ext>
                </a:extLst>
              </p:cNvPr>
              <p:cNvSpPr>
                <a:spLocks noChangeArrowheads="1"/>
              </p:cNvSpPr>
              <p:nvPr/>
            </p:nvSpPr>
            <p:spPr bwMode="auto">
              <a:xfrm>
                <a:off x="1309" y="2698"/>
                <a:ext cx="441" cy="253"/>
              </a:xfrm>
              <a:prstGeom prst="roundRect">
                <a:avLst>
                  <a:gd name="adj" fmla="val 16667"/>
                </a:avLst>
              </a:prstGeom>
              <a:solidFill>
                <a:schemeClr val="accent2"/>
              </a:solidFill>
              <a:ln w="3175">
                <a:solidFill>
                  <a:schemeClr val="tx1"/>
                </a:solidFill>
                <a:round/>
                <a:headEnd/>
                <a:tailEnd/>
              </a:ln>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ko-KR" sz="1800" b="0" i="0" u="none" strike="noStrike" kern="1200" cap="none" spc="0" normalizeH="0" baseline="0" noProof="0">
                    <a:ln>
                      <a:noFill/>
                    </a:ln>
                    <a:solidFill>
                      <a:srgbClr val="FFFFFF"/>
                    </a:solidFill>
                    <a:effectLst/>
                    <a:uLnTx/>
                    <a:uFillTx/>
                    <a:latin typeface="Verdana" panose="020B0604030504040204" pitchFamily="34" charset="0"/>
                    <a:ea typeface="굴림" panose="020B0600000101010101" pitchFamily="34" charset="-127"/>
                    <a:cs typeface="+mn-cs"/>
                  </a:rPr>
                  <a:t>load</a:t>
                </a:r>
              </a:p>
            </p:txBody>
          </p:sp>
          <p:sp>
            <p:nvSpPr>
              <p:cNvPr id="50191" name="AutoShape 16">
                <a:extLst>
                  <a:ext uri="{FF2B5EF4-FFF2-40B4-BE49-F238E27FC236}">
                    <a16:creationId xmlns:a16="http://schemas.microsoft.com/office/drawing/2014/main" id="{18CDDA07-9AFB-1C48-A044-568D503665D5}"/>
                  </a:ext>
                </a:extLst>
              </p:cNvPr>
              <p:cNvSpPr>
                <a:spLocks noChangeArrowheads="1"/>
              </p:cNvSpPr>
              <p:nvPr/>
            </p:nvSpPr>
            <p:spPr bwMode="auto">
              <a:xfrm>
                <a:off x="969" y="3130"/>
                <a:ext cx="402" cy="253"/>
              </a:xfrm>
              <a:prstGeom prst="roundRect">
                <a:avLst>
                  <a:gd name="adj" fmla="val 16667"/>
                </a:avLst>
              </a:prstGeom>
              <a:solidFill>
                <a:schemeClr val="accent2"/>
              </a:solidFill>
              <a:ln w="3175">
                <a:solidFill>
                  <a:schemeClr val="tx1"/>
                </a:solidFill>
                <a:round/>
                <a:headEnd/>
                <a:tailEnd/>
              </a:ln>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ko-KR" sz="1800" b="0" i="0" u="none" strike="noStrike" kern="1200" cap="none" spc="0" normalizeH="0" baseline="0" noProof="0">
                    <a:ln>
                      <a:noFill/>
                    </a:ln>
                    <a:solidFill>
                      <a:srgbClr val="FFFFFF"/>
                    </a:solidFill>
                    <a:effectLst/>
                    <a:uLnTx/>
                    <a:uFillTx/>
                    <a:latin typeface="Verdana" panose="020B0604030504040204" pitchFamily="34" charset="0"/>
                    <a:ea typeface="굴림" panose="020B0600000101010101" pitchFamily="34" charset="-127"/>
                    <a:cs typeface="+mn-cs"/>
                  </a:rPr>
                  <a:t>add</a:t>
                </a:r>
              </a:p>
            </p:txBody>
          </p:sp>
          <p:sp>
            <p:nvSpPr>
              <p:cNvPr id="50192" name="AutoShape 17">
                <a:extLst>
                  <a:ext uri="{FF2B5EF4-FFF2-40B4-BE49-F238E27FC236}">
                    <a16:creationId xmlns:a16="http://schemas.microsoft.com/office/drawing/2014/main" id="{AC593EA3-A1A5-E549-A1FF-D5D3FAC1AF54}"/>
                  </a:ext>
                </a:extLst>
              </p:cNvPr>
              <p:cNvSpPr>
                <a:spLocks noChangeArrowheads="1"/>
              </p:cNvSpPr>
              <p:nvPr/>
            </p:nvSpPr>
            <p:spPr bwMode="auto">
              <a:xfrm>
                <a:off x="942" y="3562"/>
                <a:ext cx="504" cy="253"/>
              </a:xfrm>
              <a:prstGeom prst="roundRect">
                <a:avLst>
                  <a:gd name="adj" fmla="val 16667"/>
                </a:avLst>
              </a:prstGeom>
              <a:solidFill>
                <a:schemeClr val="accent2"/>
              </a:solidFill>
              <a:ln w="3175">
                <a:solidFill>
                  <a:schemeClr val="tx1"/>
                </a:solidFill>
                <a:round/>
                <a:headEnd/>
                <a:tailEnd/>
              </a:ln>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ko-KR" sz="1800" b="0" i="0" u="none" strike="noStrike" kern="1200" cap="none" spc="0" normalizeH="0" baseline="0" noProof="0">
                    <a:ln>
                      <a:noFill/>
                    </a:ln>
                    <a:solidFill>
                      <a:srgbClr val="FFFFFF"/>
                    </a:solidFill>
                    <a:effectLst/>
                    <a:uLnTx/>
                    <a:uFillTx/>
                    <a:latin typeface="Verdana" panose="020B0604030504040204" pitchFamily="34" charset="0"/>
                    <a:ea typeface="굴림" panose="020B0600000101010101" pitchFamily="34" charset="-127"/>
                    <a:cs typeface="+mn-cs"/>
                  </a:rPr>
                  <a:t>store</a:t>
                </a:r>
              </a:p>
            </p:txBody>
          </p:sp>
          <p:sp>
            <p:nvSpPr>
              <p:cNvPr id="50193" name="Line 18">
                <a:extLst>
                  <a:ext uri="{FF2B5EF4-FFF2-40B4-BE49-F238E27FC236}">
                    <a16:creationId xmlns:a16="http://schemas.microsoft.com/office/drawing/2014/main" id="{38EFB4A6-06E8-C94C-9313-430899055643}"/>
                  </a:ext>
                </a:extLst>
              </p:cNvPr>
              <p:cNvSpPr>
                <a:spLocks noChangeShapeType="1"/>
              </p:cNvSpPr>
              <p:nvPr/>
            </p:nvSpPr>
            <p:spPr bwMode="auto">
              <a:xfrm>
                <a:off x="960" y="2688"/>
                <a:ext cx="144" cy="432"/>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50194" name="Line 19">
                <a:extLst>
                  <a:ext uri="{FF2B5EF4-FFF2-40B4-BE49-F238E27FC236}">
                    <a16:creationId xmlns:a16="http://schemas.microsoft.com/office/drawing/2014/main" id="{51C94A5E-518E-4E4A-8919-8F75C9DA3045}"/>
                  </a:ext>
                </a:extLst>
              </p:cNvPr>
              <p:cNvSpPr>
                <a:spLocks noChangeShapeType="1"/>
              </p:cNvSpPr>
              <p:nvPr/>
            </p:nvSpPr>
            <p:spPr bwMode="auto">
              <a:xfrm flipH="1">
                <a:off x="1248" y="2976"/>
                <a:ext cx="192" cy="144"/>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50195" name="Line 20">
                <a:extLst>
                  <a:ext uri="{FF2B5EF4-FFF2-40B4-BE49-F238E27FC236}">
                    <a16:creationId xmlns:a16="http://schemas.microsoft.com/office/drawing/2014/main" id="{3E2DE11C-72C9-A64E-B5DD-335885931821}"/>
                  </a:ext>
                </a:extLst>
              </p:cNvPr>
              <p:cNvSpPr>
                <a:spLocks noChangeShapeType="1"/>
              </p:cNvSpPr>
              <p:nvPr/>
            </p:nvSpPr>
            <p:spPr bwMode="auto">
              <a:xfrm>
                <a:off x="1200" y="3408"/>
                <a:ext cx="0" cy="144"/>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50184" name="AutoShape 21">
              <a:extLst>
                <a:ext uri="{FF2B5EF4-FFF2-40B4-BE49-F238E27FC236}">
                  <a16:creationId xmlns:a16="http://schemas.microsoft.com/office/drawing/2014/main" id="{D580DDB7-9162-EA4E-B1BF-EAC52B52CE5E}"/>
                </a:ext>
              </a:extLst>
            </p:cNvPr>
            <p:cNvSpPr>
              <a:spLocks noChangeArrowheads="1"/>
            </p:cNvSpPr>
            <p:nvPr/>
          </p:nvSpPr>
          <p:spPr bwMode="auto">
            <a:xfrm>
              <a:off x="528" y="1200"/>
              <a:ext cx="1248" cy="1488"/>
            </a:xfrm>
            <a:prstGeom prst="roundRect">
              <a:avLst>
                <a:gd name="adj" fmla="val 16667"/>
              </a:avLst>
            </a:prstGeom>
            <a:noFill/>
            <a:ln w="38100">
              <a:solidFill>
                <a:schemeClr val="tx1"/>
              </a:solidFill>
              <a:prstDash val="sysDot"/>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50185" name="AutoShape 22">
              <a:extLst>
                <a:ext uri="{FF2B5EF4-FFF2-40B4-BE49-F238E27FC236}">
                  <a16:creationId xmlns:a16="http://schemas.microsoft.com/office/drawing/2014/main" id="{66267234-9325-0D4C-9BE2-7CC5021AEECF}"/>
                </a:ext>
              </a:extLst>
            </p:cNvPr>
            <p:cNvSpPr>
              <a:spLocks noChangeArrowheads="1"/>
            </p:cNvSpPr>
            <p:nvPr/>
          </p:nvSpPr>
          <p:spPr bwMode="auto">
            <a:xfrm>
              <a:off x="480" y="2736"/>
              <a:ext cx="1296" cy="1488"/>
            </a:xfrm>
            <a:prstGeom prst="roundRect">
              <a:avLst>
                <a:gd name="adj" fmla="val 16667"/>
              </a:avLst>
            </a:prstGeom>
            <a:noFill/>
            <a:ln w="38100" cap="rnd">
              <a:solidFill>
                <a:schemeClr val="tx1"/>
              </a:solidFill>
              <a:prstDash val="sysDot"/>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50186" name="Text Box 23">
              <a:extLst>
                <a:ext uri="{FF2B5EF4-FFF2-40B4-BE49-F238E27FC236}">
                  <a16:creationId xmlns:a16="http://schemas.microsoft.com/office/drawing/2014/main" id="{F01C8C6D-5502-0842-871F-E049A19821B4}"/>
                </a:ext>
              </a:extLst>
            </p:cNvPr>
            <p:cNvSpPr txBox="1">
              <a:spLocks noChangeArrowheads="1"/>
            </p:cNvSpPr>
            <p:nvPr/>
          </p:nvSpPr>
          <p:spPr bwMode="auto">
            <a:xfrm>
              <a:off x="-39" y="1593"/>
              <a:ext cx="575"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ko-KR" sz="1800" b="0" i="0" u="none" strike="noStrike" kern="1200" cap="none" spc="0" normalizeH="0" baseline="0" noProof="0">
                  <a:ln>
                    <a:noFill/>
                  </a:ln>
                  <a:solidFill>
                    <a:srgbClr val="000000"/>
                  </a:solidFill>
                  <a:effectLst/>
                  <a:uLnTx/>
                  <a:uFillTx/>
                  <a:latin typeface="Verdana" panose="020B0604030504040204" pitchFamily="34" charset="0"/>
                  <a:ea typeface="굴림" panose="020B0600000101010101" pitchFamily="34" charset="-127"/>
                  <a:cs typeface="+mn-cs"/>
                </a:rPr>
                <a:t>Iter. 1</a:t>
              </a:r>
            </a:p>
          </p:txBody>
        </p:sp>
        <p:sp>
          <p:nvSpPr>
            <p:cNvPr id="50187" name="Text Box 24">
              <a:extLst>
                <a:ext uri="{FF2B5EF4-FFF2-40B4-BE49-F238E27FC236}">
                  <a16:creationId xmlns:a16="http://schemas.microsoft.com/office/drawing/2014/main" id="{3CE2D6CE-EB21-5A4D-9532-54324533FC83}"/>
                </a:ext>
              </a:extLst>
            </p:cNvPr>
            <p:cNvSpPr txBox="1">
              <a:spLocks noChangeArrowheads="1"/>
            </p:cNvSpPr>
            <p:nvPr/>
          </p:nvSpPr>
          <p:spPr bwMode="auto">
            <a:xfrm>
              <a:off x="-39" y="3081"/>
              <a:ext cx="575"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ko-KR" sz="1800" b="0" i="0" u="none" strike="noStrike" kern="1200" cap="none" spc="0" normalizeH="0" baseline="0" noProof="0">
                  <a:ln>
                    <a:noFill/>
                  </a:ln>
                  <a:solidFill>
                    <a:srgbClr val="000000"/>
                  </a:solidFill>
                  <a:effectLst/>
                  <a:uLnTx/>
                  <a:uFillTx/>
                  <a:latin typeface="Verdana" panose="020B0604030504040204" pitchFamily="34" charset="0"/>
                  <a:ea typeface="굴림" panose="020B0600000101010101" pitchFamily="34" charset="-127"/>
                  <a:cs typeface="+mn-cs"/>
                </a:rPr>
                <a:t>Iter. 2</a:t>
              </a:r>
            </a:p>
          </p:txBody>
        </p:sp>
        <p:sp>
          <p:nvSpPr>
            <p:cNvPr id="50188" name="Text Box 25">
              <a:extLst>
                <a:ext uri="{FF2B5EF4-FFF2-40B4-BE49-F238E27FC236}">
                  <a16:creationId xmlns:a16="http://schemas.microsoft.com/office/drawing/2014/main" id="{EBA45C70-A75A-504F-916C-60D06B20D990}"/>
                </a:ext>
              </a:extLst>
            </p:cNvPr>
            <p:cNvSpPr txBox="1">
              <a:spLocks noChangeArrowheads="1"/>
            </p:cNvSpPr>
            <p:nvPr/>
          </p:nvSpPr>
          <p:spPr bwMode="auto">
            <a:xfrm>
              <a:off x="146" y="921"/>
              <a:ext cx="179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ko-KR" sz="1800" b="0" i="1" u="none" strike="noStrike" kern="1200" cap="none" spc="0" normalizeH="0" baseline="0" noProof="0">
                  <a:ln>
                    <a:noFill/>
                  </a:ln>
                  <a:solidFill>
                    <a:srgbClr val="000000"/>
                  </a:solidFill>
                  <a:effectLst/>
                  <a:uLnTx/>
                  <a:uFillTx/>
                  <a:latin typeface="Verdana" panose="020B0604030504040204" pitchFamily="34" charset="0"/>
                  <a:ea typeface="굴림" panose="020B0600000101010101" pitchFamily="34" charset="-127"/>
                  <a:cs typeface="+mn-cs"/>
                </a:rPr>
                <a:t>Scalar Sequential Code</a:t>
              </a:r>
            </a:p>
          </p:txBody>
        </p:sp>
      </p:grpSp>
      <p:sp>
        <p:nvSpPr>
          <p:cNvPr id="57" name="Content Placeholder 2">
            <a:extLst>
              <a:ext uri="{FF2B5EF4-FFF2-40B4-BE49-F238E27FC236}">
                <a16:creationId xmlns:a16="http://schemas.microsoft.com/office/drawing/2014/main" id="{9012F16E-DEFD-E14B-866D-CF3524C49EF3}"/>
              </a:ext>
            </a:extLst>
          </p:cNvPr>
          <p:cNvSpPr txBox="1">
            <a:spLocks/>
          </p:cNvSpPr>
          <p:nvPr/>
        </p:nvSpPr>
        <p:spPr bwMode="auto">
          <a:xfrm>
            <a:off x="3429000" y="996950"/>
            <a:ext cx="5715000" cy="519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sz="2400">
                <a:solidFill>
                  <a:schemeClr val="tx1"/>
                </a:solidFill>
                <a:latin typeface="Arial" panose="020B0604020202020204" pitchFamily="34" charset="0"/>
                <a:ea typeface="ＭＳ Ｐゴシック" panose="020B0600070205080204" pitchFamily="34" charset="-128"/>
              </a:defRPr>
            </a:lvl1pPr>
            <a:lvl2pPr marL="669925" indent="-325438"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342900" marR="0" lvl="0" indent="-342900" algn="l" defTabSz="914400" rtl="0" eaLnBrk="0" fontAlgn="base" latinLnBrk="0" hangingPunct="0">
              <a:lnSpc>
                <a:spcPct val="100000"/>
              </a:lnSpc>
              <a:spcBef>
                <a:spcPct val="20000"/>
              </a:spcBef>
              <a:spcAft>
                <a:spcPct val="0"/>
              </a:spcAft>
              <a:buClr>
                <a:srgbClr val="CC9900"/>
              </a:buClr>
              <a:buSzPct val="65000"/>
              <a:buFont typeface="Wingdings" pitchFamily="2" charset="2"/>
              <a:buChar char="n"/>
              <a:tabLst/>
              <a:defRPr/>
            </a:pPr>
            <a:r>
              <a:rPr kumimoji="0" lang="en-US" altLang="en-US" sz="2400" b="0" i="0" u="none" strike="noStrike" kern="1200" cap="none" spc="0" normalizeH="0" baseline="0" noProof="0">
                <a:ln>
                  <a:noFill/>
                </a:ln>
                <a:solidFill>
                  <a:srgbClr val="0000FF"/>
                </a:solidFill>
                <a:effectLst/>
                <a:uLnTx/>
                <a:uFillTx/>
                <a:latin typeface="Tahoma" panose="020B0604030504040204" pitchFamily="34" charset="0"/>
                <a:ea typeface="ＭＳ Ｐゴシック" panose="020B0600070205080204" pitchFamily="34" charset="-128"/>
                <a:cs typeface="+mn-cs"/>
              </a:rPr>
              <a:t>Can be executed on a:</a:t>
            </a:r>
          </a:p>
          <a:p>
            <a:pPr marL="342900" marR="0" lvl="0" indent="-342900" algn="l" defTabSz="914400" rtl="0" eaLnBrk="0" fontAlgn="base" latinLnBrk="0" hangingPunct="0">
              <a:lnSpc>
                <a:spcPct val="100000"/>
              </a:lnSpc>
              <a:spcBef>
                <a:spcPct val="20000"/>
              </a:spcBef>
              <a:spcAft>
                <a:spcPct val="0"/>
              </a:spcAft>
              <a:buClr>
                <a:srgbClr val="CC9900"/>
              </a:buClr>
              <a:buSzPct val="65000"/>
              <a:buFont typeface="Wingdings" pitchFamily="2" charset="2"/>
              <a:buChar char="n"/>
              <a:tabLst/>
              <a:defRPr/>
            </a:pPr>
            <a:endParaRPr kumimoji="0" lang="en-US" altLang="en-US" sz="2400" b="0" i="0" u="none" strike="noStrike" kern="1200" cap="none" spc="0" normalizeH="0" baseline="0" noProof="0">
              <a:ln>
                <a:noFill/>
              </a:ln>
              <a:solidFill>
                <a:srgbClr val="0000FF"/>
              </a:solidFill>
              <a:effectLst/>
              <a:uLnTx/>
              <a:uFillTx/>
              <a:latin typeface="Tahoma" panose="020B0604030504040204" pitchFamily="34" charset="0"/>
              <a:ea typeface="ＭＳ Ｐゴシック" panose="020B0600070205080204" pitchFamily="34" charset="-128"/>
              <a:cs typeface="+mn-cs"/>
            </a:endParaRPr>
          </a:p>
          <a:p>
            <a:pPr marL="342900" marR="0" lvl="0" indent="-342900" algn="l" defTabSz="914400" rtl="0" eaLnBrk="0" fontAlgn="base" latinLnBrk="0" hangingPunct="0">
              <a:lnSpc>
                <a:spcPct val="100000"/>
              </a:lnSpc>
              <a:spcBef>
                <a:spcPct val="20000"/>
              </a:spcBef>
              <a:spcAft>
                <a:spcPct val="0"/>
              </a:spcAft>
              <a:buClr>
                <a:srgbClr val="CC9900"/>
              </a:buClr>
              <a:buSzPct val="65000"/>
              <a:buFont typeface="Wingdings" pitchFamily="2" charset="2"/>
              <a:buChar char="n"/>
              <a:tabLst/>
              <a:defRPr/>
            </a:pPr>
            <a:r>
              <a:rPr kumimoji="0" lang="en-US" altLang="en-US" sz="2400" b="0" i="0" u="none" strike="noStrike" kern="1200" cap="none" spc="0" normalizeH="0" baseline="0" noProof="0">
                <a:ln>
                  <a:noFill/>
                </a:ln>
                <a:solidFill>
                  <a:srgbClr val="0000FF"/>
                </a:solidFill>
                <a:effectLst/>
                <a:uLnTx/>
                <a:uFillTx/>
                <a:latin typeface="Tahoma" panose="020B0604030504040204" pitchFamily="34" charset="0"/>
                <a:ea typeface="ＭＳ Ｐゴシック" panose="020B0600070205080204" pitchFamily="34" charset="-128"/>
                <a:cs typeface="+mn-cs"/>
              </a:rPr>
              <a:t>Pipelined processor</a:t>
            </a:r>
            <a:endParaRPr kumimoji="0" lang="en-US" altLang="en-US" sz="12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a:p>
            <a:pPr marL="342900" marR="0" lvl="0" indent="-342900" algn="l" defTabSz="914400" rtl="0" eaLnBrk="0" fontAlgn="base" latinLnBrk="0" hangingPunct="0">
              <a:lnSpc>
                <a:spcPct val="100000"/>
              </a:lnSpc>
              <a:spcBef>
                <a:spcPct val="20000"/>
              </a:spcBef>
              <a:spcAft>
                <a:spcPct val="0"/>
              </a:spcAft>
              <a:buClr>
                <a:srgbClr val="CC9900"/>
              </a:buClr>
              <a:buSzPct val="65000"/>
              <a:buFont typeface="Wingdings" pitchFamily="2" charset="2"/>
              <a:buChar char="n"/>
              <a:tabLst/>
              <a:defRPr/>
            </a:pPr>
            <a:r>
              <a:rPr kumimoji="0" lang="en-US" altLang="en-US" sz="2400" b="0" i="0" u="none" strike="noStrike" kern="1200" cap="none" spc="0" normalizeH="0" baseline="0" noProof="0">
                <a:ln>
                  <a:noFill/>
                </a:ln>
                <a:solidFill>
                  <a:srgbClr val="0000FF"/>
                </a:solidFill>
                <a:effectLst/>
                <a:uLnTx/>
                <a:uFillTx/>
                <a:latin typeface="Tahoma" panose="020B0604030504040204" pitchFamily="34" charset="0"/>
                <a:ea typeface="ＭＳ Ｐゴシック" panose="020B0600070205080204" pitchFamily="34" charset="-128"/>
                <a:cs typeface="+mn-cs"/>
              </a:rPr>
              <a:t>Out-of-order execution processor</a:t>
            </a:r>
          </a:p>
          <a:p>
            <a:pPr marL="669925" marR="0" lvl="1" indent="-325438" algn="l" defTabSz="914400" rtl="0" eaLnBrk="0" fontAlgn="base" latinLnBrk="0" hangingPunct="0">
              <a:lnSpc>
                <a:spcPct val="100000"/>
              </a:lnSpc>
              <a:spcBef>
                <a:spcPct val="20000"/>
              </a:spcBef>
              <a:spcAft>
                <a:spcPct val="0"/>
              </a:spcAft>
              <a:buClr>
                <a:srgbClr val="3B812F"/>
              </a:buClr>
              <a:buSzPct val="60000"/>
              <a:buFont typeface="Wingdings" pitchFamily="2" charset="2"/>
              <a:buChar char="q"/>
              <a:tabLst/>
              <a:defRPr/>
            </a:pPr>
            <a:r>
              <a:rPr kumimoji="0" lang="en-US" altLang="en-US" sz="22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Independent instructions executed when ready</a:t>
            </a:r>
          </a:p>
          <a:p>
            <a:pPr marL="669925" marR="0" lvl="1" indent="-325438" algn="l" defTabSz="914400" rtl="0" eaLnBrk="0" fontAlgn="base" latinLnBrk="0" hangingPunct="0">
              <a:lnSpc>
                <a:spcPct val="100000"/>
              </a:lnSpc>
              <a:spcBef>
                <a:spcPct val="20000"/>
              </a:spcBef>
              <a:spcAft>
                <a:spcPct val="0"/>
              </a:spcAft>
              <a:buClr>
                <a:srgbClr val="3B812F"/>
              </a:buClr>
              <a:buSzPct val="60000"/>
              <a:buFont typeface="Wingdings" pitchFamily="2" charset="2"/>
              <a:buChar char="q"/>
              <a:tabLst/>
              <a:defRPr/>
            </a:pPr>
            <a:r>
              <a:rPr kumimoji="0" lang="en-US" altLang="en-US" sz="2200" b="0" i="0" u="none" strike="noStrike" kern="1200" cap="none" spc="0" normalizeH="0" baseline="0" noProof="0">
                <a:ln>
                  <a:noFill/>
                </a:ln>
                <a:solidFill>
                  <a:srgbClr val="FF0000"/>
                </a:solidFill>
                <a:effectLst/>
                <a:uLnTx/>
                <a:uFillTx/>
                <a:latin typeface="Tahoma" panose="020B0604030504040204" pitchFamily="34" charset="0"/>
                <a:ea typeface="ＭＳ Ｐゴシック" panose="020B0600070205080204" pitchFamily="34" charset="-128"/>
                <a:cs typeface="+mn-cs"/>
              </a:rPr>
              <a:t>Different iterations are present in the instruction window and can execute in parallel in multiple functional units</a:t>
            </a:r>
          </a:p>
          <a:p>
            <a:pPr marL="669925" marR="0" lvl="1" indent="-325438" algn="l" defTabSz="914400" rtl="0" eaLnBrk="0" fontAlgn="base" latinLnBrk="0" hangingPunct="0">
              <a:lnSpc>
                <a:spcPct val="100000"/>
              </a:lnSpc>
              <a:spcBef>
                <a:spcPct val="20000"/>
              </a:spcBef>
              <a:spcAft>
                <a:spcPct val="0"/>
              </a:spcAft>
              <a:buClr>
                <a:srgbClr val="3B812F"/>
              </a:buClr>
              <a:buSzPct val="60000"/>
              <a:buFont typeface="Wingdings" pitchFamily="2" charset="2"/>
              <a:buChar char="q"/>
              <a:tabLst/>
              <a:defRPr/>
            </a:pPr>
            <a:r>
              <a:rPr kumimoji="0" lang="en-US" altLang="en-US" sz="22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In other words, the loop is dynamically unrolled by the hardware</a:t>
            </a:r>
            <a:endParaRPr kumimoji="0" lang="en-US" altLang="en-US" sz="1200" b="0" i="0" u="none" strike="noStrike" kern="1200" cap="none" spc="0" normalizeH="0" baseline="0" noProof="0">
              <a:ln>
                <a:noFill/>
              </a:ln>
              <a:solidFill>
                <a:srgbClr val="FF0000"/>
              </a:solidFill>
              <a:effectLst/>
              <a:uLnTx/>
              <a:uFillTx/>
              <a:latin typeface="Tahoma" panose="020B0604030504040204" pitchFamily="34" charset="0"/>
              <a:ea typeface="ＭＳ Ｐゴシック" panose="020B0600070205080204" pitchFamily="34" charset="-128"/>
              <a:cs typeface="+mn-cs"/>
            </a:endParaRPr>
          </a:p>
          <a:p>
            <a:pPr marL="342900" marR="0" lvl="0" indent="-342900" algn="l" defTabSz="914400" rtl="0" eaLnBrk="0" fontAlgn="base" latinLnBrk="0" hangingPunct="0">
              <a:lnSpc>
                <a:spcPct val="100000"/>
              </a:lnSpc>
              <a:spcBef>
                <a:spcPct val="20000"/>
              </a:spcBef>
              <a:spcAft>
                <a:spcPct val="0"/>
              </a:spcAft>
              <a:buClr>
                <a:srgbClr val="CC9900"/>
              </a:buClr>
              <a:buSzPct val="65000"/>
              <a:buFont typeface="Wingdings" pitchFamily="2" charset="2"/>
              <a:buChar char="n"/>
              <a:tabLst/>
              <a:defRPr/>
            </a:pPr>
            <a:r>
              <a:rPr kumimoji="0" lang="en-US" altLang="en-US" sz="2400" b="0" i="0" u="none" strike="noStrike" kern="1200" cap="none" spc="0" normalizeH="0" baseline="0" noProof="0">
                <a:ln>
                  <a:noFill/>
                </a:ln>
                <a:solidFill>
                  <a:srgbClr val="0000FF"/>
                </a:solidFill>
                <a:effectLst/>
                <a:uLnTx/>
                <a:uFillTx/>
                <a:latin typeface="Tahoma" panose="020B0604030504040204" pitchFamily="34" charset="0"/>
                <a:ea typeface="ＭＳ Ｐゴシック" panose="020B0600070205080204" pitchFamily="34" charset="-128"/>
                <a:cs typeface="+mn-cs"/>
              </a:rPr>
              <a:t>Superscalar or VLIW processor</a:t>
            </a:r>
          </a:p>
          <a:p>
            <a:pPr marL="669925" marR="0" lvl="1" indent="-325438" algn="l" defTabSz="914400" rtl="0" eaLnBrk="0" fontAlgn="base" latinLnBrk="0" hangingPunct="0">
              <a:lnSpc>
                <a:spcPct val="100000"/>
              </a:lnSpc>
              <a:spcBef>
                <a:spcPct val="20000"/>
              </a:spcBef>
              <a:spcAft>
                <a:spcPct val="0"/>
              </a:spcAft>
              <a:buClr>
                <a:srgbClr val="3B812F"/>
              </a:buClr>
              <a:buSzPct val="60000"/>
              <a:buFont typeface="Wingdings" pitchFamily="2" charset="2"/>
              <a:buChar char="q"/>
              <a:tabLst/>
              <a:defRPr/>
            </a:pPr>
            <a:r>
              <a:rPr kumimoji="0" lang="en-US" altLang="en-US" sz="22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Can fetch and execute multiple instructions per cycle</a:t>
            </a:r>
          </a:p>
          <a:p>
            <a:pPr marL="342900" marR="0" lvl="0" indent="-342900" algn="l" defTabSz="914400" rtl="0" eaLnBrk="0" fontAlgn="base" latinLnBrk="0" hangingPunct="0">
              <a:lnSpc>
                <a:spcPct val="100000"/>
              </a:lnSpc>
              <a:spcBef>
                <a:spcPct val="20000"/>
              </a:spcBef>
              <a:spcAft>
                <a:spcPct val="0"/>
              </a:spcAft>
              <a:buClr>
                <a:srgbClr val="CC9900"/>
              </a:buClr>
              <a:buSzPct val="65000"/>
              <a:buFont typeface="Wingdings" pitchFamily="2" charset="2"/>
              <a:buChar char="n"/>
              <a:tabLst/>
              <a:defRPr/>
            </a:pPr>
            <a:endParaRPr kumimoji="0" lang="en-US" altLang="en-US" sz="24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a:p>
            <a:pPr marL="342900" marR="0" lvl="0" indent="-342900" algn="l" defTabSz="914400" rtl="0" eaLnBrk="0" fontAlgn="base" latinLnBrk="0" hangingPunct="0">
              <a:lnSpc>
                <a:spcPct val="100000"/>
              </a:lnSpc>
              <a:spcBef>
                <a:spcPct val="20000"/>
              </a:spcBef>
              <a:spcAft>
                <a:spcPct val="0"/>
              </a:spcAft>
              <a:buClr>
                <a:srgbClr val="CC9900"/>
              </a:buClr>
              <a:buSzPct val="65000"/>
              <a:buFont typeface="Wingdings" pitchFamily="2" charset="2"/>
              <a:buChar char="n"/>
              <a:tabLst/>
              <a:defRPr/>
            </a:pPr>
            <a:endParaRPr kumimoji="0" lang="en-US" altLang="en-US" sz="24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a:p>
            <a:pPr marL="342900" marR="0" lvl="0" indent="-342900" algn="l" defTabSz="914400" rtl="0" eaLnBrk="0" fontAlgn="base" latinLnBrk="0" hangingPunct="0">
              <a:lnSpc>
                <a:spcPct val="100000"/>
              </a:lnSpc>
              <a:spcBef>
                <a:spcPct val="20000"/>
              </a:spcBef>
              <a:spcAft>
                <a:spcPct val="0"/>
              </a:spcAft>
              <a:buClr>
                <a:srgbClr val="CC9900"/>
              </a:buClr>
              <a:buSzPct val="65000"/>
              <a:buFont typeface="Wingdings" pitchFamily="2" charset="2"/>
              <a:buChar char="n"/>
              <a:tabLst/>
              <a:defRPr/>
            </a:pPr>
            <a:endParaRPr kumimoji="0" lang="en-US" altLang="en-US" sz="24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a:p>
            <a:pPr marL="342900" marR="0" lvl="0" indent="-342900" algn="l" defTabSz="914400" rtl="0" eaLnBrk="0" fontAlgn="base" latinLnBrk="0" hangingPunct="0">
              <a:lnSpc>
                <a:spcPct val="100000"/>
              </a:lnSpc>
              <a:spcBef>
                <a:spcPct val="20000"/>
              </a:spcBef>
              <a:spcAft>
                <a:spcPct val="0"/>
              </a:spcAft>
              <a:buClr>
                <a:srgbClr val="CC9900"/>
              </a:buClr>
              <a:buSzPct val="65000"/>
              <a:buFont typeface="Wingdings" pitchFamily="2" charset="2"/>
              <a:buChar char="n"/>
              <a:tabLst/>
              <a:defRPr/>
            </a:pPr>
            <a:endParaRPr kumimoji="0" lang="en-US" altLang="en-US" sz="24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50181" name="Text Box 3">
            <a:extLst>
              <a:ext uri="{FF2B5EF4-FFF2-40B4-BE49-F238E27FC236}">
                <a16:creationId xmlns:a16="http://schemas.microsoft.com/office/drawing/2014/main" id="{2161CC6D-33E7-AA47-8EBF-F328D015EB29}"/>
              </a:ext>
            </a:extLst>
          </p:cNvPr>
          <p:cNvSpPr txBox="1">
            <a:spLocks noChangeArrowheads="1"/>
          </p:cNvSpPr>
          <p:nvPr/>
        </p:nvSpPr>
        <p:spPr bwMode="auto">
          <a:xfrm>
            <a:off x="6203950" y="152400"/>
            <a:ext cx="301625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10000"/>
              </a:spcBef>
              <a:spcAft>
                <a:spcPct val="0"/>
              </a:spcAft>
              <a:buClrTx/>
              <a:buSzTx/>
              <a:buFontTx/>
              <a:buNone/>
              <a:tabLst/>
              <a:defRPr/>
            </a:pPr>
            <a:r>
              <a:rPr kumimoji="0" lang="en-US" altLang="ko-KR" sz="1600" b="1" i="0" u="none" strike="noStrike" kern="1200" cap="none" spc="0" normalizeH="0" baseline="0" noProof="0">
                <a:ln>
                  <a:noFill/>
                </a:ln>
                <a:solidFill>
                  <a:srgbClr val="000000"/>
                </a:solidFill>
                <a:effectLst/>
                <a:uLnTx/>
                <a:uFillTx/>
                <a:latin typeface="Courier New" panose="02070309020205020404" pitchFamily="49" charset="0"/>
                <a:ea typeface="굴림" panose="020B0600000101010101" pitchFamily="34" charset="-127"/>
                <a:cs typeface="+mn-cs"/>
              </a:rPr>
              <a:t>for (i=0; i &lt; N; i++)</a:t>
            </a:r>
          </a:p>
          <a:p>
            <a:pPr marL="0" marR="0" lvl="0" indent="0" algn="l" defTabSz="914400" rtl="0" eaLnBrk="1" fontAlgn="base" latinLnBrk="0" hangingPunct="1">
              <a:lnSpc>
                <a:spcPct val="100000"/>
              </a:lnSpc>
              <a:spcBef>
                <a:spcPct val="10000"/>
              </a:spcBef>
              <a:spcAft>
                <a:spcPct val="0"/>
              </a:spcAft>
              <a:buClrTx/>
              <a:buSzTx/>
              <a:buFontTx/>
              <a:buNone/>
              <a:tabLst/>
              <a:defRPr/>
            </a:pPr>
            <a:r>
              <a:rPr kumimoji="0" lang="en-US" altLang="ko-KR" sz="1600" b="1" i="0" u="none" strike="noStrike" kern="1200" cap="none" spc="0" normalizeH="0" baseline="0" noProof="0">
                <a:ln>
                  <a:noFill/>
                </a:ln>
                <a:solidFill>
                  <a:srgbClr val="000000"/>
                </a:solidFill>
                <a:effectLst/>
                <a:uLnTx/>
                <a:uFillTx/>
                <a:latin typeface="Courier New" panose="02070309020205020404" pitchFamily="49" charset="0"/>
                <a:ea typeface="굴림" panose="020B0600000101010101" pitchFamily="34" charset="-127"/>
                <a:cs typeface="+mn-cs"/>
              </a:rPr>
              <a:t>    C[i] = A[i] + B[i];</a:t>
            </a:r>
          </a:p>
        </p:txBody>
      </p:sp>
    </p:spTree>
    <p:extLst>
      <p:ext uri="{BB962C8B-B14F-4D97-AF65-F5344CB8AC3E}">
        <p14:creationId xmlns:p14="http://schemas.microsoft.com/office/powerpoint/2010/main" val="4112533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7">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57">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57">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57">
                                            <p:txEl>
                                              <p:pRg st="4" end="4"/>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57">
                                            <p:txEl>
                                              <p:pRg st="5" end="5"/>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57">
                                            <p:txEl>
                                              <p:pRg st="6" end="6"/>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57">
                                            <p:txEl>
                                              <p:pRg st="7" end="7"/>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0"/>
                                          </p:stCondLst>
                                        </p:cTn>
                                        <p:tgtEl>
                                          <p:spTgt spid="5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Title 1">
            <a:extLst>
              <a:ext uri="{FF2B5EF4-FFF2-40B4-BE49-F238E27FC236}">
                <a16:creationId xmlns:a16="http://schemas.microsoft.com/office/drawing/2014/main" id="{938D2BCD-E0DC-6E49-9FEB-EE3473106418}"/>
              </a:ext>
            </a:extLst>
          </p:cNvPr>
          <p:cNvSpPr>
            <a:spLocks noGrp="1"/>
          </p:cNvSpPr>
          <p:nvPr>
            <p:ph type="title"/>
          </p:nvPr>
        </p:nvSpPr>
        <p:spPr>
          <a:xfrm>
            <a:off x="228600" y="152400"/>
            <a:ext cx="8915400" cy="1066800"/>
          </a:xfrm>
        </p:spPr>
        <p:txBody>
          <a:bodyPr/>
          <a:lstStyle/>
          <a:p>
            <a:r>
              <a:rPr lang="en-US" altLang="en-US" sz="3600">
                <a:ea typeface="ＭＳ Ｐゴシック" panose="020B0600070205080204" pitchFamily="34" charset="-128"/>
              </a:rPr>
              <a:t>Approaches to (Instruction-Level) Concurrency</a:t>
            </a:r>
          </a:p>
        </p:txBody>
      </p:sp>
      <p:sp>
        <p:nvSpPr>
          <p:cNvPr id="94210" name="Content Placeholder 2">
            <a:extLst>
              <a:ext uri="{FF2B5EF4-FFF2-40B4-BE49-F238E27FC236}">
                <a16:creationId xmlns:a16="http://schemas.microsoft.com/office/drawing/2014/main" id="{BC4C6021-5593-954F-B05A-F268BDF0366A}"/>
              </a:ext>
            </a:extLst>
          </p:cNvPr>
          <p:cNvSpPr>
            <a:spLocks noGrp="1"/>
          </p:cNvSpPr>
          <p:nvPr>
            <p:ph idx="1"/>
          </p:nvPr>
        </p:nvSpPr>
        <p:spPr>
          <a:xfrm>
            <a:off x="228600" y="996950"/>
            <a:ext cx="8610600" cy="5194300"/>
          </a:xfrm>
        </p:spPr>
        <p:txBody>
          <a:bodyPr/>
          <a:lstStyle/>
          <a:p>
            <a:pPr>
              <a:buFont typeface="Wingdings" charset="0"/>
              <a:buChar char="n"/>
              <a:defRPr/>
            </a:pPr>
            <a:r>
              <a:rPr lang="en-US" dirty="0">
                <a:solidFill>
                  <a:schemeClr val="bg1">
                    <a:lumMod val="50000"/>
                  </a:schemeClr>
                </a:solidFill>
              </a:rPr>
              <a:t>Pipelining</a:t>
            </a:r>
          </a:p>
          <a:p>
            <a:pPr>
              <a:buFont typeface="Wingdings" charset="0"/>
              <a:buChar char="n"/>
              <a:defRPr/>
            </a:pPr>
            <a:r>
              <a:rPr lang="en-US" dirty="0">
                <a:solidFill>
                  <a:schemeClr val="bg1">
                    <a:lumMod val="50000"/>
                  </a:schemeClr>
                </a:solidFill>
              </a:rPr>
              <a:t>Out-of-order execution</a:t>
            </a:r>
          </a:p>
          <a:p>
            <a:pPr>
              <a:buFont typeface="Wingdings" charset="0"/>
              <a:buChar char="n"/>
              <a:defRPr/>
            </a:pPr>
            <a:r>
              <a:rPr lang="en-US" dirty="0">
                <a:solidFill>
                  <a:schemeClr val="bg1">
                    <a:lumMod val="50000"/>
                  </a:schemeClr>
                </a:solidFill>
              </a:rPr>
              <a:t>Dataflow (at the ISA level)</a:t>
            </a:r>
          </a:p>
          <a:p>
            <a:pPr>
              <a:buFont typeface="Wingdings" charset="0"/>
              <a:buChar char="n"/>
              <a:defRPr/>
            </a:pPr>
            <a:r>
              <a:rPr lang="en-US" dirty="0">
                <a:solidFill>
                  <a:schemeClr val="bg1">
                    <a:lumMod val="50000"/>
                  </a:schemeClr>
                </a:solidFill>
              </a:rPr>
              <a:t>Superscalar Execution</a:t>
            </a:r>
          </a:p>
          <a:p>
            <a:pPr>
              <a:buFont typeface="Wingdings" charset="0"/>
              <a:buChar char="n"/>
              <a:defRPr/>
            </a:pPr>
            <a:r>
              <a:rPr lang="en-US" dirty="0">
                <a:solidFill>
                  <a:schemeClr val="bg1">
                    <a:lumMod val="50000"/>
                  </a:schemeClr>
                </a:solidFill>
              </a:rPr>
              <a:t>VLIW</a:t>
            </a:r>
          </a:p>
          <a:p>
            <a:pPr>
              <a:buFont typeface="Wingdings" charset="0"/>
              <a:buChar char="n"/>
              <a:defRPr/>
            </a:pPr>
            <a:r>
              <a:rPr lang="en-US" dirty="0">
                <a:solidFill>
                  <a:schemeClr val="bg1">
                    <a:lumMod val="50000"/>
                  </a:schemeClr>
                </a:solidFill>
              </a:rPr>
              <a:t>Systolic Arrays</a:t>
            </a:r>
          </a:p>
          <a:p>
            <a:pPr>
              <a:buFont typeface="Wingdings" charset="0"/>
              <a:buChar char="n"/>
              <a:defRPr/>
            </a:pPr>
            <a:r>
              <a:rPr lang="en-US" dirty="0">
                <a:solidFill>
                  <a:schemeClr val="bg1">
                    <a:lumMod val="50000"/>
                  </a:schemeClr>
                </a:solidFill>
              </a:rPr>
              <a:t>Decoupled Access Execute</a:t>
            </a:r>
          </a:p>
          <a:p>
            <a:pPr>
              <a:buFont typeface="Wingdings" charset="0"/>
              <a:buChar char="n"/>
              <a:defRPr/>
            </a:pPr>
            <a:r>
              <a:rPr lang="en-US" dirty="0">
                <a:solidFill>
                  <a:schemeClr val="bg1">
                    <a:lumMod val="50000"/>
                  </a:schemeClr>
                </a:solidFill>
              </a:rPr>
              <a:t>Fine-Grained Multithreading</a:t>
            </a:r>
          </a:p>
          <a:p>
            <a:pPr>
              <a:buFont typeface="Wingdings" charset="0"/>
              <a:buChar char="n"/>
              <a:defRPr/>
            </a:pPr>
            <a:r>
              <a:rPr lang="en-US" dirty="0">
                <a:solidFill>
                  <a:srgbClr val="0432FF"/>
                </a:solidFill>
              </a:rPr>
              <a:t>SIMD Processing (Vector and array processors, GPUs)</a:t>
            </a:r>
          </a:p>
          <a:p>
            <a:pPr>
              <a:buFont typeface="Wingdings" charset="0"/>
              <a:buChar char="n"/>
              <a:defRPr/>
            </a:pPr>
            <a:endParaRPr lang="en-US" dirty="0">
              <a:solidFill>
                <a:srgbClr val="0432FF"/>
              </a:solidFill>
            </a:endParaRPr>
          </a:p>
        </p:txBody>
      </p:sp>
      <p:sp>
        <p:nvSpPr>
          <p:cNvPr id="70659" name="Slide Number Placeholder 3">
            <a:extLst>
              <a:ext uri="{FF2B5EF4-FFF2-40B4-BE49-F238E27FC236}">
                <a16:creationId xmlns:a16="http://schemas.microsoft.com/office/drawing/2014/main" id="{2D085B7F-6420-E447-8B1C-7634A49A4D22}"/>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01FA623E-D5FB-D743-BFC0-86447E6B7628}" type="slidenum">
              <a:rPr kumimoji="0" lang="en-US" altLang="en-US" sz="1600" b="0" i="0" u="none" strike="noStrike" kern="1200" cap="none" spc="0" normalizeH="0" baseline="0" noProof="0" smtClean="0">
                <a:ln>
                  <a:noFill/>
                </a:ln>
                <a:solidFill>
                  <a:srgbClr val="000000"/>
                </a:solidFill>
                <a:effectLst/>
                <a:uLnTx/>
                <a:uFillTx/>
                <a:latin typeface="Garamond" panose="02020404030301010803" pitchFamily="18" charset="0"/>
                <a:ea typeface="ＭＳ Ｐゴシック" panose="020B0600070205080204" pitchFamily="34" charset="-128"/>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3</a:t>
            </a:fld>
            <a:endParaRPr kumimoji="0" lang="en-US" altLang="en-US" sz="1600" b="0" i="0" u="none" strike="noStrike" kern="1200" cap="none" spc="0" normalizeH="0" baseline="0" noProof="0">
              <a:ln>
                <a:noFill/>
              </a:ln>
              <a:solidFill>
                <a:srgbClr val="000000"/>
              </a:solidFill>
              <a:effectLst/>
              <a:uLnTx/>
              <a:uFillTx/>
              <a:latin typeface="Garamond" panose="02020404030301010803" pitchFamily="18" charset="0"/>
              <a:ea typeface="ＭＳ Ｐゴシック" panose="020B0600070205080204" pitchFamily="34" charset="-128"/>
              <a:cs typeface="Arial" panose="020B0604020202020204" pitchFamily="34" charset="0"/>
            </a:endParaRPr>
          </a:p>
        </p:txBody>
      </p:sp>
    </p:spTree>
    <p:extLst>
      <p:ext uri="{BB962C8B-B14F-4D97-AF65-F5344CB8AC3E}">
        <p14:creationId xmlns:p14="http://schemas.microsoft.com/office/powerpoint/2010/main" val="1068299159"/>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
            <a:extLst>
              <a:ext uri="{FF2B5EF4-FFF2-40B4-BE49-F238E27FC236}">
                <a16:creationId xmlns:a16="http://schemas.microsoft.com/office/drawing/2014/main" id="{7750E223-0377-264C-BD6A-654268C2013E}"/>
              </a:ext>
            </a:extLst>
          </p:cNvPr>
          <p:cNvGrpSpPr>
            <a:grpSpLocks/>
          </p:cNvGrpSpPr>
          <p:nvPr/>
        </p:nvGrpSpPr>
        <p:grpSpPr bwMode="auto">
          <a:xfrm>
            <a:off x="-76200" y="1004888"/>
            <a:ext cx="3138488" cy="5243512"/>
            <a:chOff x="-39" y="921"/>
            <a:chExt cx="1977" cy="3303"/>
          </a:xfrm>
        </p:grpSpPr>
        <p:grpSp>
          <p:nvGrpSpPr>
            <p:cNvPr id="51237" name="Group 8">
              <a:extLst>
                <a:ext uri="{FF2B5EF4-FFF2-40B4-BE49-F238E27FC236}">
                  <a16:creationId xmlns:a16="http://schemas.microsoft.com/office/drawing/2014/main" id="{B3FB48F3-98D6-9E4B-8F91-378680E8B43B}"/>
                </a:ext>
              </a:extLst>
            </p:cNvPr>
            <p:cNvGrpSpPr>
              <a:grpSpLocks/>
            </p:cNvGrpSpPr>
            <p:nvPr/>
          </p:nvGrpSpPr>
          <p:grpSpPr bwMode="auto">
            <a:xfrm>
              <a:off x="673" y="1258"/>
              <a:ext cx="1017" cy="1405"/>
              <a:chOff x="721" y="922"/>
              <a:chExt cx="1017" cy="1405"/>
            </a:xfrm>
          </p:grpSpPr>
          <p:sp>
            <p:nvSpPr>
              <p:cNvPr id="51251" name="AutoShape 6">
                <a:extLst>
                  <a:ext uri="{FF2B5EF4-FFF2-40B4-BE49-F238E27FC236}">
                    <a16:creationId xmlns:a16="http://schemas.microsoft.com/office/drawing/2014/main" id="{A2FF03E8-EDCC-3845-AC7E-DB4E77AEB9D1}"/>
                  </a:ext>
                </a:extLst>
              </p:cNvPr>
              <p:cNvSpPr>
                <a:spLocks noChangeArrowheads="1"/>
              </p:cNvSpPr>
              <p:nvPr/>
            </p:nvSpPr>
            <p:spPr bwMode="auto">
              <a:xfrm>
                <a:off x="721" y="922"/>
                <a:ext cx="441" cy="253"/>
              </a:xfrm>
              <a:prstGeom prst="roundRect">
                <a:avLst>
                  <a:gd name="adj" fmla="val 16667"/>
                </a:avLst>
              </a:prstGeom>
              <a:solidFill>
                <a:schemeClr val="hlink"/>
              </a:solidFill>
              <a:ln w="3175">
                <a:solidFill>
                  <a:schemeClr val="tx1"/>
                </a:solidFill>
                <a:round/>
                <a:headEnd/>
                <a:tailEnd/>
              </a:ln>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ko-KR" sz="1800" b="0" i="0" u="none" strike="noStrike" kern="1200" cap="none" spc="0" normalizeH="0" baseline="0" noProof="0">
                    <a:ln>
                      <a:noFill/>
                    </a:ln>
                    <a:solidFill>
                      <a:srgbClr val="FFFFFF"/>
                    </a:solidFill>
                    <a:effectLst/>
                    <a:uLnTx/>
                    <a:uFillTx/>
                    <a:latin typeface="Verdana" panose="020B0604030504040204" pitchFamily="34" charset="0"/>
                    <a:ea typeface="굴림" panose="020B0600000101010101" pitchFamily="34" charset="-127"/>
                    <a:cs typeface="+mn-cs"/>
                  </a:rPr>
                  <a:t>load</a:t>
                </a:r>
              </a:p>
            </p:txBody>
          </p:sp>
          <p:sp>
            <p:nvSpPr>
              <p:cNvPr id="51252" name="AutoShape 7">
                <a:extLst>
                  <a:ext uri="{FF2B5EF4-FFF2-40B4-BE49-F238E27FC236}">
                    <a16:creationId xmlns:a16="http://schemas.microsoft.com/office/drawing/2014/main" id="{B96663D1-5920-1945-B611-34B1A9792165}"/>
                  </a:ext>
                </a:extLst>
              </p:cNvPr>
              <p:cNvSpPr>
                <a:spLocks noChangeArrowheads="1"/>
              </p:cNvSpPr>
              <p:nvPr/>
            </p:nvSpPr>
            <p:spPr bwMode="auto">
              <a:xfrm>
                <a:off x="1297" y="1210"/>
                <a:ext cx="441" cy="253"/>
              </a:xfrm>
              <a:prstGeom prst="roundRect">
                <a:avLst>
                  <a:gd name="adj" fmla="val 16667"/>
                </a:avLst>
              </a:prstGeom>
              <a:solidFill>
                <a:schemeClr val="hlink"/>
              </a:solidFill>
              <a:ln w="3175">
                <a:solidFill>
                  <a:schemeClr val="tx1"/>
                </a:solidFill>
                <a:round/>
                <a:headEnd/>
                <a:tailEnd/>
              </a:ln>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ko-KR" sz="1800" b="0" i="0" u="none" strike="noStrike" kern="1200" cap="none" spc="0" normalizeH="0" baseline="0" noProof="0">
                    <a:ln>
                      <a:noFill/>
                    </a:ln>
                    <a:solidFill>
                      <a:srgbClr val="FFFFFF"/>
                    </a:solidFill>
                    <a:effectLst/>
                    <a:uLnTx/>
                    <a:uFillTx/>
                    <a:latin typeface="Verdana" panose="020B0604030504040204" pitchFamily="34" charset="0"/>
                    <a:ea typeface="굴림" panose="020B0600000101010101" pitchFamily="34" charset="-127"/>
                    <a:cs typeface="+mn-cs"/>
                  </a:rPr>
                  <a:t>load</a:t>
                </a:r>
              </a:p>
            </p:txBody>
          </p:sp>
          <p:sp>
            <p:nvSpPr>
              <p:cNvPr id="51253" name="AutoShape 8">
                <a:extLst>
                  <a:ext uri="{FF2B5EF4-FFF2-40B4-BE49-F238E27FC236}">
                    <a16:creationId xmlns:a16="http://schemas.microsoft.com/office/drawing/2014/main" id="{F6484137-B733-C94F-BF43-557325917F4E}"/>
                  </a:ext>
                </a:extLst>
              </p:cNvPr>
              <p:cNvSpPr>
                <a:spLocks noChangeArrowheads="1"/>
              </p:cNvSpPr>
              <p:nvPr/>
            </p:nvSpPr>
            <p:spPr bwMode="auto">
              <a:xfrm>
                <a:off x="957" y="1642"/>
                <a:ext cx="402" cy="253"/>
              </a:xfrm>
              <a:prstGeom prst="roundRect">
                <a:avLst>
                  <a:gd name="adj" fmla="val 16667"/>
                </a:avLst>
              </a:prstGeom>
              <a:solidFill>
                <a:schemeClr val="hlink"/>
              </a:solidFill>
              <a:ln w="3175">
                <a:solidFill>
                  <a:schemeClr val="tx1"/>
                </a:solidFill>
                <a:round/>
                <a:headEnd/>
                <a:tailEnd/>
              </a:ln>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ko-KR" sz="1800" b="0" i="0" u="none" strike="noStrike" kern="1200" cap="none" spc="0" normalizeH="0" baseline="0" noProof="0">
                    <a:ln>
                      <a:noFill/>
                    </a:ln>
                    <a:solidFill>
                      <a:srgbClr val="FFFFFF"/>
                    </a:solidFill>
                    <a:effectLst/>
                    <a:uLnTx/>
                    <a:uFillTx/>
                    <a:latin typeface="Verdana" panose="020B0604030504040204" pitchFamily="34" charset="0"/>
                    <a:ea typeface="굴림" panose="020B0600000101010101" pitchFamily="34" charset="-127"/>
                    <a:cs typeface="+mn-cs"/>
                  </a:rPr>
                  <a:t>add</a:t>
                </a:r>
              </a:p>
            </p:txBody>
          </p:sp>
          <p:sp>
            <p:nvSpPr>
              <p:cNvPr id="51254" name="AutoShape 9">
                <a:extLst>
                  <a:ext uri="{FF2B5EF4-FFF2-40B4-BE49-F238E27FC236}">
                    <a16:creationId xmlns:a16="http://schemas.microsoft.com/office/drawing/2014/main" id="{CD686EAB-9BE0-534A-B674-4EF75D6FFC31}"/>
                  </a:ext>
                </a:extLst>
              </p:cNvPr>
              <p:cNvSpPr>
                <a:spLocks noChangeArrowheads="1"/>
              </p:cNvSpPr>
              <p:nvPr/>
            </p:nvSpPr>
            <p:spPr bwMode="auto">
              <a:xfrm>
                <a:off x="930" y="2074"/>
                <a:ext cx="504" cy="253"/>
              </a:xfrm>
              <a:prstGeom prst="roundRect">
                <a:avLst>
                  <a:gd name="adj" fmla="val 16667"/>
                </a:avLst>
              </a:prstGeom>
              <a:solidFill>
                <a:schemeClr val="hlink"/>
              </a:solidFill>
              <a:ln w="3175">
                <a:solidFill>
                  <a:schemeClr val="tx1"/>
                </a:solidFill>
                <a:round/>
                <a:headEnd/>
                <a:tailEnd/>
              </a:ln>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ko-KR" sz="1800" b="0" i="0" u="none" strike="noStrike" kern="1200" cap="none" spc="0" normalizeH="0" baseline="0" noProof="0">
                    <a:ln>
                      <a:noFill/>
                    </a:ln>
                    <a:solidFill>
                      <a:srgbClr val="FFFFFF"/>
                    </a:solidFill>
                    <a:effectLst/>
                    <a:uLnTx/>
                    <a:uFillTx/>
                    <a:latin typeface="Verdana" panose="020B0604030504040204" pitchFamily="34" charset="0"/>
                    <a:ea typeface="굴림" panose="020B0600000101010101" pitchFamily="34" charset="-127"/>
                    <a:cs typeface="+mn-cs"/>
                  </a:rPr>
                  <a:t>store</a:t>
                </a:r>
              </a:p>
            </p:txBody>
          </p:sp>
          <p:sp>
            <p:nvSpPr>
              <p:cNvPr id="51255" name="Line 10">
                <a:extLst>
                  <a:ext uri="{FF2B5EF4-FFF2-40B4-BE49-F238E27FC236}">
                    <a16:creationId xmlns:a16="http://schemas.microsoft.com/office/drawing/2014/main" id="{14C41AC4-0BF7-B542-8816-87082AA8D282}"/>
                  </a:ext>
                </a:extLst>
              </p:cNvPr>
              <p:cNvSpPr>
                <a:spLocks noChangeShapeType="1"/>
              </p:cNvSpPr>
              <p:nvPr/>
            </p:nvSpPr>
            <p:spPr bwMode="auto">
              <a:xfrm>
                <a:off x="948" y="1200"/>
                <a:ext cx="144" cy="432"/>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51256" name="Line 11">
                <a:extLst>
                  <a:ext uri="{FF2B5EF4-FFF2-40B4-BE49-F238E27FC236}">
                    <a16:creationId xmlns:a16="http://schemas.microsoft.com/office/drawing/2014/main" id="{567E5A7E-BFC7-B94A-B547-0BADC47D0D2D}"/>
                  </a:ext>
                </a:extLst>
              </p:cNvPr>
              <p:cNvSpPr>
                <a:spLocks noChangeShapeType="1"/>
              </p:cNvSpPr>
              <p:nvPr/>
            </p:nvSpPr>
            <p:spPr bwMode="auto">
              <a:xfrm flipH="1">
                <a:off x="1236" y="1488"/>
                <a:ext cx="192" cy="144"/>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51257" name="Line 12">
                <a:extLst>
                  <a:ext uri="{FF2B5EF4-FFF2-40B4-BE49-F238E27FC236}">
                    <a16:creationId xmlns:a16="http://schemas.microsoft.com/office/drawing/2014/main" id="{72537138-7DC9-8043-AB72-4A5CAEE2F09C}"/>
                  </a:ext>
                </a:extLst>
              </p:cNvPr>
              <p:cNvSpPr>
                <a:spLocks noChangeShapeType="1"/>
              </p:cNvSpPr>
              <p:nvPr/>
            </p:nvSpPr>
            <p:spPr bwMode="auto">
              <a:xfrm>
                <a:off x="1188" y="1920"/>
                <a:ext cx="0" cy="144"/>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51238" name="Group 13">
              <a:extLst>
                <a:ext uri="{FF2B5EF4-FFF2-40B4-BE49-F238E27FC236}">
                  <a16:creationId xmlns:a16="http://schemas.microsoft.com/office/drawing/2014/main" id="{8A26AD35-1942-A447-BD17-CF9CF8C2D0C2}"/>
                </a:ext>
              </a:extLst>
            </p:cNvPr>
            <p:cNvGrpSpPr>
              <a:grpSpLocks/>
            </p:cNvGrpSpPr>
            <p:nvPr/>
          </p:nvGrpSpPr>
          <p:grpSpPr bwMode="auto">
            <a:xfrm>
              <a:off x="685" y="2746"/>
              <a:ext cx="1017" cy="1405"/>
              <a:chOff x="733" y="2410"/>
              <a:chExt cx="1017" cy="1405"/>
            </a:xfrm>
          </p:grpSpPr>
          <p:sp>
            <p:nvSpPr>
              <p:cNvPr id="51244" name="AutoShape 14">
                <a:extLst>
                  <a:ext uri="{FF2B5EF4-FFF2-40B4-BE49-F238E27FC236}">
                    <a16:creationId xmlns:a16="http://schemas.microsoft.com/office/drawing/2014/main" id="{E2B316FA-42B9-3640-ABC6-00D49934AA4F}"/>
                  </a:ext>
                </a:extLst>
              </p:cNvPr>
              <p:cNvSpPr>
                <a:spLocks noChangeArrowheads="1"/>
              </p:cNvSpPr>
              <p:nvPr/>
            </p:nvSpPr>
            <p:spPr bwMode="auto">
              <a:xfrm>
                <a:off x="733" y="2410"/>
                <a:ext cx="441" cy="253"/>
              </a:xfrm>
              <a:prstGeom prst="roundRect">
                <a:avLst>
                  <a:gd name="adj" fmla="val 16667"/>
                </a:avLst>
              </a:prstGeom>
              <a:solidFill>
                <a:schemeClr val="accent2"/>
              </a:solidFill>
              <a:ln w="3175">
                <a:solidFill>
                  <a:schemeClr val="tx1"/>
                </a:solidFill>
                <a:round/>
                <a:headEnd/>
                <a:tailEnd/>
              </a:ln>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ko-KR" sz="1800" b="0" i="0" u="none" strike="noStrike" kern="1200" cap="none" spc="0" normalizeH="0" baseline="0" noProof="0">
                    <a:ln>
                      <a:noFill/>
                    </a:ln>
                    <a:solidFill>
                      <a:srgbClr val="FFFFFF"/>
                    </a:solidFill>
                    <a:effectLst/>
                    <a:uLnTx/>
                    <a:uFillTx/>
                    <a:latin typeface="Verdana" panose="020B0604030504040204" pitchFamily="34" charset="0"/>
                    <a:ea typeface="굴림" panose="020B0600000101010101" pitchFamily="34" charset="-127"/>
                    <a:cs typeface="+mn-cs"/>
                  </a:rPr>
                  <a:t>load</a:t>
                </a:r>
              </a:p>
            </p:txBody>
          </p:sp>
          <p:sp>
            <p:nvSpPr>
              <p:cNvPr id="51245" name="AutoShape 15">
                <a:extLst>
                  <a:ext uri="{FF2B5EF4-FFF2-40B4-BE49-F238E27FC236}">
                    <a16:creationId xmlns:a16="http://schemas.microsoft.com/office/drawing/2014/main" id="{BAA442AE-3BC4-6C4F-834A-1E9FE18B1B1E}"/>
                  </a:ext>
                </a:extLst>
              </p:cNvPr>
              <p:cNvSpPr>
                <a:spLocks noChangeArrowheads="1"/>
              </p:cNvSpPr>
              <p:nvPr/>
            </p:nvSpPr>
            <p:spPr bwMode="auto">
              <a:xfrm>
                <a:off x="1309" y="2698"/>
                <a:ext cx="441" cy="253"/>
              </a:xfrm>
              <a:prstGeom prst="roundRect">
                <a:avLst>
                  <a:gd name="adj" fmla="val 16667"/>
                </a:avLst>
              </a:prstGeom>
              <a:solidFill>
                <a:schemeClr val="accent2"/>
              </a:solidFill>
              <a:ln w="3175">
                <a:solidFill>
                  <a:schemeClr val="tx1"/>
                </a:solidFill>
                <a:round/>
                <a:headEnd/>
                <a:tailEnd/>
              </a:ln>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ko-KR" sz="1800" b="0" i="0" u="none" strike="noStrike" kern="1200" cap="none" spc="0" normalizeH="0" baseline="0" noProof="0">
                    <a:ln>
                      <a:noFill/>
                    </a:ln>
                    <a:solidFill>
                      <a:srgbClr val="FFFFFF"/>
                    </a:solidFill>
                    <a:effectLst/>
                    <a:uLnTx/>
                    <a:uFillTx/>
                    <a:latin typeface="Verdana" panose="020B0604030504040204" pitchFamily="34" charset="0"/>
                    <a:ea typeface="굴림" panose="020B0600000101010101" pitchFamily="34" charset="-127"/>
                    <a:cs typeface="+mn-cs"/>
                  </a:rPr>
                  <a:t>load</a:t>
                </a:r>
              </a:p>
            </p:txBody>
          </p:sp>
          <p:sp>
            <p:nvSpPr>
              <p:cNvPr id="51246" name="AutoShape 16">
                <a:extLst>
                  <a:ext uri="{FF2B5EF4-FFF2-40B4-BE49-F238E27FC236}">
                    <a16:creationId xmlns:a16="http://schemas.microsoft.com/office/drawing/2014/main" id="{BF329FEF-58AD-E640-BFF3-DB493F5C36C6}"/>
                  </a:ext>
                </a:extLst>
              </p:cNvPr>
              <p:cNvSpPr>
                <a:spLocks noChangeArrowheads="1"/>
              </p:cNvSpPr>
              <p:nvPr/>
            </p:nvSpPr>
            <p:spPr bwMode="auto">
              <a:xfrm>
                <a:off x="969" y="3130"/>
                <a:ext cx="402" cy="253"/>
              </a:xfrm>
              <a:prstGeom prst="roundRect">
                <a:avLst>
                  <a:gd name="adj" fmla="val 16667"/>
                </a:avLst>
              </a:prstGeom>
              <a:solidFill>
                <a:schemeClr val="accent2"/>
              </a:solidFill>
              <a:ln w="3175">
                <a:solidFill>
                  <a:schemeClr val="tx1"/>
                </a:solidFill>
                <a:round/>
                <a:headEnd/>
                <a:tailEnd/>
              </a:ln>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ko-KR" sz="1800" b="0" i="0" u="none" strike="noStrike" kern="1200" cap="none" spc="0" normalizeH="0" baseline="0" noProof="0">
                    <a:ln>
                      <a:noFill/>
                    </a:ln>
                    <a:solidFill>
                      <a:srgbClr val="FFFFFF"/>
                    </a:solidFill>
                    <a:effectLst/>
                    <a:uLnTx/>
                    <a:uFillTx/>
                    <a:latin typeface="Verdana" panose="020B0604030504040204" pitchFamily="34" charset="0"/>
                    <a:ea typeface="굴림" panose="020B0600000101010101" pitchFamily="34" charset="-127"/>
                    <a:cs typeface="+mn-cs"/>
                  </a:rPr>
                  <a:t>add</a:t>
                </a:r>
              </a:p>
            </p:txBody>
          </p:sp>
          <p:sp>
            <p:nvSpPr>
              <p:cNvPr id="51247" name="AutoShape 17">
                <a:extLst>
                  <a:ext uri="{FF2B5EF4-FFF2-40B4-BE49-F238E27FC236}">
                    <a16:creationId xmlns:a16="http://schemas.microsoft.com/office/drawing/2014/main" id="{E9E3F5C4-0966-7C43-B6A0-16D969E6341F}"/>
                  </a:ext>
                </a:extLst>
              </p:cNvPr>
              <p:cNvSpPr>
                <a:spLocks noChangeArrowheads="1"/>
              </p:cNvSpPr>
              <p:nvPr/>
            </p:nvSpPr>
            <p:spPr bwMode="auto">
              <a:xfrm>
                <a:off x="942" y="3562"/>
                <a:ext cx="504" cy="253"/>
              </a:xfrm>
              <a:prstGeom prst="roundRect">
                <a:avLst>
                  <a:gd name="adj" fmla="val 16667"/>
                </a:avLst>
              </a:prstGeom>
              <a:solidFill>
                <a:schemeClr val="accent2"/>
              </a:solidFill>
              <a:ln w="3175">
                <a:solidFill>
                  <a:schemeClr val="tx1"/>
                </a:solidFill>
                <a:round/>
                <a:headEnd/>
                <a:tailEnd/>
              </a:ln>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ko-KR" sz="1800" b="0" i="0" u="none" strike="noStrike" kern="1200" cap="none" spc="0" normalizeH="0" baseline="0" noProof="0">
                    <a:ln>
                      <a:noFill/>
                    </a:ln>
                    <a:solidFill>
                      <a:srgbClr val="FFFFFF"/>
                    </a:solidFill>
                    <a:effectLst/>
                    <a:uLnTx/>
                    <a:uFillTx/>
                    <a:latin typeface="Verdana" panose="020B0604030504040204" pitchFamily="34" charset="0"/>
                    <a:ea typeface="굴림" panose="020B0600000101010101" pitchFamily="34" charset="-127"/>
                    <a:cs typeface="+mn-cs"/>
                  </a:rPr>
                  <a:t>store</a:t>
                </a:r>
              </a:p>
            </p:txBody>
          </p:sp>
          <p:sp>
            <p:nvSpPr>
              <p:cNvPr id="51248" name="Line 18">
                <a:extLst>
                  <a:ext uri="{FF2B5EF4-FFF2-40B4-BE49-F238E27FC236}">
                    <a16:creationId xmlns:a16="http://schemas.microsoft.com/office/drawing/2014/main" id="{E6F577A5-D5EF-724C-A8A2-E439883E61F6}"/>
                  </a:ext>
                </a:extLst>
              </p:cNvPr>
              <p:cNvSpPr>
                <a:spLocks noChangeShapeType="1"/>
              </p:cNvSpPr>
              <p:nvPr/>
            </p:nvSpPr>
            <p:spPr bwMode="auto">
              <a:xfrm>
                <a:off x="960" y="2688"/>
                <a:ext cx="144" cy="432"/>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51249" name="Line 19">
                <a:extLst>
                  <a:ext uri="{FF2B5EF4-FFF2-40B4-BE49-F238E27FC236}">
                    <a16:creationId xmlns:a16="http://schemas.microsoft.com/office/drawing/2014/main" id="{D56AD75E-334D-9341-82FA-40AAEB8B197C}"/>
                  </a:ext>
                </a:extLst>
              </p:cNvPr>
              <p:cNvSpPr>
                <a:spLocks noChangeShapeType="1"/>
              </p:cNvSpPr>
              <p:nvPr/>
            </p:nvSpPr>
            <p:spPr bwMode="auto">
              <a:xfrm flipH="1">
                <a:off x="1248" y="2976"/>
                <a:ext cx="192" cy="144"/>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51250" name="Line 20">
                <a:extLst>
                  <a:ext uri="{FF2B5EF4-FFF2-40B4-BE49-F238E27FC236}">
                    <a16:creationId xmlns:a16="http://schemas.microsoft.com/office/drawing/2014/main" id="{2F0EE83F-E634-2244-8B66-77D0AB457E46}"/>
                  </a:ext>
                </a:extLst>
              </p:cNvPr>
              <p:cNvSpPr>
                <a:spLocks noChangeShapeType="1"/>
              </p:cNvSpPr>
              <p:nvPr/>
            </p:nvSpPr>
            <p:spPr bwMode="auto">
              <a:xfrm>
                <a:off x="1200" y="3408"/>
                <a:ext cx="0" cy="144"/>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51239" name="AutoShape 21">
              <a:extLst>
                <a:ext uri="{FF2B5EF4-FFF2-40B4-BE49-F238E27FC236}">
                  <a16:creationId xmlns:a16="http://schemas.microsoft.com/office/drawing/2014/main" id="{E8CCDFDE-DAE4-9447-9E34-806DDC10D3E1}"/>
                </a:ext>
              </a:extLst>
            </p:cNvPr>
            <p:cNvSpPr>
              <a:spLocks noChangeArrowheads="1"/>
            </p:cNvSpPr>
            <p:nvPr/>
          </p:nvSpPr>
          <p:spPr bwMode="auto">
            <a:xfrm>
              <a:off x="528" y="1200"/>
              <a:ext cx="1248" cy="1488"/>
            </a:xfrm>
            <a:prstGeom prst="roundRect">
              <a:avLst>
                <a:gd name="adj" fmla="val 16667"/>
              </a:avLst>
            </a:prstGeom>
            <a:noFill/>
            <a:ln w="38100">
              <a:solidFill>
                <a:schemeClr val="tx1"/>
              </a:solidFill>
              <a:prstDash val="sysDot"/>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51240" name="AutoShape 22">
              <a:extLst>
                <a:ext uri="{FF2B5EF4-FFF2-40B4-BE49-F238E27FC236}">
                  <a16:creationId xmlns:a16="http://schemas.microsoft.com/office/drawing/2014/main" id="{6F66CD39-D370-C340-AF05-7AA31D58C521}"/>
                </a:ext>
              </a:extLst>
            </p:cNvPr>
            <p:cNvSpPr>
              <a:spLocks noChangeArrowheads="1"/>
            </p:cNvSpPr>
            <p:nvPr/>
          </p:nvSpPr>
          <p:spPr bwMode="auto">
            <a:xfrm>
              <a:off x="480" y="2736"/>
              <a:ext cx="1296" cy="1488"/>
            </a:xfrm>
            <a:prstGeom prst="roundRect">
              <a:avLst>
                <a:gd name="adj" fmla="val 16667"/>
              </a:avLst>
            </a:prstGeom>
            <a:noFill/>
            <a:ln w="38100" cap="rnd">
              <a:solidFill>
                <a:schemeClr val="tx1"/>
              </a:solidFill>
              <a:prstDash val="sysDot"/>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51241" name="Text Box 23">
              <a:extLst>
                <a:ext uri="{FF2B5EF4-FFF2-40B4-BE49-F238E27FC236}">
                  <a16:creationId xmlns:a16="http://schemas.microsoft.com/office/drawing/2014/main" id="{7E213C04-BB73-F94F-A37C-01DCE7714A72}"/>
                </a:ext>
              </a:extLst>
            </p:cNvPr>
            <p:cNvSpPr txBox="1">
              <a:spLocks noChangeArrowheads="1"/>
            </p:cNvSpPr>
            <p:nvPr/>
          </p:nvSpPr>
          <p:spPr bwMode="auto">
            <a:xfrm>
              <a:off x="-39" y="1593"/>
              <a:ext cx="575"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ko-KR" sz="1800" b="0" i="0" u="none" strike="noStrike" kern="1200" cap="none" spc="0" normalizeH="0" baseline="0" noProof="0">
                  <a:ln>
                    <a:noFill/>
                  </a:ln>
                  <a:solidFill>
                    <a:srgbClr val="000000"/>
                  </a:solidFill>
                  <a:effectLst/>
                  <a:uLnTx/>
                  <a:uFillTx/>
                  <a:latin typeface="Verdana" panose="020B0604030504040204" pitchFamily="34" charset="0"/>
                  <a:ea typeface="굴림" panose="020B0600000101010101" pitchFamily="34" charset="-127"/>
                  <a:cs typeface="+mn-cs"/>
                </a:rPr>
                <a:t>Iter. 1</a:t>
              </a:r>
            </a:p>
          </p:txBody>
        </p:sp>
        <p:sp>
          <p:nvSpPr>
            <p:cNvPr id="51242" name="Text Box 24">
              <a:extLst>
                <a:ext uri="{FF2B5EF4-FFF2-40B4-BE49-F238E27FC236}">
                  <a16:creationId xmlns:a16="http://schemas.microsoft.com/office/drawing/2014/main" id="{B0171CF7-986C-904F-98A3-A3396F15E8A2}"/>
                </a:ext>
              </a:extLst>
            </p:cNvPr>
            <p:cNvSpPr txBox="1">
              <a:spLocks noChangeArrowheads="1"/>
            </p:cNvSpPr>
            <p:nvPr/>
          </p:nvSpPr>
          <p:spPr bwMode="auto">
            <a:xfrm>
              <a:off x="-39" y="3081"/>
              <a:ext cx="575"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ko-KR" sz="1800" b="0" i="0" u="none" strike="noStrike" kern="1200" cap="none" spc="0" normalizeH="0" baseline="0" noProof="0">
                  <a:ln>
                    <a:noFill/>
                  </a:ln>
                  <a:solidFill>
                    <a:srgbClr val="000000"/>
                  </a:solidFill>
                  <a:effectLst/>
                  <a:uLnTx/>
                  <a:uFillTx/>
                  <a:latin typeface="Verdana" panose="020B0604030504040204" pitchFamily="34" charset="0"/>
                  <a:ea typeface="굴림" panose="020B0600000101010101" pitchFamily="34" charset="-127"/>
                  <a:cs typeface="+mn-cs"/>
                </a:rPr>
                <a:t>Iter. 2</a:t>
              </a:r>
            </a:p>
          </p:txBody>
        </p:sp>
        <p:sp>
          <p:nvSpPr>
            <p:cNvPr id="51243" name="Text Box 25">
              <a:extLst>
                <a:ext uri="{FF2B5EF4-FFF2-40B4-BE49-F238E27FC236}">
                  <a16:creationId xmlns:a16="http://schemas.microsoft.com/office/drawing/2014/main" id="{54172F58-1118-9E4C-A1A6-3DE4273BBDA9}"/>
                </a:ext>
              </a:extLst>
            </p:cNvPr>
            <p:cNvSpPr txBox="1">
              <a:spLocks noChangeArrowheads="1"/>
            </p:cNvSpPr>
            <p:nvPr/>
          </p:nvSpPr>
          <p:spPr bwMode="auto">
            <a:xfrm>
              <a:off x="146" y="921"/>
              <a:ext cx="179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ko-KR" sz="1800" b="0" i="1" u="none" strike="noStrike" kern="1200" cap="none" spc="0" normalizeH="0" baseline="0" noProof="0">
                  <a:ln>
                    <a:noFill/>
                  </a:ln>
                  <a:solidFill>
                    <a:srgbClr val="000000"/>
                  </a:solidFill>
                  <a:effectLst/>
                  <a:uLnTx/>
                  <a:uFillTx/>
                  <a:latin typeface="Verdana" panose="020B0604030504040204" pitchFamily="34" charset="0"/>
                  <a:ea typeface="굴림" panose="020B0600000101010101" pitchFamily="34" charset="-127"/>
                  <a:cs typeface="+mn-cs"/>
                </a:rPr>
                <a:t>Scalar Sequential Code</a:t>
              </a:r>
            </a:p>
          </p:txBody>
        </p:sp>
      </p:grpSp>
      <p:sp>
        <p:nvSpPr>
          <p:cNvPr id="51202" name="Title 1">
            <a:extLst>
              <a:ext uri="{FF2B5EF4-FFF2-40B4-BE49-F238E27FC236}">
                <a16:creationId xmlns:a16="http://schemas.microsoft.com/office/drawing/2014/main" id="{11B70956-7E5A-FA4F-AB31-A11252AC3642}"/>
              </a:ext>
            </a:extLst>
          </p:cNvPr>
          <p:cNvSpPr>
            <a:spLocks noGrp="1"/>
          </p:cNvSpPr>
          <p:nvPr>
            <p:ph type="title"/>
          </p:nvPr>
        </p:nvSpPr>
        <p:spPr>
          <a:xfrm>
            <a:off x="152400" y="152400"/>
            <a:ext cx="8915400" cy="1066800"/>
          </a:xfrm>
        </p:spPr>
        <p:txBody>
          <a:bodyPr/>
          <a:lstStyle/>
          <a:p>
            <a:r>
              <a:rPr lang="en-US" altLang="en-US" sz="3400">
                <a:ea typeface="ＭＳ Ｐゴシック" panose="020B0600070205080204" pitchFamily="34" charset="-128"/>
              </a:rPr>
              <a:t>Prog. Model 2: Data Parallel (SIMD)</a:t>
            </a:r>
          </a:p>
        </p:txBody>
      </p:sp>
      <p:sp>
        <p:nvSpPr>
          <p:cNvPr id="51203" name="Slide Number Placeholder 3">
            <a:extLst>
              <a:ext uri="{FF2B5EF4-FFF2-40B4-BE49-F238E27FC236}">
                <a16:creationId xmlns:a16="http://schemas.microsoft.com/office/drawing/2014/main" id="{6D237779-5BA7-0A49-94AB-77959961583E}"/>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A8665ED3-C30B-7F4A-8A37-8DF9FAF3C26C}" type="slidenum">
              <a:rPr kumimoji="0" lang="en-US" altLang="en-US" sz="1600" b="0" i="0" u="none" strike="noStrike" kern="1200" cap="none" spc="0" normalizeH="0" baseline="0" noProof="0" smtClean="0">
                <a:ln>
                  <a:noFill/>
                </a:ln>
                <a:solidFill>
                  <a:srgbClr val="000000"/>
                </a:solidFill>
                <a:effectLst/>
                <a:uLnTx/>
                <a:uFillTx/>
                <a:latin typeface="Garamond" panose="02020404030301010803" pitchFamily="18" charset="0"/>
                <a:ea typeface="ＭＳ Ｐゴシック" panose="020B0600070205080204" pitchFamily="34" charset="-128"/>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30</a:t>
            </a:fld>
            <a:endParaRPr kumimoji="0" lang="en-US" altLang="en-US" sz="1600" b="0" i="0" u="none" strike="noStrike" kern="1200" cap="none" spc="0" normalizeH="0" baseline="0" noProof="0">
              <a:ln>
                <a:noFill/>
              </a:ln>
              <a:solidFill>
                <a:srgbClr val="000000"/>
              </a:solidFill>
              <a:effectLst/>
              <a:uLnTx/>
              <a:uFillTx/>
              <a:latin typeface="Garamond" panose="02020404030301010803" pitchFamily="18" charset="0"/>
              <a:ea typeface="ＭＳ Ｐゴシック" panose="020B0600070205080204" pitchFamily="34" charset="-128"/>
              <a:cs typeface="Arial" panose="020B0604020202020204" pitchFamily="34" charset="0"/>
            </a:endParaRPr>
          </a:p>
        </p:txBody>
      </p:sp>
      <p:sp>
        <p:nvSpPr>
          <p:cNvPr id="51204" name="Text Box 3">
            <a:extLst>
              <a:ext uri="{FF2B5EF4-FFF2-40B4-BE49-F238E27FC236}">
                <a16:creationId xmlns:a16="http://schemas.microsoft.com/office/drawing/2014/main" id="{42B8BB7B-1103-F441-83FD-CF8D582A2453}"/>
              </a:ext>
            </a:extLst>
          </p:cNvPr>
          <p:cNvSpPr txBox="1">
            <a:spLocks noChangeArrowheads="1"/>
          </p:cNvSpPr>
          <p:nvPr/>
        </p:nvSpPr>
        <p:spPr bwMode="auto">
          <a:xfrm>
            <a:off x="6203950" y="152400"/>
            <a:ext cx="301625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10000"/>
              </a:spcBef>
              <a:spcAft>
                <a:spcPct val="0"/>
              </a:spcAft>
              <a:buClrTx/>
              <a:buSzTx/>
              <a:buFontTx/>
              <a:buNone/>
              <a:tabLst/>
              <a:defRPr/>
            </a:pPr>
            <a:r>
              <a:rPr kumimoji="0" lang="en-US" altLang="ko-KR" sz="1600" b="1" i="0" u="none" strike="noStrike" kern="1200" cap="none" spc="0" normalizeH="0" baseline="0" noProof="0">
                <a:ln>
                  <a:noFill/>
                </a:ln>
                <a:solidFill>
                  <a:srgbClr val="000000"/>
                </a:solidFill>
                <a:effectLst/>
                <a:uLnTx/>
                <a:uFillTx/>
                <a:latin typeface="Courier New" panose="02070309020205020404" pitchFamily="49" charset="0"/>
                <a:ea typeface="굴림" panose="020B0600000101010101" pitchFamily="34" charset="-127"/>
                <a:cs typeface="+mn-cs"/>
              </a:rPr>
              <a:t>for (i=0; i &lt; N; i++)</a:t>
            </a:r>
          </a:p>
          <a:p>
            <a:pPr marL="0" marR="0" lvl="0" indent="0" algn="l" defTabSz="914400" rtl="0" eaLnBrk="1" fontAlgn="base" latinLnBrk="0" hangingPunct="1">
              <a:lnSpc>
                <a:spcPct val="100000"/>
              </a:lnSpc>
              <a:spcBef>
                <a:spcPct val="10000"/>
              </a:spcBef>
              <a:spcAft>
                <a:spcPct val="0"/>
              </a:spcAft>
              <a:buClrTx/>
              <a:buSzTx/>
              <a:buFontTx/>
              <a:buNone/>
              <a:tabLst/>
              <a:defRPr/>
            </a:pPr>
            <a:r>
              <a:rPr kumimoji="0" lang="en-US" altLang="ko-KR" sz="1600" b="1" i="0" u="none" strike="noStrike" kern="1200" cap="none" spc="0" normalizeH="0" baseline="0" noProof="0">
                <a:ln>
                  <a:noFill/>
                </a:ln>
                <a:solidFill>
                  <a:srgbClr val="000000"/>
                </a:solidFill>
                <a:effectLst/>
                <a:uLnTx/>
                <a:uFillTx/>
                <a:latin typeface="Courier New" panose="02070309020205020404" pitchFamily="49" charset="0"/>
                <a:ea typeface="굴림" panose="020B0600000101010101" pitchFamily="34" charset="-127"/>
                <a:cs typeface="+mn-cs"/>
              </a:rPr>
              <a:t>    C[i] = A[i] + B[i];</a:t>
            </a:r>
          </a:p>
        </p:txBody>
      </p:sp>
      <p:sp>
        <p:nvSpPr>
          <p:cNvPr id="29" name="AutoShape 28">
            <a:extLst>
              <a:ext uri="{FF2B5EF4-FFF2-40B4-BE49-F238E27FC236}">
                <a16:creationId xmlns:a16="http://schemas.microsoft.com/office/drawing/2014/main" id="{25681ABC-19BD-F04F-80F9-220D92C518BF}"/>
              </a:ext>
            </a:extLst>
          </p:cNvPr>
          <p:cNvSpPr>
            <a:spLocks noChangeArrowheads="1"/>
          </p:cNvSpPr>
          <p:nvPr/>
        </p:nvSpPr>
        <p:spPr bwMode="auto">
          <a:xfrm>
            <a:off x="582613" y="1966913"/>
            <a:ext cx="5029200" cy="609600"/>
          </a:xfrm>
          <a:prstGeom prst="roundRect">
            <a:avLst>
              <a:gd name="adj" fmla="val 16667"/>
            </a:avLst>
          </a:prstGeom>
          <a:solidFill>
            <a:schemeClr val="accent1"/>
          </a:solidFill>
          <a:ln w="12700">
            <a:solidFill>
              <a:schemeClr val="tx1"/>
            </a:solidFill>
            <a:round/>
            <a:headEnd/>
            <a:tailEnd/>
          </a:ln>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0" name="AutoShape 29">
            <a:extLst>
              <a:ext uri="{FF2B5EF4-FFF2-40B4-BE49-F238E27FC236}">
                <a16:creationId xmlns:a16="http://schemas.microsoft.com/office/drawing/2014/main" id="{2EDBB738-783C-5D44-8EC3-9222FB67B898}"/>
              </a:ext>
            </a:extLst>
          </p:cNvPr>
          <p:cNvSpPr>
            <a:spLocks noChangeArrowheads="1"/>
          </p:cNvSpPr>
          <p:nvPr/>
        </p:nvSpPr>
        <p:spPr bwMode="auto">
          <a:xfrm>
            <a:off x="585788" y="1366838"/>
            <a:ext cx="5022850" cy="511175"/>
          </a:xfrm>
          <a:prstGeom prst="roundRect">
            <a:avLst>
              <a:gd name="adj" fmla="val 16667"/>
            </a:avLst>
          </a:prstGeom>
          <a:solidFill>
            <a:srgbClr val="CCFF33"/>
          </a:solidFill>
          <a:ln w="12700">
            <a:solidFill>
              <a:schemeClr val="tx1"/>
            </a:solidFill>
            <a:round/>
            <a:headEnd/>
            <a:tailEnd/>
          </a:ln>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ko-KR" altLang="en-US" sz="2400" b="0" i="0" u="none" strike="noStrike" kern="1200" cap="none" spc="0" normalizeH="0" baseline="0" noProof="0">
              <a:ln>
                <a:noFill/>
              </a:ln>
              <a:solidFill>
                <a:srgbClr val="000000"/>
              </a:solidFill>
              <a:effectLst/>
              <a:uLnTx/>
              <a:uFillTx/>
              <a:latin typeface="Verdana" panose="020B0604030504040204" pitchFamily="34" charset="0"/>
              <a:ea typeface="굴림" panose="020B0600000101010101" pitchFamily="34" charset="-127"/>
              <a:cs typeface="+mn-cs"/>
            </a:endParaRPr>
          </a:p>
        </p:txBody>
      </p:sp>
      <p:sp>
        <p:nvSpPr>
          <p:cNvPr id="31" name="AutoShape 30">
            <a:extLst>
              <a:ext uri="{FF2B5EF4-FFF2-40B4-BE49-F238E27FC236}">
                <a16:creationId xmlns:a16="http://schemas.microsoft.com/office/drawing/2014/main" id="{B88DBEA5-DB08-5A47-83EF-35EC62FEADEF}"/>
              </a:ext>
            </a:extLst>
          </p:cNvPr>
          <p:cNvSpPr>
            <a:spLocks noChangeArrowheads="1"/>
          </p:cNvSpPr>
          <p:nvPr/>
        </p:nvSpPr>
        <p:spPr bwMode="auto">
          <a:xfrm>
            <a:off x="582613" y="2652713"/>
            <a:ext cx="5029200" cy="533400"/>
          </a:xfrm>
          <a:prstGeom prst="roundRect">
            <a:avLst>
              <a:gd name="adj" fmla="val 16667"/>
            </a:avLst>
          </a:prstGeom>
          <a:solidFill>
            <a:srgbClr val="FF00FF"/>
          </a:solidFill>
          <a:ln w="12700">
            <a:solidFill>
              <a:schemeClr val="tx1"/>
            </a:solidFill>
            <a:round/>
            <a:headEnd/>
            <a:tailEnd/>
          </a:ln>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2" name="AutoShape 31">
            <a:extLst>
              <a:ext uri="{FF2B5EF4-FFF2-40B4-BE49-F238E27FC236}">
                <a16:creationId xmlns:a16="http://schemas.microsoft.com/office/drawing/2014/main" id="{D934769C-0EDE-D34D-BEA9-97008A48BBEF}"/>
              </a:ext>
            </a:extLst>
          </p:cNvPr>
          <p:cNvSpPr>
            <a:spLocks noChangeArrowheads="1"/>
          </p:cNvSpPr>
          <p:nvPr/>
        </p:nvSpPr>
        <p:spPr bwMode="auto">
          <a:xfrm>
            <a:off x="582613" y="3338513"/>
            <a:ext cx="5029200" cy="457200"/>
          </a:xfrm>
          <a:prstGeom prst="roundRect">
            <a:avLst>
              <a:gd name="adj" fmla="val 16667"/>
            </a:avLst>
          </a:prstGeom>
          <a:solidFill>
            <a:srgbClr val="FFFF66"/>
          </a:solidFill>
          <a:ln w="12700">
            <a:solidFill>
              <a:schemeClr val="tx1"/>
            </a:solidFill>
            <a:round/>
            <a:headEnd/>
            <a:tailEnd/>
          </a:ln>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3" name="Text Box 32">
            <a:extLst>
              <a:ext uri="{FF2B5EF4-FFF2-40B4-BE49-F238E27FC236}">
                <a16:creationId xmlns:a16="http://schemas.microsoft.com/office/drawing/2014/main" id="{E5A36F07-4B19-0647-8148-145446F54E7F}"/>
              </a:ext>
            </a:extLst>
          </p:cNvPr>
          <p:cNvSpPr txBox="1">
            <a:spLocks noChangeArrowheads="1"/>
          </p:cNvSpPr>
          <p:nvPr/>
        </p:nvSpPr>
        <p:spPr bwMode="auto">
          <a:xfrm>
            <a:off x="3748088" y="990600"/>
            <a:ext cx="20828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ko-KR" sz="1400" b="1" i="1" u="none" strike="noStrike" kern="1200" cap="none" spc="0" normalizeH="0" baseline="0" noProof="0">
                <a:ln>
                  <a:noFill/>
                </a:ln>
                <a:solidFill>
                  <a:srgbClr val="BDE11B"/>
                </a:solidFill>
                <a:effectLst/>
                <a:uLnTx/>
                <a:uFillTx/>
                <a:latin typeface="Verdana" panose="020B0604030504040204" pitchFamily="34" charset="0"/>
                <a:ea typeface="굴림" panose="020B0600000101010101" pitchFamily="34" charset="-127"/>
                <a:cs typeface="+mn-cs"/>
              </a:rPr>
              <a:t>Vector Instruction</a:t>
            </a:r>
          </a:p>
        </p:txBody>
      </p:sp>
      <p:grpSp>
        <p:nvGrpSpPr>
          <p:cNvPr id="6" name="Group 5">
            <a:extLst>
              <a:ext uri="{FF2B5EF4-FFF2-40B4-BE49-F238E27FC236}">
                <a16:creationId xmlns:a16="http://schemas.microsoft.com/office/drawing/2014/main" id="{49618600-3366-4E4B-BCFC-B6B29CFB77FE}"/>
              </a:ext>
            </a:extLst>
          </p:cNvPr>
          <p:cNvGrpSpPr>
            <a:grpSpLocks/>
          </p:cNvGrpSpPr>
          <p:nvPr/>
        </p:nvGrpSpPr>
        <p:grpSpPr bwMode="auto">
          <a:xfrm>
            <a:off x="811213" y="1357313"/>
            <a:ext cx="1981200" cy="2590800"/>
            <a:chOff x="949325" y="1509713"/>
            <a:chExt cx="1981200" cy="2590800"/>
          </a:xfrm>
        </p:grpSpPr>
        <p:sp>
          <p:nvSpPr>
            <p:cNvPr id="51229" name="AutoShape 33">
              <a:extLst>
                <a:ext uri="{FF2B5EF4-FFF2-40B4-BE49-F238E27FC236}">
                  <a16:creationId xmlns:a16="http://schemas.microsoft.com/office/drawing/2014/main" id="{9B76FB2D-20A6-E14B-938B-56A57F41F975}"/>
                </a:ext>
              </a:extLst>
            </p:cNvPr>
            <p:cNvSpPr>
              <a:spLocks noChangeArrowheads="1"/>
            </p:cNvSpPr>
            <p:nvPr/>
          </p:nvSpPr>
          <p:spPr bwMode="auto">
            <a:xfrm>
              <a:off x="1198563" y="1601788"/>
              <a:ext cx="700088" cy="401638"/>
            </a:xfrm>
            <a:prstGeom prst="roundRect">
              <a:avLst>
                <a:gd name="adj" fmla="val 16667"/>
              </a:avLst>
            </a:prstGeom>
            <a:solidFill>
              <a:schemeClr val="hlink"/>
            </a:solidFill>
            <a:ln w="3175">
              <a:solidFill>
                <a:schemeClr val="tx1"/>
              </a:solidFill>
              <a:round/>
              <a:headEnd/>
              <a:tailEnd/>
            </a:ln>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ko-KR" sz="1800" b="0" i="0" u="none" strike="noStrike" kern="1200" cap="none" spc="0" normalizeH="0" baseline="0" noProof="0">
                  <a:ln>
                    <a:noFill/>
                  </a:ln>
                  <a:solidFill>
                    <a:srgbClr val="FFFFFF"/>
                  </a:solidFill>
                  <a:effectLst/>
                  <a:uLnTx/>
                  <a:uFillTx/>
                  <a:latin typeface="Verdana" panose="020B0604030504040204" pitchFamily="34" charset="0"/>
                  <a:ea typeface="굴림" panose="020B0600000101010101" pitchFamily="34" charset="-127"/>
                  <a:cs typeface="+mn-cs"/>
                </a:rPr>
                <a:t>load</a:t>
              </a:r>
            </a:p>
          </p:txBody>
        </p:sp>
        <p:sp>
          <p:nvSpPr>
            <p:cNvPr id="51230" name="AutoShape 34">
              <a:extLst>
                <a:ext uri="{FF2B5EF4-FFF2-40B4-BE49-F238E27FC236}">
                  <a16:creationId xmlns:a16="http://schemas.microsoft.com/office/drawing/2014/main" id="{EA55D63B-D139-DB4C-B0B5-9B2949E07F77}"/>
                </a:ext>
              </a:extLst>
            </p:cNvPr>
            <p:cNvSpPr>
              <a:spLocks noChangeArrowheads="1"/>
            </p:cNvSpPr>
            <p:nvPr/>
          </p:nvSpPr>
          <p:spPr bwMode="auto">
            <a:xfrm>
              <a:off x="2112963" y="2211388"/>
              <a:ext cx="700088" cy="401638"/>
            </a:xfrm>
            <a:prstGeom prst="roundRect">
              <a:avLst>
                <a:gd name="adj" fmla="val 16667"/>
              </a:avLst>
            </a:prstGeom>
            <a:solidFill>
              <a:schemeClr val="hlink"/>
            </a:solidFill>
            <a:ln w="3175">
              <a:solidFill>
                <a:schemeClr val="tx1"/>
              </a:solidFill>
              <a:round/>
              <a:headEnd/>
              <a:tailEnd/>
            </a:ln>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ko-KR" sz="1800" b="0" i="0" u="none" strike="noStrike" kern="1200" cap="none" spc="0" normalizeH="0" baseline="0" noProof="0">
                  <a:ln>
                    <a:noFill/>
                  </a:ln>
                  <a:solidFill>
                    <a:srgbClr val="FFFFFF"/>
                  </a:solidFill>
                  <a:effectLst/>
                  <a:uLnTx/>
                  <a:uFillTx/>
                  <a:latin typeface="Verdana" panose="020B0604030504040204" pitchFamily="34" charset="0"/>
                  <a:ea typeface="굴림" panose="020B0600000101010101" pitchFamily="34" charset="-127"/>
                  <a:cs typeface="+mn-cs"/>
                </a:rPr>
                <a:t>load</a:t>
              </a:r>
            </a:p>
          </p:txBody>
        </p:sp>
        <p:sp>
          <p:nvSpPr>
            <p:cNvPr id="51231" name="AutoShape 35">
              <a:extLst>
                <a:ext uri="{FF2B5EF4-FFF2-40B4-BE49-F238E27FC236}">
                  <a16:creationId xmlns:a16="http://schemas.microsoft.com/office/drawing/2014/main" id="{032AF07E-35D0-C74F-87B7-B81331BA9107}"/>
                </a:ext>
              </a:extLst>
            </p:cNvPr>
            <p:cNvSpPr>
              <a:spLocks noChangeArrowheads="1"/>
            </p:cNvSpPr>
            <p:nvPr/>
          </p:nvSpPr>
          <p:spPr bwMode="auto">
            <a:xfrm>
              <a:off x="1573213" y="2897188"/>
              <a:ext cx="638175" cy="401638"/>
            </a:xfrm>
            <a:prstGeom prst="roundRect">
              <a:avLst>
                <a:gd name="adj" fmla="val 16667"/>
              </a:avLst>
            </a:prstGeom>
            <a:solidFill>
              <a:schemeClr val="hlink"/>
            </a:solidFill>
            <a:ln w="3175">
              <a:solidFill>
                <a:schemeClr val="tx1"/>
              </a:solidFill>
              <a:round/>
              <a:headEnd/>
              <a:tailEnd/>
            </a:ln>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ko-KR" sz="1800" b="0" i="0" u="none" strike="noStrike" kern="1200" cap="none" spc="0" normalizeH="0" baseline="0" noProof="0">
                  <a:ln>
                    <a:noFill/>
                  </a:ln>
                  <a:solidFill>
                    <a:srgbClr val="FFFFFF"/>
                  </a:solidFill>
                  <a:effectLst/>
                  <a:uLnTx/>
                  <a:uFillTx/>
                  <a:latin typeface="Verdana" panose="020B0604030504040204" pitchFamily="34" charset="0"/>
                  <a:ea typeface="굴림" panose="020B0600000101010101" pitchFamily="34" charset="-127"/>
                  <a:cs typeface="+mn-cs"/>
                </a:rPr>
                <a:t>add</a:t>
              </a:r>
            </a:p>
          </p:txBody>
        </p:sp>
        <p:sp>
          <p:nvSpPr>
            <p:cNvPr id="51232" name="AutoShape 36">
              <a:extLst>
                <a:ext uri="{FF2B5EF4-FFF2-40B4-BE49-F238E27FC236}">
                  <a16:creationId xmlns:a16="http://schemas.microsoft.com/office/drawing/2014/main" id="{F8DAD219-441B-6146-AE11-9F7927A97D13}"/>
                </a:ext>
              </a:extLst>
            </p:cNvPr>
            <p:cNvSpPr>
              <a:spLocks noChangeArrowheads="1"/>
            </p:cNvSpPr>
            <p:nvPr/>
          </p:nvSpPr>
          <p:spPr bwMode="auto">
            <a:xfrm>
              <a:off x="1530350" y="3506788"/>
              <a:ext cx="800100" cy="401638"/>
            </a:xfrm>
            <a:prstGeom prst="roundRect">
              <a:avLst>
                <a:gd name="adj" fmla="val 16667"/>
              </a:avLst>
            </a:prstGeom>
            <a:solidFill>
              <a:schemeClr val="hlink"/>
            </a:solidFill>
            <a:ln w="3175">
              <a:solidFill>
                <a:schemeClr val="tx1"/>
              </a:solidFill>
              <a:round/>
              <a:headEnd/>
              <a:tailEnd/>
            </a:ln>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ko-KR" sz="1800" b="0" i="0" u="none" strike="noStrike" kern="1200" cap="none" spc="0" normalizeH="0" baseline="0" noProof="0">
                  <a:ln>
                    <a:noFill/>
                  </a:ln>
                  <a:solidFill>
                    <a:srgbClr val="FFFFFF"/>
                  </a:solidFill>
                  <a:effectLst/>
                  <a:uLnTx/>
                  <a:uFillTx/>
                  <a:latin typeface="Verdana" panose="020B0604030504040204" pitchFamily="34" charset="0"/>
                  <a:ea typeface="굴림" panose="020B0600000101010101" pitchFamily="34" charset="-127"/>
                  <a:cs typeface="+mn-cs"/>
                </a:rPr>
                <a:t>store</a:t>
              </a:r>
            </a:p>
          </p:txBody>
        </p:sp>
        <p:sp>
          <p:nvSpPr>
            <p:cNvPr id="51233" name="Line 37">
              <a:extLst>
                <a:ext uri="{FF2B5EF4-FFF2-40B4-BE49-F238E27FC236}">
                  <a16:creationId xmlns:a16="http://schemas.microsoft.com/office/drawing/2014/main" id="{0F919D5A-54EE-7848-8A03-3E1B8580B97D}"/>
                </a:ext>
              </a:extLst>
            </p:cNvPr>
            <p:cNvSpPr>
              <a:spLocks noChangeShapeType="1"/>
            </p:cNvSpPr>
            <p:nvPr/>
          </p:nvSpPr>
          <p:spPr bwMode="auto">
            <a:xfrm>
              <a:off x="1558925" y="2043113"/>
              <a:ext cx="228600" cy="838200"/>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51234" name="Line 38">
              <a:extLst>
                <a:ext uri="{FF2B5EF4-FFF2-40B4-BE49-F238E27FC236}">
                  <a16:creationId xmlns:a16="http://schemas.microsoft.com/office/drawing/2014/main" id="{7A76A743-8AAA-DA48-9D49-296C0D32C805}"/>
                </a:ext>
              </a:extLst>
            </p:cNvPr>
            <p:cNvSpPr>
              <a:spLocks noChangeShapeType="1"/>
            </p:cNvSpPr>
            <p:nvPr/>
          </p:nvSpPr>
          <p:spPr bwMode="auto">
            <a:xfrm flipH="1">
              <a:off x="2016125" y="2652713"/>
              <a:ext cx="228600" cy="228600"/>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51235" name="Line 39">
              <a:extLst>
                <a:ext uri="{FF2B5EF4-FFF2-40B4-BE49-F238E27FC236}">
                  <a16:creationId xmlns:a16="http://schemas.microsoft.com/office/drawing/2014/main" id="{55EDE4B4-7EC0-8F4B-97F8-EFEE763E0B91}"/>
                </a:ext>
              </a:extLst>
            </p:cNvPr>
            <p:cNvSpPr>
              <a:spLocks noChangeShapeType="1"/>
            </p:cNvSpPr>
            <p:nvPr/>
          </p:nvSpPr>
          <p:spPr bwMode="auto">
            <a:xfrm>
              <a:off x="1939925" y="3338513"/>
              <a:ext cx="0" cy="152400"/>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51236" name="AutoShape 47">
              <a:extLst>
                <a:ext uri="{FF2B5EF4-FFF2-40B4-BE49-F238E27FC236}">
                  <a16:creationId xmlns:a16="http://schemas.microsoft.com/office/drawing/2014/main" id="{8203B3F5-884B-F84C-95D1-61F13D1759C9}"/>
                </a:ext>
              </a:extLst>
            </p:cNvPr>
            <p:cNvSpPr>
              <a:spLocks noChangeArrowheads="1"/>
            </p:cNvSpPr>
            <p:nvPr/>
          </p:nvSpPr>
          <p:spPr bwMode="auto">
            <a:xfrm>
              <a:off x="949325" y="1509713"/>
              <a:ext cx="1981200" cy="2590800"/>
            </a:xfrm>
            <a:prstGeom prst="roundRect">
              <a:avLst>
                <a:gd name="adj" fmla="val 16667"/>
              </a:avLst>
            </a:prstGeom>
            <a:noFill/>
            <a:ln w="38100" cap="rnd">
              <a:solidFill>
                <a:schemeClr val="tx1"/>
              </a:solidFill>
              <a:prstDash val="sysDot"/>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5" name="Group 4">
            <a:extLst>
              <a:ext uri="{FF2B5EF4-FFF2-40B4-BE49-F238E27FC236}">
                <a16:creationId xmlns:a16="http://schemas.microsoft.com/office/drawing/2014/main" id="{2ECC79BC-161C-FB4B-BA87-1413A3C11C7A}"/>
              </a:ext>
            </a:extLst>
          </p:cNvPr>
          <p:cNvGrpSpPr>
            <a:grpSpLocks/>
          </p:cNvGrpSpPr>
          <p:nvPr/>
        </p:nvGrpSpPr>
        <p:grpSpPr bwMode="auto">
          <a:xfrm>
            <a:off x="2792413" y="1357313"/>
            <a:ext cx="1981200" cy="2590800"/>
            <a:chOff x="2930525" y="1509713"/>
            <a:chExt cx="1981200" cy="2590800"/>
          </a:xfrm>
        </p:grpSpPr>
        <p:sp>
          <p:nvSpPr>
            <p:cNvPr id="51221" name="AutoShape 40">
              <a:extLst>
                <a:ext uri="{FF2B5EF4-FFF2-40B4-BE49-F238E27FC236}">
                  <a16:creationId xmlns:a16="http://schemas.microsoft.com/office/drawing/2014/main" id="{1E0D7D70-BA17-5642-B8C5-B1E11D65A106}"/>
                </a:ext>
              </a:extLst>
            </p:cNvPr>
            <p:cNvSpPr>
              <a:spLocks noChangeArrowheads="1"/>
            </p:cNvSpPr>
            <p:nvPr/>
          </p:nvSpPr>
          <p:spPr bwMode="auto">
            <a:xfrm>
              <a:off x="3103563" y="1601788"/>
              <a:ext cx="700088" cy="401638"/>
            </a:xfrm>
            <a:prstGeom prst="roundRect">
              <a:avLst>
                <a:gd name="adj" fmla="val 16667"/>
              </a:avLst>
            </a:prstGeom>
            <a:solidFill>
              <a:schemeClr val="accent2"/>
            </a:solidFill>
            <a:ln w="3175">
              <a:solidFill>
                <a:schemeClr val="tx1"/>
              </a:solidFill>
              <a:round/>
              <a:headEnd/>
              <a:tailEnd/>
            </a:ln>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ko-KR" sz="1800" b="0" i="0" u="none" strike="noStrike" kern="1200" cap="none" spc="0" normalizeH="0" baseline="0" noProof="0">
                  <a:ln>
                    <a:noFill/>
                  </a:ln>
                  <a:solidFill>
                    <a:srgbClr val="FFFFFF"/>
                  </a:solidFill>
                  <a:effectLst/>
                  <a:uLnTx/>
                  <a:uFillTx/>
                  <a:latin typeface="Verdana" panose="020B0604030504040204" pitchFamily="34" charset="0"/>
                  <a:ea typeface="굴림" panose="020B0600000101010101" pitchFamily="34" charset="-127"/>
                  <a:cs typeface="+mn-cs"/>
                </a:rPr>
                <a:t>load</a:t>
              </a:r>
            </a:p>
          </p:txBody>
        </p:sp>
        <p:sp>
          <p:nvSpPr>
            <p:cNvPr id="51222" name="AutoShape 41">
              <a:extLst>
                <a:ext uri="{FF2B5EF4-FFF2-40B4-BE49-F238E27FC236}">
                  <a16:creationId xmlns:a16="http://schemas.microsoft.com/office/drawing/2014/main" id="{441159BA-EECF-D747-BF64-FB70B727A115}"/>
                </a:ext>
              </a:extLst>
            </p:cNvPr>
            <p:cNvSpPr>
              <a:spLocks noChangeArrowheads="1"/>
            </p:cNvSpPr>
            <p:nvPr/>
          </p:nvSpPr>
          <p:spPr bwMode="auto">
            <a:xfrm>
              <a:off x="4017963" y="2211388"/>
              <a:ext cx="700088" cy="401638"/>
            </a:xfrm>
            <a:prstGeom prst="roundRect">
              <a:avLst>
                <a:gd name="adj" fmla="val 16667"/>
              </a:avLst>
            </a:prstGeom>
            <a:solidFill>
              <a:schemeClr val="accent2"/>
            </a:solidFill>
            <a:ln w="3175">
              <a:solidFill>
                <a:schemeClr val="tx1"/>
              </a:solidFill>
              <a:round/>
              <a:headEnd/>
              <a:tailEnd/>
            </a:ln>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ko-KR" sz="1800" b="0" i="0" u="none" strike="noStrike" kern="1200" cap="none" spc="0" normalizeH="0" baseline="0" noProof="0">
                  <a:ln>
                    <a:noFill/>
                  </a:ln>
                  <a:solidFill>
                    <a:srgbClr val="FFFFFF"/>
                  </a:solidFill>
                  <a:effectLst/>
                  <a:uLnTx/>
                  <a:uFillTx/>
                  <a:latin typeface="Verdana" panose="020B0604030504040204" pitchFamily="34" charset="0"/>
                  <a:ea typeface="굴림" panose="020B0600000101010101" pitchFamily="34" charset="-127"/>
                  <a:cs typeface="+mn-cs"/>
                </a:rPr>
                <a:t>load</a:t>
              </a:r>
            </a:p>
          </p:txBody>
        </p:sp>
        <p:sp>
          <p:nvSpPr>
            <p:cNvPr id="51223" name="AutoShape 42">
              <a:extLst>
                <a:ext uri="{FF2B5EF4-FFF2-40B4-BE49-F238E27FC236}">
                  <a16:creationId xmlns:a16="http://schemas.microsoft.com/office/drawing/2014/main" id="{1DBFB248-848E-A642-AADF-CDB090F308ED}"/>
                </a:ext>
              </a:extLst>
            </p:cNvPr>
            <p:cNvSpPr>
              <a:spLocks noChangeArrowheads="1"/>
            </p:cNvSpPr>
            <p:nvPr/>
          </p:nvSpPr>
          <p:spPr bwMode="auto">
            <a:xfrm>
              <a:off x="3478213" y="2897188"/>
              <a:ext cx="638175" cy="401638"/>
            </a:xfrm>
            <a:prstGeom prst="roundRect">
              <a:avLst>
                <a:gd name="adj" fmla="val 16667"/>
              </a:avLst>
            </a:prstGeom>
            <a:solidFill>
              <a:schemeClr val="accent2"/>
            </a:solidFill>
            <a:ln w="3175">
              <a:solidFill>
                <a:schemeClr val="tx1"/>
              </a:solidFill>
              <a:round/>
              <a:headEnd/>
              <a:tailEnd/>
            </a:ln>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ko-KR" sz="1800" b="0" i="0" u="none" strike="noStrike" kern="1200" cap="none" spc="0" normalizeH="0" baseline="0" noProof="0">
                  <a:ln>
                    <a:noFill/>
                  </a:ln>
                  <a:solidFill>
                    <a:srgbClr val="FFFFFF"/>
                  </a:solidFill>
                  <a:effectLst/>
                  <a:uLnTx/>
                  <a:uFillTx/>
                  <a:latin typeface="Verdana" panose="020B0604030504040204" pitchFamily="34" charset="0"/>
                  <a:ea typeface="굴림" panose="020B0600000101010101" pitchFamily="34" charset="-127"/>
                  <a:cs typeface="+mn-cs"/>
                </a:rPr>
                <a:t>add</a:t>
              </a:r>
            </a:p>
          </p:txBody>
        </p:sp>
        <p:sp>
          <p:nvSpPr>
            <p:cNvPr id="51224" name="AutoShape 43">
              <a:extLst>
                <a:ext uri="{FF2B5EF4-FFF2-40B4-BE49-F238E27FC236}">
                  <a16:creationId xmlns:a16="http://schemas.microsoft.com/office/drawing/2014/main" id="{272C0E3F-FC52-0942-B67F-BB350238F422}"/>
                </a:ext>
              </a:extLst>
            </p:cNvPr>
            <p:cNvSpPr>
              <a:spLocks noChangeArrowheads="1"/>
            </p:cNvSpPr>
            <p:nvPr/>
          </p:nvSpPr>
          <p:spPr bwMode="auto">
            <a:xfrm>
              <a:off x="3435350" y="3506788"/>
              <a:ext cx="800100" cy="401638"/>
            </a:xfrm>
            <a:prstGeom prst="roundRect">
              <a:avLst>
                <a:gd name="adj" fmla="val 16667"/>
              </a:avLst>
            </a:prstGeom>
            <a:solidFill>
              <a:schemeClr val="accent2"/>
            </a:solidFill>
            <a:ln w="3175">
              <a:solidFill>
                <a:schemeClr val="tx1"/>
              </a:solidFill>
              <a:round/>
              <a:headEnd/>
              <a:tailEnd/>
            </a:ln>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ko-KR" sz="1800" b="0" i="0" u="none" strike="noStrike" kern="1200" cap="none" spc="0" normalizeH="0" baseline="0" noProof="0">
                  <a:ln>
                    <a:noFill/>
                  </a:ln>
                  <a:solidFill>
                    <a:srgbClr val="FFFFFF"/>
                  </a:solidFill>
                  <a:effectLst/>
                  <a:uLnTx/>
                  <a:uFillTx/>
                  <a:latin typeface="Verdana" panose="020B0604030504040204" pitchFamily="34" charset="0"/>
                  <a:ea typeface="굴림" panose="020B0600000101010101" pitchFamily="34" charset="-127"/>
                  <a:cs typeface="+mn-cs"/>
                </a:rPr>
                <a:t>store</a:t>
              </a:r>
            </a:p>
          </p:txBody>
        </p:sp>
        <p:sp>
          <p:nvSpPr>
            <p:cNvPr id="51225" name="Line 44">
              <a:extLst>
                <a:ext uri="{FF2B5EF4-FFF2-40B4-BE49-F238E27FC236}">
                  <a16:creationId xmlns:a16="http://schemas.microsoft.com/office/drawing/2014/main" id="{A8FEA5B2-F3C2-2042-A1AC-66B2F0C7B4C7}"/>
                </a:ext>
              </a:extLst>
            </p:cNvPr>
            <p:cNvSpPr>
              <a:spLocks noChangeShapeType="1"/>
            </p:cNvSpPr>
            <p:nvPr/>
          </p:nvSpPr>
          <p:spPr bwMode="auto">
            <a:xfrm>
              <a:off x="3387725" y="2043113"/>
              <a:ext cx="304800" cy="838200"/>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51226" name="Line 45">
              <a:extLst>
                <a:ext uri="{FF2B5EF4-FFF2-40B4-BE49-F238E27FC236}">
                  <a16:creationId xmlns:a16="http://schemas.microsoft.com/office/drawing/2014/main" id="{D89E2541-F4A9-5D48-AB5D-4E8E70AD9D6D}"/>
                </a:ext>
              </a:extLst>
            </p:cNvPr>
            <p:cNvSpPr>
              <a:spLocks noChangeShapeType="1"/>
            </p:cNvSpPr>
            <p:nvPr/>
          </p:nvSpPr>
          <p:spPr bwMode="auto">
            <a:xfrm flipH="1">
              <a:off x="3921125" y="2652713"/>
              <a:ext cx="228600" cy="228600"/>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51227" name="Line 46">
              <a:extLst>
                <a:ext uri="{FF2B5EF4-FFF2-40B4-BE49-F238E27FC236}">
                  <a16:creationId xmlns:a16="http://schemas.microsoft.com/office/drawing/2014/main" id="{0699DF37-7A83-E347-B558-0D2EE1C6B8DC}"/>
                </a:ext>
              </a:extLst>
            </p:cNvPr>
            <p:cNvSpPr>
              <a:spLocks noChangeShapeType="1"/>
            </p:cNvSpPr>
            <p:nvPr/>
          </p:nvSpPr>
          <p:spPr bwMode="auto">
            <a:xfrm>
              <a:off x="3844925" y="3338513"/>
              <a:ext cx="0" cy="152400"/>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51228" name="AutoShape 48">
              <a:extLst>
                <a:ext uri="{FF2B5EF4-FFF2-40B4-BE49-F238E27FC236}">
                  <a16:creationId xmlns:a16="http://schemas.microsoft.com/office/drawing/2014/main" id="{D55C3536-ACDD-0B49-BFC5-528DFC22F320}"/>
                </a:ext>
              </a:extLst>
            </p:cNvPr>
            <p:cNvSpPr>
              <a:spLocks noChangeArrowheads="1"/>
            </p:cNvSpPr>
            <p:nvPr/>
          </p:nvSpPr>
          <p:spPr bwMode="auto">
            <a:xfrm>
              <a:off x="2930525" y="1509713"/>
              <a:ext cx="1981200" cy="2590800"/>
            </a:xfrm>
            <a:prstGeom prst="roundRect">
              <a:avLst>
                <a:gd name="adj" fmla="val 16667"/>
              </a:avLst>
            </a:prstGeom>
            <a:noFill/>
            <a:ln w="38100" cap="rnd">
              <a:solidFill>
                <a:schemeClr val="tx1"/>
              </a:solidFill>
              <a:prstDash val="sysDot"/>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50" name="Text Box 49">
            <a:extLst>
              <a:ext uri="{FF2B5EF4-FFF2-40B4-BE49-F238E27FC236}">
                <a16:creationId xmlns:a16="http://schemas.microsoft.com/office/drawing/2014/main" id="{2EBD2235-B2DF-3843-885C-D788C7C6F62E}"/>
              </a:ext>
            </a:extLst>
          </p:cNvPr>
          <p:cNvSpPr txBox="1">
            <a:spLocks noChangeArrowheads="1"/>
          </p:cNvSpPr>
          <p:nvPr/>
        </p:nvSpPr>
        <p:spPr bwMode="auto">
          <a:xfrm>
            <a:off x="811213" y="4054475"/>
            <a:ext cx="6858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ko-KR" sz="1800" b="0" i="0" u="none" strike="noStrike" kern="1200" cap="none" spc="0" normalizeH="0" baseline="0" noProof="0">
                <a:ln>
                  <a:noFill/>
                </a:ln>
                <a:solidFill>
                  <a:srgbClr val="000000"/>
                </a:solidFill>
                <a:effectLst/>
                <a:uLnTx/>
                <a:uFillTx/>
                <a:latin typeface="Verdana" panose="020B0604030504040204" pitchFamily="34" charset="0"/>
                <a:ea typeface="굴림" panose="020B0600000101010101" pitchFamily="34" charset="-127"/>
                <a:cs typeface="+mn-cs"/>
              </a:rPr>
              <a:t>Iter. 1</a:t>
            </a:r>
          </a:p>
        </p:txBody>
      </p:sp>
      <p:sp>
        <p:nvSpPr>
          <p:cNvPr id="51" name="Text Box 50">
            <a:extLst>
              <a:ext uri="{FF2B5EF4-FFF2-40B4-BE49-F238E27FC236}">
                <a16:creationId xmlns:a16="http://schemas.microsoft.com/office/drawing/2014/main" id="{0D9AA336-CC6D-094C-89A1-035907100076}"/>
              </a:ext>
            </a:extLst>
          </p:cNvPr>
          <p:cNvSpPr txBox="1">
            <a:spLocks noChangeArrowheads="1"/>
          </p:cNvSpPr>
          <p:nvPr/>
        </p:nvSpPr>
        <p:spPr bwMode="auto">
          <a:xfrm>
            <a:off x="2792413" y="4054475"/>
            <a:ext cx="6858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ko-KR" sz="1800" b="0" i="0" u="none" strike="noStrike" kern="1200" cap="none" spc="0" normalizeH="0" baseline="0" noProof="0">
                <a:ln>
                  <a:noFill/>
                </a:ln>
                <a:solidFill>
                  <a:srgbClr val="000000"/>
                </a:solidFill>
                <a:effectLst/>
                <a:uLnTx/>
                <a:uFillTx/>
                <a:latin typeface="Verdana" panose="020B0604030504040204" pitchFamily="34" charset="0"/>
                <a:ea typeface="굴림" panose="020B0600000101010101" pitchFamily="34" charset="-127"/>
                <a:cs typeface="+mn-cs"/>
              </a:rPr>
              <a:t>Iter. 2</a:t>
            </a:r>
          </a:p>
        </p:txBody>
      </p:sp>
      <p:sp>
        <p:nvSpPr>
          <p:cNvPr id="52" name="Text Box 51">
            <a:extLst>
              <a:ext uri="{FF2B5EF4-FFF2-40B4-BE49-F238E27FC236}">
                <a16:creationId xmlns:a16="http://schemas.microsoft.com/office/drawing/2014/main" id="{A0943D60-91ED-4A43-BD6F-3B897D019265}"/>
              </a:ext>
            </a:extLst>
          </p:cNvPr>
          <p:cNvSpPr txBox="1">
            <a:spLocks noChangeArrowheads="1"/>
          </p:cNvSpPr>
          <p:nvPr/>
        </p:nvSpPr>
        <p:spPr bwMode="auto">
          <a:xfrm>
            <a:off x="6262688" y="914400"/>
            <a:ext cx="2039937"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ko-KR" sz="1800" b="0" i="1" u="none" strike="noStrike" kern="1200" cap="none" spc="0" normalizeH="0" baseline="0" noProof="0">
                <a:ln>
                  <a:noFill/>
                </a:ln>
                <a:solidFill>
                  <a:srgbClr val="000000"/>
                </a:solidFill>
                <a:effectLst/>
                <a:uLnTx/>
                <a:uFillTx/>
                <a:latin typeface="Verdana" panose="020B0604030504040204" pitchFamily="34" charset="0"/>
                <a:ea typeface="굴림" panose="020B0600000101010101" pitchFamily="34" charset="-127"/>
                <a:cs typeface="+mn-cs"/>
              </a:rPr>
              <a:t>Vectorized Code</a:t>
            </a:r>
          </a:p>
        </p:txBody>
      </p:sp>
      <p:sp>
        <p:nvSpPr>
          <p:cNvPr id="56" name="Line 55">
            <a:extLst>
              <a:ext uri="{FF2B5EF4-FFF2-40B4-BE49-F238E27FC236}">
                <a16:creationId xmlns:a16="http://schemas.microsoft.com/office/drawing/2014/main" id="{594B8310-0842-1142-B329-3118843A2240}"/>
              </a:ext>
            </a:extLst>
          </p:cNvPr>
          <p:cNvSpPr>
            <a:spLocks noChangeShapeType="1"/>
          </p:cNvSpPr>
          <p:nvPr/>
        </p:nvSpPr>
        <p:spPr bwMode="auto">
          <a:xfrm>
            <a:off x="4926013" y="2347913"/>
            <a:ext cx="533400" cy="0"/>
          </a:xfrm>
          <a:prstGeom prst="line">
            <a:avLst/>
          </a:prstGeom>
          <a:noFill/>
          <a:ln w="76200">
            <a:solidFill>
              <a:schemeClr val="tx1"/>
            </a:solidFill>
            <a:prstDash val="sysDot"/>
            <a:round/>
            <a:headEnd/>
            <a:tailEnd/>
          </a:ln>
          <a:extLst>
            <a:ext uri="{909E8E84-426E-40DD-AFC4-6F175D3DCCD1}">
              <a14:hiddenFill xmlns:a14="http://schemas.microsoft.com/office/drawing/2010/main">
                <a:noFill/>
              </a14:hiddenFill>
            </a:ext>
          </a:extLst>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59" name="Text Box 26">
            <a:extLst>
              <a:ext uri="{FF2B5EF4-FFF2-40B4-BE49-F238E27FC236}">
                <a16:creationId xmlns:a16="http://schemas.microsoft.com/office/drawing/2014/main" id="{F20F2238-FE09-4C4E-917E-422C5D5336FF}"/>
              </a:ext>
            </a:extLst>
          </p:cNvPr>
          <p:cNvSpPr txBox="1">
            <a:spLocks noChangeArrowheads="1"/>
          </p:cNvSpPr>
          <p:nvPr/>
        </p:nvSpPr>
        <p:spPr bwMode="auto">
          <a:xfrm>
            <a:off x="3429000" y="4230688"/>
            <a:ext cx="5867400" cy="22463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3175">
                <a:solidFill>
                  <a:srgbClr val="000000"/>
                </a:solidFill>
                <a:miter lim="800000"/>
                <a:headEnd/>
                <a:tailEnd/>
              </a14:hiddenLine>
            </a:ext>
          </a:extLst>
        </p:spPr>
        <p:txBody>
          <a:bodyPr anchor="ct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ko-KR" sz="2000" b="0" i="0" u="none" strike="noStrike" kern="1200" cap="none" spc="0" normalizeH="0" baseline="0" noProof="0" dirty="0">
                <a:ln>
                  <a:noFill/>
                </a:ln>
                <a:solidFill>
                  <a:srgbClr val="000000"/>
                </a:solidFill>
                <a:effectLst/>
                <a:uLnTx/>
                <a:uFillTx/>
                <a:latin typeface="Tahoma"/>
                <a:ea typeface="굴림" charset="0"/>
                <a:cs typeface="굴림" charset="0"/>
              </a:rPr>
              <a:t>Realization</a:t>
            </a:r>
            <a:r>
              <a:rPr kumimoji="0" lang="en-US" altLang="ko-KR" sz="2000" b="0" i="0" u="none" strike="noStrike" kern="1200" cap="none" spc="0" normalizeH="0" baseline="0" noProof="0" dirty="0">
                <a:ln>
                  <a:noFill/>
                </a:ln>
                <a:solidFill>
                  <a:srgbClr val="0000FF"/>
                </a:solidFill>
                <a:effectLst/>
                <a:uLnTx/>
                <a:uFillTx/>
                <a:latin typeface="Tahoma"/>
                <a:ea typeface="굴림" charset="0"/>
                <a:cs typeface="굴림" charset="0"/>
              </a:rPr>
              <a:t>: Each iteration is independent</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ko-KR" sz="2000" b="0" i="0" u="none" strike="noStrike" kern="1200" cap="none" spc="0" normalizeH="0" baseline="0" noProof="0" dirty="0">
              <a:ln>
                <a:noFill/>
              </a:ln>
              <a:solidFill>
                <a:srgbClr val="0000FF"/>
              </a:solidFill>
              <a:effectLst/>
              <a:uLnTx/>
              <a:uFillTx/>
              <a:latin typeface="Tahoma"/>
              <a:ea typeface="굴림" charset="0"/>
              <a:cs typeface="굴림"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ko-KR" sz="2000" b="0" i="0" u="none" strike="noStrike" kern="1200" cap="none" spc="0" normalizeH="0" baseline="0" noProof="0" dirty="0">
                <a:ln>
                  <a:noFill/>
                </a:ln>
                <a:solidFill>
                  <a:srgbClr val="000000"/>
                </a:solidFill>
                <a:effectLst/>
                <a:uLnTx/>
                <a:uFillTx/>
                <a:latin typeface="Tahoma"/>
                <a:ea typeface="굴림" charset="0"/>
                <a:cs typeface="굴림" charset="0"/>
              </a:rPr>
              <a:t>Idea: </a:t>
            </a:r>
            <a:r>
              <a:rPr kumimoji="0" lang="en-US" altLang="ko-KR" sz="2000" b="0" i="0" u="none" strike="noStrike" kern="1200" cap="none" spc="0" normalizeH="0" baseline="0" noProof="0" dirty="0">
                <a:ln>
                  <a:noFill/>
                </a:ln>
                <a:solidFill>
                  <a:srgbClr val="0000FF"/>
                </a:solidFill>
                <a:effectLst/>
                <a:uLnTx/>
                <a:uFillTx/>
                <a:latin typeface="Tahoma"/>
                <a:ea typeface="굴림" charset="0"/>
                <a:cs typeface="굴림" charset="0"/>
              </a:rPr>
              <a:t>Programmer or compiler generates a SIMD instruction to execute the same instruction from all iterations across different data</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ko-KR" sz="2000" b="0" i="0" u="none" strike="noStrike" kern="1200" cap="none" spc="0" normalizeH="0" baseline="0" noProof="0" dirty="0">
              <a:ln>
                <a:noFill/>
              </a:ln>
              <a:solidFill>
                <a:srgbClr val="0000FF"/>
              </a:solidFill>
              <a:effectLst/>
              <a:uLnTx/>
              <a:uFillTx/>
              <a:latin typeface="Tahoma"/>
              <a:ea typeface="굴림" charset="0"/>
              <a:cs typeface="굴림"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ko-KR" sz="2000" b="0" i="0" u="none" strike="noStrike" kern="1200" cap="none" spc="0" normalizeH="0" baseline="0" noProof="0" dirty="0">
                <a:ln>
                  <a:noFill/>
                </a:ln>
                <a:solidFill>
                  <a:srgbClr val="FF0000"/>
                </a:solidFill>
                <a:effectLst/>
                <a:uLnTx/>
                <a:uFillTx/>
                <a:latin typeface="Tahoma"/>
                <a:ea typeface="굴림" charset="0"/>
                <a:cs typeface="굴림" charset="0"/>
              </a:rPr>
              <a:t>Best executed by a SIMD processor (vector, array)</a:t>
            </a:r>
          </a:p>
        </p:txBody>
      </p:sp>
      <p:sp>
        <p:nvSpPr>
          <p:cNvPr id="4" name="TextBox 3">
            <a:extLst>
              <a:ext uri="{FF2B5EF4-FFF2-40B4-BE49-F238E27FC236}">
                <a16:creationId xmlns:a16="http://schemas.microsoft.com/office/drawing/2014/main" id="{077EDEC5-AAD7-AB4A-9811-20F65A6CD4FB}"/>
              </a:ext>
            </a:extLst>
          </p:cNvPr>
          <p:cNvSpPr txBox="1">
            <a:spLocks noChangeArrowheads="1"/>
          </p:cNvSpPr>
          <p:nvPr/>
        </p:nvSpPr>
        <p:spPr bwMode="auto">
          <a:xfrm>
            <a:off x="6338888" y="1447800"/>
            <a:ext cx="173196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VLD     A </a:t>
            </a:r>
            <a:r>
              <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sym typeface="Wingdings" pitchFamily="2" charset="2"/>
              </a:rPr>
              <a:t> V1</a:t>
            </a:r>
          </a:p>
        </p:txBody>
      </p:sp>
      <p:sp>
        <p:nvSpPr>
          <p:cNvPr id="60" name="TextBox 59">
            <a:extLst>
              <a:ext uri="{FF2B5EF4-FFF2-40B4-BE49-F238E27FC236}">
                <a16:creationId xmlns:a16="http://schemas.microsoft.com/office/drawing/2014/main" id="{DD40FF3C-D898-8248-87B7-41DF3ABC68D7}"/>
              </a:ext>
            </a:extLst>
          </p:cNvPr>
          <p:cNvSpPr txBox="1">
            <a:spLocks noChangeArrowheads="1"/>
          </p:cNvSpPr>
          <p:nvPr/>
        </p:nvSpPr>
        <p:spPr bwMode="auto">
          <a:xfrm>
            <a:off x="6338888" y="2133600"/>
            <a:ext cx="175736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VLD     B </a:t>
            </a:r>
            <a:r>
              <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sym typeface="Wingdings" pitchFamily="2" charset="2"/>
              </a:rPr>
              <a:t> V2</a:t>
            </a:r>
          </a:p>
        </p:txBody>
      </p:sp>
      <p:sp>
        <p:nvSpPr>
          <p:cNvPr id="61" name="TextBox 60">
            <a:extLst>
              <a:ext uri="{FF2B5EF4-FFF2-40B4-BE49-F238E27FC236}">
                <a16:creationId xmlns:a16="http://schemas.microsoft.com/office/drawing/2014/main" id="{31FAC47A-EE76-4040-AE0C-27072C5D0A3C}"/>
              </a:ext>
            </a:extLst>
          </p:cNvPr>
          <p:cNvSpPr txBox="1">
            <a:spLocks noChangeArrowheads="1"/>
          </p:cNvSpPr>
          <p:nvPr/>
        </p:nvSpPr>
        <p:spPr bwMode="auto">
          <a:xfrm>
            <a:off x="6338888" y="2743200"/>
            <a:ext cx="26066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VADD     V1 + V2 </a:t>
            </a:r>
            <a:r>
              <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sym typeface="Wingdings" pitchFamily="2" charset="2"/>
              </a:rPr>
              <a:t> V3</a:t>
            </a:r>
          </a:p>
        </p:txBody>
      </p:sp>
      <p:sp>
        <p:nvSpPr>
          <p:cNvPr id="62" name="TextBox 61">
            <a:extLst>
              <a:ext uri="{FF2B5EF4-FFF2-40B4-BE49-F238E27FC236}">
                <a16:creationId xmlns:a16="http://schemas.microsoft.com/office/drawing/2014/main" id="{D542F69E-FEED-0342-AFCF-EF7E5E942D66}"/>
              </a:ext>
            </a:extLst>
          </p:cNvPr>
          <p:cNvSpPr txBox="1">
            <a:spLocks noChangeArrowheads="1"/>
          </p:cNvSpPr>
          <p:nvPr/>
        </p:nvSpPr>
        <p:spPr bwMode="auto">
          <a:xfrm>
            <a:off x="6386513" y="3429000"/>
            <a:ext cx="176688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VST     V3 </a:t>
            </a:r>
            <a:r>
              <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sym typeface="Wingdings" pitchFamily="2" charset="2"/>
              </a:rPr>
              <a:t> C</a:t>
            </a:r>
          </a:p>
        </p:txBody>
      </p:sp>
    </p:spTree>
    <p:extLst>
      <p:ext uri="{BB962C8B-B14F-4D97-AF65-F5344CB8AC3E}">
        <p14:creationId xmlns:p14="http://schemas.microsoft.com/office/powerpoint/2010/main" val="16122216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9">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xit" presetSubtype="0" fill="hold" nodeType="clickEffect">
                                  <p:stCondLst>
                                    <p:cond delay="0"/>
                                  </p:stCondLst>
                                  <p:childTnLst>
                                    <p:set>
                                      <p:cBhvr>
                                        <p:cTn id="10" dur="1" fill="hold">
                                          <p:stCondLst>
                                            <p:cond delay="0"/>
                                          </p:stCondLst>
                                        </p:cTn>
                                        <p:tgtEl>
                                          <p:spTgt spid="2"/>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0"/>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1"/>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56"/>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nodeType="clickEffect">
                                  <p:stCondLst>
                                    <p:cond delay="0"/>
                                  </p:stCondLst>
                                  <p:childTnLst>
                                    <p:set>
                                      <p:cBhvr>
                                        <p:cTn id="28" dur="1" fill="hold">
                                          <p:stCondLst>
                                            <p:cond delay="0"/>
                                          </p:stCondLst>
                                        </p:cTn>
                                        <p:tgtEl>
                                          <p:spTgt spid="59">
                                            <p:txEl>
                                              <p:pRg st="2" end="2"/>
                                            </p:txEl>
                                          </p:spTgt>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0"/>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3"/>
                                        </p:tgtEl>
                                        <p:attrNameLst>
                                          <p:attrName>style.visibility</p:attrName>
                                        </p:attrNameLst>
                                      </p:cBhvr>
                                      <p:to>
                                        <p:strVal val="visible"/>
                                      </p:to>
                                    </p:set>
                                  </p:childTnLst>
                                </p:cTn>
                              </p:par>
                            </p:childTnLst>
                          </p:cTn>
                        </p:par>
                      </p:childTnLst>
                    </p:cTn>
                  </p:par>
                  <p:par>
                    <p:cTn id="37" fill="hold" nodeType="clickPar">
                      <p:stCondLst>
                        <p:cond delay="indefinite"/>
                      </p:stCondLst>
                      <p:childTnLst>
                        <p:par>
                          <p:cTn id="38" fill="hold" nodeType="withGroup">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52"/>
                                        </p:tgtEl>
                                        <p:attrNameLst>
                                          <p:attrName>style.visibility</p:attrName>
                                        </p:attrNameLst>
                                      </p:cBhvr>
                                      <p:to>
                                        <p:strVal val="visible"/>
                                      </p:to>
                                    </p:set>
                                  </p:childTnLst>
                                </p:cTn>
                              </p:par>
                            </p:childTnLst>
                          </p:cTn>
                        </p:par>
                      </p:childTnLst>
                    </p:cTn>
                  </p:par>
                  <p:par>
                    <p:cTn id="41" fill="hold" nodeType="clickPar">
                      <p:stCondLst>
                        <p:cond delay="indefinite"/>
                      </p:stCondLst>
                      <p:childTnLst>
                        <p:par>
                          <p:cTn id="42" fill="hold" nodeType="withGroup">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4"/>
                                        </p:tgtEl>
                                        <p:attrNameLst>
                                          <p:attrName>style.visibility</p:attrName>
                                        </p:attrNameLst>
                                      </p:cBhvr>
                                      <p:to>
                                        <p:strVal val="visible"/>
                                      </p:to>
                                    </p:set>
                                  </p:childTnLst>
                                </p:cTn>
                              </p:par>
                            </p:childTnLst>
                          </p:cTn>
                        </p:par>
                      </p:childTnLst>
                    </p:cTn>
                  </p:par>
                  <p:par>
                    <p:cTn id="45" fill="hold" nodeType="clickPar">
                      <p:stCondLst>
                        <p:cond delay="indefinite"/>
                      </p:stCondLst>
                      <p:childTnLst>
                        <p:par>
                          <p:cTn id="46" fill="hold" nodeType="withGroup">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9"/>
                                        </p:tgtEl>
                                        <p:attrNameLst>
                                          <p:attrName>style.visibility</p:attrName>
                                        </p:attrNameLst>
                                      </p:cBhvr>
                                      <p:to>
                                        <p:strVal val="visible"/>
                                      </p:to>
                                    </p:set>
                                  </p:childTnLst>
                                </p:cTn>
                              </p:par>
                            </p:childTnLst>
                          </p:cTn>
                        </p:par>
                      </p:childTnLst>
                    </p:cTn>
                  </p:par>
                  <p:par>
                    <p:cTn id="49" fill="hold" nodeType="clickPar">
                      <p:stCondLst>
                        <p:cond delay="indefinite"/>
                      </p:stCondLst>
                      <p:childTnLst>
                        <p:par>
                          <p:cTn id="50" fill="hold" nodeType="withGroup">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60"/>
                                        </p:tgtEl>
                                        <p:attrNameLst>
                                          <p:attrName>style.visibility</p:attrName>
                                        </p:attrNameLst>
                                      </p:cBhvr>
                                      <p:to>
                                        <p:strVal val="visible"/>
                                      </p:to>
                                    </p:set>
                                  </p:childTnLst>
                                </p:cTn>
                              </p:par>
                            </p:childTnLst>
                          </p:cTn>
                        </p:par>
                      </p:childTnLst>
                    </p:cTn>
                  </p:par>
                  <p:par>
                    <p:cTn id="53" fill="hold" nodeType="clickPar">
                      <p:stCondLst>
                        <p:cond delay="indefinite"/>
                      </p:stCondLst>
                      <p:childTnLst>
                        <p:par>
                          <p:cTn id="54" fill="hold" nodeType="withGroup">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31"/>
                                        </p:tgtEl>
                                        <p:attrNameLst>
                                          <p:attrName>style.visibility</p:attrName>
                                        </p:attrNameLst>
                                      </p:cBhvr>
                                      <p:to>
                                        <p:strVal val="visible"/>
                                      </p:to>
                                    </p:set>
                                  </p:childTnLst>
                                </p:cTn>
                              </p:par>
                            </p:childTnLst>
                          </p:cTn>
                        </p:par>
                      </p:childTnLst>
                    </p:cTn>
                  </p:par>
                  <p:par>
                    <p:cTn id="57" fill="hold" nodeType="clickPar">
                      <p:stCondLst>
                        <p:cond delay="indefinite"/>
                      </p:stCondLst>
                      <p:childTnLst>
                        <p:par>
                          <p:cTn id="58" fill="hold" nodeType="withGroup">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61"/>
                                        </p:tgtEl>
                                        <p:attrNameLst>
                                          <p:attrName>style.visibility</p:attrName>
                                        </p:attrNameLst>
                                      </p:cBhvr>
                                      <p:to>
                                        <p:strVal val="visible"/>
                                      </p:to>
                                    </p:set>
                                  </p:childTnLst>
                                </p:cTn>
                              </p:par>
                            </p:childTnLst>
                          </p:cTn>
                        </p:par>
                      </p:childTnLst>
                    </p:cTn>
                  </p:par>
                  <p:par>
                    <p:cTn id="61" fill="hold" nodeType="clickPar">
                      <p:stCondLst>
                        <p:cond delay="indefinite"/>
                      </p:stCondLst>
                      <p:childTnLst>
                        <p:par>
                          <p:cTn id="62" fill="hold" nodeType="withGroup">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32"/>
                                        </p:tgtEl>
                                        <p:attrNameLst>
                                          <p:attrName>style.visibility</p:attrName>
                                        </p:attrNameLst>
                                      </p:cBhvr>
                                      <p:to>
                                        <p:strVal val="visible"/>
                                      </p:to>
                                    </p:set>
                                  </p:childTnLst>
                                </p:cTn>
                              </p:par>
                            </p:childTnLst>
                          </p:cTn>
                        </p:par>
                      </p:childTnLst>
                    </p:cTn>
                  </p:par>
                  <p:par>
                    <p:cTn id="65" fill="hold" nodeType="clickPar">
                      <p:stCondLst>
                        <p:cond delay="indefinite"/>
                      </p:stCondLst>
                      <p:childTnLst>
                        <p:par>
                          <p:cTn id="66" fill="hold" nodeType="withGroup">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62"/>
                                        </p:tgtEl>
                                        <p:attrNameLst>
                                          <p:attrName>style.visibility</p:attrName>
                                        </p:attrNameLst>
                                      </p:cBhvr>
                                      <p:to>
                                        <p:strVal val="visible"/>
                                      </p:to>
                                    </p:set>
                                  </p:childTnLst>
                                </p:cTn>
                              </p:par>
                            </p:childTnLst>
                          </p:cTn>
                        </p:par>
                      </p:childTnLst>
                    </p:cTn>
                  </p:par>
                  <p:par>
                    <p:cTn id="69" fill="hold" nodeType="clickPar">
                      <p:stCondLst>
                        <p:cond delay="indefinite"/>
                      </p:stCondLst>
                      <p:childTnLst>
                        <p:par>
                          <p:cTn id="70" fill="hold" nodeType="withGroup">
                            <p:stCondLst>
                              <p:cond delay="0"/>
                            </p:stCondLst>
                            <p:childTnLst>
                              <p:par>
                                <p:cTn id="71" presetID="1" presetClass="entr" presetSubtype="0" fill="hold" nodeType="clickEffect">
                                  <p:stCondLst>
                                    <p:cond delay="0"/>
                                  </p:stCondLst>
                                  <p:childTnLst>
                                    <p:set>
                                      <p:cBhvr>
                                        <p:cTn id="72" dur="1" fill="hold">
                                          <p:stCondLst>
                                            <p:cond delay="0"/>
                                          </p:stCondLst>
                                        </p:cTn>
                                        <p:tgtEl>
                                          <p:spTgt spid="5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animBg="1"/>
      <p:bldP spid="31" grpId="0" animBg="1"/>
      <p:bldP spid="32" grpId="0" animBg="1"/>
      <p:bldP spid="33" grpId="0"/>
      <p:bldP spid="50" grpId="0"/>
      <p:bldP spid="51" grpId="0"/>
      <p:bldP spid="52" grpId="0"/>
      <p:bldP spid="4" grpId="0"/>
      <p:bldP spid="60" grpId="0"/>
      <p:bldP spid="61" grpId="0"/>
      <p:bldP spid="6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
            <a:extLst>
              <a:ext uri="{FF2B5EF4-FFF2-40B4-BE49-F238E27FC236}">
                <a16:creationId xmlns:a16="http://schemas.microsoft.com/office/drawing/2014/main" id="{2E6BD60B-7BB4-C34A-9AD1-BA6130E32136}"/>
              </a:ext>
            </a:extLst>
          </p:cNvPr>
          <p:cNvGrpSpPr>
            <a:grpSpLocks/>
          </p:cNvGrpSpPr>
          <p:nvPr/>
        </p:nvGrpSpPr>
        <p:grpSpPr bwMode="auto">
          <a:xfrm>
            <a:off x="-76200" y="1004888"/>
            <a:ext cx="3138488" cy="5243512"/>
            <a:chOff x="-39" y="921"/>
            <a:chExt cx="1977" cy="3303"/>
          </a:xfrm>
        </p:grpSpPr>
        <p:grpSp>
          <p:nvGrpSpPr>
            <p:cNvPr id="52251" name="Group 8">
              <a:extLst>
                <a:ext uri="{FF2B5EF4-FFF2-40B4-BE49-F238E27FC236}">
                  <a16:creationId xmlns:a16="http://schemas.microsoft.com/office/drawing/2014/main" id="{D371EF9C-046B-594C-968C-6570D27E24BB}"/>
                </a:ext>
              </a:extLst>
            </p:cNvPr>
            <p:cNvGrpSpPr>
              <a:grpSpLocks/>
            </p:cNvGrpSpPr>
            <p:nvPr/>
          </p:nvGrpSpPr>
          <p:grpSpPr bwMode="auto">
            <a:xfrm>
              <a:off x="673" y="1258"/>
              <a:ext cx="1017" cy="1405"/>
              <a:chOff x="721" y="922"/>
              <a:chExt cx="1017" cy="1405"/>
            </a:xfrm>
          </p:grpSpPr>
          <p:sp>
            <p:nvSpPr>
              <p:cNvPr id="52265" name="AutoShape 6">
                <a:extLst>
                  <a:ext uri="{FF2B5EF4-FFF2-40B4-BE49-F238E27FC236}">
                    <a16:creationId xmlns:a16="http://schemas.microsoft.com/office/drawing/2014/main" id="{AF89A3BD-A077-444F-897A-887D4CE0EF12}"/>
                  </a:ext>
                </a:extLst>
              </p:cNvPr>
              <p:cNvSpPr>
                <a:spLocks noChangeArrowheads="1"/>
              </p:cNvSpPr>
              <p:nvPr/>
            </p:nvSpPr>
            <p:spPr bwMode="auto">
              <a:xfrm>
                <a:off x="721" y="922"/>
                <a:ext cx="441" cy="253"/>
              </a:xfrm>
              <a:prstGeom prst="roundRect">
                <a:avLst>
                  <a:gd name="adj" fmla="val 16667"/>
                </a:avLst>
              </a:prstGeom>
              <a:solidFill>
                <a:schemeClr val="hlink"/>
              </a:solidFill>
              <a:ln w="3175">
                <a:solidFill>
                  <a:schemeClr val="tx1"/>
                </a:solidFill>
                <a:round/>
                <a:headEnd/>
                <a:tailEnd/>
              </a:ln>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ko-KR" sz="1800" b="0" i="0" u="none" strike="noStrike" kern="1200" cap="none" spc="0" normalizeH="0" baseline="0" noProof="0">
                    <a:ln>
                      <a:noFill/>
                    </a:ln>
                    <a:solidFill>
                      <a:srgbClr val="FFFFFF"/>
                    </a:solidFill>
                    <a:effectLst/>
                    <a:uLnTx/>
                    <a:uFillTx/>
                    <a:latin typeface="Verdana" panose="020B0604030504040204" pitchFamily="34" charset="0"/>
                    <a:ea typeface="굴림" panose="020B0600000101010101" pitchFamily="34" charset="-127"/>
                    <a:cs typeface="+mn-cs"/>
                  </a:rPr>
                  <a:t>load</a:t>
                </a:r>
              </a:p>
            </p:txBody>
          </p:sp>
          <p:sp>
            <p:nvSpPr>
              <p:cNvPr id="52266" name="AutoShape 7">
                <a:extLst>
                  <a:ext uri="{FF2B5EF4-FFF2-40B4-BE49-F238E27FC236}">
                    <a16:creationId xmlns:a16="http://schemas.microsoft.com/office/drawing/2014/main" id="{C4165C2F-7AB7-9640-B8C8-2C83BC8FC46D}"/>
                  </a:ext>
                </a:extLst>
              </p:cNvPr>
              <p:cNvSpPr>
                <a:spLocks noChangeArrowheads="1"/>
              </p:cNvSpPr>
              <p:nvPr/>
            </p:nvSpPr>
            <p:spPr bwMode="auto">
              <a:xfrm>
                <a:off x="1297" y="1210"/>
                <a:ext cx="441" cy="253"/>
              </a:xfrm>
              <a:prstGeom prst="roundRect">
                <a:avLst>
                  <a:gd name="adj" fmla="val 16667"/>
                </a:avLst>
              </a:prstGeom>
              <a:solidFill>
                <a:schemeClr val="hlink"/>
              </a:solidFill>
              <a:ln w="3175">
                <a:solidFill>
                  <a:schemeClr val="tx1"/>
                </a:solidFill>
                <a:round/>
                <a:headEnd/>
                <a:tailEnd/>
              </a:ln>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ko-KR" sz="1800" b="0" i="0" u="none" strike="noStrike" kern="1200" cap="none" spc="0" normalizeH="0" baseline="0" noProof="0">
                    <a:ln>
                      <a:noFill/>
                    </a:ln>
                    <a:solidFill>
                      <a:srgbClr val="FFFFFF"/>
                    </a:solidFill>
                    <a:effectLst/>
                    <a:uLnTx/>
                    <a:uFillTx/>
                    <a:latin typeface="Verdana" panose="020B0604030504040204" pitchFamily="34" charset="0"/>
                    <a:ea typeface="굴림" panose="020B0600000101010101" pitchFamily="34" charset="-127"/>
                    <a:cs typeface="+mn-cs"/>
                  </a:rPr>
                  <a:t>load</a:t>
                </a:r>
              </a:p>
            </p:txBody>
          </p:sp>
          <p:sp>
            <p:nvSpPr>
              <p:cNvPr id="52267" name="AutoShape 8">
                <a:extLst>
                  <a:ext uri="{FF2B5EF4-FFF2-40B4-BE49-F238E27FC236}">
                    <a16:creationId xmlns:a16="http://schemas.microsoft.com/office/drawing/2014/main" id="{52CC3F44-679F-DF4E-9F24-47F90568754B}"/>
                  </a:ext>
                </a:extLst>
              </p:cNvPr>
              <p:cNvSpPr>
                <a:spLocks noChangeArrowheads="1"/>
              </p:cNvSpPr>
              <p:nvPr/>
            </p:nvSpPr>
            <p:spPr bwMode="auto">
              <a:xfrm>
                <a:off x="957" y="1642"/>
                <a:ext cx="402" cy="253"/>
              </a:xfrm>
              <a:prstGeom prst="roundRect">
                <a:avLst>
                  <a:gd name="adj" fmla="val 16667"/>
                </a:avLst>
              </a:prstGeom>
              <a:solidFill>
                <a:schemeClr val="hlink"/>
              </a:solidFill>
              <a:ln w="3175">
                <a:solidFill>
                  <a:schemeClr val="tx1"/>
                </a:solidFill>
                <a:round/>
                <a:headEnd/>
                <a:tailEnd/>
              </a:ln>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ko-KR" sz="1800" b="0" i="0" u="none" strike="noStrike" kern="1200" cap="none" spc="0" normalizeH="0" baseline="0" noProof="0">
                    <a:ln>
                      <a:noFill/>
                    </a:ln>
                    <a:solidFill>
                      <a:srgbClr val="FFFFFF"/>
                    </a:solidFill>
                    <a:effectLst/>
                    <a:uLnTx/>
                    <a:uFillTx/>
                    <a:latin typeface="Verdana" panose="020B0604030504040204" pitchFamily="34" charset="0"/>
                    <a:ea typeface="굴림" panose="020B0600000101010101" pitchFamily="34" charset="-127"/>
                    <a:cs typeface="+mn-cs"/>
                  </a:rPr>
                  <a:t>add</a:t>
                </a:r>
              </a:p>
            </p:txBody>
          </p:sp>
          <p:sp>
            <p:nvSpPr>
              <p:cNvPr id="52268" name="AutoShape 9">
                <a:extLst>
                  <a:ext uri="{FF2B5EF4-FFF2-40B4-BE49-F238E27FC236}">
                    <a16:creationId xmlns:a16="http://schemas.microsoft.com/office/drawing/2014/main" id="{66D5E32D-D834-B44E-AAE6-535DA0878522}"/>
                  </a:ext>
                </a:extLst>
              </p:cNvPr>
              <p:cNvSpPr>
                <a:spLocks noChangeArrowheads="1"/>
              </p:cNvSpPr>
              <p:nvPr/>
            </p:nvSpPr>
            <p:spPr bwMode="auto">
              <a:xfrm>
                <a:off x="930" y="2074"/>
                <a:ext cx="504" cy="253"/>
              </a:xfrm>
              <a:prstGeom prst="roundRect">
                <a:avLst>
                  <a:gd name="adj" fmla="val 16667"/>
                </a:avLst>
              </a:prstGeom>
              <a:solidFill>
                <a:schemeClr val="hlink"/>
              </a:solidFill>
              <a:ln w="3175">
                <a:solidFill>
                  <a:schemeClr val="tx1"/>
                </a:solidFill>
                <a:round/>
                <a:headEnd/>
                <a:tailEnd/>
              </a:ln>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ko-KR" sz="1800" b="0" i="0" u="none" strike="noStrike" kern="1200" cap="none" spc="0" normalizeH="0" baseline="0" noProof="0">
                    <a:ln>
                      <a:noFill/>
                    </a:ln>
                    <a:solidFill>
                      <a:srgbClr val="FFFFFF"/>
                    </a:solidFill>
                    <a:effectLst/>
                    <a:uLnTx/>
                    <a:uFillTx/>
                    <a:latin typeface="Verdana" panose="020B0604030504040204" pitchFamily="34" charset="0"/>
                    <a:ea typeface="굴림" panose="020B0600000101010101" pitchFamily="34" charset="-127"/>
                    <a:cs typeface="+mn-cs"/>
                  </a:rPr>
                  <a:t>store</a:t>
                </a:r>
              </a:p>
            </p:txBody>
          </p:sp>
          <p:sp>
            <p:nvSpPr>
              <p:cNvPr id="52269" name="Line 10">
                <a:extLst>
                  <a:ext uri="{FF2B5EF4-FFF2-40B4-BE49-F238E27FC236}">
                    <a16:creationId xmlns:a16="http://schemas.microsoft.com/office/drawing/2014/main" id="{1FEE3294-35ED-E149-A346-B0CD7AB99754}"/>
                  </a:ext>
                </a:extLst>
              </p:cNvPr>
              <p:cNvSpPr>
                <a:spLocks noChangeShapeType="1"/>
              </p:cNvSpPr>
              <p:nvPr/>
            </p:nvSpPr>
            <p:spPr bwMode="auto">
              <a:xfrm>
                <a:off x="948" y="1200"/>
                <a:ext cx="144" cy="432"/>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52270" name="Line 11">
                <a:extLst>
                  <a:ext uri="{FF2B5EF4-FFF2-40B4-BE49-F238E27FC236}">
                    <a16:creationId xmlns:a16="http://schemas.microsoft.com/office/drawing/2014/main" id="{CEB5DF33-95F7-C84B-8CF6-BB3DFF6C4C6D}"/>
                  </a:ext>
                </a:extLst>
              </p:cNvPr>
              <p:cNvSpPr>
                <a:spLocks noChangeShapeType="1"/>
              </p:cNvSpPr>
              <p:nvPr/>
            </p:nvSpPr>
            <p:spPr bwMode="auto">
              <a:xfrm flipH="1">
                <a:off x="1236" y="1488"/>
                <a:ext cx="192" cy="144"/>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52271" name="Line 12">
                <a:extLst>
                  <a:ext uri="{FF2B5EF4-FFF2-40B4-BE49-F238E27FC236}">
                    <a16:creationId xmlns:a16="http://schemas.microsoft.com/office/drawing/2014/main" id="{E8B2D5EE-683D-7F4B-A8E0-E5079A419533}"/>
                  </a:ext>
                </a:extLst>
              </p:cNvPr>
              <p:cNvSpPr>
                <a:spLocks noChangeShapeType="1"/>
              </p:cNvSpPr>
              <p:nvPr/>
            </p:nvSpPr>
            <p:spPr bwMode="auto">
              <a:xfrm>
                <a:off x="1188" y="1920"/>
                <a:ext cx="0" cy="144"/>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52252" name="Group 13">
              <a:extLst>
                <a:ext uri="{FF2B5EF4-FFF2-40B4-BE49-F238E27FC236}">
                  <a16:creationId xmlns:a16="http://schemas.microsoft.com/office/drawing/2014/main" id="{1DBE1507-D07A-BE40-A950-BF102502CB02}"/>
                </a:ext>
              </a:extLst>
            </p:cNvPr>
            <p:cNvGrpSpPr>
              <a:grpSpLocks/>
            </p:cNvGrpSpPr>
            <p:nvPr/>
          </p:nvGrpSpPr>
          <p:grpSpPr bwMode="auto">
            <a:xfrm>
              <a:off x="685" y="2746"/>
              <a:ext cx="1017" cy="1405"/>
              <a:chOff x="733" y="2410"/>
              <a:chExt cx="1017" cy="1405"/>
            </a:xfrm>
          </p:grpSpPr>
          <p:sp>
            <p:nvSpPr>
              <p:cNvPr id="52258" name="AutoShape 14">
                <a:extLst>
                  <a:ext uri="{FF2B5EF4-FFF2-40B4-BE49-F238E27FC236}">
                    <a16:creationId xmlns:a16="http://schemas.microsoft.com/office/drawing/2014/main" id="{C4E2930B-3A0F-5F45-BC7C-8014F27277BD}"/>
                  </a:ext>
                </a:extLst>
              </p:cNvPr>
              <p:cNvSpPr>
                <a:spLocks noChangeArrowheads="1"/>
              </p:cNvSpPr>
              <p:nvPr/>
            </p:nvSpPr>
            <p:spPr bwMode="auto">
              <a:xfrm>
                <a:off x="733" y="2410"/>
                <a:ext cx="441" cy="253"/>
              </a:xfrm>
              <a:prstGeom prst="roundRect">
                <a:avLst>
                  <a:gd name="adj" fmla="val 16667"/>
                </a:avLst>
              </a:prstGeom>
              <a:solidFill>
                <a:schemeClr val="accent2"/>
              </a:solidFill>
              <a:ln w="3175">
                <a:solidFill>
                  <a:schemeClr val="tx1"/>
                </a:solidFill>
                <a:round/>
                <a:headEnd/>
                <a:tailEnd/>
              </a:ln>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ko-KR" sz="1800" b="0" i="0" u="none" strike="noStrike" kern="1200" cap="none" spc="0" normalizeH="0" baseline="0" noProof="0">
                    <a:ln>
                      <a:noFill/>
                    </a:ln>
                    <a:solidFill>
                      <a:srgbClr val="FFFFFF"/>
                    </a:solidFill>
                    <a:effectLst/>
                    <a:uLnTx/>
                    <a:uFillTx/>
                    <a:latin typeface="Verdana" panose="020B0604030504040204" pitchFamily="34" charset="0"/>
                    <a:ea typeface="굴림" panose="020B0600000101010101" pitchFamily="34" charset="-127"/>
                    <a:cs typeface="+mn-cs"/>
                  </a:rPr>
                  <a:t>load</a:t>
                </a:r>
              </a:p>
            </p:txBody>
          </p:sp>
          <p:sp>
            <p:nvSpPr>
              <p:cNvPr id="52259" name="AutoShape 15">
                <a:extLst>
                  <a:ext uri="{FF2B5EF4-FFF2-40B4-BE49-F238E27FC236}">
                    <a16:creationId xmlns:a16="http://schemas.microsoft.com/office/drawing/2014/main" id="{3DFA6063-D8B1-914D-A1B2-1E44DAFA72B3}"/>
                  </a:ext>
                </a:extLst>
              </p:cNvPr>
              <p:cNvSpPr>
                <a:spLocks noChangeArrowheads="1"/>
              </p:cNvSpPr>
              <p:nvPr/>
            </p:nvSpPr>
            <p:spPr bwMode="auto">
              <a:xfrm>
                <a:off x="1309" y="2698"/>
                <a:ext cx="441" cy="253"/>
              </a:xfrm>
              <a:prstGeom prst="roundRect">
                <a:avLst>
                  <a:gd name="adj" fmla="val 16667"/>
                </a:avLst>
              </a:prstGeom>
              <a:solidFill>
                <a:schemeClr val="accent2"/>
              </a:solidFill>
              <a:ln w="3175">
                <a:solidFill>
                  <a:schemeClr val="tx1"/>
                </a:solidFill>
                <a:round/>
                <a:headEnd/>
                <a:tailEnd/>
              </a:ln>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ko-KR" sz="1800" b="0" i="0" u="none" strike="noStrike" kern="1200" cap="none" spc="0" normalizeH="0" baseline="0" noProof="0">
                    <a:ln>
                      <a:noFill/>
                    </a:ln>
                    <a:solidFill>
                      <a:srgbClr val="FFFFFF"/>
                    </a:solidFill>
                    <a:effectLst/>
                    <a:uLnTx/>
                    <a:uFillTx/>
                    <a:latin typeface="Verdana" panose="020B0604030504040204" pitchFamily="34" charset="0"/>
                    <a:ea typeface="굴림" panose="020B0600000101010101" pitchFamily="34" charset="-127"/>
                    <a:cs typeface="+mn-cs"/>
                  </a:rPr>
                  <a:t>load</a:t>
                </a:r>
              </a:p>
            </p:txBody>
          </p:sp>
          <p:sp>
            <p:nvSpPr>
              <p:cNvPr id="52260" name="AutoShape 16">
                <a:extLst>
                  <a:ext uri="{FF2B5EF4-FFF2-40B4-BE49-F238E27FC236}">
                    <a16:creationId xmlns:a16="http://schemas.microsoft.com/office/drawing/2014/main" id="{B302117A-5F70-564A-A1D4-D88BEC6EBE2E}"/>
                  </a:ext>
                </a:extLst>
              </p:cNvPr>
              <p:cNvSpPr>
                <a:spLocks noChangeArrowheads="1"/>
              </p:cNvSpPr>
              <p:nvPr/>
            </p:nvSpPr>
            <p:spPr bwMode="auto">
              <a:xfrm>
                <a:off x="969" y="3130"/>
                <a:ext cx="402" cy="253"/>
              </a:xfrm>
              <a:prstGeom prst="roundRect">
                <a:avLst>
                  <a:gd name="adj" fmla="val 16667"/>
                </a:avLst>
              </a:prstGeom>
              <a:solidFill>
                <a:schemeClr val="accent2"/>
              </a:solidFill>
              <a:ln w="3175">
                <a:solidFill>
                  <a:schemeClr val="tx1"/>
                </a:solidFill>
                <a:round/>
                <a:headEnd/>
                <a:tailEnd/>
              </a:ln>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ko-KR" sz="1800" b="0" i="0" u="none" strike="noStrike" kern="1200" cap="none" spc="0" normalizeH="0" baseline="0" noProof="0">
                    <a:ln>
                      <a:noFill/>
                    </a:ln>
                    <a:solidFill>
                      <a:srgbClr val="FFFFFF"/>
                    </a:solidFill>
                    <a:effectLst/>
                    <a:uLnTx/>
                    <a:uFillTx/>
                    <a:latin typeface="Verdana" panose="020B0604030504040204" pitchFamily="34" charset="0"/>
                    <a:ea typeface="굴림" panose="020B0600000101010101" pitchFamily="34" charset="-127"/>
                    <a:cs typeface="+mn-cs"/>
                  </a:rPr>
                  <a:t>add</a:t>
                </a:r>
              </a:p>
            </p:txBody>
          </p:sp>
          <p:sp>
            <p:nvSpPr>
              <p:cNvPr id="52261" name="AutoShape 17">
                <a:extLst>
                  <a:ext uri="{FF2B5EF4-FFF2-40B4-BE49-F238E27FC236}">
                    <a16:creationId xmlns:a16="http://schemas.microsoft.com/office/drawing/2014/main" id="{21B056CB-6904-AD4D-BAFE-94AFA73A5BA8}"/>
                  </a:ext>
                </a:extLst>
              </p:cNvPr>
              <p:cNvSpPr>
                <a:spLocks noChangeArrowheads="1"/>
              </p:cNvSpPr>
              <p:nvPr/>
            </p:nvSpPr>
            <p:spPr bwMode="auto">
              <a:xfrm>
                <a:off x="942" y="3562"/>
                <a:ext cx="504" cy="253"/>
              </a:xfrm>
              <a:prstGeom prst="roundRect">
                <a:avLst>
                  <a:gd name="adj" fmla="val 16667"/>
                </a:avLst>
              </a:prstGeom>
              <a:solidFill>
                <a:schemeClr val="accent2"/>
              </a:solidFill>
              <a:ln w="3175">
                <a:solidFill>
                  <a:schemeClr val="tx1"/>
                </a:solidFill>
                <a:round/>
                <a:headEnd/>
                <a:tailEnd/>
              </a:ln>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ko-KR" sz="1800" b="0" i="0" u="none" strike="noStrike" kern="1200" cap="none" spc="0" normalizeH="0" baseline="0" noProof="0">
                    <a:ln>
                      <a:noFill/>
                    </a:ln>
                    <a:solidFill>
                      <a:srgbClr val="FFFFFF"/>
                    </a:solidFill>
                    <a:effectLst/>
                    <a:uLnTx/>
                    <a:uFillTx/>
                    <a:latin typeface="Verdana" panose="020B0604030504040204" pitchFamily="34" charset="0"/>
                    <a:ea typeface="굴림" panose="020B0600000101010101" pitchFamily="34" charset="-127"/>
                    <a:cs typeface="+mn-cs"/>
                  </a:rPr>
                  <a:t>store</a:t>
                </a:r>
              </a:p>
            </p:txBody>
          </p:sp>
          <p:sp>
            <p:nvSpPr>
              <p:cNvPr id="52262" name="Line 18">
                <a:extLst>
                  <a:ext uri="{FF2B5EF4-FFF2-40B4-BE49-F238E27FC236}">
                    <a16:creationId xmlns:a16="http://schemas.microsoft.com/office/drawing/2014/main" id="{239BB109-EBFE-BC43-8F3B-E8BDFB703D4E}"/>
                  </a:ext>
                </a:extLst>
              </p:cNvPr>
              <p:cNvSpPr>
                <a:spLocks noChangeShapeType="1"/>
              </p:cNvSpPr>
              <p:nvPr/>
            </p:nvSpPr>
            <p:spPr bwMode="auto">
              <a:xfrm>
                <a:off x="960" y="2688"/>
                <a:ext cx="144" cy="432"/>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52263" name="Line 19">
                <a:extLst>
                  <a:ext uri="{FF2B5EF4-FFF2-40B4-BE49-F238E27FC236}">
                    <a16:creationId xmlns:a16="http://schemas.microsoft.com/office/drawing/2014/main" id="{AA1A9BF3-B879-EB4D-8A37-E45BB3A8665D}"/>
                  </a:ext>
                </a:extLst>
              </p:cNvPr>
              <p:cNvSpPr>
                <a:spLocks noChangeShapeType="1"/>
              </p:cNvSpPr>
              <p:nvPr/>
            </p:nvSpPr>
            <p:spPr bwMode="auto">
              <a:xfrm flipH="1">
                <a:off x="1248" y="2976"/>
                <a:ext cx="192" cy="144"/>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52264" name="Line 20">
                <a:extLst>
                  <a:ext uri="{FF2B5EF4-FFF2-40B4-BE49-F238E27FC236}">
                    <a16:creationId xmlns:a16="http://schemas.microsoft.com/office/drawing/2014/main" id="{DFBAC9A0-C6D8-4949-AB2E-44099EE04446}"/>
                  </a:ext>
                </a:extLst>
              </p:cNvPr>
              <p:cNvSpPr>
                <a:spLocks noChangeShapeType="1"/>
              </p:cNvSpPr>
              <p:nvPr/>
            </p:nvSpPr>
            <p:spPr bwMode="auto">
              <a:xfrm>
                <a:off x="1200" y="3408"/>
                <a:ext cx="0" cy="144"/>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52253" name="AutoShape 21">
              <a:extLst>
                <a:ext uri="{FF2B5EF4-FFF2-40B4-BE49-F238E27FC236}">
                  <a16:creationId xmlns:a16="http://schemas.microsoft.com/office/drawing/2014/main" id="{1D9341D8-2D50-784B-9230-F1A6F53367FD}"/>
                </a:ext>
              </a:extLst>
            </p:cNvPr>
            <p:cNvSpPr>
              <a:spLocks noChangeArrowheads="1"/>
            </p:cNvSpPr>
            <p:nvPr/>
          </p:nvSpPr>
          <p:spPr bwMode="auto">
            <a:xfrm>
              <a:off x="528" y="1200"/>
              <a:ext cx="1248" cy="1488"/>
            </a:xfrm>
            <a:prstGeom prst="roundRect">
              <a:avLst>
                <a:gd name="adj" fmla="val 16667"/>
              </a:avLst>
            </a:prstGeom>
            <a:noFill/>
            <a:ln w="38100">
              <a:solidFill>
                <a:schemeClr val="tx1"/>
              </a:solidFill>
              <a:prstDash val="sysDot"/>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52254" name="AutoShape 22">
              <a:extLst>
                <a:ext uri="{FF2B5EF4-FFF2-40B4-BE49-F238E27FC236}">
                  <a16:creationId xmlns:a16="http://schemas.microsoft.com/office/drawing/2014/main" id="{A227AF72-689F-2643-BE31-937A47735EFA}"/>
                </a:ext>
              </a:extLst>
            </p:cNvPr>
            <p:cNvSpPr>
              <a:spLocks noChangeArrowheads="1"/>
            </p:cNvSpPr>
            <p:nvPr/>
          </p:nvSpPr>
          <p:spPr bwMode="auto">
            <a:xfrm>
              <a:off x="480" y="2736"/>
              <a:ext cx="1296" cy="1488"/>
            </a:xfrm>
            <a:prstGeom prst="roundRect">
              <a:avLst>
                <a:gd name="adj" fmla="val 16667"/>
              </a:avLst>
            </a:prstGeom>
            <a:noFill/>
            <a:ln w="38100" cap="rnd">
              <a:solidFill>
                <a:schemeClr val="tx1"/>
              </a:solidFill>
              <a:prstDash val="sysDot"/>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52255" name="Text Box 23">
              <a:extLst>
                <a:ext uri="{FF2B5EF4-FFF2-40B4-BE49-F238E27FC236}">
                  <a16:creationId xmlns:a16="http://schemas.microsoft.com/office/drawing/2014/main" id="{A95E624C-2E5E-594E-AD4C-2232FC86F3D9}"/>
                </a:ext>
              </a:extLst>
            </p:cNvPr>
            <p:cNvSpPr txBox="1">
              <a:spLocks noChangeArrowheads="1"/>
            </p:cNvSpPr>
            <p:nvPr/>
          </p:nvSpPr>
          <p:spPr bwMode="auto">
            <a:xfrm>
              <a:off x="-39" y="1593"/>
              <a:ext cx="575"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ko-KR" sz="1800" b="0" i="0" u="none" strike="noStrike" kern="1200" cap="none" spc="0" normalizeH="0" baseline="0" noProof="0">
                  <a:ln>
                    <a:noFill/>
                  </a:ln>
                  <a:solidFill>
                    <a:srgbClr val="000000"/>
                  </a:solidFill>
                  <a:effectLst/>
                  <a:uLnTx/>
                  <a:uFillTx/>
                  <a:latin typeface="Verdana" panose="020B0604030504040204" pitchFamily="34" charset="0"/>
                  <a:ea typeface="굴림" panose="020B0600000101010101" pitchFamily="34" charset="-127"/>
                  <a:cs typeface="+mn-cs"/>
                </a:rPr>
                <a:t>Iter. 1</a:t>
              </a:r>
            </a:p>
          </p:txBody>
        </p:sp>
        <p:sp>
          <p:nvSpPr>
            <p:cNvPr id="52256" name="Text Box 24">
              <a:extLst>
                <a:ext uri="{FF2B5EF4-FFF2-40B4-BE49-F238E27FC236}">
                  <a16:creationId xmlns:a16="http://schemas.microsoft.com/office/drawing/2014/main" id="{4C209938-9E32-CB49-B0D1-B426253E5F73}"/>
                </a:ext>
              </a:extLst>
            </p:cNvPr>
            <p:cNvSpPr txBox="1">
              <a:spLocks noChangeArrowheads="1"/>
            </p:cNvSpPr>
            <p:nvPr/>
          </p:nvSpPr>
          <p:spPr bwMode="auto">
            <a:xfrm>
              <a:off x="-39" y="3081"/>
              <a:ext cx="575"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ko-KR" sz="1800" b="0" i="0" u="none" strike="noStrike" kern="1200" cap="none" spc="0" normalizeH="0" baseline="0" noProof="0">
                  <a:ln>
                    <a:noFill/>
                  </a:ln>
                  <a:solidFill>
                    <a:srgbClr val="000000"/>
                  </a:solidFill>
                  <a:effectLst/>
                  <a:uLnTx/>
                  <a:uFillTx/>
                  <a:latin typeface="Verdana" panose="020B0604030504040204" pitchFamily="34" charset="0"/>
                  <a:ea typeface="굴림" panose="020B0600000101010101" pitchFamily="34" charset="-127"/>
                  <a:cs typeface="+mn-cs"/>
                </a:rPr>
                <a:t>Iter. 2</a:t>
              </a:r>
            </a:p>
          </p:txBody>
        </p:sp>
        <p:sp>
          <p:nvSpPr>
            <p:cNvPr id="52257" name="Text Box 25">
              <a:extLst>
                <a:ext uri="{FF2B5EF4-FFF2-40B4-BE49-F238E27FC236}">
                  <a16:creationId xmlns:a16="http://schemas.microsoft.com/office/drawing/2014/main" id="{B03325F3-E3E4-8D43-96F3-3932E3C6C0A8}"/>
                </a:ext>
              </a:extLst>
            </p:cNvPr>
            <p:cNvSpPr txBox="1">
              <a:spLocks noChangeArrowheads="1"/>
            </p:cNvSpPr>
            <p:nvPr/>
          </p:nvSpPr>
          <p:spPr bwMode="auto">
            <a:xfrm>
              <a:off x="146" y="921"/>
              <a:ext cx="179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ko-KR" sz="1800" b="0" i="1" u="none" strike="noStrike" kern="1200" cap="none" spc="0" normalizeH="0" baseline="0" noProof="0">
                  <a:ln>
                    <a:noFill/>
                  </a:ln>
                  <a:solidFill>
                    <a:srgbClr val="000000"/>
                  </a:solidFill>
                  <a:effectLst/>
                  <a:uLnTx/>
                  <a:uFillTx/>
                  <a:latin typeface="Verdana" panose="020B0604030504040204" pitchFamily="34" charset="0"/>
                  <a:ea typeface="굴림" panose="020B0600000101010101" pitchFamily="34" charset="-127"/>
                  <a:cs typeface="+mn-cs"/>
                </a:rPr>
                <a:t>Scalar Sequential Code</a:t>
              </a:r>
            </a:p>
          </p:txBody>
        </p:sp>
      </p:grpSp>
      <p:sp>
        <p:nvSpPr>
          <p:cNvPr id="52226" name="Title 1">
            <a:extLst>
              <a:ext uri="{FF2B5EF4-FFF2-40B4-BE49-F238E27FC236}">
                <a16:creationId xmlns:a16="http://schemas.microsoft.com/office/drawing/2014/main" id="{020CC68B-7291-3B43-885B-2D019BBF9095}"/>
              </a:ext>
            </a:extLst>
          </p:cNvPr>
          <p:cNvSpPr>
            <a:spLocks noGrp="1"/>
          </p:cNvSpPr>
          <p:nvPr>
            <p:ph type="title"/>
          </p:nvPr>
        </p:nvSpPr>
        <p:spPr>
          <a:xfrm>
            <a:off x="152400" y="152400"/>
            <a:ext cx="8915400" cy="1066800"/>
          </a:xfrm>
        </p:spPr>
        <p:txBody>
          <a:bodyPr/>
          <a:lstStyle/>
          <a:p>
            <a:r>
              <a:rPr lang="en-US" altLang="en-US">
                <a:ea typeface="ＭＳ Ｐゴシック" panose="020B0600070205080204" pitchFamily="34" charset="-128"/>
              </a:rPr>
              <a:t>Prog. Model 3: Multithreaded</a:t>
            </a:r>
          </a:p>
        </p:txBody>
      </p:sp>
      <p:sp>
        <p:nvSpPr>
          <p:cNvPr id="52227" name="Slide Number Placeholder 3">
            <a:extLst>
              <a:ext uri="{FF2B5EF4-FFF2-40B4-BE49-F238E27FC236}">
                <a16:creationId xmlns:a16="http://schemas.microsoft.com/office/drawing/2014/main" id="{B15C3B6F-514C-F54A-93D9-A8E2EC9CD8D0}"/>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41CE4F35-E2E8-904C-B4CD-52CF2719CC8B}" type="slidenum">
              <a:rPr kumimoji="0" lang="en-US" altLang="en-US" sz="1600" b="0" i="0" u="none" strike="noStrike" kern="1200" cap="none" spc="0" normalizeH="0" baseline="0" noProof="0" smtClean="0">
                <a:ln>
                  <a:noFill/>
                </a:ln>
                <a:solidFill>
                  <a:srgbClr val="000000"/>
                </a:solidFill>
                <a:effectLst/>
                <a:uLnTx/>
                <a:uFillTx/>
                <a:latin typeface="Garamond" panose="02020404030301010803" pitchFamily="18" charset="0"/>
                <a:ea typeface="ＭＳ Ｐゴシック" panose="020B0600070205080204" pitchFamily="34" charset="-128"/>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31</a:t>
            </a:fld>
            <a:endParaRPr kumimoji="0" lang="en-US" altLang="en-US" sz="1600" b="0" i="0" u="none" strike="noStrike" kern="1200" cap="none" spc="0" normalizeH="0" baseline="0" noProof="0">
              <a:ln>
                <a:noFill/>
              </a:ln>
              <a:solidFill>
                <a:srgbClr val="000000"/>
              </a:solidFill>
              <a:effectLst/>
              <a:uLnTx/>
              <a:uFillTx/>
              <a:latin typeface="Garamond" panose="02020404030301010803" pitchFamily="18" charset="0"/>
              <a:ea typeface="ＭＳ Ｐゴシック" panose="020B0600070205080204" pitchFamily="34" charset="-128"/>
              <a:cs typeface="Arial" panose="020B0604020202020204" pitchFamily="34" charset="0"/>
            </a:endParaRPr>
          </a:p>
        </p:txBody>
      </p:sp>
      <p:sp>
        <p:nvSpPr>
          <p:cNvPr id="52228" name="Text Box 3">
            <a:extLst>
              <a:ext uri="{FF2B5EF4-FFF2-40B4-BE49-F238E27FC236}">
                <a16:creationId xmlns:a16="http://schemas.microsoft.com/office/drawing/2014/main" id="{1218884E-93B4-F946-B6BE-9D44F4076FA7}"/>
              </a:ext>
            </a:extLst>
          </p:cNvPr>
          <p:cNvSpPr txBox="1">
            <a:spLocks noChangeArrowheads="1"/>
          </p:cNvSpPr>
          <p:nvPr/>
        </p:nvSpPr>
        <p:spPr bwMode="auto">
          <a:xfrm>
            <a:off x="6248400" y="152400"/>
            <a:ext cx="301625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10000"/>
              </a:spcBef>
              <a:spcAft>
                <a:spcPct val="0"/>
              </a:spcAft>
              <a:buClrTx/>
              <a:buSzTx/>
              <a:buFontTx/>
              <a:buNone/>
              <a:tabLst/>
              <a:defRPr/>
            </a:pPr>
            <a:r>
              <a:rPr kumimoji="0" lang="en-US" altLang="ko-KR" sz="1600" b="1" i="0" u="none" strike="noStrike" kern="1200" cap="none" spc="0" normalizeH="0" baseline="0" noProof="0">
                <a:ln>
                  <a:noFill/>
                </a:ln>
                <a:solidFill>
                  <a:srgbClr val="000000"/>
                </a:solidFill>
                <a:effectLst/>
                <a:uLnTx/>
                <a:uFillTx/>
                <a:latin typeface="Courier New" panose="02070309020205020404" pitchFamily="49" charset="0"/>
                <a:ea typeface="굴림" panose="020B0600000101010101" pitchFamily="34" charset="-127"/>
                <a:cs typeface="+mn-cs"/>
              </a:rPr>
              <a:t>for (i=0; i &lt; N; i++)</a:t>
            </a:r>
          </a:p>
          <a:p>
            <a:pPr marL="0" marR="0" lvl="0" indent="0" algn="l" defTabSz="914400" rtl="0" eaLnBrk="1" fontAlgn="base" latinLnBrk="0" hangingPunct="1">
              <a:lnSpc>
                <a:spcPct val="100000"/>
              </a:lnSpc>
              <a:spcBef>
                <a:spcPct val="10000"/>
              </a:spcBef>
              <a:spcAft>
                <a:spcPct val="0"/>
              </a:spcAft>
              <a:buClrTx/>
              <a:buSzTx/>
              <a:buFontTx/>
              <a:buNone/>
              <a:tabLst/>
              <a:defRPr/>
            </a:pPr>
            <a:r>
              <a:rPr kumimoji="0" lang="en-US" altLang="ko-KR" sz="1600" b="1" i="0" u="none" strike="noStrike" kern="1200" cap="none" spc="0" normalizeH="0" baseline="0" noProof="0">
                <a:ln>
                  <a:noFill/>
                </a:ln>
                <a:solidFill>
                  <a:srgbClr val="000000"/>
                </a:solidFill>
                <a:effectLst/>
                <a:uLnTx/>
                <a:uFillTx/>
                <a:latin typeface="Courier New" panose="02070309020205020404" pitchFamily="49" charset="0"/>
                <a:ea typeface="굴림" panose="020B0600000101010101" pitchFamily="34" charset="-127"/>
                <a:cs typeface="+mn-cs"/>
              </a:rPr>
              <a:t>    C[i] = A[i] + B[i];</a:t>
            </a:r>
          </a:p>
        </p:txBody>
      </p:sp>
      <p:grpSp>
        <p:nvGrpSpPr>
          <p:cNvPr id="6" name="Group 5">
            <a:extLst>
              <a:ext uri="{FF2B5EF4-FFF2-40B4-BE49-F238E27FC236}">
                <a16:creationId xmlns:a16="http://schemas.microsoft.com/office/drawing/2014/main" id="{DD1EC13B-8F85-E544-BC64-CD607B4466D8}"/>
              </a:ext>
            </a:extLst>
          </p:cNvPr>
          <p:cNvGrpSpPr>
            <a:grpSpLocks/>
          </p:cNvGrpSpPr>
          <p:nvPr/>
        </p:nvGrpSpPr>
        <p:grpSpPr bwMode="auto">
          <a:xfrm>
            <a:off x="811213" y="1357313"/>
            <a:ext cx="1981200" cy="2590800"/>
            <a:chOff x="949325" y="1509713"/>
            <a:chExt cx="1981200" cy="2590800"/>
          </a:xfrm>
        </p:grpSpPr>
        <p:sp>
          <p:nvSpPr>
            <p:cNvPr id="52243" name="AutoShape 33">
              <a:extLst>
                <a:ext uri="{FF2B5EF4-FFF2-40B4-BE49-F238E27FC236}">
                  <a16:creationId xmlns:a16="http://schemas.microsoft.com/office/drawing/2014/main" id="{587796E5-21EA-2B43-86F9-596AE5C20ECD}"/>
                </a:ext>
              </a:extLst>
            </p:cNvPr>
            <p:cNvSpPr>
              <a:spLocks noChangeArrowheads="1"/>
            </p:cNvSpPr>
            <p:nvPr/>
          </p:nvSpPr>
          <p:spPr bwMode="auto">
            <a:xfrm>
              <a:off x="1198563" y="1601788"/>
              <a:ext cx="700088" cy="401638"/>
            </a:xfrm>
            <a:prstGeom prst="roundRect">
              <a:avLst>
                <a:gd name="adj" fmla="val 16667"/>
              </a:avLst>
            </a:prstGeom>
            <a:solidFill>
              <a:schemeClr val="hlink"/>
            </a:solidFill>
            <a:ln w="3175">
              <a:solidFill>
                <a:schemeClr val="tx1"/>
              </a:solidFill>
              <a:round/>
              <a:headEnd/>
              <a:tailEnd/>
            </a:ln>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ko-KR" sz="1800" b="0" i="0" u="none" strike="noStrike" kern="1200" cap="none" spc="0" normalizeH="0" baseline="0" noProof="0">
                  <a:ln>
                    <a:noFill/>
                  </a:ln>
                  <a:solidFill>
                    <a:srgbClr val="FFFFFF"/>
                  </a:solidFill>
                  <a:effectLst/>
                  <a:uLnTx/>
                  <a:uFillTx/>
                  <a:latin typeface="Verdana" panose="020B0604030504040204" pitchFamily="34" charset="0"/>
                  <a:ea typeface="굴림" panose="020B0600000101010101" pitchFamily="34" charset="-127"/>
                  <a:cs typeface="+mn-cs"/>
                </a:rPr>
                <a:t>load</a:t>
              </a:r>
            </a:p>
          </p:txBody>
        </p:sp>
        <p:sp>
          <p:nvSpPr>
            <p:cNvPr id="52244" name="AutoShape 34">
              <a:extLst>
                <a:ext uri="{FF2B5EF4-FFF2-40B4-BE49-F238E27FC236}">
                  <a16:creationId xmlns:a16="http://schemas.microsoft.com/office/drawing/2014/main" id="{115FB8D7-0E92-5F46-B911-13CE414DE9E8}"/>
                </a:ext>
              </a:extLst>
            </p:cNvPr>
            <p:cNvSpPr>
              <a:spLocks noChangeArrowheads="1"/>
            </p:cNvSpPr>
            <p:nvPr/>
          </p:nvSpPr>
          <p:spPr bwMode="auto">
            <a:xfrm>
              <a:off x="2112963" y="2211388"/>
              <a:ext cx="700088" cy="401638"/>
            </a:xfrm>
            <a:prstGeom prst="roundRect">
              <a:avLst>
                <a:gd name="adj" fmla="val 16667"/>
              </a:avLst>
            </a:prstGeom>
            <a:solidFill>
              <a:schemeClr val="hlink"/>
            </a:solidFill>
            <a:ln w="3175">
              <a:solidFill>
                <a:schemeClr val="tx1"/>
              </a:solidFill>
              <a:round/>
              <a:headEnd/>
              <a:tailEnd/>
            </a:ln>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ko-KR" sz="1800" b="0" i="0" u="none" strike="noStrike" kern="1200" cap="none" spc="0" normalizeH="0" baseline="0" noProof="0">
                  <a:ln>
                    <a:noFill/>
                  </a:ln>
                  <a:solidFill>
                    <a:srgbClr val="FFFFFF"/>
                  </a:solidFill>
                  <a:effectLst/>
                  <a:uLnTx/>
                  <a:uFillTx/>
                  <a:latin typeface="Verdana" panose="020B0604030504040204" pitchFamily="34" charset="0"/>
                  <a:ea typeface="굴림" panose="020B0600000101010101" pitchFamily="34" charset="-127"/>
                  <a:cs typeface="+mn-cs"/>
                </a:rPr>
                <a:t>load</a:t>
              </a:r>
            </a:p>
          </p:txBody>
        </p:sp>
        <p:sp>
          <p:nvSpPr>
            <p:cNvPr id="52245" name="AutoShape 35">
              <a:extLst>
                <a:ext uri="{FF2B5EF4-FFF2-40B4-BE49-F238E27FC236}">
                  <a16:creationId xmlns:a16="http://schemas.microsoft.com/office/drawing/2014/main" id="{C697294A-B1B0-C34C-AF76-E27B9F6C36B9}"/>
                </a:ext>
              </a:extLst>
            </p:cNvPr>
            <p:cNvSpPr>
              <a:spLocks noChangeArrowheads="1"/>
            </p:cNvSpPr>
            <p:nvPr/>
          </p:nvSpPr>
          <p:spPr bwMode="auto">
            <a:xfrm>
              <a:off x="1573213" y="2897188"/>
              <a:ext cx="638175" cy="401638"/>
            </a:xfrm>
            <a:prstGeom prst="roundRect">
              <a:avLst>
                <a:gd name="adj" fmla="val 16667"/>
              </a:avLst>
            </a:prstGeom>
            <a:solidFill>
              <a:schemeClr val="hlink"/>
            </a:solidFill>
            <a:ln w="3175">
              <a:solidFill>
                <a:schemeClr val="tx1"/>
              </a:solidFill>
              <a:round/>
              <a:headEnd/>
              <a:tailEnd/>
            </a:ln>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ko-KR" sz="1800" b="0" i="0" u="none" strike="noStrike" kern="1200" cap="none" spc="0" normalizeH="0" baseline="0" noProof="0">
                  <a:ln>
                    <a:noFill/>
                  </a:ln>
                  <a:solidFill>
                    <a:srgbClr val="FFFFFF"/>
                  </a:solidFill>
                  <a:effectLst/>
                  <a:uLnTx/>
                  <a:uFillTx/>
                  <a:latin typeface="Verdana" panose="020B0604030504040204" pitchFamily="34" charset="0"/>
                  <a:ea typeface="굴림" panose="020B0600000101010101" pitchFamily="34" charset="-127"/>
                  <a:cs typeface="+mn-cs"/>
                </a:rPr>
                <a:t>add</a:t>
              </a:r>
            </a:p>
          </p:txBody>
        </p:sp>
        <p:sp>
          <p:nvSpPr>
            <p:cNvPr id="52246" name="AutoShape 36">
              <a:extLst>
                <a:ext uri="{FF2B5EF4-FFF2-40B4-BE49-F238E27FC236}">
                  <a16:creationId xmlns:a16="http://schemas.microsoft.com/office/drawing/2014/main" id="{2D8C612B-81B2-C342-BA55-96E27F5D2746}"/>
                </a:ext>
              </a:extLst>
            </p:cNvPr>
            <p:cNvSpPr>
              <a:spLocks noChangeArrowheads="1"/>
            </p:cNvSpPr>
            <p:nvPr/>
          </p:nvSpPr>
          <p:spPr bwMode="auto">
            <a:xfrm>
              <a:off x="1530350" y="3506788"/>
              <a:ext cx="800100" cy="401638"/>
            </a:xfrm>
            <a:prstGeom prst="roundRect">
              <a:avLst>
                <a:gd name="adj" fmla="val 16667"/>
              </a:avLst>
            </a:prstGeom>
            <a:solidFill>
              <a:schemeClr val="hlink"/>
            </a:solidFill>
            <a:ln w="3175">
              <a:solidFill>
                <a:schemeClr val="tx1"/>
              </a:solidFill>
              <a:round/>
              <a:headEnd/>
              <a:tailEnd/>
            </a:ln>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ko-KR" sz="1800" b="0" i="0" u="none" strike="noStrike" kern="1200" cap="none" spc="0" normalizeH="0" baseline="0" noProof="0">
                  <a:ln>
                    <a:noFill/>
                  </a:ln>
                  <a:solidFill>
                    <a:srgbClr val="FFFFFF"/>
                  </a:solidFill>
                  <a:effectLst/>
                  <a:uLnTx/>
                  <a:uFillTx/>
                  <a:latin typeface="Verdana" panose="020B0604030504040204" pitchFamily="34" charset="0"/>
                  <a:ea typeface="굴림" panose="020B0600000101010101" pitchFamily="34" charset="-127"/>
                  <a:cs typeface="+mn-cs"/>
                </a:rPr>
                <a:t>store</a:t>
              </a:r>
            </a:p>
          </p:txBody>
        </p:sp>
        <p:sp>
          <p:nvSpPr>
            <p:cNvPr id="52247" name="Line 37">
              <a:extLst>
                <a:ext uri="{FF2B5EF4-FFF2-40B4-BE49-F238E27FC236}">
                  <a16:creationId xmlns:a16="http://schemas.microsoft.com/office/drawing/2014/main" id="{8BFBBCF3-D904-B847-B806-1FC3C5D89E5C}"/>
                </a:ext>
              </a:extLst>
            </p:cNvPr>
            <p:cNvSpPr>
              <a:spLocks noChangeShapeType="1"/>
            </p:cNvSpPr>
            <p:nvPr/>
          </p:nvSpPr>
          <p:spPr bwMode="auto">
            <a:xfrm>
              <a:off x="1558925" y="2043113"/>
              <a:ext cx="228600" cy="838200"/>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52248" name="Line 38">
              <a:extLst>
                <a:ext uri="{FF2B5EF4-FFF2-40B4-BE49-F238E27FC236}">
                  <a16:creationId xmlns:a16="http://schemas.microsoft.com/office/drawing/2014/main" id="{B8B9A8D1-0AB9-DA44-887D-88DF58D30214}"/>
                </a:ext>
              </a:extLst>
            </p:cNvPr>
            <p:cNvSpPr>
              <a:spLocks noChangeShapeType="1"/>
            </p:cNvSpPr>
            <p:nvPr/>
          </p:nvSpPr>
          <p:spPr bwMode="auto">
            <a:xfrm flipH="1">
              <a:off x="2016125" y="2652713"/>
              <a:ext cx="228600" cy="228600"/>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52249" name="Line 39">
              <a:extLst>
                <a:ext uri="{FF2B5EF4-FFF2-40B4-BE49-F238E27FC236}">
                  <a16:creationId xmlns:a16="http://schemas.microsoft.com/office/drawing/2014/main" id="{D0FFF744-0220-D446-B8DF-BC1EA39CB39B}"/>
                </a:ext>
              </a:extLst>
            </p:cNvPr>
            <p:cNvSpPr>
              <a:spLocks noChangeShapeType="1"/>
            </p:cNvSpPr>
            <p:nvPr/>
          </p:nvSpPr>
          <p:spPr bwMode="auto">
            <a:xfrm>
              <a:off x="1939925" y="3338513"/>
              <a:ext cx="0" cy="152400"/>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52250" name="AutoShape 47">
              <a:extLst>
                <a:ext uri="{FF2B5EF4-FFF2-40B4-BE49-F238E27FC236}">
                  <a16:creationId xmlns:a16="http://schemas.microsoft.com/office/drawing/2014/main" id="{DFCC83B0-BCE9-914E-88BC-71F4EC4EF3D1}"/>
                </a:ext>
              </a:extLst>
            </p:cNvPr>
            <p:cNvSpPr>
              <a:spLocks noChangeArrowheads="1"/>
            </p:cNvSpPr>
            <p:nvPr/>
          </p:nvSpPr>
          <p:spPr bwMode="auto">
            <a:xfrm>
              <a:off x="949325" y="1509713"/>
              <a:ext cx="1981200" cy="2590800"/>
            </a:xfrm>
            <a:prstGeom prst="roundRect">
              <a:avLst>
                <a:gd name="adj" fmla="val 16667"/>
              </a:avLst>
            </a:prstGeom>
            <a:noFill/>
            <a:ln w="38100" cap="rnd">
              <a:solidFill>
                <a:schemeClr val="tx1"/>
              </a:solidFill>
              <a:prstDash val="sysDot"/>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5" name="Group 4">
            <a:extLst>
              <a:ext uri="{FF2B5EF4-FFF2-40B4-BE49-F238E27FC236}">
                <a16:creationId xmlns:a16="http://schemas.microsoft.com/office/drawing/2014/main" id="{765C6A25-AE06-BF45-A243-5B1B26B2CB68}"/>
              </a:ext>
            </a:extLst>
          </p:cNvPr>
          <p:cNvGrpSpPr>
            <a:grpSpLocks/>
          </p:cNvGrpSpPr>
          <p:nvPr/>
        </p:nvGrpSpPr>
        <p:grpSpPr bwMode="auto">
          <a:xfrm>
            <a:off x="3276600" y="1357313"/>
            <a:ext cx="1981200" cy="2590800"/>
            <a:chOff x="2930525" y="1509713"/>
            <a:chExt cx="1981200" cy="2590800"/>
          </a:xfrm>
        </p:grpSpPr>
        <p:sp>
          <p:nvSpPr>
            <p:cNvPr id="52235" name="AutoShape 40">
              <a:extLst>
                <a:ext uri="{FF2B5EF4-FFF2-40B4-BE49-F238E27FC236}">
                  <a16:creationId xmlns:a16="http://schemas.microsoft.com/office/drawing/2014/main" id="{5FC35C8E-DDBA-6A4A-A12B-E90E69516C74}"/>
                </a:ext>
              </a:extLst>
            </p:cNvPr>
            <p:cNvSpPr>
              <a:spLocks noChangeArrowheads="1"/>
            </p:cNvSpPr>
            <p:nvPr/>
          </p:nvSpPr>
          <p:spPr bwMode="auto">
            <a:xfrm>
              <a:off x="3103563" y="1601788"/>
              <a:ext cx="700088" cy="401638"/>
            </a:xfrm>
            <a:prstGeom prst="roundRect">
              <a:avLst>
                <a:gd name="adj" fmla="val 16667"/>
              </a:avLst>
            </a:prstGeom>
            <a:solidFill>
              <a:schemeClr val="accent2"/>
            </a:solidFill>
            <a:ln w="3175">
              <a:solidFill>
                <a:schemeClr val="tx1"/>
              </a:solidFill>
              <a:round/>
              <a:headEnd/>
              <a:tailEnd/>
            </a:ln>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ko-KR" sz="1800" b="0" i="0" u="none" strike="noStrike" kern="1200" cap="none" spc="0" normalizeH="0" baseline="0" noProof="0">
                  <a:ln>
                    <a:noFill/>
                  </a:ln>
                  <a:solidFill>
                    <a:srgbClr val="FFFFFF"/>
                  </a:solidFill>
                  <a:effectLst/>
                  <a:uLnTx/>
                  <a:uFillTx/>
                  <a:latin typeface="Verdana" panose="020B0604030504040204" pitchFamily="34" charset="0"/>
                  <a:ea typeface="굴림" panose="020B0600000101010101" pitchFamily="34" charset="-127"/>
                  <a:cs typeface="+mn-cs"/>
                </a:rPr>
                <a:t>load</a:t>
              </a:r>
            </a:p>
          </p:txBody>
        </p:sp>
        <p:sp>
          <p:nvSpPr>
            <p:cNvPr id="52236" name="AutoShape 41">
              <a:extLst>
                <a:ext uri="{FF2B5EF4-FFF2-40B4-BE49-F238E27FC236}">
                  <a16:creationId xmlns:a16="http://schemas.microsoft.com/office/drawing/2014/main" id="{6F39C9D5-FA48-564A-A72B-1DCB59278866}"/>
                </a:ext>
              </a:extLst>
            </p:cNvPr>
            <p:cNvSpPr>
              <a:spLocks noChangeArrowheads="1"/>
            </p:cNvSpPr>
            <p:nvPr/>
          </p:nvSpPr>
          <p:spPr bwMode="auto">
            <a:xfrm>
              <a:off x="4017963" y="2211388"/>
              <a:ext cx="700088" cy="401638"/>
            </a:xfrm>
            <a:prstGeom prst="roundRect">
              <a:avLst>
                <a:gd name="adj" fmla="val 16667"/>
              </a:avLst>
            </a:prstGeom>
            <a:solidFill>
              <a:schemeClr val="accent2"/>
            </a:solidFill>
            <a:ln w="3175">
              <a:solidFill>
                <a:schemeClr val="tx1"/>
              </a:solidFill>
              <a:round/>
              <a:headEnd/>
              <a:tailEnd/>
            </a:ln>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ko-KR" sz="1800" b="0" i="0" u="none" strike="noStrike" kern="1200" cap="none" spc="0" normalizeH="0" baseline="0" noProof="0">
                  <a:ln>
                    <a:noFill/>
                  </a:ln>
                  <a:solidFill>
                    <a:srgbClr val="FFFFFF"/>
                  </a:solidFill>
                  <a:effectLst/>
                  <a:uLnTx/>
                  <a:uFillTx/>
                  <a:latin typeface="Verdana" panose="020B0604030504040204" pitchFamily="34" charset="0"/>
                  <a:ea typeface="굴림" panose="020B0600000101010101" pitchFamily="34" charset="-127"/>
                  <a:cs typeface="+mn-cs"/>
                </a:rPr>
                <a:t>load</a:t>
              </a:r>
            </a:p>
          </p:txBody>
        </p:sp>
        <p:sp>
          <p:nvSpPr>
            <p:cNvPr id="52237" name="AutoShape 42">
              <a:extLst>
                <a:ext uri="{FF2B5EF4-FFF2-40B4-BE49-F238E27FC236}">
                  <a16:creationId xmlns:a16="http://schemas.microsoft.com/office/drawing/2014/main" id="{100FD71F-A0F1-CE4B-8ACB-73FC7C75C6AA}"/>
                </a:ext>
              </a:extLst>
            </p:cNvPr>
            <p:cNvSpPr>
              <a:spLocks noChangeArrowheads="1"/>
            </p:cNvSpPr>
            <p:nvPr/>
          </p:nvSpPr>
          <p:spPr bwMode="auto">
            <a:xfrm>
              <a:off x="3478213" y="2897188"/>
              <a:ext cx="638175" cy="401638"/>
            </a:xfrm>
            <a:prstGeom prst="roundRect">
              <a:avLst>
                <a:gd name="adj" fmla="val 16667"/>
              </a:avLst>
            </a:prstGeom>
            <a:solidFill>
              <a:schemeClr val="accent2"/>
            </a:solidFill>
            <a:ln w="3175">
              <a:solidFill>
                <a:schemeClr val="tx1"/>
              </a:solidFill>
              <a:round/>
              <a:headEnd/>
              <a:tailEnd/>
            </a:ln>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ko-KR" sz="1800" b="0" i="0" u="none" strike="noStrike" kern="1200" cap="none" spc="0" normalizeH="0" baseline="0" noProof="0">
                  <a:ln>
                    <a:noFill/>
                  </a:ln>
                  <a:solidFill>
                    <a:srgbClr val="FFFFFF"/>
                  </a:solidFill>
                  <a:effectLst/>
                  <a:uLnTx/>
                  <a:uFillTx/>
                  <a:latin typeface="Verdana" panose="020B0604030504040204" pitchFamily="34" charset="0"/>
                  <a:ea typeface="굴림" panose="020B0600000101010101" pitchFamily="34" charset="-127"/>
                  <a:cs typeface="+mn-cs"/>
                </a:rPr>
                <a:t>add</a:t>
              </a:r>
            </a:p>
          </p:txBody>
        </p:sp>
        <p:sp>
          <p:nvSpPr>
            <p:cNvPr id="52238" name="AutoShape 43">
              <a:extLst>
                <a:ext uri="{FF2B5EF4-FFF2-40B4-BE49-F238E27FC236}">
                  <a16:creationId xmlns:a16="http://schemas.microsoft.com/office/drawing/2014/main" id="{E07CDA58-2BB1-1747-8770-22A90FD8C3C1}"/>
                </a:ext>
              </a:extLst>
            </p:cNvPr>
            <p:cNvSpPr>
              <a:spLocks noChangeArrowheads="1"/>
            </p:cNvSpPr>
            <p:nvPr/>
          </p:nvSpPr>
          <p:spPr bwMode="auto">
            <a:xfrm>
              <a:off x="3435350" y="3506788"/>
              <a:ext cx="800100" cy="401638"/>
            </a:xfrm>
            <a:prstGeom prst="roundRect">
              <a:avLst>
                <a:gd name="adj" fmla="val 16667"/>
              </a:avLst>
            </a:prstGeom>
            <a:solidFill>
              <a:schemeClr val="accent2"/>
            </a:solidFill>
            <a:ln w="3175">
              <a:solidFill>
                <a:schemeClr val="tx1"/>
              </a:solidFill>
              <a:round/>
              <a:headEnd/>
              <a:tailEnd/>
            </a:ln>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ko-KR" sz="1800" b="0" i="0" u="none" strike="noStrike" kern="1200" cap="none" spc="0" normalizeH="0" baseline="0" noProof="0">
                  <a:ln>
                    <a:noFill/>
                  </a:ln>
                  <a:solidFill>
                    <a:srgbClr val="FFFFFF"/>
                  </a:solidFill>
                  <a:effectLst/>
                  <a:uLnTx/>
                  <a:uFillTx/>
                  <a:latin typeface="Verdana" panose="020B0604030504040204" pitchFamily="34" charset="0"/>
                  <a:ea typeface="굴림" panose="020B0600000101010101" pitchFamily="34" charset="-127"/>
                  <a:cs typeface="+mn-cs"/>
                </a:rPr>
                <a:t>store</a:t>
              </a:r>
            </a:p>
          </p:txBody>
        </p:sp>
        <p:sp>
          <p:nvSpPr>
            <p:cNvPr id="52239" name="Line 44">
              <a:extLst>
                <a:ext uri="{FF2B5EF4-FFF2-40B4-BE49-F238E27FC236}">
                  <a16:creationId xmlns:a16="http://schemas.microsoft.com/office/drawing/2014/main" id="{405E4C71-93C2-E444-951C-8BF514EEA3CB}"/>
                </a:ext>
              </a:extLst>
            </p:cNvPr>
            <p:cNvSpPr>
              <a:spLocks noChangeShapeType="1"/>
            </p:cNvSpPr>
            <p:nvPr/>
          </p:nvSpPr>
          <p:spPr bwMode="auto">
            <a:xfrm>
              <a:off x="3387725" y="2043113"/>
              <a:ext cx="304800" cy="838200"/>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52240" name="Line 45">
              <a:extLst>
                <a:ext uri="{FF2B5EF4-FFF2-40B4-BE49-F238E27FC236}">
                  <a16:creationId xmlns:a16="http://schemas.microsoft.com/office/drawing/2014/main" id="{C6CFB464-6826-134B-B1C8-835D8E817799}"/>
                </a:ext>
              </a:extLst>
            </p:cNvPr>
            <p:cNvSpPr>
              <a:spLocks noChangeShapeType="1"/>
            </p:cNvSpPr>
            <p:nvPr/>
          </p:nvSpPr>
          <p:spPr bwMode="auto">
            <a:xfrm flipH="1">
              <a:off x="3921125" y="2652713"/>
              <a:ext cx="228600" cy="228600"/>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52241" name="Line 46">
              <a:extLst>
                <a:ext uri="{FF2B5EF4-FFF2-40B4-BE49-F238E27FC236}">
                  <a16:creationId xmlns:a16="http://schemas.microsoft.com/office/drawing/2014/main" id="{82AB7A81-48D2-754A-BA08-292624A26267}"/>
                </a:ext>
              </a:extLst>
            </p:cNvPr>
            <p:cNvSpPr>
              <a:spLocks noChangeShapeType="1"/>
            </p:cNvSpPr>
            <p:nvPr/>
          </p:nvSpPr>
          <p:spPr bwMode="auto">
            <a:xfrm>
              <a:off x="3844925" y="3338513"/>
              <a:ext cx="0" cy="152400"/>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52242" name="AutoShape 48">
              <a:extLst>
                <a:ext uri="{FF2B5EF4-FFF2-40B4-BE49-F238E27FC236}">
                  <a16:creationId xmlns:a16="http://schemas.microsoft.com/office/drawing/2014/main" id="{A6D82B5D-CB4D-004D-B52D-54E587C5E825}"/>
                </a:ext>
              </a:extLst>
            </p:cNvPr>
            <p:cNvSpPr>
              <a:spLocks noChangeArrowheads="1"/>
            </p:cNvSpPr>
            <p:nvPr/>
          </p:nvSpPr>
          <p:spPr bwMode="auto">
            <a:xfrm>
              <a:off x="2930525" y="1509713"/>
              <a:ext cx="1981200" cy="2590800"/>
            </a:xfrm>
            <a:prstGeom prst="roundRect">
              <a:avLst>
                <a:gd name="adj" fmla="val 16667"/>
              </a:avLst>
            </a:prstGeom>
            <a:noFill/>
            <a:ln w="38100" cap="rnd">
              <a:solidFill>
                <a:schemeClr val="tx1"/>
              </a:solidFill>
              <a:prstDash val="sysDot"/>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50" name="Text Box 49">
            <a:extLst>
              <a:ext uri="{FF2B5EF4-FFF2-40B4-BE49-F238E27FC236}">
                <a16:creationId xmlns:a16="http://schemas.microsoft.com/office/drawing/2014/main" id="{48240D83-E8A1-BF43-AB67-C9B2D692CC92}"/>
              </a:ext>
            </a:extLst>
          </p:cNvPr>
          <p:cNvSpPr txBox="1">
            <a:spLocks noChangeArrowheads="1"/>
          </p:cNvSpPr>
          <p:nvPr/>
        </p:nvSpPr>
        <p:spPr bwMode="auto">
          <a:xfrm>
            <a:off x="811213" y="4054475"/>
            <a:ext cx="6858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ko-KR" sz="1800" b="0" i="0" u="none" strike="noStrike" kern="1200" cap="none" spc="0" normalizeH="0" baseline="0" noProof="0">
                <a:ln>
                  <a:noFill/>
                </a:ln>
                <a:solidFill>
                  <a:srgbClr val="000000"/>
                </a:solidFill>
                <a:effectLst/>
                <a:uLnTx/>
                <a:uFillTx/>
                <a:latin typeface="Verdana" panose="020B0604030504040204" pitchFamily="34" charset="0"/>
                <a:ea typeface="굴림" panose="020B0600000101010101" pitchFamily="34" charset="-127"/>
                <a:cs typeface="+mn-cs"/>
              </a:rPr>
              <a:t>Iter. 1</a:t>
            </a:r>
          </a:p>
        </p:txBody>
      </p:sp>
      <p:sp>
        <p:nvSpPr>
          <p:cNvPr id="51" name="Text Box 50">
            <a:extLst>
              <a:ext uri="{FF2B5EF4-FFF2-40B4-BE49-F238E27FC236}">
                <a16:creationId xmlns:a16="http://schemas.microsoft.com/office/drawing/2014/main" id="{C02DE839-B321-1A45-861F-AFA93FD21DEE}"/>
              </a:ext>
            </a:extLst>
          </p:cNvPr>
          <p:cNvSpPr txBox="1">
            <a:spLocks noChangeArrowheads="1"/>
          </p:cNvSpPr>
          <p:nvPr/>
        </p:nvSpPr>
        <p:spPr bwMode="auto">
          <a:xfrm>
            <a:off x="2792413" y="4054475"/>
            <a:ext cx="6858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ko-KR" sz="1800" b="0" i="0" u="none" strike="noStrike" kern="1200" cap="none" spc="0" normalizeH="0" baseline="0" noProof="0">
                <a:ln>
                  <a:noFill/>
                </a:ln>
                <a:solidFill>
                  <a:srgbClr val="000000"/>
                </a:solidFill>
                <a:effectLst/>
                <a:uLnTx/>
                <a:uFillTx/>
                <a:latin typeface="Verdana" panose="020B0604030504040204" pitchFamily="34" charset="0"/>
                <a:ea typeface="굴림" panose="020B0600000101010101" pitchFamily="34" charset="-127"/>
                <a:cs typeface="+mn-cs"/>
              </a:rPr>
              <a:t>Iter. 2</a:t>
            </a:r>
          </a:p>
        </p:txBody>
      </p:sp>
      <p:sp>
        <p:nvSpPr>
          <p:cNvPr id="56" name="Line 55">
            <a:extLst>
              <a:ext uri="{FF2B5EF4-FFF2-40B4-BE49-F238E27FC236}">
                <a16:creationId xmlns:a16="http://schemas.microsoft.com/office/drawing/2014/main" id="{87B2F9C9-F530-1348-B0F1-67A478BB8BA4}"/>
              </a:ext>
            </a:extLst>
          </p:cNvPr>
          <p:cNvSpPr>
            <a:spLocks noChangeShapeType="1"/>
          </p:cNvSpPr>
          <p:nvPr/>
        </p:nvSpPr>
        <p:spPr bwMode="auto">
          <a:xfrm>
            <a:off x="6019800" y="2347913"/>
            <a:ext cx="533400" cy="0"/>
          </a:xfrm>
          <a:prstGeom prst="line">
            <a:avLst/>
          </a:prstGeom>
          <a:noFill/>
          <a:ln w="76200">
            <a:solidFill>
              <a:schemeClr val="tx1"/>
            </a:solidFill>
            <a:prstDash val="sysDot"/>
            <a:round/>
            <a:headEnd/>
            <a:tailEnd/>
          </a:ln>
          <a:extLst>
            <a:ext uri="{909E8E84-426E-40DD-AFC4-6F175D3DCCD1}">
              <a14:hiddenFill xmlns:a14="http://schemas.microsoft.com/office/drawing/2010/main">
                <a:noFill/>
              </a14:hiddenFill>
            </a:ext>
          </a:extLst>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59" name="Text Box 26">
            <a:extLst>
              <a:ext uri="{FF2B5EF4-FFF2-40B4-BE49-F238E27FC236}">
                <a16:creationId xmlns:a16="http://schemas.microsoft.com/office/drawing/2014/main" id="{95DE4456-BD7F-7445-A633-7DE9D97598EA}"/>
              </a:ext>
            </a:extLst>
          </p:cNvPr>
          <p:cNvSpPr txBox="1">
            <a:spLocks noChangeArrowheads="1"/>
          </p:cNvSpPr>
          <p:nvPr/>
        </p:nvSpPr>
        <p:spPr bwMode="auto">
          <a:xfrm>
            <a:off x="3429000" y="4230688"/>
            <a:ext cx="5867400" cy="22463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3175">
                <a:solidFill>
                  <a:srgbClr val="000000"/>
                </a:solidFill>
                <a:miter lim="800000"/>
                <a:headEnd/>
                <a:tailEnd/>
              </a14:hiddenLine>
            </a:ext>
          </a:extLst>
        </p:spPr>
        <p:txBody>
          <a:bodyPr anchor="ct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ko-KR" sz="2000" b="0" i="0" u="none" strike="noStrike" kern="1200" cap="none" spc="0" normalizeH="0" baseline="0" noProof="0" dirty="0">
                <a:ln>
                  <a:noFill/>
                </a:ln>
                <a:solidFill>
                  <a:srgbClr val="000000"/>
                </a:solidFill>
                <a:effectLst/>
                <a:uLnTx/>
                <a:uFillTx/>
                <a:latin typeface="Tahoma"/>
                <a:ea typeface="굴림" charset="0"/>
                <a:cs typeface="굴림" charset="0"/>
              </a:rPr>
              <a:t>Realization</a:t>
            </a:r>
            <a:r>
              <a:rPr kumimoji="0" lang="en-US" altLang="ko-KR" sz="2000" b="0" i="0" u="none" strike="noStrike" kern="1200" cap="none" spc="0" normalizeH="0" baseline="0" noProof="0" dirty="0">
                <a:ln>
                  <a:noFill/>
                </a:ln>
                <a:solidFill>
                  <a:srgbClr val="0000FF"/>
                </a:solidFill>
                <a:effectLst/>
                <a:uLnTx/>
                <a:uFillTx/>
                <a:latin typeface="Tahoma"/>
                <a:ea typeface="굴림" charset="0"/>
                <a:cs typeface="굴림" charset="0"/>
              </a:rPr>
              <a:t>: Each iteration is independent</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ko-KR" sz="2000" b="0" i="0" u="none" strike="noStrike" kern="1200" cap="none" spc="0" normalizeH="0" baseline="0" noProof="0" dirty="0">
              <a:ln>
                <a:noFill/>
              </a:ln>
              <a:solidFill>
                <a:srgbClr val="0000FF"/>
              </a:solidFill>
              <a:effectLst/>
              <a:uLnTx/>
              <a:uFillTx/>
              <a:latin typeface="Tahoma"/>
              <a:ea typeface="굴림" charset="0"/>
              <a:cs typeface="굴림"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ko-KR" sz="2000" b="0" i="0" u="none" strike="noStrike" kern="1200" cap="none" spc="0" normalizeH="0" baseline="0" noProof="0" dirty="0">
                <a:ln>
                  <a:noFill/>
                </a:ln>
                <a:solidFill>
                  <a:srgbClr val="000000"/>
                </a:solidFill>
                <a:effectLst/>
                <a:uLnTx/>
                <a:uFillTx/>
                <a:latin typeface="Tahoma"/>
                <a:ea typeface="굴림" charset="0"/>
                <a:cs typeface="굴림" charset="0"/>
              </a:rPr>
              <a:t>Idea: </a:t>
            </a:r>
            <a:r>
              <a:rPr kumimoji="0" lang="en-US" altLang="ko-KR" sz="2000" b="0" i="0" u="none" strike="noStrike" kern="1200" cap="none" spc="0" normalizeH="0" baseline="0" noProof="0" dirty="0">
                <a:ln>
                  <a:noFill/>
                </a:ln>
                <a:solidFill>
                  <a:srgbClr val="0000FF"/>
                </a:solidFill>
                <a:effectLst/>
                <a:uLnTx/>
                <a:uFillTx/>
                <a:latin typeface="Tahoma"/>
                <a:ea typeface="굴림" charset="0"/>
                <a:cs typeface="굴림" charset="0"/>
              </a:rPr>
              <a:t>Programmer or compiler generates a thread to execute each iteration. Each thread does the same thing (but on different data)</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ko-KR" sz="2000" b="0" i="0" u="none" strike="noStrike" kern="1200" cap="none" spc="0" normalizeH="0" baseline="0" noProof="0" dirty="0">
              <a:ln>
                <a:noFill/>
              </a:ln>
              <a:solidFill>
                <a:srgbClr val="FF0000"/>
              </a:solidFill>
              <a:effectLst/>
              <a:uLnTx/>
              <a:uFillTx/>
              <a:latin typeface="Tahoma"/>
              <a:ea typeface="굴림" charset="0"/>
              <a:cs typeface="굴림"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ko-KR" sz="2000" b="0" i="0" u="none" strike="noStrike" kern="1200" cap="none" spc="0" normalizeH="0" baseline="0" noProof="0" dirty="0">
                <a:ln>
                  <a:noFill/>
                </a:ln>
                <a:solidFill>
                  <a:srgbClr val="FF0000"/>
                </a:solidFill>
                <a:effectLst/>
                <a:uLnTx/>
                <a:uFillTx/>
                <a:latin typeface="Tahoma"/>
                <a:ea typeface="굴림" charset="0"/>
                <a:cs typeface="굴림" charset="0"/>
              </a:rPr>
              <a:t>Can be executed on a MIMD machine</a:t>
            </a:r>
          </a:p>
        </p:txBody>
      </p:sp>
    </p:spTree>
    <p:extLst>
      <p:ext uri="{BB962C8B-B14F-4D97-AF65-F5344CB8AC3E}">
        <p14:creationId xmlns:p14="http://schemas.microsoft.com/office/powerpoint/2010/main" val="72197709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9">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xit" presetSubtype="0" fill="hold" nodeType="clickEffect">
                                  <p:stCondLst>
                                    <p:cond delay="0"/>
                                  </p:stCondLst>
                                  <p:childTnLst>
                                    <p:set>
                                      <p:cBhvr>
                                        <p:cTn id="10" dur="1" fill="hold">
                                          <p:stCondLst>
                                            <p:cond delay="0"/>
                                          </p:stCondLst>
                                        </p:cTn>
                                        <p:tgtEl>
                                          <p:spTgt spid="2"/>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0"/>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1"/>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56"/>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nodeType="clickEffect">
                                  <p:stCondLst>
                                    <p:cond delay="0"/>
                                  </p:stCondLst>
                                  <p:childTnLst>
                                    <p:set>
                                      <p:cBhvr>
                                        <p:cTn id="28" dur="1" fill="hold">
                                          <p:stCondLst>
                                            <p:cond delay="0"/>
                                          </p:stCondLst>
                                        </p:cTn>
                                        <p:tgtEl>
                                          <p:spTgt spid="59">
                                            <p:txEl>
                                              <p:pRg st="2" end="2"/>
                                            </p:txEl>
                                          </p:spTgt>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nodeType="clickEffect">
                                  <p:stCondLst>
                                    <p:cond delay="0"/>
                                  </p:stCondLst>
                                  <p:childTnLst>
                                    <p:set>
                                      <p:cBhvr>
                                        <p:cTn id="32" dur="1" fill="hold">
                                          <p:stCondLst>
                                            <p:cond delay="0"/>
                                          </p:stCondLst>
                                        </p:cTn>
                                        <p:tgtEl>
                                          <p:spTgt spid="5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P spid="51"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Title 1">
            <a:extLst>
              <a:ext uri="{FF2B5EF4-FFF2-40B4-BE49-F238E27FC236}">
                <a16:creationId xmlns:a16="http://schemas.microsoft.com/office/drawing/2014/main" id="{A1C351C6-746F-0D48-8860-0236CFB67AD7}"/>
              </a:ext>
            </a:extLst>
          </p:cNvPr>
          <p:cNvSpPr>
            <a:spLocks noGrp="1"/>
          </p:cNvSpPr>
          <p:nvPr>
            <p:ph type="title"/>
          </p:nvPr>
        </p:nvSpPr>
        <p:spPr>
          <a:xfrm>
            <a:off x="152400" y="152400"/>
            <a:ext cx="8915400" cy="1066800"/>
          </a:xfrm>
        </p:spPr>
        <p:txBody>
          <a:bodyPr/>
          <a:lstStyle/>
          <a:p>
            <a:r>
              <a:rPr lang="en-US" altLang="en-US">
                <a:ea typeface="ＭＳ Ｐゴシック" panose="020B0600070205080204" pitchFamily="34" charset="-128"/>
              </a:rPr>
              <a:t>Prog. Model 3: Multithreaded</a:t>
            </a:r>
          </a:p>
        </p:txBody>
      </p:sp>
      <p:sp>
        <p:nvSpPr>
          <p:cNvPr id="53250" name="Slide Number Placeholder 3">
            <a:extLst>
              <a:ext uri="{FF2B5EF4-FFF2-40B4-BE49-F238E27FC236}">
                <a16:creationId xmlns:a16="http://schemas.microsoft.com/office/drawing/2014/main" id="{AE287651-3BF7-1941-A294-4E4FD7E8A405}"/>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6CE5B54D-6199-A74B-B1BD-2B8BC2055760}" type="slidenum">
              <a:rPr kumimoji="0" lang="en-US" altLang="en-US" sz="1600" b="0" i="0" u="none" strike="noStrike" kern="1200" cap="none" spc="0" normalizeH="0" baseline="0" noProof="0" smtClean="0">
                <a:ln>
                  <a:noFill/>
                </a:ln>
                <a:solidFill>
                  <a:srgbClr val="000000"/>
                </a:solidFill>
                <a:effectLst/>
                <a:uLnTx/>
                <a:uFillTx/>
                <a:latin typeface="Garamond" panose="02020404030301010803" pitchFamily="18" charset="0"/>
                <a:ea typeface="ＭＳ Ｐゴシック" panose="020B0600070205080204" pitchFamily="34" charset="-128"/>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32</a:t>
            </a:fld>
            <a:endParaRPr kumimoji="0" lang="en-US" altLang="en-US" sz="1600" b="0" i="0" u="none" strike="noStrike" kern="1200" cap="none" spc="0" normalizeH="0" baseline="0" noProof="0">
              <a:ln>
                <a:noFill/>
              </a:ln>
              <a:solidFill>
                <a:srgbClr val="000000"/>
              </a:solidFill>
              <a:effectLst/>
              <a:uLnTx/>
              <a:uFillTx/>
              <a:latin typeface="Garamond" panose="02020404030301010803" pitchFamily="18" charset="0"/>
              <a:ea typeface="ＭＳ Ｐゴシック" panose="020B0600070205080204" pitchFamily="34" charset="-128"/>
              <a:cs typeface="Arial" panose="020B0604020202020204" pitchFamily="34" charset="0"/>
            </a:endParaRPr>
          </a:p>
        </p:txBody>
      </p:sp>
      <p:sp>
        <p:nvSpPr>
          <p:cNvPr id="53251" name="Text Box 3">
            <a:extLst>
              <a:ext uri="{FF2B5EF4-FFF2-40B4-BE49-F238E27FC236}">
                <a16:creationId xmlns:a16="http://schemas.microsoft.com/office/drawing/2014/main" id="{CAE0E314-6E5C-6842-BFEB-99244D2B8B4D}"/>
              </a:ext>
            </a:extLst>
          </p:cNvPr>
          <p:cNvSpPr txBox="1">
            <a:spLocks noChangeArrowheads="1"/>
          </p:cNvSpPr>
          <p:nvPr/>
        </p:nvSpPr>
        <p:spPr bwMode="auto">
          <a:xfrm>
            <a:off x="6248400" y="152400"/>
            <a:ext cx="301625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10000"/>
              </a:spcBef>
              <a:spcAft>
                <a:spcPct val="0"/>
              </a:spcAft>
              <a:buClrTx/>
              <a:buSzTx/>
              <a:buFontTx/>
              <a:buNone/>
              <a:tabLst/>
              <a:defRPr/>
            </a:pPr>
            <a:r>
              <a:rPr kumimoji="0" lang="en-US" altLang="ko-KR" sz="1600" b="1" i="0" u="none" strike="noStrike" kern="1200" cap="none" spc="0" normalizeH="0" baseline="0" noProof="0">
                <a:ln>
                  <a:noFill/>
                </a:ln>
                <a:solidFill>
                  <a:srgbClr val="000000"/>
                </a:solidFill>
                <a:effectLst/>
                <a:uLnTx/>
                <a:uFillTx/>
                <a:latin typeface="Courier New" panose="02070309020205020404" pitchFamily="49" charset="0"/>
                <a:ea typeface="굴림" panose="020B0600000101010101" pitchFamily="34" charset="-127"/>
                <a:cs typeface="+mn-cs"/>
              </a:rPr>
              <a:t>for (i=0; i &lt; N; i++)</a:t>
            </a:r>
          </a:p>
          <a:p>
            <a:pPr marL="0" marR="0" lvl="0" indent="0" algn="l" defTabSz="914400" rtl="0" eaLnBrk="1" fontAlgn="base" latinLnBrk="0" hangingPunct="1">
              <a:lnSpc>
                <a:spcPct val="100000"/>
              </a:lnSpc>
              <a:spcBef>
                <a:spcPct val="10000"/>
              </a:spcBef>
              <a:spcAft>
                <a:spcPct val="0"/>
              </a:spcAft>
              <a:buClrTx/>
              <a:buSzTx/>
              <a:buFontTx/>
              <a:buNone/>
              <a:tabLst/>
              <a:defRPr/>
            </a:pPr>
            <a:r>
              <a:rPr kumimoji="0" lang="en-US" altLang="ko-KR" sz="1600" b="1" i="0" u="none" strike="noStrike" kern="1200" cap="none" spc="0" normalizeH="0" baseline="0" noProof="0">
                <a:ln>
                  <a:noFill/>
                </a:ln>
                <a:solidFill>
                  <a:srgbClr val="000000"/>
                </a:solidFill>
                <a:effectLst/>
                <a:uLnTx/>
                <a:uFillTx/>
                <a:latin typeface="Courier New" panose="02070309020205020404" pitchFamily="49" charset="0"/>
                <a:ea typeface="굴림" panose="020B0600000101010101" pitchFamily="34" charset="-127"/>
                <a:cs typeface="+mn-cs"/>
              </a:rPr>
              <a:t>    C[i] = A[i] + B[i];</a:t>
            </a:r>
          </a:p>
        </p:txBody>
      </p:sp>
      <p:grpSp>
        <p:nvGrpSpPr>
          <p:cNvPr id="53252" name="Group 5">
            <a:extLst>
              <a:ext uri="{FF2B5EF4-FFF2-40B4-BE49-F238E27FC236}">
                <a16:creationId xmlns:a16="http://schemas.microsoft.com/office/drawing/2014/main" id="{2BFF135F-0013-F543-ABB7-211257A0A819}"/>
              </a:ext>
            </a:extLst>
          </p:cNvPr>
          <p:cNvGrpSpPr>
            <a:grpSpLocks/>
          </p:cNvGrpSpPr>
          <p:nvPr/>
        </p:nvGrpSpPr>
        <p:grpSpPr bwMode="auto">
          <a:xfrm>
            <a:off x="811213" y="1357313"/>
            <a:ext cx="1981200" cy="2590800"/>
            <a:chOff x="949325" y="1509713"/>
            <a:chExt cx="1981200" cy="2590800"/>
          </a:xfrm>
        </p:grpSpPr>
        <p:sp>
          <p:nvSpPr>
            <p:cNvPr id="53269" name="AutoShape 33">
              <a:extLst>
                <a:ext uri="{FF2B5EF4-FFF2-40B4-BE49-F238E27FC236}">
                  <a16:creationId xmlns:a16="http://schemas.microsoft.com/office/drawing/2014/main" id="{3628CC74-DB5F-0744-825F-1CDA5025446E}"/>
                </a:ext>
              </a:extLst>
            </p:cNvPr>
            <p:cNvSpPr>
              <a:spLocks noChangeArrowheads="1"/>
            </p:cNvSpPr>
            <p:nvPr/>
          </p:nvSpPr>
          <p:spPr bwMode="auto">
            <a:xfrm>
              <a:off x="1198563" y="1601788"/>
              <a:ext cx="700088" cy="401638"/>
            </a:xfrm>
            <a:prstGeom prst="roundRect">
              <a:avLst>
                <a:gd name="adj" fmla="val 16667"/>
              </a:avLst>
            </a:prstGeom>
            <a:solidFill>
              <a:schemeClr val="hlink"/>
            </a:solidFill>
            <a:ln w="3175">
              <a:solidFill>
                <a:schemeClr val="tx1"/>
              </a:solidFill>
              <a:round/>
              <a:headEnd/>
              <a:tailEnd/>
            </a:ln>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ko-KR" sz="1800" b="0" i="0" u="none" strike="noStrike" kern="1200" cap="none" spc="0" normalizeH="0" baseline="0" noProof="0">
                  <a:ln>
                    <a:noFill/>
                  </a:ln>
                  <a:solidFill>
                    <a:srgbClr val="FFFFFF"/>
                  </a:solidFill>
                  <a:effectLst/>
                  <a:uLnTx/>
                  <a:uFillTx/>
                  <a:latin typeface="Verdana" panose="020B0604030504040204" pitchFamily="34" charset="0"/>
                  <a:ea typeface="굴림" panose="020B0600000101010101" pitchFamily="34" charset="-127"/>
                  <a:cs typeface="+mn-cs"/>
                </a:rPr>
                <a:t>load</a:t>
              </a:r>
            </a:p>
          </p:txBody>
        </p:sp>
        <p:sp>
          <p:nvSpPr>
            <p:cNvPr id="53270" name="AutoShape 34">
              <a:extLst>
                <a:ext uri="{FF2B5EF4-FFF2-40B4-BE49-F238E27FC236}">
                  <a16:creationId xmlns:a16="http://schemas.microsoft.com/office/drawing/2014/main" id="{19D75240-26B4-A84F-A057-5E1A54DD54E3}"/>
                </a:ext>
              </a:extLst>
            </p:cNvPr>
            <p:cNvSpPr>
              <a:spLocks noChangeArrowheads="1"/>
            </p:cNvSpPr>
            <p:nvPr/>
          </p:nvSpPr>
          <p:spPr bwMode="auto">
            <a:xfrm>
              <a:off x="2112963" y="2211388"/>
              <a:ext cx="700088" cy="401638"/>
            </a:xfrm>
            <a:prstGeom prst="roundRect">
              <a:avLst>
                <a:gd name="adj" fmla="val 16667"/>
              </a:avLst>
            </a:prstGeom>
            <a:solidFill>
              <a:schemeClr val="hlink"/>
            </a:solidFill>
            <a:ln w="3175">
              <a:solidFill>
                <a:schemeClr val="tx1"/>
              </a:solidFill>
              <a:round/>
              <a:headEnd/>
              <a:tailEnd/>
            </a:ln>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ko-KR" sz="1800" b="0" i="0" u="none" strike="noStrike" kern="1200" cap="none" spc="0" normalizeH="0" baseline="0" noProof="0">
                  <a:ln>
                    <a:noFill/>
                  </a:ln>
                  <a:solidFill>
                    <a:srgbClr val="FFFFFF"/>
                  </a:solidFill>
                  <a:effectLst/>
                  <a:uLnTx/>
                  <a:uFillTx/>
                  <a:latin typeface="Verdana" panose="020B0604030504040204" pitchFamily="34" charset="0"/>
                  <a:ea typeface="굴림" panose="020B0600000101010101" pitchFamily="34" charset="-127"/>
                  <a:cs typeface="+mn-cs"/>
                </a:rPr>
                <a:t>load</a:t>
              </a:r>
            </a:p>
          </p:txBody>
        </p:sp>
        <p:sp>
          <p:nvSpPr>
            <p:cNvPr id="53271" name="AutoShape 35">
              <a:extLst>
                <a:ext uri="{FF2B5EF4-FFF2-40B4-BE49-F238E27FC236}">
                  <a16:creationId xmlns:a16="http://schemas.microsoft.com/office/drawing/2014/main" id="{130D1E90-31E3-E64B-B0C4-5F4A5196C60C}"/>
                </a:ext>
              </a:extLst>
            </p:cNvPr>
            <p:cNvSpPr>
              <a:spLocks noChangeArrowheads="1"/>
            </p:cNvSpPr>
            <p:nvPr/>
          </p:nvSpPr>
          <p:spPr bwMode="auto">
            <a:xfrm>
              <a:off x="1573213" y="2897188"/>
              <a:ext cx="638175" cy="401638"/>
            </a:xfrm>
            <a:prstGeom prst="roundRect">
              <a:avLst>
                <a:gd name="adj" fmla="val 16667"/>
              </a:avLst>
            </a:prstGeom>
            <a:solidFill>
              <a:schemeClr val="hlink"/>
            </a:solidFill>
            <a:ln w="3175">
              <a:solidFill>
                <a:schemeClr val="tx1"/>
              </a:solidFill>
              <a:round/>
              <a:headEnd/>
              <a:tailEnd/>
            </a:ln>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ko-KR" sz="1800" b="0" i="0" u="none" strike="noStrike" kern="1200" cap="none" spc="0" normalizeH="0" baseline="0" noProof="0">
                  <a:ln>
                    <a:noFill/>
                  </a:ln>
                  <a:solidFill>
                    <a:srgbClr val="FFFFFF"/>
                  </a:solidFill>
                  <a:effectLst/>
                  <a:uLnTx/>
                  <a:uFillTx/>
                  <a:latin typeface="Verdana" panose="020B0604030504040204" pitchFamily="34" charset="0"/>
                  <a:ea typeface="굴림" panose="020B0600000101010101" pitchFamily="34" charset="-127"/>
                  <a:cs typeface="+mn-cs"/>
                </a:rPr>
                <a:t>add</a:t>
              </a:r>
            </a:p>
          </p:txBody>
        </p:sp>
        <p:sp>
          <p:nvSpPr>
            <p:cNvPr id="53272" name="AutoShape 36">
              <a:extLst>
                <a:ext uri="{FF2B5EF4-FFF2-40B4-BE49-F238E27FC236}">
                  <a16:creationId xmlns:a16="http://schemas.microsoft.com/office/drawing/2014/main" id="{6E3986F6-FB5A-034A-8428-A17A968EB6E0}"/>
                </a:ext>
              </a:extLst>
            </p:cNvPr>
            <p:cNvSpPr>
              <a:spLocks noChangeArrowheads="1"/>
            </p:cNvSpPr>
            <p:nvPr/>
          </p:nvSpPr>
          <p:spPr bwMode="auto">
            <a:xfrm>
              <a:off x="1530350" y="3506788"/>
              <a:ext cx="800100" cy="401638"/>
            </a:xfrm>
            <a:prstGeom prst="roundRect">
              <a:avLst>
                <a:gd name="adj" fmla="val 16667"/>
              </a:avLst>
            </a:prstGeom>
            <a:solidFill>
              <a:schemeClr val="hlink"/>
            </a:solidFill>
            <a:ln w="3175">
              <a:solidFill>
                <a:schemeClr val="tx1"/>
              </a:solidFill>
              <a:round/>
              <a:headEnd/>
              <a:tailEnd/>
            </a:ln>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ko-KR" sz="1800" b="0" i="0" u="none" strike="noStrike" kern="1200" cap="none" spc="0" normalizeH="0" baseline="0" noProof="0">
                  <a:ln>
                    <a:noFill/>
                  </a:ln>
                  <a:solidFill>
                    <a:srgbClr val="FFFFFF"/>
                  </a:solidFill>
                  <a:effectLst/>
                  <a:uLnTx/>
                  <a:uFillTx/>
                  <a:latin typeface="Verdana" panose="020B0604030504040204" pitchFamily="34" charset="0"/>
                  <a:ea typeface="굴림" panose="020B0600000101010101" pitchFamily="34" charset="-127"/>
                  <a:cs typeface="+mn-cs"/>
                </a:rPr>
                <a:t>store</a:t>
              </a:r>
            </a:p>
          </p:txBody>
        </p:sp>
        <p:sp>
          <p:nvSpPr>
            <p:cNvPr id="53273" name="Line 37">
              <a:extLst>
                <a:ext uri="{FF2B5EF4-FFF2-40B4-BE49-F238E27FC236}">
                  <a16:creationId xmlns:a16="http://schemas.microsoft.com/office/drawing/2014/main" id="{5A1C65CC-389B-2943-858C-A3ED8D38C2C8}"/>
                </a:ext>
              </a:extLst>
            </p:cNvPr>
            <p:cNvSpPr>
              <a:spLocks noChangeShapeType="1"/>
            </p:cNvSpPr>
            <p:nvPr/>
          </p:nvSpPr>
          <p:spPr bwMode="auto">
            <a:xfrm>
              <a:off x="1558925" y="2043113"/>
              <a:ext cx="228600" cy="838200"/>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53274" name="Line 38">
              <a:extLst>
                <a:ext uri="{FF2B5EF4-FFF2-40B4-BE49-F238E27FC236}">
                  <a16:creationId xmlns:a16="http://schemas.microsoft.com/office/drawing/2014/main" id="{2D213853-DC23-3144-AF8D-0B32AD8360DC}"/>
                </a:ext>
              </a:extLst>
            </p:cNvPr>
            <p:cNvSpPr>
              <a:spLocks noChangeShapeType="1"/>
            </p:cNvSpPr>
            <p:nvPr/>
          </p:nvSpPr>
          <p:spPr bwMode="auto">
            <a:xfrm flipH="1">
              <a:off x="2016125" y="2652713"/>
              <a:ext cx="228600" cy="228600"/>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53275" name="Line 39">
              <a:extLst>
                <a:ext uri="{FF2B5EF4-FFF2-40B4-BE49-F238E27FC236}">
                  <a16:creationId xmlns:a16="http://schemas.microsoft.com/office/drawing/2014/main" id="{F964E992-5F3E-2545-A108-E05FED75E116}"/>
                </a:ext>
              </a:extLst>
            </p:cNvPr>
            <p:cNvSpPr>
              <a:spLocks noChangeShapeType="1"/>
            </p:cNvSpPr>
            <p:nvPr/>
          </p:nvSpPr>
          <p:spPr bwMode="auto">
            <a:xfrm>
              <a:off x="1939925" y="3338513"/>
              <a:ext cx="0" cy="152400"/>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53276" name="AutoShape 47">
              <a:extLst>
                <a:ext uri="{FF2B5EF4-FFF2-40B4-BE49-F238E27FC236}">
                  <a16:creationId xmlns:a16="http://schemas.microsoft.com/office/drawing/2014/main" id="{F1BDA115-D10E-1547-A010-BF77C55EE6FA}"/>
                </a:ext>
              </a:extLst>
            </p:cNvPr>
            <p:cNvSpPr>
              <a:spLocks noChangeArrowheads="1"/>
            </p:cNvSpPr>
            <p:nvPr/>
          </p:nvSpPr>
          <p:spPr bwMode="auto">
            <a:xfrm>
              <a:off x="949325" y="1509713"/>
              <a:ext cx="1981200" cy="2590800"/>
            </a:xfrm>
            <a:prstGeom prst="roundRect">
              <a:avLst>
                <a:gd name="adj" fmla="val 16667"/>
              </a:avLst>
            </a:prstGeom>
            <a:noFill/>
            <a:ln w="38100" cap="rnd">
              <a:solidFill>
                <a:schemeClr val="tx1"/>
              </a:solidFill>
              <a:prstDash val="sysDot"/>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53253" name="Group 4">
            <a:extLst>
              <a:ext uri="{FF2B5EF4-FFF2-40B4-BE49-F238E27FC236}">
                <a16:creationId xmlns:a16="http://schemas.microsoft.com/office/drawing/2014/main" id="{C4F3A047-4C05-C449-BE54-8CFD4FF4B310}"/>
              </a:ext>
            </a:extLst>
          </p:cNvPr>
          <p:cNvGrpSpPr>
            <a:grpSpLocks/>
          </p:cNvGrpSpPr>
          <p:nvPr/>
        </p:nvGrpSpPr>
        <p:grpSpPr bwMode="auto">
          <a:xfrm>
            <a:off x="3276600" y="1357313"/>
            <a:ext cx="1981200" cy="2590800"/>
            <a:chOff x="2930525" y="1509713"/>
            <a:chExt cx="1981200" cy="2590800"/>
          </a:xfrm>
        </p:grpSpPr>
        <p:sp>
          <p:nvSpPr>
            <p:cNvPr id="53261" name="AutoShape 40">
              <a:extLst>
                <a:ext uri="{FF2B5EF4-FFF2-40B4-BE49-F238E27FC236}">
                  <a16:creationId xmlns:a16="http://schemas.microsoft.com/office/drawing/2014/main" id="{D4F78968-6CD3-5544-8092-6909A2C952C2}"/>
                </a:ext>
              </a:extLst>
            </p:cNvPr>
            <p:cNvSpPr>
              <a:spLocks noChangeArrowheads="1"/>
            </p:cNvSpPr>
            <p:nvPr/>
          </p:nvSpPr>
          <p:spPr bwMode="auto">
            <a:xfrm>
              <a:off x="3103563" y="1601788"/>
              <a:ext cx="700088" cy="401638"/>
            </a:xfrm>
            <a:prstGeom prst="roundRect">
              <a:avLst>
                <a:gd name="adj" fmla="val 16667"/>
              </a:avLst>
            </a:prstGeom>
            <a:solidFill>
              <a:schemeClr val="accent2"/>
            </a:solidFill>
            <a:ln w="3175">
              <a:solidFill>
                <a:schemeClr val="tx1"/>
              </a:solidFill>
              <a:round/>
              <a:headEnd/>
              <a:tailEnd/>
            </a:ln>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ko-KR" sz="1800" b="0" i="0" u="none" strike="noStrike" kern="1200" cap="none" spc="0" normalizeH="0" baseline="0" noProof="0">
                  <a:ln>
                    <a:noFill/>
                  </a:ln>
                  <a:solidFill>
                    <a:srgbClr val="FFFFFF"/>
                  </a:solidFill>
                  <a:effectLst/>
                  <a:uLnTx/>
                  <a:uFillTx/>
                  <a:latin typeface="Verdana" panose="020B0604030504040204" pitchFamily="34" charset="0"/>
                  <a:ea typeface="굴림" panose="020B0600000101010101" pitchFamily="34" charset="-127"/>
                  <a:cs typeface="+mn-cs"/>
                </a:rPr>
                <a:t>load</a:t>
              </a:r>
            </a:p>
          </p:txBody>
        </p:sp>
        <p:sp>
          <p:nvSpPr>
            <p:cNvPr id="53262" name="AutoShape 41">
              <a:extLst>
                <a:ext uri="{FF2B5EF4-FFF2-40B4-BE49-F238E27FC236}">
                  <a16:creationId xmlns:a16="http://schemas.microsoft.com/office/drawing/2014/main" id="{AA4258D6-55C2-4342-9EC6-6743C39E8E94}"/>
                </a:ext>
              </a:extLst>
            </p:cNvPr>
            <p:cNvSpPr>
              <a:spLocks noChangeArrowheads="1"/>
            </p:cNvSpPr>
            <p:nvPr/>
          </p:nvSpPr>
          <p:spPr bwMode="auto">
            <a:xfrm>
              <a:off x="4017963" y="2211388"/>
              <a:ext cx="700088" cy="401638"/>
            </a:xfrm>
            <a:prstGeom prst="roundRect">
              <a:avLst>
                <a:gd name="adj" fmla="val 16667"/>
              </a:avLst>
            </a:prstGeom>
            <a:solidFill>
              <a:schemeClr val="accent2"/>
            </a:solidFill>
            <a:ln w="3175">
              <a:solidFill>
                <a:schemeClr val="tx1"/>
              </a:solidFill>
              <a:round/>
              <a:headEnd/>
              <a:tailEnd/>
            </a:ln>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ko-KR" sz="1800" b="0" i="0" u="none" strike="noStrike" kern="1200" cap="none" spc="0" normalizeH="0" baseline="0" noProof="0">
                  <a:ln>
                    <a:noFill/>
                  </a:ln>
                  <a:solidFill>
                    <a:srgbClr val="FFFFFF"/>
                  </a:solidFill>
                  <a:effectLst/>
                  <a:uLnTx/>
                  <a:uFillTx/>
                  <a:latin typeface="Verdana" panose="020B0604030504040204" pitchFamily="34" charset="0"/>
                  <a:ea typeface="굴림" panose="020B0600000101010101" pitchFamily="34" charset="-127"/>
                  <a:cs typeface="+mn-cs"/>
                </a:rPr>
                <a:t>load</a:t>
              </a:r>
            </a:p>
          </p:txBody>
        </p:sp>
        <p:sp>
          <p:nvSpPr>
            <p:cNvPr id="53263" name="AutoShape 42">
              <a:extLst>
                <a:ext uri="{FF2B5EF4-FFF2-40B4-BE49-F238E27FC236}">
                  <a16:creationId xmlns:a16="http://schemas.microsoft.com/office/drawing/2014/main" id="{ED970D25-0FD8-2D40-B395-B194F6835579}"/>
                </a:ext>
              </a:extLst>
            </p:cNvPr>
            <p:cNvSpPr>
              <a:spLocks noChangeArrowheads="1"/>
            </p:cNvSpPr>
            <p:nvPr/>
          </p:nvSpPr>
          <p:spPr bwMode="auto">
            <a:xfrm>
              <a:off x="3478213" y="2897188"/>
              <a:ext cx="638175" cy="401638"/>
            </a:xfrm>
            <a:prstGeom prst="roundRect">
              <a:avLst>
                <a:gd name="adj" fmla="val 16667"/>
              </a:avLst>
            </a:prstGeom>
            <a:solidFill>
              <a:schemeClr val="accent2"/>
            </a:solidFill>
            <a:ln w="3175">
              <a:solidFill>
                <a:schemeClr val="tx1"/>
              </a:solidFill>
              <a:round/>
              <a:headEnd/>
              <a:tailEnd/>
            </a:ln>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ko-KR" sz="1800" b="0" i="0" u="none" strike="noStrike" kern="1200" cap="none" spc="0" normalizeH="0" baseline="0" noProof="0">
                  <a:ln>
                    <a:noFill/>
                  </a:ln>
                  <a:solidFill>
                    <a:srgbClr val="FFFFFF"/>
                  </a:solidFill>
                  <a:effectLst/>
                  <a:uLnTx/>
                  <a:uFillTx/>
                  <a:latin typeface="Verdana" panose="020B0604030504040204" pitchFamily="34" charset="0"/>
                  <a:ea typeface="굴림" panose="020B0600000101010101" pitchFamily="34" charset="-127"/>
                  <a:cs typeface="+mn-cs"/>
                </a:rPr>
                <a:t>add</a:t>
              </a:r>
            </a:p>
          </p:txBody>
        </p:sp>
        <p:sp>
          <p:nvSpPr>
            <p:cNvPr id="53264" name="AutoShape 43">
              <a:extLst>
                <a:ext uri="{FF2B5EF4-FFF2-40B4-BE49-F238E27FC236}">
                  <a16:creationId xmlns:a16="http://schemas.microsoft.com/office/drawing/2014/main" id="{78DFBAAF-B82B-9C44-9568-4F92D5DBFEDA}"/>
                </a:ext>
              </a:extLst>
            </p:cNvPr>
            <p:cNvSpPr>
              <a:spLocks noChangeArrowheads="1"/>
            </p:cNvSpPr>
            <p:nvPr/>
          </p:nvSpPr>
          <p:spPr bwMode="auto">
            <a:xfrm>
              <a:off x="3435350" y="3506788"/>
              <a:ext cx="800100" cy="401638"/>
            </a:xfrm>
            <a:prstGeom prst="roundRect">
              <a:avLst>
                <a:gd name="adj" fmla="val 16667"/>
              </a:avLst>
            </a:prstGeom>
            <a:solidFill>
              <a:schemeClr val="accent2"/>
            </a:solidFill>
            <a:ln w="3175">
              <a:solidFill>
                <a:schemeClr val="tx1"/>
              </a:solidFill>
              <a:round/>
              <a:headEnd/>
              <a:tailEnd/>
            </a:ln>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ko-KR" sz="1800" b="0" i="0" u="none" strike="noStrike" kern="1200" cap="none" spc="0" normalizeH="0" baseline="0" noProof="0">
                  <a:ln>
                    <a:noFill/>
                  </a:ln>
                  <a:solidFill>
                    <a:srgbClr val="FFFFFF"/>
                  </a:solidFill>
                  <a:effectLst/>
                  <a:uLnTx/>
                  <a:uFillTx/>
                  <a:latin typeface="Verdana" panose="020B0604030504040204" pitchFamily="34" charset="0"/>
                  <a:ea typeface="굴림" panose="020B0600000101010101" pitchFamily="34" charset="-127"/>
                  <a:cs typeface="+mn-cs"/>
                </a:rPr>
                <a:t>store</a:t>
              </a:r>
            </a:p>
          </p:txBody>
        </p:sp>
        <p:sp>
          <p:nvSpPr>
            <p:cNvPr id="53265" name="Line 44">
              <a:extLst>
                <a:ext uri="{FF2B5EF4-FFF2-40B4-BE49-F238E27FC236}">
                  <a16:creationId xmlns:a16="http://schemas.microsoft.com/office/drawing/2014/main" id="{6A9798BE-CC37-F648-9347-B0D8FD71569E}"/>
                </a:ext>
              </a:extLst>
            </p:cNvPr>
            <p:cNvSpPr>
              <a:spLocks noChangeShapeType="1"/>
            </p:cNvSpPr>
            <p:nvPr/>
          </p:nvSpPr>
          <p:spPr bwMode="auto">
            <a:xfrm>
              <a:off x="3387725" y="2043113"/>
              <a:ext cx="304800" cy="838200"/>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53266" name="Line 45">
              <a:extLst>
                <a:ext uri="{FF2B5EF4-FFF2-40B4-BE49-F238E27FC236}">
                  <a16:creationId xmlns:a16="http://schemas.microsoft.com/office/drawing/2014/main" id="{777939F2-390B-9549-BD58-099E0CE7FF89}"/>
                </a:ext>
              </a:extLst>
            </p:cNvPr>
            <p:cNvSpPr>
              <a:spLocks noChangeShapeType="1"/>
            </p:cNvSpPr>
            <p:nvPr/>
          </p:nvSpPr>
          <p:spPr bwMode="auto">
            <a:xfrm flipH="1">
              <a:off x="3921125" y="2652713"/>
              <a:ext cx="228600" cy="228600"/>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53267" name="Line 46">
              <a:extLst>
                <a:ext uri="{FF2B5EF4-FFF2-40B4-BE49-F238E27FC236}">
                  <a16:creationId xmlns:a16="http://schemas.microsoft.com/office/drawing/2014/main" id="{AA3A3F9A-852D-E642-BCFC-AB0D42ECD385}"/>
                </a:ext>
              </a:extLst>
            </p:cNvPr>
            <p:cNvSpPr>
              <a:spLocks noChangeShapeType="1"/>
            </p:cNvSpPr>
            <p:nvPr/>
          </p:nvSpPr>
          <p:spPr bwMode="auto">
            <a:xfrm>
              <a:off x="3844925" y="3338513"/>
              <a:ext cx="0" cy="152400"/>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53268" name="AutoShape 48">
              <a:extLst>
                <a:ext uri="{FF2B5EF4-FFF2-40B4-BE49-F238E27FC236}">
                  <a16:creationId xmlns:a16="http://schemas.microsoft.com/office/drawing/2014/main" id="{05A74A3E-C6B7-CF47-B117-029ED40298AB}"/>
                </a:ext>
              </a:extLst>
            </p:cNvPr>
            <p:cNvSpPr>
              <a:spLocks noChangeArrowheads="1"/>
            </p:cNvSpPr>
            <p:nvPr/>
          </p:nvSpPr>
          <p:spPr bwMode="auto">
            <a:xfrm>
              <a:off x="2930525" y="1509713"/>
              <a:ext cx="1981200" cy="2590800"/>
            </a:xfrm>
            <a:prstGeom prst="roundRect">
              <a:avLst>
                <a:gd name="adj" fmla="val 16667"/>
              </a:avLst>
            </a:prstGeom>
            <a:noFill/>
            <a:ln w="38100" cap="rnd">
              <a:solidFill>
                <a:schemeClr val="tx1"/>
              </a:solidFill>
              <a:prstDash val="sysDot"/>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53254" name="Text Box 49">
            <a:extLst>
              <a:ext uri="{FF2B5EF4-FFF2-40B4-BE49-F238E27FC236}">
                <a16:creationId xmlns:a16="http://schemas.microsoft.com/office/drawing/2014/main" id="{9CF6ABC8-C429-3D4B-A35D-DD138450E476}"/>
              </a:ext>
            </a:extLst>
          </p:cNvPr>
          <p:cNvSpPr txBox="1">
            <a:spLocks noChangeArrowheads="1"/>
          </p:cNvSpPr>
          <p:nvPr/>
        </p:nvSpPr>
        <p:spPr bwMode="auto">
          <a:xfrm>
            <a:off x="811213" y="4054475"/>
            <a:ext cx="6858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ko-KR" sz="1800" b="0" i="0" u="none" strike="noStrike" kern="1200" cap="none" spc="0" normalizeH="0" baseline="0" noProof="0">
                <a:ln>
                  <a:noFill/>
                </a:ln>
                <a:solidFill>
                  <a:srgbClr val="000000"/>
                </a:solidFill>
                <a:effectLst/>
                <a:uLnTx/>
                <a:uFillTx/>
                <a:latin typeface="Verdana" panose="020B0604030504040204" pitchFamily="34" charset="0"/>
                <a:ea typeface="굴림" panose="020B0600000101010101" pitchFamily="34" charset="-127"/>
                <a:cs typeface="+mn-cs"/>
              </a:rPr>
              <a:t>Iter. 1</a:t>
            </a:r>
          </a:p>
        </p:txBody>
      </p:sp>
      <p:sp>
        <p:nvSpPr>
          <p:cNvPr id="53255" name="Text Box 50">
            <a:extLst>
              <a:ext uri="{FF2B5EF4-FFF2-40B4-BE49-F238E27FC236}">
                <a16:creationId xmlns:a16="http://schemas.microsoft.com/office/drawing/2014/main" id="{3317CA91-375B-6946-B938-999EEF6CFA48}"/>
              </a:ext>
            </a:extLst>
          </p:cNvPr>
          <p:cNvSpPr txBox="1">
            <a:spLocks noChangeArrowheads="1"/>
          </p:cNvSpPr>
          <p:nvPr/>
        </p:nvSpPr>
        <p:spPr bwMode="auto">
          <a:xfrm>
            <a:off x="2792413" y="4054475"/>
            <a:ext cx="6858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ko-KR" sz="1800" b="0" i="0" u="none" strike="noStrike" kern="1200" cap="none" spc="0" normalizeH="0" baseline="0" noProof="0">
                <a:ln>
                  <a:noFill/>
                </a:ln>
                <a:solidFill>
                  <a:srgbClr val="000000"/>
                </a:solidFill>
                <a:effectLst/>
                <a:uLnTx/>
                <a:uFillTx/>
                <a:latin typeface="Verdana" panose="020B0604030504040204" pitchFamily="34" charset="0"/>
                <a:ea typeface="굴림" panose="020B0600000101010101" pitchFamily="34" charset="-127"/>
                <a:cs typeface="+mn-cs"/>
              </a:rPr>
              <a:t>Iter. 2</a:t>
            </a:r>
          </a:p>
        </p:txBody>
      </p:sp>
      <p:sp>
        <p:nvSpPr>
          <p:cNvPr id="53256" name="Line 55">
            <a:extLst>
              <a:ext uri="{FF2B5EF4-FFF2-40B4-BE49-F238E27FC236}">
                <a16:creationId xmlns:a16="http://schemas.microsoft.com/office/drawing/2014/main" id="{E645DAEE-8156-2A41-8D30-37891889C01C}"/>
              </a:ext>
            </a:extLst>
          </p:cNvPr>
          <p:cNvSpPr>
            <a:spLocks noChangeShapeType="1"/>
          </p:cNvSpPr>
          <p:nvPr/>
        </p:nvSpPr>
        <p:spPr bwMode="auto">
          <a:xfrm>
            <a:off x="6019800" y="2347913"/>
            <a:ext cx="533400" cy="0"/>
          </a:xfrm>
          <a:prstGeom prst="line">
            <a:avLst/>
          </a:prstGeom>
          <a:noFill/>
          <a:ln w="76200">
            <a:solidFill>
              <a:schemeClr val="tx1"/>
            </a:solidFill>
            <a:prstDash val="sysDot"/>
            <a:round/>
            <a:headEnd/>
            <a:tailEnd/>
          </a:ln>
          <a:extLst>
            <a:ext uri="{909E8E84-426E-40DD-AFC4-6F175D3DCCD1}">
              <a14:hiddenFill xmlns:a14="http://schemas.microsoft.com/office/drawing/2010/main">
                <a:noFill/>
              </a14:hiddenFill>
            </a:ext>
          </a:extLst>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59" name="Text Box 26">
            <a:extLst>
              <a:ext uri="{FF2B5EF4-FFF2-40B4-BE49-F238E27FC236}">
                <a16:creationId xmlns:a16="http://schemas.microsoft.com/office/drawing/2014/main" id="{A8EAD19A-2231-4544-9184-C6EBB24FE021}"/>
              </a:ext>
            </a:extLst>
          </p:cNvPr>
          <p:cNvSpPr txBox="1">
            <a:spLocks noChangeArrowheads="1"/>
          </p:cNvSpPr>
          <p:nvPr/>
        </p:nvSpPr>
        <p:spPr bwMode="auto">
          <a:xfrm>
            <a:off x="3429000" y="4230688"/>
            <a:ext cx="5867400" cy="22463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3175">
                <a:solidFill>
                  <a:srgbClr val="000000"/>
                </a:solidFill>
                <a:miter lim="800000"/>
                <a:headEnd/>
                <a:tailEnd/>
              </a14:hiddenLine>
            </a:ext>
          </a:extLst>
        </p:spPr>
        <p:txBody>
          <a:bodyPr anchor="ct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ko-KR" sz="2000" b="0" i="0" u="none" strike="noStrike" kern="1200" cap="none" spc="0" normalizeH="0" baseline="0" noProof="0" dirty="0">
                <a:ln>
                  <a:noFill/>
                </a:ln>
                <a:solidFill>
                  <a:srgbClr val="000000"/>
                </a:solidFill>
                <a:effectLst/>
                <a:uLnTx/>
                <a:uFillTx/>
                <a:latin typeface="Tahoma"/>
                <a:ea typeface="굴림" charset="0"/>
                <a:cs typeface="굴림" charset="0"/>
              </a:rPr>
              <a:t>Realization</a:t>
            </a:r>
            <a:r>
              <a:rPr kumimoji="0" lang="en-US" altLang="ko-KR" sz="2000" b="0" i="0" u="none" strike="noStrike" kern="1200" cap="none" spc="0" normalizeH="0" baseline="0" noProof="0" dirty="0">
                <a:ln>
                  <a:noFill/>
                </a:ln>
                <a:solidFill>
                  <a:srgbClr val="0000FF"/>
                </a:solidFill>
                <a:effectLst/>
                <a:uLnTx/>
                <a:uFillTx/>
                <a:latin typeface="Tahoma"/>
                <a:ea typeface="굴림" charset="0"/>
                <a:cs typeface="굴림" charset="0"/>
              </a:rPr>
              <a:t>: Each iteration is independent</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ko-KR" sz="2000" b="0" i="0" u="none" strike="noStrike" kern="1200" cap="none" spc="0" normalizeH="0" baseline="0" noProof="0" dirty="0">
              <a:ln>
                <a:noFill/>
              </a:ln>
              <a:solidFill>
                <a:srgbClr val="0000FF"/>
              </a:solidFill>
              <a:effectLst/>
              <a:uLnTx/>
              <a:uFillTx/>
              <a:latin typeface="Tahoma"/>
              <a:ea typeface="굴림" charset="0"/>
              <a:cs typeface="굴림"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ko-KR" sz="2000" b="0" i="0" u="none" strike="noStrike" kern="1200" cap="none" spc="0" normalizeH="0" baseline="0" noProof="0" dirty="0">
                <a:ln>
                  <a:noFill/>
                </a:ln>
                <a:solidFill>
                  <a:srgbClr val="000000"/>
                </a:solidFill>
                <a:effectLst/>
                <a:uLnTx/>
                <a:uFillTx/>
                <a:latin typeface="Tahoma"/>
                <a:ea typeface="굴림" charset="0"/>
                <a:cs typeface="굴림" charset="0"/>
              </a:rPr>
              <a:t>Idea: </a:t>
            </a:r>
            <a:r>
              <a:rPr kumimoji="0" lang="en-US" altLang="ko-KR" sz="2000" b="0" i="0" u="none" strike="noStrike" kern="1200" cap="none" spc="0" normalizeH="0" baseline="0" noProof="0" dirty="0">
                <a:ln>
                  <a:noFill/>
                </a:ln>
                <a:solidFill>
                  <a:srgbClr val="0000FF"/>
                </a:solidFill>
                <a:effectLst/>
                <a:uLnTx/>
                <a:uFillTx/>
                <a:latin typeface="Tahoma"/>
                <a:ea typeface="굴림" charset="0"/>
                <a:cs typeface="굴림" charset="0"/>
              </a:rPr>
              <a:t>Programmer or compiler generates a thread to execute each iteration. Each thread does the same thing (but on different data)</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ko-KR" sz="2000" b="0" i="0" u="none" strike="noStrike" kern="1200" cap="none" spc="0" normalizeH="0" baseline="0" noProof="0" dirty="0">
              <a:ln>
                <a:noFill/>
              </a:ln>
              <a:solidFill>
                <a:srgbClr val="FF0000"/>
              </a:solidFill>
              <a:effectLst/>
              <a:uLnTx/>
              <a:uFillTx/>
              <a:latin typeface="Tahoma"/>
              <a:ea typeface="굴림" charset="0"/>
              <a:cs typeface="굴림"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ko-KR" sz="2000" b="0" i="0" u="none" strike="noStrike" kern="1200" cap="none" spc="0" normalizeH="0" baseline="0" noProof="0" dirty="0">
                <a:ln>
                  <a:noFill/>
                </a:ln>
                <a:solidFill>
                  <a:srgbClr val="FF0000"/>
                </a:solidFill>
                <a:effectLst/>
                <a:uLnTx/>
                <a:uFillTx/>
                <a:latin typeface="Tahoma"/>
                <a:ea typeface="굴림" charset="0"/>
                <a:cs typeface="굴림" charset="0"/>
              </a:rPr>
              <a:t>Can be executed on a MIMD machine</a:t>
            </a:r>
          </a:p>
        </p:txBody>
      </p:sp>
      <p:sp>
        <p:nvSpPr>
          <p:cNvPr id="53258" name="TextBox 2">
            <a:extLst>
              <a:ext uri="{FF2B5EF4-FFF2-40B4-BE49-F238E27FC236}">
                <a16:creationId xmlns:a16="http://schemas.microsoft.com/office/drawing/2014/main" id="{D57B0119-35B6-7549-933E-91B6A41D6929}"/>
              </a:ext>
            </a:extLst>
          </p:cNvPr>
          <p:cNvSpPr txBox="1">
            <a:spLocks noChangeArrowheads="1"/>
          </p:cNvSpPr>
          <p:nvPr/>
        </p:nvSpPr>
        <p:spPr bwMode="auto">
          <a:xfrm>
            <a:off x="3214688" y="4876800"/>
            <a:ext cx="5929312" cy="954088"/>
          </a:xfrm>
          <a:prstGeom prst="rect">
            <a:avLst/>
          </a:prstGeom>
          <a:solidFill>
            <a:schemeClr val="bg1"/>
          </a:solidFill>
          <a:ln w="9525">
            <a:solidFill>
              <a:schemeClr val="tx1"/>
            </a:solidFill>
            <a:miter lim="800000"/>
            <a:headEnd/>
            <a:tailEnd/>
          </a:ln>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22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This particular model is also called:</a:t>
            </a: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2200" b="0" i="0" u="none" strike="noStrike" kern="1200" cap="none" spc="0" normalizeH="0" baseline="0" noProof="0">
                <a:ln>
                  <a:noFill/>
                </a:ln>
                <a:solidFill>
                  <a:srgbClr val="FF0000"/>
                </a:solidFill>
                <a:effectLst/>
                <a:uLnTx/>
                <a:uFillTx/>
                <a:latin typeface="Arial" panose="020B0604020202020204" pitchFamily="34" charset="0"/>
                <a:ea typeface="ＭＳ Ｐゴシック" panose="020B0600070205080204" pitchFamily="34" charset="-128"/>
                <a:cs typeface="+mn-cs"/>
              </a:rPr>
              <a:t>SPMD: Single Program Multiple Data</a:t>
            </a:r>
          </a:p>
        </p:txBody>
      </p:sp>
      <p:sp>
        <p:nvSpPr>
          <p:cNvPr id="52" name="TextBox 51">
            <a:extLst>
              <a:ext uri="{FF2B5EF4-FFF2-40B4-BE49-F238E27FC236}">
                <a16:creationId xmlns:a16="http://schemas.microsoft.com/office/drawing/2014/main" id="{3F0A82F2-766A-2947-9BF5-4FD96037AB90}"/>
              </a:ext>
            </a:extLst>
          </p:cNvPr>
          <p:cNvSpPr txBox="1">
            <a:spLocks noChangeArrowheads="1"/>
          </p:cNvSpPr>
          <p:nvPr/>
        </p:nvSpPr>
        <p:spPr bwMode="auto">
          <a:xfrm>
            <a:off x="3267075" y="6019800"/>
            <a:ext cx="5867400" cy="430213"/>
          </a:xfrm>
          <a:prstGeom prst="rect">
            <a:avLst/>
          </a:prstGeom>
          <a:solidFill>
            <a:schemeClr val="bg1"/>
          </a:solidFill>
          <a:ln w="9525">
            <a:solidFill>
              <a:schemeClr val="tx1"/>
            </a:solidFill>
            <a:miter lim="800000"/>
            <a:headEnd/>
            <a:tailEnd/>
          </a:ln>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2200" b="0" i="0" u="none" strike="noStrike" kern="1200" cap="none" spc="0" normalizeH="0" baseline="0" noProof="0">
                <a:ln>
                  <a:noFill/>
                </a:ln>
                <a:solidFill>
                  <a:srgbClr val="FF0000"/>
                </a:solidFill>
                <a:effectLst/>
                <a:uLnTx/>
                <a:uFillTx/>
                <a:latin typeface="Arial" panose="020B0604020202020204" pitchFamily="34" charset="0"/>
                <a:ea typeface="ＭＳ Ｐゴシック" panose="020B0600070205080204" pitchFamily="34" charset="-128"/>
                <a:cs typeface="+mn-cs"/>
              </a:rPr>
              <a:t>Can be executed on a SIMD machine</a:t>
            </a:r>
          </a:p>
        </p:txBody>
      </p:sp>
      <p:sp>
        <p:nvSpPr>
          <p:cNvPr id="53" name="TextBox 52">
            <a:extLst>
              <a:ext uri="{FF2B5EF4-FFF2-40B4-BE49-F238E27FC236}">
                <a16:creationId xmlns:a16="http://schemas.microsoft.com/office/drawing/2014/main" id="{390187D9-676E-E148-A515-C7033054E65E}"/>
              </a:ext>
            </a:extLst>
          </p:cNvPr>
          <p:cNvSpPr txBox="1">
            <a:spLocks noChangeArrowheads="1"/>
          </p:cNvSpPr>
          <p:nvPr/>
        </p:nvSpPr>
        <p:spPr bwMode="auto">
          <a:xfrm>
            <a:off x="3200400" y="5943600"/>
            <a:ext cx="5938838" cy="769938"/>
          </a:xfrm>
          <a:prstGeom prst="rect">
            <a:avLst/>
          </a:prstGeom>
          <a:solidFill>
            <a:schemeClr val="bg1"/>
          </a:solidFill>
          <a:ln w="9525">
            <a:solidFill>
              <a:schemeClr val="tx1"/>
            </a:solidFill>
            <a:miter lim="800000"/>
            <a:headEnd/>
            <a:tailEnd/>
          </a:ln>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2200" b="0" i="0" u="none" strike="noStrike" kern="1200" cap="none" spc="0" normalizeH="0" baseline="0" noProof="0">
                <a:ln>
                  <a:noFill/>
                </a:ln>
                <a:solidFill>
                  <a:srgbClr val="0000FF"/>
                </a:solidFill>
                <a:effectLst/>
                <a:uLnTx/>
                <a:uFillTx/>
                <a:latin typeface="Arial" panose="020B0604020202020204" pitchFamily="34" charset="0"/>
                <a:ea typeface="ＭＳ Ｐゴシック" panose="020B0600070205080204" pitchFamily="34" charset="-128"/>
                <a:cs typeface="+mn-cs"/>
              </a:rPr>
              <a:t>Can be executed on a SIMT machine</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2200" b="0" i="0" u="none" strike="noStrike" kern="1200" cap="none" spc="0" normalizeH="0" baseline="0" noProof="0">
                <a:ln>
                  <a:noFill/>
                </a:ln>
                <a:solidFill>
                  <a:srgbClr val="FF0000"/>
                </a:solidFill>
                <a:effectLst/>
                <a:uLnTx/>
                <a:uFillTx/>
                <a:latin typeface="Arial" panose="020B0604020202020204" pitchFamily="34" charset="0"/>
                <a:ea typeface="ＭＳ Ｐゴシック" panose="020B0600070205080204" pitchFamily="34" charset="-128"/>
                <a:cs typeface="+mn-cs"/>
              </a:rPr>
              <a:t>Single Instruction Multiple Thread</a:t>
            </a:r>
          </a:p>
        </p:txBody>
      </p:sp>
    </p:spTree>
    <p:extLst>
      <p:ext uri="{BB962C8B-B14F-4D97-AF65-F5344CB8AC3E}">
        <p14:creationId xmlns:p14="http://schemas.microsoft.com/office/powerpoint/2010/main" val="151939442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53"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Title 1">
            <a:extLst>
              <a:ext uri="{FF2B5EF4-FFF2-40B4-BE49-F238E27FC236}">
                <a16:creationId xmlns:a16="http://schemas.microsoft.com/office/drawing/2014/main" id="{34081757-7B7F-894C-A7B9-00F62849FE30}"/>
              </a:ext>
            </a:extLst>
          </p:cNvPr>
          <p:cNvSpPr>
            <a:spLocks noGrp="1"/>
          </p:cNvSpPr>
          <p:nvPr>
            <p:ph type="title"/>
          </p:nvPr>
        </p:nvSpPr>
        <p:spPr/>
        <p:txBody>
          <a:bodyPr/>
          <a:lstStyle/>
          <a:p>
            <a:r>
              <a:rPr lang="en-US" altLang="en-US">
                <a:ea typeface="ＭＳ Ｐゴシック" panose="020B0600070205080204" pitchFamily="34" charset="-128"/>
              </a:rPr>
              <a:t>A GPU is a SIMD (SIMT) Machine</a:t>
            </a:r>
          </a:p>
        </p:txBody>
      </p:sp>
      <p:sp>
        <p:nvSpPr>
          <p:cNvPr id="3" name="Content Placeholder 2">
            <a:extLst>
              <a:ext uri="{FF2B5EF4-FFF2-40B4-BE49-F238E27FC236}">
                <a16:creationId xmlns:a16="http://schemas.microsoft.com/office/drawing/2014/main" id="{2B472305-74A7-ED41-B0CC-F5C17C4A8393}"/>
              </a:ext>
            </a:extLst>
          </p:cNvPr>
          <p:cNvSpPr>
            <a:spLocks noGrp="1"/>
          </p:cNvSpPr>
          <p:nvPr>
            <p:ph idx="1"/>
          </p:nvPr>
        </p:nvSpPr>
        <p:spPr>
          <a:xfrm>
            <a:off x="228600" y="996950"/>
            <a:ext cx="8915400" cy="5194300"/>
          </a:xfrm>
        </p:spPr>
        <p:txBody>
          <a:bodyPr/>
          <a:lstStyle/>
          <a:p>
            <a:r>
              <a:rPr lang="en-US" altLang="en-US" dirty="0">
                <a:ea typeface="ＭＳ Ｐゴシック" panose="020B0600070205080204" pitchFamily="34" charset="-128"/>
              </a:rPr>
              <a:t>Except it is </a:t>
            </a:r>
            <a:r>
              <a:rPr lang="en-US" altLang="en-US" b="1" dirty="0">
                <a:solidFill>
                  <a:srgbClr val="FF0000"/>
                </a:solidFill>
                <a:ea typeface="ＭＳ Ｐゴシック" panose="020B0600070205080204" pitchFamily="34" charset="-128"/>
              </a:rPr>
              <a:t>not</a:t>
            </a:r>
            <a:r>
              <a:rPr lang="en-US" altLang="en-US" dirty="0">
                <a:ea typeface="ＭＳ Ｐゴシック" panose="020B0600070205080204" pitchFamily="34" charset="-128"/>
              </a:rPr>
              <a:t> programmed using SIMD instructions</a:t>
            </a:r>
          </a:p>
          <a:p>
            <a:endParaRPr lang="en-US" altLang="en-US" dirty="0">
              <a:ea typeface="ＭＳ Ｐゴシック" panose="020B0600070205080204" pitchFamily="34" charset="-128"/>
            </a:endParaRPr>
          </a:p>
          <a:p>
            <a:r>
              <a:rPr lang="en-US" altLang="en-US" dirty="0">
                <a:ea typeface="ＭＳ Ｐゴシック" panose="020B0600070205080204" pitchFamily="34" charset="-128"/>
              </a:rPr>
              <a:t>It is </a:t>
            </a:r>
            <a:r>
              <a:rPr lang="en-US" altLang="en-US" dirty="0">
                <a:solidFill>
                  <a:srgbClr val="00B050"/>
                </a:solidFill>
                <a:ea typeface="ＭＳ Ｐゴシック" panose="020B0600070205080204" pitchFamily="34" charset="-128"/>
              </a:rPr>
              <a:t>programmed using threads </a:t>
            </a:r>
            <a:r>
              <a:rPr lang="en-US" altLang="en-US" dirty="0">
                <a:ea typeface="ＭＳ Ｐゴシック" panose="020B0600070205080204" pitchFamily="34" charset="-128"/>
              </a:rPr>
              <a:t>(SPMD programming model)</a:t>
            </a:r>
          </a:p>
          <a:p>
            <a:pPr lvl="1"/>
            <a:r>
              <a:rPr lang="en-US" altLang="en-US" dirty="0">
                <a:ea typeface="ＭＳ Ｐゴシック" panose="020B0600070205080204" pitchFamily="34" charset="-128"/>
              </a:rPr>
              <a:t>Each thread executes the same code but operates a different piece of data</a:t>
            </a:r>
          </a:p>
          <a:p>
            <a:pPr lvl="1"/>
            <a:r>
              <a:rPr lang="en-US" altLang="en-US" dirty="0">
                <a:ea typeface="ＭＳ Ｐゴシック" panose="020B0600070205080204" pitchFamily="34" charset="-128"/>
              </a:rPr>
              <a:t>Each thread has its own context (i.e., can be treated/restarted/executed independently)</a:t>
            </a:r>
          </a:p>
          <a:p>
            <a:pPr lvl="1"/>
            <a:endParaRPr lang="en-US" altLang="en-US" dirty="0">
              <a:ea typeface="ＭＳ Ｐゴシック" panose="020B0600070205080204" pitchFamily="34" charset="-128"/>
            </a:endParaRPr>
          </a:p>
          <a:p>
            <a:r>
              <a:rPr lang="en-US" altLang="en-US" dirty="0">
                <a:solidFill>
                  <a:srgbClr val="0000FF"/>
                </a:solidFill>
                <a:ea typeface="ＭＳ Ｐゴシック" panose="020B0600070205080204" pitchFamily="34" charset="-128"/>
              </a:rPr>
              <a:t>A set of threads executing the same instruction are dynamically grouped into a </a:t>
            </a:r>
            <a:r>
              <a:rPr lang="en-US" altLang="en-US" b="1" dirty="0">
                <a:solidFill>
                  <a:srgbClr val="0000FF"/>
                </a:solidFill>
                <a:ea typeface="ＭＳ Ｐゴシック" panose="020B0600070205080204" pitchFamily="34" charset="-128"/>
              </a:rPr>
              <a:t>warp (</a:t>
            </a:r>
            <a:r>
              <a:rPr lang="en-US" altLang="en-US" b="1" dirty="0" err="1">
                <a:solidFill>
                  <a:srgbClr val="0000FF"/>
                </a:solidFill>
                <a:ea typeface="ＭＳ Ｐゴシック" panose="020B0600070205080204" pitchFamily="34" charset="-128"/>
              </a:rPr>
              <a:t>wavefront</a:t>
            </a:r>
            <a:r>
              <a:rPr lang="en-US" altLang="en-US" b="1" dirty="0">
                <a:solidFill>
                  <a:srgbClr val="0000FF"/>
                </a:solidFill>
                <a:ea typeface="ＭＳ Ｐゴシック" panose="020B0600070205080204" pitchFamily="34" charset="-128"/>
              </a:rPr>
              <a:t>)</a:t>
            </a:r>
            <a:r>
              <a:rPr lang="en-US" altLang="en-US" dirty="0">
                <a:solidFill>
                  <a:srgbClr val="0000FF"/>
                </a:solidFill>
                <a:ea typeface="ＭＳ Ｐゴシック" panose="020B0600070205080204" pitchFamily="34" charset="-128"/>
              </a:rPr>
              <a:t> by the hardware</a:t>
            </a:r>
          </a:p>
          <a:p>
            <a:pPr lvl="1"/>
            <a:r>
              <a:rPr lang="en-US" altLang="en-US" dirty="0">
                <a:ea typeface="ＭＳ Ｐゴシック" panose="020B0600070205080204" pitchFamily="34" charset="-128"/>
              </a:rPr>
              <a:t>A warp is essentially a </a:t>
            </a:r>
            <a:r>
              <a:rPr lang="en-US" altLang="en-US" dirty="0">
                <a:solidFill>
                  <a:srgbClr val="00B050"/>
                </a:solidFill>
                <a:ea typeface="ＭＳ Ｐゴシック" panose="020B0600070205080204" pitchFamily="34" charset="-128"/>
              </a:rPr>
              <a:t>SIMD operation formed by hardware</a:t>
            </a:r>
            <a:r>
              <a:rPr lang="en-US" altLang="en-US" dirty="0">
                <a:ea typeface="ＭＳ Ｐゴシック" panose="020B0600070205080204" pitchFamily="34" charset="-128"/>
              </a:rPr>
              <a:t>!</a:t>
            </a:r>
          </a:p>
          <a:p>
            <a:endParaRPr lang="en-US" altLang="en-US" dirty="0">
              <a:ea typeface="ＭＳ Ｐゴシック" panose="020B0600070205080204" pitchFamily="34" charset="-128"/>
            </a:endParaRPr>
          </a:p>
          <a:p>
            <a:endParaRPr lang="en-US" altLang="en-US" dirty="0">
              <a:ea typeface="ＭＳ Ｐゴシック" panose="020B0600070205080204" pitchFamily="34" charset="-128"/>
            </a:endParaRPr>
          </a:p>
        </p:txBody>
      </p:sp>
      <p:sp>
        <p:nvSpPr>
          <p:cNvPr id="54275" name="Slide Number Placeholder 3">
            <a:extLst>
              <a:ext uri="{FF2B5EF4-FFF2-40B4-BE49-F238E27FC236}">
                <a16:creationId xmlns:a16="http://schemas.microsoft.com/office/drawing/2014/main" id="{FC7B8D12-D0E7-1546-8AC5-D55A220A39DF}"/>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B6FF8143-2F74-B340-8F66-44E3252F6EC3}" type="slidenum">
              <a:rPr kumimoji="0" lang="en-US" altLang="en-US" sz="1600" b="0" i="0" u="none" strike="noStrike" kern="1200" cap="none" spc="0" normalizeH="0" baseline="0" noProof="0" smtClean="0">
                <a:ln>
                  <a:noFill/>
                </a:ln>
                <a:solidFill>
                  <a:srgbClr val="000000"/>
                </a:solidFill>
                <a:effectLst/>
                <a:uLnTx/>
                <a:uFillTx/>
                <a:latin typeface="Garamond" panose="02020404030301010803" pitchFamily="18" charset="0"/>
                <a:ea typeface="ＭＳ Ｐゴシック" panose="020B0600070205080204" pitchFamily="34" charset="-128"/>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33</a:t>
            </a:fld>
            <a:endParaRPr kumimoji="0" lang="en-US" altLang="en-US" sz="1600" b="0" i="0" u="none" strike="noStrike" kern="1200" cap="none" spc="0" normalizeH="0" baseline="0" noProof="0">
              <a:ln>
                <a:noFill/>
              </a:ln>
              <a:solidFill>
                <a:srgbClr val="000000"/>
              </a:solidFill>
              <a:effectLst/>
              <a:uLnTx/>
              <a:uFillTx/>
              <a:latin typeface="Garamond" panose="02020404030301010803" pitchFamily="18" charset="0"/>
              <a:ea typeface="ＭＳ Ｐゴシック" panose="020B0600070205080204" pitchFamily="34" charset="-128"/>
              <a:cs typeface="Arial" panose="020B0604020202020204" pitchFamily="34" charset="0"/>
            </a:endParaRPr>
          </a:p>
        </p:txBody>
      </p:sp>
    </p:spTree>
    <p:extLst>
      <p:ext uri="{BB962C8B-B14F-4D97-AF65-F5344CB8AC3E}">
        <p14:creationId xmlns:p14="http://schemas.microsoft.com/office/powerpoint/2010/main" val="141617232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AutoShape 29">
            <a:extLst>
              <a:ext uri="{FF2B5EF4-FFF2-40B4-BE49-F238E27FC236}">
                <a16:creationId xmlns:a16="http://schemas.microsoft.com/office/drawing/2014/main" id="{809E1E29-E771-B641-99AF-B731C02BC20F}"/>
              </a:ext>
            </a:extLst>
          </p:cNvPr>
          <p:cNvSpPr>
            <a:spLocks noChangeArrowheads="1"/>
          </p:cNvSpPr>
          <p:nvPr/>
        </p:nvSpPr>
        <p:spPr bwMode="auto">
          <a:xfrm>
            <a:off x="614363" y="3081338"/>
            <a:ext cx="6500812" cy="511175"/>
          </a:xfrm>
          <a:prstGeom prst="roundRect">
            <a:avLst>
              <a:gd name="adj" fmla="val 16667"/>
            </a:avLst>
          </a:prstGeom>
          <a:solidFill>
            <a:srgbClr val="CCFF33"/>
          </a:solidFill>
          <a:ln w="12700">
            <a:solidFill>
              <a:schemeClr val="tx1"/>
            </a:solidFill>
            <a:round/>
            <a:headEnd/>
            <a:tailEnd/>
          </a:ln>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ko-KR" altLang="en-US" sz="2400" b="0" i="0" u="none" strike="noStrike" kern="1200" cap="none" spc="0" normalizeH="0" baseline="0" noProof="0">
              <a:ln>
                <a:noFill/>
              </a:ln>
              <a:solidFill>
                <a:srgbClr val="000000"/>
              </a:solidFill>
              <a:effectLst/>
              <a:uLnTx/>
              <a:uFillTx/>
              <a:latin typeface="Verdana" panose="020B0604030504040204" pitchFamily="34" charset="0"/>
              <a:ea typeface="굴림" panose="020B0600000101010101" pitchFamily="34" charset="-127"/>
              <a:cs typeface="+mn-cs"/>
            </a:endParaRPr>
          </a:p>
        </p:txBody>
      </p:sp>
      <p:sp>
        <p:nvSpPr>
          <p:cNvPr id="61" name="Text Box 32">
            <a:extLst>
              <a:ext uri="{FF2B5EF4-FFF2-40B4-BE49-F238E27FC236}">
                <a16:creationId xmlns:a16="http://schemas.microsoft.com/office/drawing/2014/main" id="{0B7DD0EA-2A20-544E-A92C-4612F2EAC7B5}"/>
              </a:ext>
            </a:extLst>
          </p:cNvPr>
          <p:cNvSpPr txBox="1">
            <a:spLocks noChangeArrowheads="1"/>
          </p:cNvSpPr>
          <p:nvPr/>
        </p:nvSpPr>
        <p:spPr bwMode="auto">
          <a:xfrm>
            <a:off x="7086600" y="3162300"/>
            <a:ext cx="20288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ko-KR" sz="1400" b="1" i="1" u="none" strike="noStrike" kern="1200" cap="none" spc="0" normalizeH="0" baseline="0" noProof="0">
                <a:ln>
                  <a:noFill/>
                </a:ln>
                <a:solidFill>
                  <a:srgbClr val="BDE11B"/>
                </a:solidFill>
                <a:effectLst/>
                <a:uLnTx/>
                <a:uFillTx/>
                <a:latin typeface="Verdana" panose="020B0604030504040204" pitchFamily="34" charset="0"/>
                <a:ea typeface="굴림" panose="020B0600000101010101" pitchFamily="34" charset="-127"/>
                <a:cs typeface="+mn-cs"/>
              </a:rPr>
              <a:t>Warp 0 at PC X+3</a:t>
            </a:r>
          </a:p>
        </p:txBody>
      </p:sp>
      <p:sp>
        <p:nvSpPr>
          <p:cNvPr id="55" name="AutoShape 29">
            <a:extLst>
              <a:ext uri="{FF2B5EF4-FFF2-40B4-BE49-F238E27FC236}">
                <a16:creationId xmlns:a16="http://schemas.microsoft.com/office/drawing/2014/main" id="{E56B328F-A34B-F041-AC99-1298BFAD8E92}"/>
              </a:ext>
            </a:extLst>
          </p:cNvPr>
          <p:cNvSpPr>
            <a:spLocks noChangeArrowheads="1"/>
          </p:cNvSpPr>
          <p:nvPr/>
        </p:nvSpPr>
        <p:spPr bwMode="auto">
          <a:xfrm>
            <a:off x="614363" y="2466975"/>
            <a:ext cx="6500812" cy="511175"/>
          </a:xfrm>
          <a:prstGeom prst="roundRect">
            <a:avLst>
              <a:gd name="adj" fmla="val 16667"/>
            </a:avLst>
          </a:prstGeom>
          <a:solidFill>
            <a:srgbClr val="CCFF33"/>
          </a:solidFill>
          <a:ln w="12700">
            <a:solidFill>
              <a:schemeClr val="tx1"/>
            </a:solidFill>
            <a:round/>
            <a:headEnd/>
            <a:tailEnd/>
          </a:ln>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ko-KR" altLang="en-US" sz="2400" b="0" i="0" u="none" strike="noStrike" kern="1200" cap="none" spc="0" normalizeH="0" baseline="0" noProof="0">
              <a:ln>
                <a:noFill/>
              </a:ln>
              <a:solidFill>
                <a:srgbClr val="000000"/>
              </a:solidFill>
              <a:effectLst/>
              <a:uLnTx/>
              <a:uFillTx/>
              <a:latin typeface="Verdana" panose="020B0604030504040204" pitchFamily="34" charset="0"/>
              <a:ea typeface="굴림" panose="020B0600000101010101" pitchFamily="34" charset="-127"/>
              <a:cs typeface="+mn-cs"/>
            </a:endParaRPr>
          </a:p>
        </p:txBody>
      </p:sp>
      <p:sp>
        <p:nvSpPr>
          <p:cNvPr id="57" name="Text Box 32">
            <a:extLst>
              <a:ext uri="{FF2B5EF4-FFF2-40B4-BE49-F238E27FC236}">
                <a16:creationId xmlns:a16="http://schemas.microsoft.com/office/drawing/2014/main" id="{56A18867-CC2D-E543-A1CE-E0686D9BBB2E}"/>
              </a:ext>
            </a:extLst>
          </p:cNvPr>
          <p:cNvSpPr txBox="1">
            <a:spLocks noChangeArrowheads="1"/>
          </p:cNvSpPr>
          <p:nvPr/>
        </p:nvSpPr>
        <p:spPr bwMode="auto">
          <a:xfrm>
            <a:off x="7086600" y="2547938"/>
            <a:ext cx="20288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ko-KR" sz="1400" b="1" i="1" u="none" strike="noStrike" kern="1200" cap="none" spc="0" normalizeH="0" baseline="0" noProof="0">
                <a:ln>
                  <a:noFill/>
                </a:ln>
                <a:solidFill>
                  <a:srgbClr val="BDE11B"/>
                </a:solidFill>
                <a:effectLst/>
                <a:uLnTx/>
                <a:uFillTx/>
                <a:latin typeface="Verdana" panose="020B0604030504040204" pitchFamily="34" charset="0"/>
                <a:ea typeface="굴림" panose="020B0600000101010101" pitchFamily="34" charset="-127"/>
                <a:cs typeface="+mn-cs"/>
              </a:rPr>
              <a:t>Warp 0 at PC X+2</a:t>
            </a:r>
          </a:p>
        </p:txBody>
      </p:sp>
      <p:sp>
        <p:nvSpPr>
          <p:cNvPr id="33" name="AutoShape 29">
            <a:extLst>
              <a:ext uri="{FF2B5EF4-FFF2-40B4-BE49-F238E27FC236}">
                <a16:creationId xmlns:a16="http://schemas.microsoft.com/office/drawing/2014/main" id="{55CEE035-72F5-3847-8538-0ED05B37B3E8}"/>
              </a:ext>
            </a:extLst>
          </p:cNvPr>
          <p:cNvSpPr>
            <a:spLocks noChangeArrowheads="1"/>
          </p:cNvSpPr>
          <p:nvPr/>
        </p:nvSpPr>
        <p:spPr bwMode="auto">
          <a:xfrm>
            <a:off x="592138" y="1789113"/>
            <a:ext cx="6500812" cy="511175"/>
          </a:xfrm>
          <a:prstGeom prst="roundRect">
            <a:avLst>
              <a:gd name="adj" fmla="val 16667"/>
            </a:avLst>
          </a:prstGeom>
          <a:solidFill>
            <a:srgbClr val="CCFF33"/>
          </a:solidFill>
          <a:ln w="12700">
            <a:solidFill>
              <a:schemeClr val="tx1"/>
            </a:solidFill>
            <a:round/>
            <a:headEnd/>
            <a:tailEnd/>
          </a:ln>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ko-KR" altLang="en-US" sz="2400" b="0" i="0" u="none" strike="noStrike" kern="1200" cap="none" spc="0" normalizeH="0" baseline="0" noProof="0">
              <a:ln>
                <a:noFill/>
              </a:ln>
              <a:solidFill>
                <a:srgbClr val="000000"/>
              </a:solidFill>
              <a:effectLst/>
              <a:uLnTx/>
              <a:uFillTx/>
              <a:latin typeface="Verdana" panose="020B0604030504040204" pitchFamily="34" charset="0"/>
              <a:ea typeface="굴림" panose="020B0600000101010101" pitchFamily="34" charset="-127"/>
              <a:cs typeface="+mn-cs"/>
            </a:endParaRPr>
          </a:p>
        </p:txBody>
      </p:sp>
      <p:sp>
        <p:nvSpPr>
          <p:cNvPr id="54" name="Text Box 32">
            <a:extLst>
              <a:ext uri="{FF2B5EF4-FFF2-40B4-BE49-F238E27FC236}">
                <a16:creationId xmlns:a16="http://schemas.microsoft.com/office/drawing/2014/main" id="{9937711D-0BE7-224E-A745-351E75D7C8BD}"/>
              </a:ext>
            </a:extLst>
          </p:cNvPr>
          <p:cNvSpPr txBox="1">
            <a:spLocks noChangeArrowheads="1"/>
          </p:cNvSpPr>
          <p:nvPr/>
        </p:nvSpPr>
        <p:spPr bwMode="auto">
          <a:xfrm>
            <a:off x="7086600" y="1870075"/>
            <a:ext cx="20288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ko-KR" sz="1400" b="1" i="1" u="none" strike="noStrike" kern="1200" cap="none" spc="0" normalizeH="0" baseline="0" noProof="0">
                <a:ln>
                  <a:noFill/>
                </a:ln>
                <a:solidFill>
                  <a:srgbClr val="BDE11B"/>
                </a:solidFill>
                <a:effectLst/>
                <a:uLnTx/>
                <a:uFillTx/>
                <a:latin typeface="Verdana" panose="020B0604030504040204" pitchFamily="34" charset="0"/>
                <a:ea typeface="굴림" panose="020B0600000101010101" pitchFamily="34" charset="-127"/>
                <a:cs typeface="+mn-cs"/>
              </a:rPr>
              <a:t>Warp 0 at PC X+1</a:t>
            </a:r>
          </a:p>
        </p:txBody>
      </p:sp>
      <p:sp>
        <p:nvSpPr>
          <p:cNvPr id="30" name="AutoShape 29">
            <a:extLst>
              <a:ext uri="{FF2B5EF4-FFF2-40B4-BE49-F238E27FC236}">
                <a16:creationId xmlns:a16="http://schemas.microsoft.com/office/drawing/2014/main" id="{4330C900-F78F-F24A-88DD-3BA84EEC6DA6}"/>
              </a:ext>
            </a:extLst>
          </p:cNvPr>
          <p:cNvSpPr>
            <a:spLocks noChangeArrowheads="1"/>
          </p:cNvSpPr>
          <p:nvPr/>
        </p:nvSpPr>
        <p:spPr bwMode="auto">
          <a:xfrm>
            <a:off x="585788" y="1181100"/>
            <a:ext cx="6500812" cy="511175"/>
          </a:xfrm>
          <a:prstGeom prst="roundRect">
            <a:avLst>
              <a:gd name="adj" fmla="val 16667"/>
            </a:avLst>
          </a:prstGeom>
          <a:solidFill>
            <a:srgbClr val="CCFF33"/>
          </a:solidFill>
          <a:ln w="12700">
            <a:solidFill>
              <a:schemeClr val="tx1"/>
            </a:solidFill>
            <a:round/>
            <a:headEnd/>
            <a:tailEnd/>
          </a:ln>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ko-KR" altLang="en-US" sz="2400" b="0" i="0" u="none" strike="noStrike" kern="1200" cap="none" spc="0" normalizeH="0" baseline="0" noProof="0">
              <a:ln>
                <a:noFill/>
              </a:ln>
              <a:solidFill>
                <a:srgbClr val="000000"/>
              </a:solidFill>
              <a:effectLst/>
              <a:uLnTx/>
              <a:uFillTx/>
              <a:latin typeface="Verdana" panose="020B0604030504040204" pitchFamily="34" charset="0"/>
              <a:ea typeface="굴림" panose="020B0600000101010101" pitchFamily="34" charset="-127"/>
              <a:cs typeface="+mn-cs"/>
            </a:endParaRPr>
          </a:p>
        </p:txBody>
      </p:sp>
      <p:sp>
        <p:nvSpPr>
          <p:cNvPr id="55304" name="Title 1">
            <a:extLst>
              <a:ext uri="{FF2B5EF4-FFF2-40B4-BE49-F238E27FC236}">
                <a16:creationId xmlns:a16="http://schemas.microsoft.com/office/drawing/2014/main" id="{A34874C6-4C36-2B47-914D-CA102E48AFF7}"/>
              </a:ext>
            </a:extLst>
          </p:cNvPr>
          <p:cNvSpPr>
            <a:spLocks noGrp="1"/>
          </p:cNvSpPr>
          <p:nvPr>
            <p:ph type="title"/>
          </p:nvPr>
        </p:nvSpPr>
        <p:spPr>
          <a:xfrm>
            <a:off x="152400" y="152400"/>
            <a:ext cx="8915400" cy="1066800"/>
          </a:xfrm>
        </p:spPr>
        <p:txBody>
          <a:bodyPr/>
          <a:lstStyle/>
          <a:p>
            <a:r>
              <a:rPr lang="en-US" altLang="en-US">
                <a:ea typeface="ＭＳ Ｐゴシック" panose="020B0600070205080204" pitchFamily="34" charset="-128"/>
              </a:rPr>
              <a:t>SPMD on SIMT Machine</a:t>
            </a:r>
          </a:p>
        </p:txBody>
      </p:sp>
      <p:sp>
        <p:nvSpPr>
          <p:cNvPr id="55305" name="Slide Number Placeholder 3">
            <a:extLst>
              <a:ext uri="{FF2B5EF4-FFF2-40B4-BE49-F238E27FC236}">
                <a16:creationId xmlns:a16="http://schemas.microsoft.com/office/drawing/2014/main" id="{B2B21E7A-ECAB-EF4D-89C0-8B462AAD60B7}"/>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EBB4247-F864-0A4E-AF19-A9F5C52BDB8E}" type="slidenum">
              <a:rPr kumimoji="0" lang="en-US" altLang="en-US" sz="1600" b="0" i="0" u="none" strike="noStrike" kern="1200" cap="none" spc="0" normalizeH="0" baseline="0" noProof="0" smtClean="0">
                <a:ln>
                  <a:noFill/>
                </a:ln>
                <a:solidFill>
                  <a:srgbClr val="000000"/>
                </a:solidFill>
                <a:effectLst/>
                <a:uLnTx/>
                <a:uFillTx/>
                <a:latin typeface="Garamond" panose="02020404030301010803" pitchFamily="18" charset="0"/>
                <a:ea typeface="ＭＳ Ｐゴシック" panose="020B0600070205080204" pitchFamily="34" charset="-128"/>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34</a:t>
            </a:fld>
            <a:endParaRPr kumimoji="0" lang="en-US" altLang="en-US" sz="1600" b="0" i="0" u="none" strike="noStrike" kern="1200" cap="none" spc="0" normalizeH="0" baseline="0" noProof="0">
              <a:ln>
                <a:noFill/>
              </a:ln>
              <a:solidFill>
                <a:srgbClr val="000000"/>
              </a:solidFill>
              <a:effectLst/>
              <a:uLnTx/>
              <a:uFillTx/>
              <a:latin typeface="Garamond" panose="02020404030301010803" pitchFamily="18" charset="0"/>
              <a:ea typeface="ＭＳ Ｐゴシック" panose="020B0600070205080204" pitchFamily="34" charset="-128"/>
              <a:cs typeface="Arial" panose="020B0604020202020204" pitchFamily="34" charset="0"/>
            </a:endParaRPr>
          </a:p>
        </p:txBody>
      </p:sp>
      <p:sp>
        <p:nvSpPr>
          <p:cNvPr id="55306" name="Text Box 3">
            <a:extLst>
              <a:ext uri="{FF2B5EF4-FFF2-40B4-BE49-F238E27FC236}">
                <a16:creationId xmlns:a16="http://schemas.microsoft.com/office/drawing/2014/main" id="{41352C0B-49C5-B943-8B25-A6713E40E55B}"/>
              </a:ext>
            </a:extLst>
          </p:cNvPr>
          <p:cNvSpPr txBox="1">
            <a:spLocks noChangeArrowheads="1"/>
          </p:cNvSpPr>
          <p:nvPr/>
        </p:nvSpPr>
        <p:spPr bwMode="auto">
          <a:xfrm>
            <a:off x="6248400" y="152400"/>
            <a:ext cx="301625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10000"/>
              </a:spcBef>
              <a:spcAft>
                <a:spcPct val="0"/>
              </a:spcAft>
              <a:buClrTx/>
              <a:buSzTx/>
              <a:buFontTx/>
              <a:buNone/>
              <a:tabLst/>
              <a:defRPr/>
            </a:pPr>
            <a:r>
              <a:rPr kumimoji="0" lang="en-US" altLang="ko-KR" sz="1600" b="1" i="0" u="none" strike="noStrike" kern="1200" cap="none" spc="0" normalizeH="0" baseline="0" noProof="0">
                <a:ln>
                  <a:noFill/>
                </a:ln>
                <a:solidFill>
                  <a:srgbClr val="000000"/>
                </a:solidFill>
                <a:effectLst/>
                <a:uLnTx/>
                <a:uFillTx/>
                <a:latin typeface="Courier New" panose="02070309020205020404" pitchFamily="49" charset="0"/>
                <a:ea typeface="굴림" panose="020B0600000101010101" pitchFamily="34" charset="-127"/>
                <a:cs typeface="+mn-cs"/>
              </a:rPr>
              <a:t>for (i=0; i &lt; N; i++)</a:t>
            </a:r>
          </a:p>
          <a:p>
            <a:pPr marL="0" marR="0" lvl="0" indent="0" algn="l" defTabSz="914400" rtl="0" eaLnBrk="1" fontAlgn="base" latinLnBrk="0" hangingPunct="1">
              <a:lnSpc>
                <a:spcPct val="100000"/>
              </a:lnSpc>
              <a:spcBef>
                <a:spcPct val="10000"/>
              </a:spcBef>
              <a:spcAft>
                <a:spcPct val="0"/>
              </a:spcAft>
              <a:buClrTx/>
              <a:buSzTx/>
              <a:buFontTx/>
              <a:buNone/>
              <a:tabLst/>
              <a:defRPr/>
            </a:pPr>
            <a:r>
              <a:rPr kumimoji="0" lang="en-US" altLang="ko-KR" sz="1600" b="1" i="0" u="none" strike="noStrike" kern="1200" cap="none" spc="0" normalizeH="0" baseline="0" noProof="0">
                <a:ln>
                  <a:noFill/>
                </a:ln>
                <a:solidFill>
                  <a:srgbClr val="000000"/>
                </a:solidFill>
                <a:effectLst/>
                <a:uLnTx/>
                <a:uFillTx/>
                <a:latin typeface="Courier New" panose="02070309020205020404" pitchFamily="49" charset="0"/>
                <a:ea typeface="굴림" panose="020B0600000101010101" pitchFamily="34" charset="-127"/>
                <a:cs typeface="+mn-cs"/>
              </a:rPr>
              <a:t>    C[i] = A[i] + B[i];</a:t>
            </a:r>
          </a:p>
        </p:txBody>
      </p:sp>
      <p:grpSp>
        <p:nvGrpSpPr>
          <p:cNvPr id="55307" name="Group 5">
            <a:extLst>
              <a:ext uri="{FF2B5EF4-FFF2-40B4-BE49-F238E27FC236}">
                <a16:creationId xmlns:a16="http://schemas.microsoft.com/office/drawing/2014/main" id="{8AEDC1DB-AC82-B44B-9FDB-F36AAA9569F9}"/>
              </a:ext>
            </a:extLst>
          </p:cNvPr>
          <p:cNvGrpSpPr>
            <a:grpSpLocks/>
          </p:cNvGrpSpPr>
          <p:nvPr/>
        </p:nvGrpSpPr>
        <p:grpSpPr bwMode="auto">
          <a:xfrm>
            <a:off x="811213" y="1143000"/>
            <a:ext cx="1981200" cy="2590800"/>
            <a:chOff x="949325" y="1509713"/>
            <a:chExt cx="1981200" cy="2590800"/>
          </a:xfrm>
        </p:grpSpPr>
        <p:sp>
          <p:nvSpPr>
            <p:cNvPr id="55326" name="AutoShape 33">
              <a:extLst>
                <a:ext uri="{FF2B5EF4-FFF2-40B4-BE49-F238E27FC236}">
                  <a16:creationId xmlns:a16="http://schemas.microsoft.com/office/drawing/2014/main" id="{D108874A-0364-FD4C-8FB5-5EF786F93495}"/>
                </a:ext>
              </a:extLst>
            </p:cNvPr>
            <p:cNvSpPr>
              <a:spLocks noChangeArrowheads="1"/>
            </p:cNvSpPr>
            <p:nvPr/>
          </p:nvSpPr>
          <p:spPr bwMode="auto">
            <a:xfrm>
              <a:off x="1198563" y="1601788"/>
              <a:ext cx="700088" cy="401638"/>
            </a:xfrm>
            <a:prstGeom prst="roundRect">
              <a:avLst>
                <a:gd name="adj" fmla="val 16667"/>
              </a:avLst>
            </a:prstGeom>
            <a:solidFill>
              <a:schemeClr val="hlink"/>
            </a:solidFill>
            <a:ln w="3175">
              <a:solidFill>
                <a:schemeClr val="tx1"/>
              </a:solidFill>
              <a:round/>
              <a:headEnd/>
              <a:tailEnd/>
            </a:ln>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ko-KR" sz="1800" b="0" i="0" u="none" strike="noStrike" kern="1200" cap="none" spc="0" normalizeH="0" baseline="0" noProof="0">
                  <a:ln>
                    <a:noFill/>
                  </a:ln>
                  <a:solidFill>
                    <a:srgbClr val="FFFFFF"/>
                  </a:solidFill>
                  <a:effectLst/>
                  <a:uLnTx/>
                  <a:uFillTx/>
                  <a:latin typeface="Verdana" panose="020B0604030504040204" pitchFamily="34" charset="0"/>
                  <a:ea typeface="굴림" panose="020B0600000101010101" pitchFamily="34" charset="-127"/>
                  <a:cs typeface="+mn-cs"/>
                </a:rPr>
                <a:t>load</a:t>
              </a:r>
            </a:p>
          </p:txBody>
        </p:sp>
        <p:sp>
          <p:nvSpPr>
            <p:cNvPr id="55327" name="AutoShape 34">
              <a:extLst>
                <a:ext uri="{FF2B5EF4-FFF2-40B4-BE49-F238E27FC236}">
                  <a16:creationId xmlns:a16="http://schemas.microsoft.com/office/drawing/2014/main" id="{C290F501-AF9E-D142-AAA5-4BFA229225AD}"/>
                </a:ext>
              </a:extLst>
            </p:cNvPr>
            <p:cNvSpPr>
              <a:spLocks noChangeArrowheads="1"/>
            </p:cNvSpPr>
            <p:nvPr/>
          </p:nvSpPr>
          <p:spPr bwMode="auto">
            <a:xfrm>
              <a:off x="2112963" y="2211388"/>
              <a:ext cx="700088" cy="401638"/>
            </a:xfrm>
            <a:prstGeom prst="roundRect">
              <a:avLst>
                <a:gd name="adj" fmla="val 16667"/>
              </a:avLst>
            </a:prstGeom>
            <a:solidFill>
              <a:schemeClr val="hlink"/>
            </a:solidFill>
            <a:ln w="3175">
              <a:solidFill>
                <a:schemeClr val="tx1"/>
              </a:solidFill>
              <a:round/>
              <a:headEnd/>
              <a:tailEnd/>
            </a:ln>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ko-KR" sz="1800" b="0" i="0" u="none" strike="noStrike" kern="1200" cap="none" spc="0" normalizeH="0" baseline="0" noProof="0">
                  <a:ln>
                    <a:noFill/>
                  </a:ln>
                  <a:solidFill>
                    <a:srgbClr val="FFFFFF"/>
                  </a:solidFill>
                  <a:effectLst/>
                  <a:uLnTx/>
                  <a:uFillTx/>
                  <a:latin typeface="Verdana" panose="020B0604030504040204" pitchFamily="34" charset="0"/>
                  <a:ea typeface="굴림" panose="020B0600000101010101" pitchFamily="34" charset="-127"/>
                  <a:cs typeface="+mn-cs"/>
                </a:rPr>
                <a:t>load</a:t>
              </a:r>
            </a:p>
          </p:txBody>
        </p:sp>
        <p:sp>
          <p:nvSpPr>
            <p:cNvPr id="55328" name="AutoShape 35">
              <a:extLst>
                <a:ext uri="{FF2B5EF4-FFF2-40B4-BE49-F238E27FC236}">
                  <a16:creationId xmlns:a16="http://schemas.microsoft.com/office/drawing/2014/main" id="{7701C180-DDD5-EF46-9581-6EFDF4F9273B}"/>
                </a:ext>
              </a:extLst>
            </p:cNvPr>
            <p:cNvSpPr>
              <a:spLocks noChangeArrowheads="1"/>
            </p:cNvSpPr>
            <p:nvPr/>
          </p:nvSpPr>
          <p:spPr bwMode="auto">
            <a:xfrm>
              <a:off x="1573213" y="2897188"/>
              <a:ext cx="638175" cy="401638"/>
            </a:xfrm>
            <a:prstGeom prst="roundRect">
              <a:avLst>
                <a:gd name="adj" fmla="val 16667"/>
              </a:avLst>
            </a:prstGeom>
            <a:solidFill>
              <a:schemeClr val="hlink"/>
            </a:solidFill>
            <a:ln w="3175">
              <a:solidFill>
                <a:schemeClr val="tx1"/>
              </a:solidFill>
              <a:round/>
              <a:headEnd/>
              <a:tailEnd/>
            </a:ln>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ko-KR" sz="1800" b="0" i="0" u="none" strike="noStrike" kern="1200" cap="none" spc="0" normalizeH="0" baseline="0" noProof="0">
                  <a:ln>
                    <a:noFill/>
                  </a:ln>
                  <a:solidFill>
                    <a:srgbClr val="FFFFFF"/>
                  </a:solidFill>
                  <a:effectLst/>
                  <a:uLnTx/>
                  <a:uFillTx/>
                  <a:latin typeface="Verdana" panose="020B0604030504040204" pitchFamily="34" charset="0"/>
                  <a:ea typeface="굴림" panose="020B0600000101010101" pitchFamily="34" charset="-127"/>
                  <a:cs typeface="+mn-cs"/>
                </a:rPr>
                <a:t>add</a:t>
              </a:r>
            </a:p>
          </p:txBody>
        </p:sp>
        <p:sp>
          <p:nvSpPr>
            <p:cNvPr id="55329" name="AutoShape 36">
              <a:extLst>
                <a:ext uri="{FF2B5EF4-FFF2-40B4-BE49-F238E27FC236}">
                  <a16:creationId xmlns:a16="http://schemas.microsoft.com/office/drawing/2014/main" id="{5E9FC933-1649-114E-9D90-51E57BE1765D}"/>
                </a:ext>
              </a:extLst>
            </p:cNvPr>
            <p:cNvSpPr>
              <a:spLocks noChangeArrowheads="1"/>
            </p:cNvSpPr>
            <p:nvPr/>
          </p:nvSpPr>
          <p:spPr bwMode="auto">
            <a:xfrm>
              <a:off x="1530350" y="3506788"/>
              <a:ext cx="800100" cy="401638"/>
            </a:xfrm>
            <a:prstGeom prst="roundRect">
              <a:avLst>
                <a:gd name="adj" fmla="val 16667"/>
              </a:avLst>
            </a:prstGeom>
            <a:solidFill>
              <a:schemeClr val="hlink"/>
            </a:solidFill>
            <a:ln w="3175">
              <a:solidFill>
                <a:schemeClr val="tx1"/>
              </a:solidFill>
              <a:round/>
              <a:headEnd/>
              <a:tailEnd/>
            </a:ln>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ko-KR" sz="1800" b="0" i="0" u="none" strike="noStrike" kern="1200" cap="none" spc="0" normalizeH="0" baseline="0" noProof="0">
                  <a:ln>
                    <a:noFill/>
                  </a:ln>
                  <a:solidFill>
                    <a:srgbClr val="FFFFFF"/>
                  </a:solidFill>
                  <a:effectLst/>
                  <a:uLnTx/>
                  <a:uFillTx/>
                  <a:latin typeface="Verdana" panose="020B0604030504040204" pitchFamily="34" charset="0"/>
                  <a:ea typeface="굴림" panose="020B0600000101010101" pitchFamily="34" charset="-127"/>
                  <a:cs typeface="+mn-cs"/>
                </a:rPr>
                <a:t>store</a:t>
              </a:r>
            </a:p>
          </p:txBody>
        </p:sp>
        <p:sp>
          <p:nvSpPr>
            <p:cNvPr id="55330" name="Line 37">
              <a:extLst>
                <a:ext uri="{FF2B5EF4-FFF2-40B4-BE49-F238E27FC236}">
                  <a16:creationId xmlns:a16="http://schemas.microsoft.com/office/drawing/2014/main" id="{00836AC0-F28E-A449-9394-EB00B12D4EC6}"/>
                </a:ext>
              </a:extLst>
            </p:cNvPr>
            <p:cNvSpPr>
              <a:spLocks noChangeShapeType="1"/>
            </p:cNvSpPr>
            <p:nvPr/>
          </p:nvSpPr>
          <p:spPr bwMode="auto">
            <a:xfrm>
              <a:off x="1558925" y="2043113"/>
              <a:ext cx="228600" cy="838200"/>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55331" name="Line 38">
              <a:extLst>
                <a:ext uri="{FF2B5EF4-FFF2-40B4-BE49-F238E27FC236}">
                  <a16:creationId xmlns:a16="http://schemas.microsoft.com/office/drawing/2014/main" id="{0AA19490-49DD-B04B-8D44-9FB1B90FEB21}"/>
                </a:ext>
              </a:extLst>
            </p:cNvPr>
            <p:cNvSpPr>
              <a:spLocks noChangeShapeType="1"/>
            </p:cNvSpPr>
            <p:nvPr/>
          </p:nvSpPr>
          <p:spPr bwMode="auto">
            <a:xfrm flipH="1">
              <a:off x="2016125" y="2652713"/>
              <a:ext cx="228600" cy="228600"/>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55332" name="Line 39">
              <a:extLst>
                <a:ext uri="{FF2B5EF4-FFF2-40B4-BE49-F238E27FC236}">
                  <a16:creationId xmlns:a16="http://schemas.microsoft.com/office/drawing/2014/main" id="{5F3ED12E-BE3C-DA44-9892-D35FB2AD1582}"/>
                </a:ext>
              </a:extLst>
            </p:cNvPr>
            <p:cNvSpPr>
              <a:spLocks noChangeShapeType="1"/>
            </p:cNvSpPr>
            <p:nvPr/>
          </p:nvSpPr>
          <p:spPr bwMode="auto">
            <a:xfrm>
              <a:off x="1939925" y="3338513"/>
              <a:ext cx="0" cy="152400"/>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55333" name="AutoShape 47">
              <a:extLst>
                <a:ext uri="{FF2B5EF4-FFF2-40B4-BE49-F238E27FC236}">
                  <a16:creationId xmlns:a16="http://schemas.microsoft.com/office/drawing/2014/main" id="{11C38B4C-2BC5-1A4E-8257-641277ABEB25}"/>
                </a:ext>
              </a:extLst>
            </p:cNvPr>
            <p:cNvSpPr>
              <a:spLocks noChangeArrowheads="1"/>
            </p:cNvSpPr>
            <p:nvPr/>
          </p:nvSpPr>
          <p:spPr bwMode="auto">
            <a:xfrm>
              <a:off x="949325" y="1509713"/>
              <a:ext cx="1981200" cy="2590800"/>
            </a:xfrm>
            <a:prstGeom prst="roundRect">
              <a:avLst>
                <a:gd name="adj" fmla="val 16667"/>
              </a:avLst>
            </a:prstGeom>
            <a:noFill/>
            <a:ln w="38100" cap="rnd">
              <a:solidFill>
                <a:schemeClr val="tx1"/>
              </a:solidFill>
              <a:prstDash val="sysDot"/>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55308" name="Group 4">
            <a:extLst>
              <a:ext uri="{FF2B5EF4-FFF2-40B4-BE49-F238E27FC236}">
                <a16:creationId xmlns:a16="http://schemas.microsoft.com/office/drawing/2014/main" id="{43913D5E-D5C4-6547-B1EA-0CD7D9BDE36A}"/>
              </a:ext>
            </a:extLst>
          </p:cNvPr>
          <p:cNvGrpSpPr>
            <a:grpSpLocks/>
          </p:cNvGrpSpPr>
          <p:nvPr/>
        </p:nvGrpSpPr>
        <p:grpSpPr bwMode="auto">
          <a:xfrm>
            <a:off x="3276600" y="1143000"/>
            <a:ext cx="1981200" cy="2590800"/>
            <a:chOff x="2930525" y="1509713"/>
            <a:chExt cx="1981200" cy="2590800"/>
          </a:xfrm>
        </p:grpSpPr>
        <p:sp>
          <p:nvSpPr>
            <p:cNvPr id="55318" name="AutoShape 40">
              <a:extLst>
                <a:ext uri="{FF2B5EF4-FFF2-40B4-BE49-F238E27FC236}">
                  <a16:creationId xmlns:a16="http://schemas.microsoft.com/office/drawing/2014/main" id="{52025CB3-25A8-1D4B-BB6E-06B1D226107E}"/>
                </a:ext>
              </a:extLst>
            </p:cNvPr>
            <p:cNvSpPr>
              <a:spLocks noChangeArrowheads="1"/>
            </p:cNvSpPr>
            <p:nvPr/>
          </p:nvSpPr>
          <p:spPr bwMode="auto">
            <a:xfrm>
              <a:off x="3103563" y="1601788"/>
              <a:ext cx="700088" cy="401638"/>
            </a:xfrm>
            <a:prstGeom prst="roundRect">
              <a:avLst>
                <a:gd name="adj" fmla="val 16667"/>
              </a:avLst>
            </a:prstGeom>
            <a:solidFill>
              <a:schemeClr val="accent2"/>
            </a:solidFill>
            <a:ln w="3175">
              <a:solidFill>
                <a:schemeClr val="tx1"/>
              </a:solidFill>
              <a:round/>
              <a:headEnd/>
              <a:tailEnd/>
            </a:ln>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ko-KR" sz="1800" b="0" i="0" u="none" strike="noStrike" kern="1200" cap="none" spc="0" normalizeH="0" baseline="0" noProof="0">
                  <a:ln>
                    <a:noFill/>
                  </a:ln>
                  <a:solidFill>
                    <a:srgbClr val="FFFFFF"/>
                  </a:solidFill>
                  <a:effectLst/>
                  <a:uLnTx/>
                  <a:uFillTx/>
                  <a:latin typeface="Verdana" panose="020B0604030504040204" pitchFamily="34" charset="0"/>
                  <a:ea typeface="굴림" panose="020B0600000101010101" pitchFamily="34" charset="-127"/>
                  <a:cs typeface="+mn-cs"/>
                </a:rPr>
                <a:t>load</a:t>
              </a:r>
            </a:p>
          </p:txBody>
        </p:sp>
        <p:sp>
          <p:nvSpPr>
            <p:cNvPr id="55319" name="AutoShape 41">
              <a:extLst>
                <a:ext uri="{FF2B5EF4-FFF2-40B4-BE49-F238E27FC236}">
                  <a16:creationId xmlns:a16="http://schemas.microsoft.com/office/drawing/2014/main" id="{16EBD685-4A95-6346-8C89-208ED52AF461}"/>
                </a:ext>
              </a:extLst>
            </p:cNvPr>
            <p:cNvSpPr>
              <a:spLocks noChangeArrowheads="1"/>
            </p:cNvSpPr>
            <p:nvPr/>
          </p:nvSpPr>
          <p:spPr bwMode="auto">
            <a:xfrm>
              <a:off x="4017963" y="2211388"/>
              <a:ext cx="700088" cy="401638"/>
            </a:xfrm>
            <a:prstGeom prst="roundRect">
              <a:avLst>
                <a:gd name="adj" fmla="val 16667"/>
              </a:avLst>
            </a:prstGeom>
            <a:solidFill>
              <a:schemeClr val="accent2"/>
            </a:solidFill>
            <a:ln w="3175">
              <a:solidFill>
                <a:schemeClr val="tx1"/>
              </a:solidFill>
              <a:round/>
              <a:headEnd/>
              <a:tailEnd/>
            </a:ln>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ko-KR" sz="1800" b="0" i="0" u="none" strike="noStrike" kern="1200" cap="none" spc="0" normalizeH="0" baseline="0" noProof="0">
                  <a:ln>
                    <a:noFill/>
                  </a:ln>
                  <a:solidFill>
                    <a:srgbClr val="FFFFFF"/>
                  </a:solidFill>
                  <a:effectLst/>
                  <a:uLnTx/>
                  <a:uFillTx/>
                  <a:latin typeface="Verdana" panose="020B0604030504040204" pitchFamily="34" charset="0"/>
                  <a:ea typeface="굴림" panose="020B0600000101010101" pitchFamily="34" charset="-127"/>
                  <a:cs typeface="+mn-cs"/>
                </a:rPr>
                <a:t>load</a:t>
              </a:r>
            </a:p>
          </p:txBody>
        </p:sp>
        <p:sp>
          <p:nvSpPr>
            <p:cNvPr id="55320" name="AutoShape 42">
              <a:extLst>
                <a:ext uri="{FF2B5EF4-FFF2-40B4-BE49-F238E27FC236}">
                  <a16:creationId xmlns:a16="http://schemas.microsoft.com/office/drawing/2014/main" id="{03282E5E-8370-674F-8C0B-F68097F0AFA2}"/>
                </a:ext>
              </a:extLst>
            </p:cNvPr>
            <p:cNvSpPr>
              <a:spLocks noChangeArrowheads="1"/>
            </p:cNvSpPr>
            <p:nvPr/>
          </p:nvSpPr>
          <p:spPr bwMode="auto">
            <a:xfrm>
              <a:off x="3478213" y="2897188"/>
              <a:ext cx="638175" cy="401638"/>
            </a:xfrm>
            <a:prstGeom prst="roundRect">
              <a:avLst>
                <a:gd name="adj" fmla="val 16667"/>
              </a:avLst>
            </a:prstGeom>
            <a:solidFill>
              <a:schemeClr val="accent2"/>
            </a:solidFill>
            <a:ln w="3175">
              <a:solidFill>
                <a:schemeClr val="tx1"/>
              </a:solidFill>
              <a:round/>
              <a:headEnd/>
              <a:tailEnd/>
            </a:ln>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ko-KR" sz="1800" b="0" i="0" u="none" strike="noStrike" kern="1200" cap="none" spc="0" normalizeH="0" baseline="0" noProof="0">
                  <a:ln>
                    <a:noFill/>
                  </a:ln>
                  <a:solidFill>
                    <a:srgbClr val="FFFFFF"/>
                  </a:solidFill>
                  <a:effectLst/>
                  <a:uLnTx/>
                  <a:uFillTx/>
                  <a:latin typeface="Verdana" panose="020B0604030504040204" pitchFamily="34" charset="0"/>
                  <a:ea typeface="굴림" panose="020B0600000101010101" pitchFamily="34" charset="-127"/>
                  <a:cs typeface="+mn-cs"/>
                </a:rPr>
                <a:t>add</a:t>
              </a:r>
            </a:p>
          </p:txBody>
        </p:sp>
        <p:sp>
          <p:nvSpPr>
            <p:cNvPr id="55321" name="AutoShape 43">
              <a:extLst>
                <a:ext uri="{FF2B5EF4-FFF2-40B4-BE49-F238E27FC236}">
                  <a16:creationId xmlns:a16="http://schemas.microsoft.com/office/drawing/2014/main" id="{9BCCD0B2-32AB-0944-A0C8-29DFDF0E9986}"/>
                </a:ext>
              </a:extLst>
            </p:cNvPr>
            <p:cNvSpPr>
              <a:spLocks noChangeArrowheads="1"/>
            </p:cNvSpPr>
            <p:nvPr/>
          </p:nvSpPr>
          <p:spPr bwMode="auto">
            <a:xfrm>
              <a:off x="3435350" y="3506788"/>
              <a:ext cx="800100" cy="401638"/>
            </a:xfrm>
            <a:prstGeom prst="roundRect">
              <a:avLst>
                <a:gd name="adj" fmla="val 16667"/>
              </a:avLst>
            </a:prstGeom>
            <a:solidFill>
              <a:schemeClr val="accent2"/>
            </a:solidFill>
            <a:ln w="3175">
              <a:solidFill>
                <a:schemeClr val="tx1"/>
              </a:solidFill>
              <a:round/>
              <a:headEnd/>
              <a:tailEnd/>
            </a:ln>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ko-KR" sz="1800" b="0" i="0" u="none" strike="noStrike" kern="1200" cap="none" spc="0" normalizeH="0" baseline="0" noProof="0">
                  <a:ln>
                    <a:noFill/>
                  </a:ln>
                  <a:solidFill>
                    <a:srgbClr val="FFFFFF"/>
                  </a:solidFill>
                  <a:effectLst/>
                  <a:uLnTx/>
                  <a:uFillTx/>
                  <a:latin typeface="Verdana" panose="020B0604030504040204" pitchFamily="34" charset="0"/>
                  <a:ea typeface="굴림" panose="020B0600000101010101" pitchFamily="34" charset="-127"/>
                  <a:cs typeface="+mn-cs"/>
                </a:rPr>
                <a:t>store</a:t>
              </a:r>
            </a:p>
          </p:txBody>
        </p:sp>
        <p:sp>
          <p:nvSpPr>
            <p:cNvPr id="55322" name="Line 44">
              <a:extLst>
                <a:ext uri="{FF2B5EF4-FFF2-40B4-BE49-F238E27FC236}">
                  <a16:creationId xmlns:a16="http://schemas.microsoft.com/office/drawing/2014/main" id="{0CB04307-6E98-1A48-9D9F-173F4B64BE03}"/>
                </a:ext>
              </a:extLst>
            </p:cNvPr>
            <p:cNvSpPr>
              <a:spLocks noChangeShapeType="1"/>
            </p:cNvSpPr>
            <p:nvPr/>
          </p:nvSpPr>
          <p:spPr bwMode="auto">
            <a:xfrm>
              <a:off x="3387725" y="2043113"/>
              <a:ext cx="304800" cy="838200"/>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55323" name="Line 45">
              <a:extLst>
                <a:ext uri="{FF2B5EF4-FFF2-40B4-BE49-F238E27FC236}">
                  <a16:creationId xmlns:a16="http://schemas.microsoft.com/office/drawing/2014/main" id="{C3135785-76D8-9F4E-AEB4-EFE6A96E4600}"/>
                </a:ext>
              </a:extLst>
            </p:cNvPr>
            <p:cNvSpPr>
              <a:spLocks noChangeShapeType="1"/>
            </p:cNvSpPr>
            <p:nvPr/>
          </p:nvSpPr>
          <p:spPr bwMode="auto">
            <a:xfrm flipH="1">
              <a:off x="3921125" y="2652713"/>
              <a:ext cx="228600" cy="228600"/>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55324" name="Line 46">
              <a:extLst>
                <a:ext uri="{FF2B5EF4-FFF2-40B4-BE49-F238E27FC236}">
                  <a16:creationId xmlns:a16="http://schemas.microsoft.com/office/drawing/2014/main" id="{74BB5280-3526-5940-B7BA-F885B1FFDC53}"/>
                </a:ext>
              </a:extLst>
            </p:cNvPr>
            <p:cNvSpPr>
              <a:spLocks noChangeShapeType="1"/>
            </p:cNvSpPr>
            <p:nvPr/>
          </p:nvSpPr>
          <p:spPr bwMode="auto">
            <a:xfrm>
              <a:off x="3844925" y="3338513"/>
              <a:ext cx="0" cy="152400"/>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55325" name="AutoShape 48">
              <a:extLst>
                <a:ext uri="{FF2B5EF4-FFF2-40B4-BE49-F238E27FC236}">
                  <a16:creationId xmlns:a16="http://schemas.microsoft.com/office/drawing/2014/main" id="{30F86E34-38FE-A940-8D7D-320523177D69}"/>
                </a:ext>
              </a:extLst>
            </p:cNvPr>
            <p:cNvSpPr>
              <a:spLocks noChangeArrowheads="1"/>
            </p:cNvSpPr>
            <p:nvPr/>
          </p:nvSpPr>
          <p:spPr bwMode="auto">
            <a:xfrm>
              <a:off x="2930525" y="1509713"/>
              <a:ext cx="1981200" cy="2590800"/>
            </a:xfrm>
            <a:prstGeom prst="roundRect">
              <a:avLst>
                <a:gd name="adj" fmla="val 16667"/>
              </a:avLst>
            </a:prstGeom>
            <a:noFill/>
            <a:ln w="38100" cap="rnd">
              <a:solidFill>
                <a:schemeClr val="tx1"/>
              </a:solidFill>
              <a:prstDash val="sysDot"/>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55309" name="Text Box 49">
            <a:extLst>
              <a:ext uri="{FF2B5EF4-FFF2-40B4-BE49-F238E27FC236}">
                <a16:creationId xmlns:a16="http://schemas.microsoft.com/office/drawing/2014/main" id="{3F19F055-2BF1-0B40-B7D6-641B5AACB446}"/>
              </a:ext>
            </a:extLst>
          </p:cNvPr>
          <p:cNvSpPr txBox="1">
            <a:spLocks noChangeArrowheads="1"/>
          </p:cNvSpPr>
          <p:nvPr/>
        </p:nvSpPr>
        <p:spPr bwMode="auto">
          <a:xfrm>
            <a:off x="811213" y="3840163"/>
            <a:ext cx="6858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ko-KR" sz="1800" b="0" i="0" u="none" strike="noStrike" kern="1200" cap="none" spc="0" normalizeH="0" baseline="0" noProof="0">
                <a:ln>
                  <a:noFill/>
                </a:ln>
                <a:solidFill>
                  <a:srgbClr val="000000"/>
                </a:solidFill>
                <a:effectLst/>
                <a:uLnTx/>
                <a:uFillTx/>
                <a:latin typeface="Verdana" panose="020B0604030504040204" pitchFamily="34" charset="0"/>
                <a:ea typeface="굴림" panose="020B0600000101010101" pitchFamily="34" charset="-127"/>
                <a:cs typeface="+mn-cs"/>
              </a:rPr>
              <a:t>Iter. 1</a:t>
            </a:r>
          </a:p>
        </p:txBody>
      </p:sp>
      <p:sp>
        <p:nvSpPr>
          <p:cNvPr id="55310" name="Text Box 50">
            <a:extLst>
              <a:ext uri="{FF2B5EF4-FFF2-40B4-BE49-F238E27FC236}">
                <a16:creationId xmlns:a16="http://schemas.microsoft.com/office/drawing/2014/main" id="{2C156BA8-C300-2240-B7D3-8F4FC3B72BB6}"/>
              </a:ext>
            </a:extLst>
          </p:cNvPr>
          <p:cNvSpPr txBox="1">
            <a:spLocks noChangeArrowheads="1"/>
          </p:cNvSpPr>
          <p:nvPr/>
        </p:nvSpPr>
        <p:spPr bwMode="auto">
          <a:xfrm>
            <a:off x="2792413" y="3840163"/>
            <a:ext cx="6858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ko-KR" sz="1800" b="0" i="0" u="none" strike="noStrike" kern="1200" cap="none" spc="0" normalizeH="0" baseline="0" noProof="0">
                <a:ln>
                  <a:noFill/>
                </a:ln>
                <a:solidFill>
                  <a:srgbClr val="000000"/>
                </a:solidFill>
                <a:effectLst/>
                <a:uLnTx/>
                <a:uFillTx/>
                <a:latin typeface="Verdana" panose="020B0604030504040204" pitchFamily="34" charset="0"/>
                <a:ea typeface="굴림" panose="020B0600000101010101" pitchFamily="34" charset="-127"/>
                <a:cs typeface="+mn-cs"/>
              </a:rPr>
              <a:t>Iter. 2</a:t>
            </a:r>
          </a:p>
        </p:txBody>
      </p:sp>
      <p:sp>
        <p:nvSpPr>
          <p:cNvPr id="55311" name="Line 55">
            <a:extLst>
              <a:ext uri="{FF2B5EF4-FFF2-40B4-BE49-F238E27FC236}">
                <a16:creationId xmlns:a16="http://schemas.microsoft.com/office/drawing/2014/main" id="{DD99B172-FE4A-8C44-82D5-D02474DF5F62}"/>
              </a:ext>
            </a:extLst>
          </p:cNvPr>
          <p:cNvSpPr>
            <a:spLocks noChangeShapeType="1"/>
          </p:cNvSpPr>
          <p:nvPr/>
        </p:nvSpPr>
        <p:spPr bwMode="auto">
          <a:xfrm>
            <a:off x="6019800" y="2133600"/>
            <a:ext cx="533400" cy="0"/>
          </a:xfrm>
          <a:prstGeom prst="line">
            <a:avLst/>
          </a:prstGeom>
          <a:noFill/>
          <a:ln w="76200">
            <a:solidFill>
              <a:schemeClr val="tx1"/>
            </a:solidFill>
            <a:prstDash val="sysDot"/>
            <a:round/>
            <a:headEnd/>
            <a:tailEnd/>
          </a:ln>
          <a:extLst>
            <a:ext uri="{909E8E84-426E-40DD-AFC4-6F175D3DCCD1}">
              <a14:hiddenFill xmlns:a14="http://schemas.microsoft.com/office/drawing/2010/main">
                <a:noFill/>
              </a14:hiddenFill>
            </a:ext>
          </a:extLst>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59" name="Text Box 26">
            <a:extLst>
              <a:ext uri="{FF2B5EF4-FFF2-40B4-BE49-F238E27FC236}">
                <a16:creationId xmlns:a16="http://schemas.microsoft.com/office/drawing/2014/main" id="{48897DE8-7DEA-FA49-BCDF-CA97D8EA05D0}"/>
              </a:ext>
            </a:extLst>
          </p:cNvPr>
          <p:cNvSpPr txBox="1">
            <a:spLocks noChangeArrowheads="1"/>
          </p:cNvSpPr>
          <p:nvPr/>
        </p:nvSpPr>
        <p:spPr bwMode="auto">
          <a:xfrm>
            <a:off x="3429000" y="4230688"/>
            <a:ext cx="5867400" cy="22463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3175">
                <a:solidFill>
                  <a:srgbClr val="000000"/>
                </a:solidFill>
                <a:miter lim="800000"/>
                <a:headEnd/>
                <a:tailEnd/>
              </a14:hiddenLine>
            </a:ext>
          </a:extLst>
        </p:spPr>
        <p:txBody>
          <a:bodyPr anchor="ct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ko-KR" sz="2000" b="0" i="0" u="none" strike="noStrike" kern="1200" cap="none" spc="0" normalizeH="0" baseline="0" noProof="0" dirty="0">
                <a:ln>
                  <a:noFill/>
                </a:ln>
                <a:solidFill>
                  <a:srgbClr val="000000"/>
                </a:solidFill>
                <a:effectLst/>
                <a:uLnTx/>
                <a:uFillTx/>
                <a:latin typeface="Tahoma"/>
                <a:ea typeface="굴림" charset="0"/>
                <a:cs typeface="굴림" charset="0"/>
              </a:rPr>
              <a:t>Realization</a:t>
            </a:r>
            <a:r>
              <a:rPr kumimoji="0" lang="en-US" altLang="ko-KR" sz="2000" b="0" i="0" u="none" strike="noStrike" kern="1200" cap="none" spc="0" normalizeH="0" baseline="0" noProof="0" dirty="0">
                <a:ln>
                  <a:noFill/>
                </a:ln>
                <a:solidFill>
                  <a:srgbClr val="0000FF"/>
                </a:solidFill>
                <a:effectLst/>
                <a:uLnTx/>
                <a:uFillTx/>
                <a:latin typeface="Tahoma"/>
                <a:ea typeface="굴림" charset="0"/>
                <a:cs typeface="굴림" charset="0"/>
              </a:rPr>
              <a:t>: Each iteration is independent</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ko-KR" sz="2000" b="0" i="0" u="none" strike="noStrike" kern="1200" cap="none" spc="0" normalizeH="0" baseline="0" noProof="0" dirty="0">
              <a:ln>
                <a:noFill/>
              </a:ln>
              <a:solidFill>
                <a:srgbClr val="0000FF"/>
              </a:solidFill>
              <a:effectLst/>
              <a:uLnTx/>
              <a:uFillTx/>
              <a:latin typeface="Tahoma"/>
              <a:ea typeface="굴림" charset="0"/>
              <a:cs typeface="굴림"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ko-KR" sz="2000" b="0" i="0" u="none" strike="noStrike" kern="1200" cap="none" spc="0" normalizeH="0" baseline="0" noProof="0" dirty="0">
                <a:ln>
                  <a:noFill/>
                </a:ln>
                <a:solidFill>
                  <a:srgbClr val="000000"/>
                </a:solidFill>
                <a:effectLst/>
                <a:uLnTx/>
                <a:uFillTx/>
                <a:latin typeface="Tahoma"/>
                <a:ea typeface="굴림" charset="0"/>
                <a:cs typeface="굴림" charset="0"/>
              </a:rPr>
              <a:t>Idea: </a:t>
            </a:r>
            <a:r>
              <a:rPr kumimoji="0" lang="en-US" altLang="ko-KR" sz="2000" b="0" i="0" u="none" strike="noStrike" kern="1200" cap="none" spc="0" normalizeH="0" baseline="0" noProof="0" dirty="0">
                <a:ln>
                  <a:noFill/>
                </a:ln>
                <a:solidFill>
                  <a:srgbClr val="0000FF"/>
                </a:solidFill>
                <a:effectLst/>
                <a:uLnTx/>
                <a:uFillTx/>
                <a:latin typeface="Tahoma"/>
                <a:ea typeface="굴림" charset="0"/>
                <a:cs typeface="굴림" charset="0"/>
              </a:rPr>
              <a:t>Programmer or compiler generates a thread to execute each iteration. Each thread does the same thing (but on different data)</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ko-KR" sz="2000" b="0" i="0" u="none" strike="noStrike" kern="1200" cap="none" spc="0" normalizeH="0" baseline="0" noProof="0" dirty="0">
              <a:ln>
                <a:noFill/>
              </a:ln>
              <a:solidFill>
                <a:srgbClr val="FF0000"/>
              </a:solidFill>
              <a:effectLst/>
              <a:uLnTx/>
              <a:uFillTx/>
              <a:latin typeface="Tahoma"/>
              <a:ea typeface="굴림" charset="0"/>
              <a:cs typeface="굴림"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ko-KR" sz="2000" b="0" i="0" u="none" strike="noStrike" kern="1200" cap="none" spc="0" normalizeH="0" baseline="0" noProof="0" dirty="0">
                <a:ln>
                  <a:noFill/>
                </a:ln>
                <a:solidFill>
                  <a:srgbClr val="FF0000"/>
                </a:solidFill>
                <a:effectLst/>
                <a:uLnTx/>
                <a:uFillTx/>
                <a:latin typeface="Tahoma"/>
                <a:ea typeface="굴림" charset="0"/>
                <a:cs typeface="굴림" charset="0"/>
              </a:rPr>
              <a:t>Can be executed on a MIMD machine</a:t>
            </a:r>
          </a:p>
        </p:txBody>
      </p:sp>
      <p:sp>
        <p:nvSpPr>
          <p:cNvPr id="55313" name="TextBox 2">
            <a:extLst>
              <a:ext uri="{FF2B5EF4-FFF2-40B4-BE49-F238E27FC236}">
                <a16:creationId xmlns:a16="http://schemas.microsoft.com/office/drawing/2014/main" id="{DC9C9F78-EC2A-5342-9250-1A638701C5FF}"/>
              </a:ext>
            </a:extLst>
          </p:cNvPr>
          <p:cNvSpPr txBox="1">
            <a:spLocks noChangeArrowheads="1"/>
          </p:cNvSpPr>
          <p:nvPr/>
        </p:nvSpPr>
        <p:spPr bwMode="auto">
          <a:xfrm>
            <a:off x="3200400" y="4876800"/>
            <a:ext cx="5943600" cy="954088"/>
          </a:xfrm>
          <a:prstGeom prst="rect">
            <a:avLst/>
          </a:prstGeom>
          <a:solidFill>
            <a:schemeClr val="bg1"/>
          </a:solidFill>
          <a:ln w="9525">
            <a:solidFill>
              <a:schemeClr val="tx1"/>
            </a:solidFill>
            <a:miter lim="800000"/>
            <a:headEnd/>
            <a:tailEnd/>
          </a:ln>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22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This particular model is also called:</a:t>
            </a: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2200" b="0" i="0" u="none" strike="noStrike" kern="1200" cap="none" spc="0" normalizeH="0" baseline="0" noProof="0">
                <a:ln>
                  <a:noFill/>
                </a:ln>
                <a:solidFill>
                  <a:srgbClr val="FF0000"/>
                </a:solidFill>
                <a:effectLst/>
                <a:uLnTx/>
                <a:uFillTx/>
                <a:latin typeface="Arial" panose="020B0604020202020204" pitchFamily="34" charset="0"/>
                <a:ea typeface="ＭＳ Ｐゴシック" panose="020B0600070205080204" pitchFamily="34" charset="-128"/>
                <a:cs typeface="+mn-cs"/>
              </a:rPr>
              <a:t>SPMD: Single Program Multiple Data</a:t>
            </a:r>
          </a:p>
        </p:txBody>
      </p:sp>
      <p:sp>
        <p:nvSpPr>
          <p:cNvPr id="55314" name="TextBox 51">
            <a:extLst>
              <a:ext uri="{FF2B5EF4-FFF2-40B4-BE49-F238E27FC236}">
                <a16:creationId xmlns:a16="http://schemas.microsoft.com/office/drawing/2014/main" id="{2CF7BE1C-D474-EE4A-BAD4-AC4B2DC9F493}"/>
              </a:ext>
            </a:extLst>
          </p:cNvPr>
          <p:cNvSpPr txBox="1">
            <a:spLocks noChangeArrowheads="1"/>
          </p:cNvSpPr>
          <p:nvPr/>
        </p:nvSpPr>
        <p:spPr bwMode="auto">
          <a:xfrm>
            <a:off x="3267075" y="6019800"/>
            <a:ext cx="5867400" cy="430213"/>
          </a:xfrm>
          <a:prstGeom prst="rect">
            <a:avLst/>
          </a:prstGeom>
          <a:solidFill>
            <a:schemeClr val="bg1"/>
          </a:solidFill>
          <a:ln w="9525">
            <a:solidFill>
              <a:schemeClr val="tx1"/>
            </a:solidFill>
            <a:miter lim="800000"/>
            <a:headEnd/>
            <a:tailEnd/>
          </a:ln>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2200" b="0" i="0" u="none" strike="noStrike" kern="1200" cap="none" spc="0" normalizeH="0" baseline="0" noProof="0">
                <a:ln>
                  <a:noFill/>
                </a:ln>
                <a:solidFill>
                  <a:srgbClr val="FF0000"/>
                </a:solidFill>
                <a:effectLst/>
                <a:uLnTx/>
                <a:uFillTx/>
                <a:latin typeface="Arial" panose="020B0604020202020204" pitchFamily="34" charset="0"/>
                <a:ea typeface="ＭＳ Ｐゴシック" panose="020B0600070205080204" pitchFamily="34" charset="-128"/>
                <a:cs typeface="+mn-cs"/>
              </a:rPr>
              <a:t>Can be executed on a SIMD machine</a:t>
            </a:r>
          </a:p>
        </p:txBody>
      </p:sp>
      <p:sp>
        <p:nvSpPr>
          <p:cNvPr id="55315" name="TextBox 52">
            <a:extLst>
              <a:ext uri="{FF2B5EF4-FFF2-40B4-BE49-F238E27FC236}">
                <a16:creationId xmlns:a16="http://schemas.microsoft.com/office/drawing/2014/main" id="{15024BA1-1448-6345-8491-856F4C086BDE}"/>
              </a:ext>
            </a:extLst>
          </p:cNvPr>
          <p:cNvSpPr txBox="1">
            <a:spLocks noChangeArrowheads="1"/>
          </p:cNvSpPr>
          <p:nvPr/>
        </p:nvSpPr>
        <p:spPr bwMode="auto">
          <a:xfrm>
            <a:off x="3200400" y="5943600"/>
            <a:ext cx="5943600" cy="769938"/>
          </a:xfrm>
          <a:prstGeom prst="rect">
            <a:avLst/>
          </a:prstGeom>
          <a:solidFill>
            <a:schemeClr val="bg1"/>
          </a:solidFill>
          <a:ln w="9525">
            <a:solidFill>
              <a:schemeClr val="tx1"/>
            </a:solidFill>
            <a:miter lim="800000"/>
            <a:headEnd/>
            <a:tailEnd/>
          </a:ln>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2200" b="0" i="0" u="none" strike="noStrike" kern="1200" cap="none" spc="0" normalizeH="0" baseline="0" noProof="0">
                <a:ln>
                  <a:noFill/>
                </a:ln>
                <a:solidFill>
                  <a:srgbClr val="0000FF"/>
                </a:solidFill>
                <a:effectLst/>
                <a:uLnTx/>
                <a:uFillTx/>
                <a:latin typeface="Arial" panose="020B0604020202020204" pitchFamily="34" charset="0"/>
                <a:ea typeface="ＭＳ Ｐゴシック" panose="020B0600070205080204" pitchFamily="34" charset="-128"/>
                <a:cs typeface="+mn-cs"/>
              </a:rPr>
              <a:t>A GPU executes it using the SIMT model:</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2200" b="0" i="0" u="none" strike="noStrike" kern="1200" cap="none" spc="0" normalizeH="0" baseline="0" noProof="0">
                <a:ln>
                  <a:noFill/>
                </a:ln>
                <a:solidFill>
                  <a:srgbClr val="FF0000"/>
                </a:solidFill>
                <a:effectLst/>
                <a:uLnTx/>
                <a:uFillTx/>
                <a:latin typeface="Arial" panose="020B0604020202020204" pitchFamily="34" charset="0"/>
                <a:ea typeface="ＭＳ Ｐゴシック" panose="020B0600070205080204" pitchFamily="34" charset="-128"/>
                <a:cs typeface="+mn-cs"/>
              </a:rPr>
              <a:t>Single Instruction Multiple Thread</a:t>
            </a:r>
          </a:p>
        </p:txBody>
      </p:sp>
      <p:sp>
        <p:nvSpPr>
          <p:cNvPr id="31" name="Text Box 32">
            <a:extLst>
              <a:ext uri="{FF2B5EF4-FFF2-40B4-BE49-F238E27FC236}">
                <a16:creationId xmlns:a16="http://schemas.microsoft.com/office/drawing/2014/main" id="{76306AED-EB06-C34A-84DB-D1F8E2E9B187}"/>
              </a:ext>
            </a:extLst>
          </p:cNvPr>
          <p:cNvSpPr txBox="1">
            <a:spLocks noChangeArrowheads="1"/>
          </p:cNvSpPr>
          <p:nvPr/>
        </p:nvSpPr>
        <p:spPr bwMode="auto">
          <a:xfrm>
            <a:off x="7086600" y="1276350"/>
            <a:ext cx="17462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ko-KR" sz="1400" b="1" i="1" u="none" strike="noStrike" kern="1200" cap="none" spc="0" normalizeH="0" baseline="0" noProof="0">
                <a:ln>
                  <a:noFill/>
                </a:ln>
                <a:solidFill>
                  <a:srgbClr val="BDE11B"/>
                </a:solidFill>
                <a:effectLst/>
                <a:uLnTx/>
                <a:uFillTx/>
                <a:latin typeface="Verdana" panose="020B0604030504040204" pitchFamily="34" charset="0"/>
                <a:ea typeface="굴림" panose="020B0600000101010101" pitchFamily="34" charset="-127"/>
                <a:cs typeface="+mn-cs"/>
              </a:rPr>
              <a:t>Warp 0 at PC X</a:t>
            </a:r>
          </a:p>
        </p:txBody>
      </p:sp>
      <p:sp>
        <p:nvSpPr>
          <p:cNvPr id="55317" name="TextBox 1">
            <a:extLst>
              <a:ext uri="{FF2B5EF4-FFF2-40B4-BE49-F238E27FC236}">
                <a16:creationId xmlns:a16="http://schemas.microsoft.com/office/drawing/2014/main" id="{7F02EDA1-37B7-9C44-9D0C-C17B6FDDB868}"/>
              </a:ext>
            </a:extLst>
          </p:cNvPr>
          <p:cNvSpPr txBox="1">
            <a:spLocks noChangeArrowheads="1"/>
          </p:cNvSpPr>
          <p:nvPr/>
        </p:nvSpPr>
        <p:spPr bwMode="auto">
          <a:xfrm>
            <a:off x="3505200" y="4030663"/>
            <a:ext cx="5410200" cy="769937"/>
          </a:xfrm>
          <a:prstGeom prst="rect">
            <a:avLst/>
          </a:prstGeom>
          <a:solidFill>
            <a:schemeClr val="bg1"/>
          </a:solidFill>
          <a:ln w="9525">
            <a:solidFill>
              <a:schemeClr val="tx1"/>
            </a:solidFill>
            <a:miter lim="800000"/>
            <a:headEnd/>
            <a:tailEnd/>
          </a:ln>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2200" b="0" i="0" u="none" strike="noStrike" kern="1200" cap="none" spc="0" normalizeH="0" baseline="0" noProof="0">
                <a:ln>
                  <a:noFill/>
                </a:ln>
                <a:solidFill>
                  <a:srgbClr val="0000FF"/>
                </a:solidFill>
                <a:effectLst/>
                <a:uLnTx/>
                <a:uFillTx/>
                <a:latin typeface="Arial" panose="020B0604020202020204" pitchFamily="34" charset="0"/>
                <a:ea typeface="ＭＳ Ｐゴシック" panose="020B0600070205080204" pitchFamily="34" charset="-128"/>
                <a:cs typeface="+mn-cs"/>
              </a:rPr>
              <a:t>Warp:</a:t>
            </a:r>
            <a:r>
              <a:rPr kumimoji="0" lang="en-US" altLang="en-US" sz="22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 </a:t>
            </a:r>
            <a:r>
              <a:rPr kumimoji="0" lang="en-US" altLang="en-US" sz="2200" b="0" i="0" u="none" strike="noStrike" kern="1200" cap="none" spc="0" normalizeH="0" baseline="0" noProof="0">
                <a:ln>
                  <a:noFill/>
                </a:ln>
                <a:solidFill>
                  <a:srgbClr val="BDE11B"/>
                </a:solidFill>
                <a:effectLst/>
                <a:uLnTx/>
                <a:uFillTx/>
                <a:latin typeface="Arial" panose="020B0604020202020204" pitchFamily="34" charset="0"/>
                <a:ea typeface="ＭＳ Ｐゴシック" panose="020B0600070205080204" pitchFamily="34" charset="-128"/>
                <a:cs typeface="+mn-cs"/>
              </a:rPr>
              <a:t>A set of threads that execute</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2200" b="0" i="0" u="none" strike="noStrike" kern="1200" cap="none" spc="0" normalizeH="0" baseline="0" noProof="0">
                <a:ln>
                  <a:noFill/>
                </a:ln>
                <a:solidFill>
                  <a:srgbClr val="BDE11B"/>
                </a:solidFill>
                <a:effectLst/>
                <a:uLnTx/>
                <a:uFillTx/>
                <a:latin typeface="Arial" panose="020B0604020202020204" pitchFamily="34" charset="0"/>
                <a:ea typeface="ＭＳ Ｐゴシック" panose="020B0600070205080204" pitchFamily="34" charset="-128"/>
                <a:cs typeface="+mn-cs"/>
              </a:rPr>
              <a:t>the same instruction </a:t>
            </a:r>
            <a:r>
              <a:rPr kumimoji="0" lang="en-US" altLang="en-US" sz="22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(i.e., at the same PC)</a:t>
            </a:r>
          </a:p>
        </p:txBody>
      </p:sp>
    </p:spTree>
    <p:extLst>
      <p:ext uri="{BB962C8B-B14F-4D97-AF65-F5344CB8AC3E}">
        <p14:creationId xmlns:p14="http://schemas.microsoft.com/office/powerpoint/2010/main" val="367260798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1"/>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xit" presetSubtype="0" fill="hold" grpId="1" nodeType="clickEffect">
                                  <p:stCondLst>
                                    <p:cond delay="0"/>
                                  </p:stCondLst>
                                  <p:childTnLst>
                                    <p:set>
                                      <p:cBhvr>
                                        <p:cTn id="12" dur="1" fill="hold">
                                          <p:stCondLst>
                                            <p:cond delay="0"/>
                                          </p:stCondLst>
                                        </p:cTn>
                                        <p:tgtEl>
                                          <p:spTgt spid="31"/>
                                        </p:tgtEl>
                                        <p:attrNameLst>
                                          <p:attrName>style.visibility</p:attrName>
                                        </p:attrNameLst>
                                      </p:cBhvr>
                                      <p:to>
                                        <p:strVal val="hidden"/>
                                      </p:to>
                                    </p:set>
                                  </p:childTnLst>
                                </p:cTn>
                              </p:par>
                              <p:par>
                                <p:cTn id="13" presetID="1" presetClass="exit" presetSubtype="0" fill="hold" grpId="1" nodeType="withEffect">
                                  <p:stCondLst>
                                    <p:cond delay="0"/>
                                  </p:stCondLst>
                                  <p:childTnLst>
                                    <p:set>
                                      <p:cBhvr>
                                        <p:cTn id="14" dur="1" fill="hold">
                                          <p:stCondLst>
                                            <p:cond delay="0"/>
                                          </p:stCondLst>
                                        </p:cTn>
                                        <p:tgtEl>
                                          <p:spTgt spid="30"/>
                                        </p:tgtEl>
                                        <p:attrNameLst>
                                          <p:attrName>style.visibility</p:attrName>
                                        </p:attrNameLst>
                                      </p:cBhvr>
                                      <p:to>
                                        <p:strVal val="hidden"/>
                                      </p:to>
                                    </p:set>
                                  </p:childTnLst>
                                </p:cTn>
                              </p:par>
                              <p:par>
                                <p:cTn id="15" presetID="1" presetClass="entr" presetSubtype="0" fill="hold" grpId="0" nodeType="with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4"/>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54"/>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33"/>
                                        </p:tgtEl>
                                        <p:attrNameLst>
                                          <p:attrName>style.visibility</p:attrName>
                                        </p:attrNameLst>
                                      </p:cBhvr>
                                      <p:to>
                                        <p:strVal val="hidden"/>
                                      </p:to>
                                    </p:set>
                                  </p:childTnLst>
                                </p:cTn>
                              </p:par>
                              <p:par>
                                <p:cTn id="25" presetID="1" presetClass="entr" presetSubtype="0" fill="hold" grpId="0" nodeType="withEffect">
                                  <p:stCondLst>
                                    <p:cond delay="0"/>
                                  </p:stCondLst>
                                  <p:childTnLst>
                                    <p:set>
                                      <p:cBhvr>
                                        <p:cTn id="26" dur="1" fill="hold">
                                          <p:stCondLst>
                                            <p:cond delay="0"/>
                                          </p:stCondLst>
                                        </p:cTn>
                                        <p:tgtEl>
                                          <p:spTgt spid="5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7"/>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xit" presetSubtype="0" fill="hold" grpId="1" nodeType="clickEffect">
                                  <p:stCondLst>
                                    <p:cond delay="0"/>
                                  </p:stCondLst>
                                  <p:childTnLst>
                                    <p:set>
                                      <p:cBhvr>
                                        <p:cTn id="32" dur="1" fill="hold">
                                          <p:stCondLst>
                                            <p:cond delay="0"/>
                                          </p:stCondLst>
                                        </p:cTn>
                                        <p:tgtEl>
                                          <p:spTgt spid="57"/>
                                        </p:tgtEl>
                                        <p:attrNameLst>
                                          <p:attrName>style.visibility</p:attrName>
                                        </p:attrNameLst>
                                      </p:cBhvr>
                                      <p:to>
                                        <p:strVal val="hidden"/>
                                      </p:to>
                                    </p:set>
                                  </p:childTnLst>
                                </p:cTn>
                              </p:par>
                              <p:par>
                                <p:cTn id="33" presetID="1" presetClass="exit" presetSubtype="0" fill="hold" grpId="1" nodeType="withEffect">
                                  <p:stCondLst>
                                    <p:cond delay="0"/>
                                  </p:stCondLst>
                                  <p:childTnLst>
                                    <p:set>
                                      <p:cBhvr>
                                        <p:cTn id="34" dur="1" fill="hold">
                                          <p:stCondLst>
                                            <p:cond delay="0"/>
                                          </p:stCondLst>
                                        </p:cTn>
                                        <p:tgtEl>
                                          <p:spTgt spid="55"/>
                                        </p:tgtEl>
                                        <p:attrNameLst>
                                          <p:attrName>style.visibility</p:attrName>
                                        </p:attrNameLst>
                                      </p:cBhvr>
                                      <p:to>
                                        <p:strVal val="hidden"/>
                                      </p:to>
                                    </p:set>
                                  </p:childTnLst>
                                </p:cTn>
                              </p:par>
                              <p:par>
                                <p:cTn id="35" presetID="1" presetClass="entr" presetSubtype="0" fill="hold" grpId="0" nodeType="withEffect">
                                  <p:stCondLst>
                                    <p:cond delay="0"/>
                                  </p:stCondLst>
                                  <p:childTnLst>
                                    <p:set>
                                      <p:cBhvr>
                                        <p:cTn id="36" dur="1" fill="hold">
                                          <p:stCondLst>
                                            <p:cond delay="0"/>
                                          </p:stCondLst>
                                        </p:cTn>
                                        <p:tgtEl>
                                          <p:spTgt spid="6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61"/>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xit" presetSubtype="0" fill="hold" grpId="1" nodeType="clickEffect">
                                  <p:stCondLst>
                                    <p:cond delay="0"/>
                                  </p:stCondLst>
                                  <p:childTnLst>
                                    <p:set>
                                      <p:cBhvr>
                                        <p:cTn id="42" dur="1" fill="hold">
                                          <p:stCondLst>
                                            <p:cond delay="0"/>
                                          </p:stCondLst>
                                        </p:cTn>
                                        <p:tgtEl>
                                          <p:spTgt spid="61"/>
                                        </p:tgtEl>
                                        <p:attrNameLst>
                                          <p:attrName>style.visibility</p:attrName>
                                        </p:attrNameLst>
                                      </p:cBhvr>
                                      <p:to>
                                        <p:strVal val="hidden"/>
                                      </p:to>
                                    </p:set>
                                  </p:childTnLst>
                                </p:cTn>
                              </p:par>
                              <p:par>
                                <p:cTn id="43" presetID="1" presetClass="exit" presetSubtype="0" fill="hold" grpId="1" nodeType="withEffect">
                                  <p:stCondLst>
                                    <p:cond delay="0"/>
                                  </p:stCondLst>
                                  <p:childTnLst>
                                    <p:set>
                                      <p:cBhvr>
                                        <p:cTn id="44" dur="1" fill="hold">
                                          <p:stCondLst>
                                            <p:cond delay="0"/>
                                          </p:stCondLst>
                                        </p:cTn>
                                        <p:tgtEl>
                                          <p:spTgt spid="6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animBg="1"/>
      <p:bldP spid="60" grpId="1" animBg="1"/>
      <p:bldP spid="61" grpId="0"/>
      <p:bldP spid="61" grpId="1"/>
      <p:bldP spid="55" grpId="0" animBg="1"/>
      <p:bldP spid="55" grpId="1" animBg="1"/>
      <p:bldP spid="57" grpId="0"/>
      <p:bldP spid="57" grpId="1"/>
      <p:bldP spid="33" grpId="0" animBg="1"/>
      <p:bldP spid="33" grpId="1" animBg="1"/>
      <p:bldP spid="54" grpId="0"/>
      <p:bldP spid="54" grpId="1"/>
      <p:bldP spid="30" grpId="0" animBg="1"/>
      <p:bldP spid="30" grpId="1" animBg="1"/>
      <p:bldP spid="31" grpId="0"/>
      <p:bldP spid="31" grpId="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4">
            <a:extLst>
              <a:ext uri="{FF2B5EF4-FFF2-40B4-BE49-F238E27FC236}">
                <a16:creationId xmlns:a16="http://schemas.microsoft.com/office/drawing/2014/main" id="{96F16AB2-DFA1-CC48-94A4-6317B5EE6807}"/>
              </a:ext>
            </a:extLst>
          </p:cNvPr>
          <p:cNvSpPr>
            <a:spLocks noGrp="1" noChangeArrowheads="1"/>
          </p:cNvSpPr>
          <p:nvPr>
            <p:ph type="ctrTitle"/>
          </p:nvPr>
        </p:nvSpPr>
        <p:spPr>
          <a:xfrm>
            <a:off x="366713" y="1747838"/>
            <a:ext cx="8428037" cy="995362"/>
          </a:xfrm>
        </p:spPr>
        <p:txBody>
          <a:bodyPr/>
          <a:lstStyle/>
          <a:p>
            <a:pPr algn="ctr" eaLnBrk="1" hangingPunct="1"/>
            <a:r>
              <a:rPr lang="en-US" altLang="en-US" sz="4000">
                <a:ea typeface="ＭＳ Ｐゴシック" panose="020B0600070205080204" pitchFamily="34" charset="-128"/>
              </a:rPr>
              <a:t>Graphics Processing Units</a:t>
            </a:r>
            <a:br>
              <a:rPr lang="en-US" altLang="en-US" sz="4000">
                <a:ea typeface="ＭＳ Ｐゴシック" panose="020B0600070205080204" pitchFamily="34" charset="-128"/>
              </a:rPr>
            </a:br>
            <a:r>
              <a:rPr lang="en-US" altLang="en-US" sz="3600">
                <a:ea typeface="ＭＳ Ｐゴシック" panose="020B0600070205080204" pitchFamily="34" charset="-128"/>
              </a:rPr>
              <a:t>SIMD not Exposed to Programmer (SIMT)</a:t>
            </a:r>
          </a:p>
        </p:txBody>
      </p:sp>
      <p:sp>
        <p:nvSpPr>
          <p:cNvPr id="56322" name="Rectangle 5">
            <a:extLst>
              <a:ext uri="{FF2B5EF4-FFF2-40B4-BE49-F238E27FC236}">
                <a16:creationId xmlns:a16="http://schemas.microsoft.com/office/drawing/2014/main" id="{1623883C-F8C3-614D-97AA-0263C61BC202}"/>
              </a:ext>
            </a:extLst>
          </p:cNvPr>
          <p:cNvSpPr>
            <a:spLocks noGrp="1" noChangeArrowheads="1"/>
          </p:cNvSpPr>
          <p:nvPr>
            <p:ph type="subTitle" idx="1"/>
          </p:nvPr>
        </p:nvSpPr>
        <p:spPr>
          <a:xfrm>
            <a:off x="304800" y="3581400"/>
            <a:ext cx="8458200" cy="2900363"/>
          </a:xfrm>
        </p:spPr>
        <p:txBody>
          <a:bodyPr/>
          <a:lstStyle/>
          <a:p>
            <a:pPr eaLnBrk="1" hangingPunct="1"/>
            <a:endParaRPr lang="en-US" altLang="en-US" i="1">
              <a:ea typeface="ＭＳ Ｐゴシック" panose="020B0600070205080204" pitchFamily="34" charset="-128"/>
            </a:endParaRPr>
          </a:p>
          <a:p>
            <a:pPr eaLnBrk="1" hangingPunct="1"/>
            <a:endParaRPr lang="en-US" altLang="en-US">
              <a:ea typeface="ＭＳ Ｐゴシック" panose="020B0600070205080204" pitchFamily="34" charset="-128"/>
            </a:endParaRPr>
          </a:p>
          <a:p>
            <a:pPr eaLnBrk="1" hangingPunct="1"/>
            <a:endParaRPr lang="en-US" altLang="en-US">
              <a:ea typeface="ＭＳ Ｐゴシック" panose="020B0600070205080204" pitchFamily="34" charset="-128"/>
            </a:endParaRPr>
          </a:p>
          <a:p>
            <a:pPr eaLnBrk="1" hangingPunct="1"/>
            <a:endParaRPr lang="en-US" altLang="en-US">
              <a:ea typeface="ＭＳ Ｐゴシック" panose="020B0600070205080204" pitchFamily="34" charset="-128"/>
            </a:endParaRPr>
          </a:p>
          <a:p>
            <a:pPr eaLnBrk="1" hangingPunct="1"/>
            <a:endParaRPr lang="en-US" altLang="en-US">
              <a:ea typeface="ＭＳ Ｐゴシック" panose="020B0600070205080204" pitchFamily="34" charset="-128"/>
            </a:endParaRPr>
          </a:p>
          <a:p>
            <a:pPr eaLnBrk="1" hangingPunct="1"/>
            <a:endParaRPr lang="en-US" altLang="en-US">
              <a:ea typeface="ＭＳ Ｐゴシック" panose="020B0600070205080204" pitchFamily="34" charset="-128"/>
            </a:endParaRPr>
          </a:p>
        </p:txBody>
      </p:sp>
    </p:spTree>
    <p:extLst>
      <p:ext uri="{BB962C8B-B14F-4D97-AF65-F5344CB8AC3E}">
        <p14:creationId xmlns:p14="http://schemas.microsoft.com/office/powerpoint/2010/main" val="4254714824"/>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Title 1">
            <a:extLst>
              <a:ext uri="{FF2B5EF4-FFF2-40B4-BE49-F238E27FC236}">
                <a16:creationId xmlns:a16="http://schemas.microsoft.com/office/drawing/2014/main" id="{B7B6E58D-9ED7-7748-B3EC-9AD7F8F0C855}"/>
              </a:ext>
            </a:extLst>
          </p:cNvPr>
          <p:cNvSpPr>
            <a:spLocks noGrp="1"/>
          </p:cNvSpPr>
          <p:nvPr>
            <p:ph type="title"/>
          </p:nvPr>
        </p:nvSpPr>
        <p:spPr/>
        <p:txBody>
          <a:bodyPr/>
          <a:lstStyle/>
          <a:p>
            <a:r>
              <a:rPr lang="en-US" altLang="en-US">
                <a:ea typeface="ＭＳ Ｐゴシック" panose="020B0600070205080204" pitchFamily="34" charset="-128"/>
              </a:rPr>
              <a:t>SIMD vs. SIMT Execution Model</a:t>
            </a:r>
          </a:p>
        </p:txBody>
      </p:sp>
      <p:sp>
        <p:nvSpPr>
          <p:cNvPr id="3" name="Content Placeholder 2">
            <a:extLst>
              <a:ext uri="{FF2B5EF4-FFF2-40B4-BE49-F238E27FC236}">
                <a16:creationId xmlns:a16="http://schemas.microsoft.com/office/drawing/2014/main" id="{FF9588E0-6767-BC41-A8A5-2D8E424D7DE2}"/>
              </a:ext>
            </a:extLst>
          </p:cNvPr>
          <p:cNvSpPr>
            <a:spLocks noGrp="1"/>
          </p:cNvSpPr>
          <p:nvPr>
            <p:ph idx="1"/>
          </p:nvPr>
        </p:nvSpPr>
        <p:spPr>
          <a:xfrm>
            <a:off x="0" y="996950"/>
            <a:ext cx="9144000" cy="5194300"/>
          </a:xfrm>
        </p:spPr>
        <p:txBody>
          <a:bodyPr/>
          <a:lstStyle/>
          <a:p>
            <a:r>
              <a:rPr lang="en-US" altLang="en-US">
                <a:ea typeface="ＭＳ Ｐゴシック" panose="020B0600070205080204" pitchFamily="34" charset="-128"/>
              </a:rPr>
              <a:t>SIMD: A single </a:t>
            </a:r>
            <a:r>
              <a:rPr lang="en-US" altLang="en-US">
                <a:solidFill>
                  <a:srgbClr val="0000FF"/>
                </a:solidFill>
                <a:ea typeface="ＭＳ Ｐゴシック" panose="020B0600070205080204" pitchFamily="34" charset="-128"/>
              </a:rPr>
              <a:t>sequential</a:t>
            </a:r>
            <a:r>
              <a:rPr lang="en-US" altLang="en-US">
                <a:ea typeface="ＭＳ Ｐゴシック" panose="020B0600070205080204" pitchFamily="34" charset="-128"/>
              </a:rPr>
              <a:t> </a:t>
            </a:r>
            <a:r>
              <a:rPr lang="en-US" altLang="en-US">
                <a:solidFill>
                  <a:srgbClr val="0000FF"/>
                </a:solidFill>
                <a:ea typeface="ＭＳ Ｐゴシック" panose="020B0600070205080204" pitchFamily="34" charset="-128"/>
              </a:rPr>
              <a:t>instruction stream </a:t>
            </a:r>
            <a:r>
              <a:rPr lang="en-US" altLang="en-US">
                <a:ea typeface="ＭＳ Ｐゴシック" panose="020B0600070205080204" pitchFamily="34" charset="-128"/>
              </a:rPr>
              <a:t>of </a:t>
            </a:r>
            <a:r>
              <a:rPr lang="en-US" altLang="en-US">
                <a:solidFill>
                  <a:srgbClr val="0000FF"/>
                </a:solidFill>
                <a:ea typeface="ＭＳ Ｐゴシック" panose="020B0600070205080204" pitchFamily="34" charset="-128"/>
              </a:rPr>
              <a:t>SIMD instructions </a:t>
            </a:r>
            <a:r>
              <a:rPr lang="en-US" altLang="en-US">
                <a:ea typeface="ＭＳ Ｐゴシック" panose="020B0600070205080204" pitchFamily="34" charset="-128"/>
                <a:sym typeface="Wingdings" pitchFamily="2" charset="2"/>
              </a:rPr>
              <a:t> each instruction specifies multiple data inputs</a:t>
            </a:r>
            <a:endParaRPr lang="en-US" altLang="en-US">
              <a:ea typeface="ＭＳ Ｐゴシック" panose="020B0600070205080204" pitchFamily="34" charset="-128"/>
            </a:endParaRPr>
          </a:p>
          <a:p>
            <a:pPr lvl="1"/>
            <a:r>
              <a:rPr lang="en-US" altLang="en-US">
                <a:ea typeface="ＭＳ Ｐゴシック" panose="020B0600070205080204" pitchFamily="34" charset="-128"/>
              </a:rPr>
              <a:t>[VLD, VLD, VADD, VST], VLEN</a:t>
            </a:r>
          </a:p>
          <a:p>
            <a:pPr lvl="1"/>
            <a:endParaRPr lang="en-US" altLang="en-US">
              <a:ea typeface="ＭＳ Ｐゴシック" panose="020B0600070205080204" pitchFamily="34" charset="-128"/>
            </a:endParaRPr>
          </a:p>
          <a:p>
            <a:r>
              <a:rPr lang="en-US" altLang="en-US">
                <a:ea typeface="ＭＳ Ｐゴシック" panose="020B0600070205080204" pitchFamily="34" charset="-128"/>
              </a:rPr>
              <a:t>SIMT: </a:t>
            </a:r>
            <a:r>
              <a:rPr lang="en-US" altLang="en-US">
                <a:solidFill>
                  <a:srgbClr val="0000FF"/>
                </a:solidFill>
                <a:ea typeface="ＭＳ Ｐゴシック" panose="020B0600070205080204" pitchFamily="34" charset="-128"/>
              </a:rPr>
              <a:t>Multiple instruction streams </a:t>
            </a:r>
            <a:r>
              <a:rPr lang="en-US" altLang="en-US">
                <a:ea typeface="ＭＳ Ｐゴシック" panose="020B0600070205080204" pitchFamily="34" charset="-128"/>
              </a:rPr>
              <a:t>of </a:t>
            </a:r>
            <a:r>
              <a:rPr lang="en-US" altLang="en-US">
                <a:solidFill>
                  <a:srgbClr val="0000FF"/>
                </a:solidFill>
                <a:ea typeface="ＭＳ Ｐゴシック" panose="020B0600070205080204" pitchFamily="34" charset="-128"/>
              </a:rPr>
              <a:t>scalar instructions </a:t>
            </a:r>
            <a:r>
              <a:rPr lang="en-US" altLang="en-US">
                <a:ea typeface="ＭＳ Ｐゴシック" panose="020B0600070205080204" pitchFamily="34" charset="-128"/>
                <a:sym typeface="Wingdings" pitchFamily="2" charset="2"/>
              </a:rPr>
              <a:t> threads grouped dynamically into warps</a:t>
            </a:r>
            <a:endParaRPr lang="en-US" altLang="en-US">
              <a:ea typeface="ＭＳ Ｐゴシック" panose="020B0600070205080204" pitchFamily="34" charset="-128"/>
            </a:endParaRPr>
          </a:p>
          <a:p>
            <a:pPr lvl="1"/>
            <a:r>
              <a:rPr lang="en-US" altLang="en-US">
                <a:ea typeface="ＭＳ Ｐゴシック" panose="020B0600070205080204" pitchFamily="34" charset="-128"/>
              </a:rPr>
              <a:t>[LD, LD, ADD, ST], NumThreads</a:t>
            </a:r>
          </a:p>
          <a:p>
            <a:pPr lvl="1"/>
            <a:endParaRPr lang="en-US" altLang="en-US">
              <a:ea typeface="ＭＳ Ｐゴシック" panose="020B0600070205080204" pitchFamily="34" charset="-128"/>
            </a:endParaRPr>
          </a:p>
          <a:p>
            <a:r>
              <a:rPr lang="en-US" altLang="en-US">
                <a:ea typeface="ＭＳ Ｐゴシック" panose="020B0600070205080204" pitchFamily="34" charset="-128"/>
              </a:rPr>
              <a:t>Two Major SIMT Advantages: </a:t>
            </a:r>
          </a:p>
          <a:p>
            <a:pPr lvl="1"/>
            <a:r>
              <a:rPr lang="en-US" altLang="en-US">
                <a:solidFill>
                  <a:srgbClr val="0000FF"/>
                </a:solidFill>
                <a:ea typeface="ＭＳ Ｐゴシック" panose="020B0600070205080204" pitchFamily="34" charset="-128"/>
              </a:rPr>
              <a:t>Can treat each thread separately </a:t>
            </a:r>
            <a:r>
              <a:rPr lang="en-US" altLang="en-US">
                <a:ea typeface="ＭＳ Ｐゴシック" panose="020B0600070205080204" pitchFamily="34" charset="-128"/>
                <a:sym typeface="Wingdings" pitchFamily="2" charset="2"/>
              </a:rPr>
              <a:t> i.e., can execute each thread independently (on any type of scalar pipeline)  MIMD processing</a:t>
            </a:r>
          </a:p>
          <a:p>
            <a:pPr lvl="1"/>
            <a:r>
              <a:rPr lang="en-US" altLang="en-US">
                <a:solidFill>
                  <a:srgbClr val="0000FF"/>
                </a:solidFill>
                <a:ea typeface="ＭＳ Ｐゴシック" panose="020B0600070205080204" pitchFamily="34" charset="-128"/>
              </a:rPr>
              <a:t>Can group threads into warps flexibly </a:t>
            </a:r>
            <a:r>
              <a:rPr lang="en-US" altLang="en-US">
                <a:ea typeface="ＭＳ Ｐゴシック" panose="020B0600070205080204" pitchFamily="34" charset="-128"/>
                <a:sym typeface="Wingdings" pitchFamily="2" charset="2"/>
              </a:rPr>
              <a:t> i.e., can group threads that are supposed to </a:t>
            </a:r>
            <a:r>
              <a:rPr lang="en-US" altLang="en-US" i="1">
                <a:ea typeface="ＭＳ Ｐゴシック" panose="020B0600070205080204" pitchFamily="34" charset="-128"/>
                <a:sym typeface="Wingdings" pitchFamily="2" charset="2"/>
              </a:rPr>
              <a:t>truly</a:t>
            </a:r>
            <a:r>
              <a:rPr lang="en-US" altLang="en-US">
                <a:ea typeface="ＭＳ Ｐゴシック" panose="020B0600070205080204" pitchFamily="34" charset="-128"/>
                <a:sym typeface="Wingdings" pitchFamily="2" charset="2"/>
              </a:rPr>
              <a:t> execute the same instruction  dynamically obtain and maximize benefits of SIMD processing</a:t>
            </a:r>
            <a:endParaRPr lang="en-US" altLang="en-US">
              <a:ea typeface="ＭＳ Ｐゴシック" panose="020B0600070205080204" pitchFamily="34" charset="-128"/>
            </a:endParaRPr>
          </a:p>
        </p:txBody>
      </p:sp>
      <p:sp>
        <p:nvSpPr>
          <p:cNvPr id="58371" name="Slide Number Placeholder 3">
            <a:extLst>
              <a:ext uri="{FF2B5EF4-FFF2-40B4-BE49-F238E27FC236}">
                <a16:creationId xmlns:a16="http://schemas.microsoft.com/office/drawing/2014/main" id="{27AAB33F-A66B-1F40-A44A-0A1E45EFACC1}"/>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9762063-6020-8F44-B9D6-0F3D795542B1}" type="slidenum">
              <a:rPr kumimoji="0" lang="en-US" altLang="en-US" sz="1600" b="0" i="0" u="none" strike="noStrike" kern="1200" cap="none" spc="0" normalizeH="0" baseline="0" noProof="0" smtClean="0">
                <a:ln>
                  <a:noFill/>
                </a:ln>
                <a:solidFill>
                  <a:srgbClr val="000000"/>
                </a:solidFill>
                <a:effectLst/>
                <a:uLnTx/>
                <a:uFillTx/>
                <a:latin typeface="Garamond" panose="02020404030301010803" pitchFamily="18" charset="0"/>
                <a:ea typeface="ＭＳ Ｐゴシック" panose="020B0600070205080204" pitchFamily="34" charset="-128"/>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36</a:t>
            </a:fld>
            <a:endParaRPr kumimoji="0" lang="en-US" altLang="en-US" sz="1600" b="0" i="0" u="none" strike="noStrike" kern="1200" cap="none" spc="0" normalizeH="0" baseline="0" noProof="0">
              <a:ln>
                <a:noFill/>
              </a:ln>
              <a:solidFill>
                <a:srgbClr val="000000"/>
              </a:solidFill>
              <a:effectLst/>
              <a:uLnTx/>
              <a:uFillTx/>
              <a:latin typeface="Garamond" panose="02020404030301010803" pitchFamily="18" charset="0"/>
              <a:ea typeface="ＭＳ Ｐゴシック" panose="020B0600070205080204" pitchFamily="34" charset="-128"/>
              <a:cs typeface="Arial" panose="020B0604020202020204" pitchFamily="34" charset="0"/>
            </a:endParaRPr>
          </a:p>
        </p:txBody>
      </p:sp>
      <p:sp>
        <p:nvSpPr>
          <p:cNvPr id="5" name="Rounded Rectangle 130">
            <a:extLst>
              <a:ext uri="{FF2B5EF4-FFF2-40B4-BE49-F238E27FC236}">
                <a16:creationId xmlns:a16="http://schemas.microsoft.com/office/drawing/2014/main" id="{19C5B0F9-79F7-684A-948B-1625BD38D01D}"/>
              </a:ext>
            </a:extLst>
          </p:cNvPr>
          <p:cNvSpPr>
            <a:spLocks noChangeArrowheads="1"/>
          </p:cNvSpPr>
          <p:nvPr/>
        </p:nvSpPr>
        <p:spPr bwMode="auto">
          <a:xfrm>
            <a:off x="152400" y="4633913"/>
            <a:ext cx="8915400" cy="838200"/>
          </a:xfrm>
          <a:prstGeom prst="roundRect">
            <a:avLst>
              <a:gd name="adj" fmla="val 16667"/>
            </a:avLst>
          </a:prstGeom>
          <a:noFill/>
          <a:ln w="539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270560252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AutoShape 30">
            <a:extLst>
              <a:ext uri="{FF2B5EF4-FFF2-40B4-BE49-F238E27FC236}">
                <a16:creationId xmlns:a16="http://schemas.microsoft.com/office/drawing/2014/main" id="{4A92FA1C-D181-3D49-B429-A4E1C47E2FDA}"/>
              </a:ext>
            </a:extLst>
          </p:cNvPr>
          <p:cNvSpPr>
            <a:spLocks noChangeArrowheads="1"/>
          </p:cNvSpPr>
          <p:nvPr/>
        </p:nvSpPr>
        <p:spPr bwMode="auto">
          <a:xfrm>
            <a:off x="533400" y="4433888"/>
            <a:ext cx="6553200" cy="533400"/>
          </a:xfrm>
          <a:prstGeom prst="roundRect">
            <a:avLst>
              <a:gd name="adj" fmla="val 16667"/>
            </a:avLst>
          </a:prstGeom>
          <a:solidFill>
            <a:srgbClr val="FF00FF"/>
          </a:solidFill>
          <a:ln w="12700">
            <a:solidFill>
              <a:schemeClr val="tx1"/>
            </a:solidFill>
            <a:round/>
            <a:headEnd/>
            <a:tailEnd/>
          </a:ln>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3" name="AutoShape 29">
            <a:extLst>
              <a:ext uri="{FF2B5EF4-FFF2-40B4-BE49-F238E27FC236}">
                <a16:creationId xmlns:a16="http://schemas.microsoft.com/office/drawing/2014/main" id="{3C68DB91-2921-F041-8F7F-AE62528474C8}"/>
              </a:ext>
            </a:extLst>
          </p:cNvPr>
          <p:cNvSpPr>
            <a:spLocks noChangeArrowheads="1"/>
          </p:cNvSpPr>
          <p:nvPr/>
        </p:nvSpPr>
        <p:spPr bwMode="auto">
          <a:xfrm>
            <a:off x="585788" y="3160713"/>
            <a:ext cx="6500812" cy="511175"/>
          </a:xfrm>
          <a:prstGeom prst="roundRect">
            <a:avLst>
              <a:gd name="adj" fmla="val 16667"/>
            </a:avLst>
          </a:prstGeom>
          <a:solidFill>
            <a:srgbClr val="CCFF33"/>
          </a:solidFill>
          <a:ln w="12700">
            <a:solidFill>
              <a:schemeClr val="tx1"/>
            </a:solidFill>
            <a:round/>
            <a:headEnd/>
            <a:tailEnd/>
          </a:ln>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ko-KR" altLang="en-US" sz="2400" b="0" i="0" u="none" strike="noStrike" kern="1200" cap="none" spc="0" normalizeH="0" baseline="0" noProof="0">
              <a:ln>
                <a:noFill/>
              </a:ln>
              <a:solidFill>
                <a:srgbClr val="000000"/>
              </a:solidFill>
              <a:effectLst/>
              <a:uLnTx/>
              <a:uFillTx/>
              <a:latin typeface="Verdana" panose="020B0604030504040204" pitchFamily="34" charset="0"/>
              <a:ea typeface="굴림" panose="020B0600000101010101" pitchFamily="34" charset="-127"/>
              <a:cs typeface="+mn-cs"/>
            </a:endParaRPr>
          </a:p>
        </p:txBody>
      </p:sp>
      <p:sp>
        <p:nvSpPr>
          <p:cNvPr id="30" name="AutoShape 29">
            <a:extLst>
              <a:ext uri="{FF2B5EF4-FFF2-40B4-BE49-F238E27FC236}">
                <a16:creationId xmlns:a16="http://schemas.microsoft.com/office/drawing/2014/main" id="{742B767A-1255-EE40-95EE-C13C8D65E932}"/>
              </a:ext>
            </a:extLst>
          </p:cNvPr>
          <p:cNvSpPr>
            <a:spLocks noChangeArrowheads="1"/>
          </p:cNvSpPr>
          <p:nvPr/>
        </p:nvSpPr>
        <p:spPr bwMode="auto">
          <a:xfrm>
            <a:off x="585788" y="3162300"/>
            <a:ext cx="6500812" cy="511175"/>
          </a:xfrm>
          <a:prstGeom prst="roundRect">
            <a:avLst>
              <a:gd name="adj" fmla="val 16667"/>
            </a:avLst>
          </a:prstGeom>
          <a:solidFill>
            <a:srgbClr val="CCFF33"/>
          </a:solidFill>
          <a:ln w="12700">
            <a:solidFill>
              <a:schemeClr val="tx1"/>
            </a:solidFill>
            <a:round/>
            <a:headEnd/>
            <a:tailEnd/>
          </a:ln>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ko-KR" altLang="en-US" sz="2400" b="0" i="0" u="none" strike="noStrike" kern="1200" cap="none" spc="0" normalizeH="0" baseline="0" noProof="0">
              <a:ln>
                <a:noFill/>
              </a:ln>
              <a:solidFill>
                <a:srgbClr val="000000"/>
              </a:solidFill>
              <a:effectLst/>
              <a:uLnTx/>
              <a:uFillTx/>
              <a:latin typeface="Verdana" panose="020B0604030504040204" pitchFamily="34" charset="0"/>
              <a:ea typeface="굴림" panose="020B0600000101010101" pitchFamily="34" charset="-127"/>
              <a:cs typeface="+mn-cs"/>
            </a:endParaRPr>
          </a:p>
        </p:txBody>
      </p:sp>
      <p:sp>
        <p:nvSpPr>
          <p:cNvPr id="59396" name="Title 1">
            <a:extLst>
              <a:ext uri="{FF2B5EF4-FFF2-40B4-BE49-F238E27FC236}">
                <a16:creationId xmlns:a16="http://schemas.microsoft.com/office/drawing/2014/main" id="{6CB7D5B9-BF22-914F-B503-1AE7F6BA4237}"/>
              </a:ext>
            </a:extLst>
          </p:cNvPr>
          <p:cNvSpPr>
            <a:spLocks noGrp="1"/>
          </p:cNvSpPr>
          <p:nvPr>
            <p:ph type="title"/>
          </p:nvPr>
        </p:nvSpPr>
        <p:spPr>
          <a:xfrm>
            <a:off x="152400" y="-76200"/>
            <a:ext cx="6248400" cy="1066800"/>
          </a:xfrm>
        </p:spPr>
        <p:txBody>
          <a:bodyPr/>
          <a:lstStyle/>
          <a:p>
            <a:r>
              <a:rPr lang="en-US" altLang="en-US" sz="3400" dirty="0">
                <a:ea typeface="ＭＳ Ｐゴシック" panose="020B0600070205080204" pitchFamily="34" charset="-128"/>
              </a:rPr>
              <a:t>Fine-Grained Multithreading of Warps </a:t>
            </a:r>
          </a:p>
        </p:txBody>
      </p:sp>
      <p:sp>
        <p:nvSpPr>
          <p:cNvPr id="59397" name="Slide Number Placeholder 3">
            <a:extLst>
              <a:ext uri="{FF2B5EF4-FFF2-40B4-BE49-F238E27FC236}">
                <a16:creationId xmlns:a16="http://schemas.microsoft.com/office/drawing/2014/main" id="{690F634C-255D-E941-9A20-D84E84D44803}"/>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394F5DE5-4BD2-AD46-8CE1-C6D3CA9F4C43}" type="slidenum">
              <a:rPr kumimoji="0" lang="en-US" altLang="en-US" sz="1600" b="0" i="0" u="none" strike="noStrike" kern="1200" cap="none" spc="0" normalizeH="0" baseline="0" noProof="0" smtClean="0">
                <a:ln>
                  <a:noFill/>
                </a:ln>
                <a:solidFill>
                  <a:srgbClr val="000000"/>
                </a:solidFill>
                <a:effectLst/>
                <a:uLnTx/>
                <a:uFillTx/>
                <a:latin typeface="Garamond" panose="02020404030301010803" pitchFamily="18" charset="0"/>
                <a:ea typeface="ＭＳ Ｐゴシック" panose="020B0600070205080204" pitchFamily="34" charset="-128"/>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37</a:t>
            </a:fld>
            <a:endParaRPr kumimoji="0" lang="en-US" altLang="en-US" sz="1600" b="0" i="0" u="none" strike="noStrike" kern="1200" cap="none" spc="0" normalizeH="0" baseline="0" noProof="0">
              <a:ln>
                <a:noFill/>
              </a:ln>
              <a:solidFill>
                <a:srgbClr val="000000"/>
              </a:solidFill>
              <a:effectLst/>
              <a:uLnTx/>
              <a:uFillTx/>
              <a:latin typeface="Garamond" panose="02020404030301010803" pitchFamily="18" charset="0"/>
              <a:ea typeface="ＭＳ Ｐゴシック" panose="020B0600070205080204" pitchFamily="34" charset="-128"/>
              <a:cs typeface="Arial" panose="020B0604020202020204" pitchFamily="34" charset="0"/>
            </a:endParaRPr>
          </a:p>
        </p:txBody>
      </p:sp>
      <p:sp>
        <p:nvSpPr>
          <p:cNvPr id="59398" name="Text Box 3">
            <a:extLst>
              <a:ext uri="{FF2B5EF4-FFF2-40B4-BE49-F238E27FC236}">
                <a16:creationId xmlns:a16="http://schemas.microsoft.com/office/drawing/2014/main" id="{FF24122C-12C2-C84B-B4C0-335DC8F21DB0}"/>
              </a:ext>
            </a:extLst>
          </p:cNvPr>
          <p:cNvSpPr txBox="1">
            <a:spLocks noChangeArrowheads="1"/>
          </p:cNvSpPr>
          <p:nvPr/>
        </p:nvSpPr>
        <p:spPr bwMode="auto">
          <a:xfrm>
            <a:off x="6248400" y="152400"/>
            <a:ext cx="301625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10000"/>
              </a:spcBef>
              <a:spcAft>
                <a:spcPct val="0"/>
              </a:spcAft>
              <a:buClrTx/>
              <a:buSzTx/>
              <a:buFontTx/>
              <a:buNone/>
              <a:tabLst/>
              <a:defRPr/>
            </a:pPr>
            <a:r>
              <a:rPr kumimoji="0" lang="en-US" altLang="ko-KR" sz="1600" b="1" i="0" u="none" strike="noStrike" kern="1200" cap="none" spc="0" normalizeH="0" baseline="0" noProof="0">
                <a:ln>
                  <a:noFill/>
                </a:ln>
                <a:solidFill>
                  <a:srgbClr val="000000"/>
                </a:solidFill>
                <a:effectLst/>
                <a:uLnTx/>
                <a:uFillTx/>
                <a:latin typeface="Courier New" panose="02070309020205020404" pitchFamily="49" charset="0"/>
                <a:ea typeface="굴림" panose="020B0600000101010101" pitchFamily="34" charset="-127"/>
                <a:cs typeface="+mn-cs"/>
              </a:rPr>
              <a:t>for (i=0; i &lt; N; i++)</a:t>
            </a:r>
          </a:p>
          <a:p>
            <a:pPr marL="0" marR="0" lvl="0" indent="0" algn="l" defTabSz="914400" rtl="0" eaLnBrk="1" fontAlgn="base" latinLnBrk="0" hangingPunct="1">
              <a:lnSpc>
                <a:spcPct val="100000"/>
              </a:lnSpc>
              <a:spcBef>
                <a:spcPct val="10000"/>
              </a:spcBef>
              <a:spcAft>
                <a:spcPct val="0"/>
              </a:spcAft>
              <a:buClrTx/>
              <a:buSzTx/>
              <a:buFontTx/>
              <a:buNone/>
              <a:tabLst/>
              <a:defRPr/>
            </a:pPr>
            <a:r>
              <a:rPr kumimoji="0" lang="en-US" altLang="ko-KR" sz="1600" b="1" i="0" u="none" strike="noStrike" kern="1200" cap="none" spc="0" normalizeH="0" baseline="0" noProof="0">
                <a:ln>
                  <a:noFill/>
                </a:ln>
                <a:solidFill>
                  <a:srgbClr val="000000"/>
                </a:solidFill>
                <a:effectLst/>
                <a:uLnTx/>
                <a:uFillTx/>
                <a:latin typeface="Courier New" panose="02070309020205020404" pitchFamily="49" charset="0"/>
                <a:ea typeface="굴림" panose="020B0600000101010101" pitchFamily="34" charset="-127"/>
                <a:cs typeface="+mn-cs"/>
              </a:rPr>
              <a:t>    C[i] = A[i] + B[i];</a:t>
            </a:r>
          </a:p>
        </p:txBody>
      </p:sp>
      <p:grpSp>
        <p:nvGrpSpPr>
          <p:cNvPr id="59399" name="Group 5">
            <a:extLst>
              <a:ext uri="{FF2B5EF4-FFF2-40B4-BE49-F238E27FC236}">
                <a16:creationId xmlns:a16="http://schemas.microsoft.com/office/drawing/2014/main" id="{0E5F1635-264D-AE47-92A4-F31919397F09}"/>
              </a:ext>
            </a:extLst>
          </p:cNvPr>
          <p:cNvGrpSpPr>
            <a:grpSpLocks/>
          </p:cNvGrpSpPr>
          <p:nvPr/>
        </p:nvGrpSpPr>
        <p:grpSpPr bwMode="auto">
          <a:xfrm>
            <a:off x="811213" y="3124200"/>
            <a:ext cx="1981200" cy="2590800"/>
            <a:chOff x="949325" y="1509713"/>
            <a:chExt cx="1981200" cy="2590800"/>
          </a:xfrm>
        </p:grpSpPr>
        <p:sp>
          <p:nvSpPr>
            <p:cNvPr id="59420" name="AutoShape 33">
              <a:extLst>
                <a:ext uri="{FF2B5EF4-FFF2-40B4-BE49-F238E27FC236}">
                  <a16:creationId xmlns:a16="http://schemas.microsoft.com/office/drawing/2014/main" id="{AEC4DF6E-AD1D-1546-BB79-1BF182B61DBE}"/>
                </a:ext>
              </a:extLst>
            </p:cNvPr>
            <p:cNvSpPr>
              <a:spLocks noChangeArrowheads="1"/>
            </p:cNvSpPr>
            <p:nvPr/>
          </p:nvSpPr>
          <p:spPr bwMode="auto">
            <a:xfrm>
              <a:off x="1198563" y="1601788"/>
              <a:ext cx="700088" cy="401638"/>
            </a:xfrm>
            <a:prstGeom prst="roundRect">
              <a:avLst>
                <a:gd name="adj" fmla="val 16667"/>
              </a:avLst>
            </a:prstGeom>
            <a:solidFill>
              <a:schemeClr val="hlink"/>
            </a:solidFill>
            <a:ln w="3175">
              <a:solidFill>
                <a:schemeClr val="tx1"/>
              </a:solidFill>
              <a:round/>
              <a:headEnd/>
              <a:tailEnd/>
            </a:ln>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ko-KR" sz="1800" b="0" i="0" u="none" strike="noStrike" kern="1200" cap="none" spc="0" normalizeH="0" baseline="0" noProof="0">
                  <a:ln>
                    <a:noFill/>
                  </a:ln>
                  <a:solidFill>
                    <a:srgbClr val="FFFFFF"/>
                  </a:solidFill>
                  <a:effectLst/>
                  <a:uLnTx/>
                  <a:uFillTx/>
                  <a:latin typeface="Verdana" panose="020B0604030504040204" pitchFamily="34" charset="0"/>
                  <a:ea typeface="굴림" panose="020B0600000101010101" pitchFamily="34" charset="-127"/>
                  <a:cs typeface="+mn-cs"/>
                </a:rPr>
                <a:t>load</a:t>
              </a:r>
            </a:p>
          </p:txBody>
        </p:sp>
        <p:sp>
          <p:nvSpPr>
            <p:cNvPr id="59421" name="AutoShape 34">
              <a:extLst>
                <a:ext uri="{FF2B5EF4-FFF2-40B4-BE49-F238E27FC236}">
                  <a16:creationId xmlns:a16="http://schemas.microsoft.com/office/drawing/2014/main" id="{18E28C8F-2BDF-A341-A0F3-A481C1380DFC}"/>
                </a:ext>
              </a:extLst>
            </p:cNvPr>
            <p:cNvSpPr>
              <a:spLocks noChangeArrowheads="1"/>
            </p:cNvSpPr>
            <p:nvPr/>
          </p:nvSpPr>
          <p:spPr bwMode="auto">
            <a:xfrm>
              <a:off x="2112963" y="2211388"/>
              <a:ext cx="700088" cy="401638"/>
            </a:xfrm>
            <a:prstGeom prst="roundRect">
              <a:avLst>
                <a:gd name="adj" fmla="val 16667"/>
              </a:avLst>
            </a:prstGeom>
            <a:solidFill>
              <a:schemeClr val="hlink"/>
            </a:solidFill>
            <a:ln w="3175">
              <a:solidFill>
                <a:schemeClr val="tx1"/>
              </a:solidFill>
              <a:round/>
              <a:headEnd/>
              <a:tailEnd/>
            </a:ln>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ko-KR" sz="1800" b="0" i="0" u="none" strike="noStrike" kern="1200" cap="none" spc="0" normalizeH="0" baseline="0" noProof="0">
                  <a:ln>
                    <a:noFill/>
                  </a:ln>
                  <a:solidFill>
                    <a:srgbClr val="FFFFFF"/>
                  </a:solidFill>
                  <a:effectLst/>
                  <a:uLnTx/>
                  <a:uFillTx/>
                  <a:latin typeface="Verdana" panose="020B0604030504040204" pitchFamily="34" charset="0"/>
                  <a:ea typeface="굴림" panose="020B0600000101010101" pitchFamily="34" charset="-127"/>
                  <a:cs typeface="+mn-cs"/>
                </a:rPr>
                <a:t>load</a:t>
              </a:r>
            </a:p>
          </p:txBody>
        </p:sp>
        <p:sp>
          <p:nvSpPr>
            <p:cNvPr id="59422" name="AutoShape 35">
              <a:extLst>
                <a:ext uri="{FF2B5EF4-FFF2-40B4-BE49-F238E27FC236}">
                  <a16:creationId xmlns:a16="http://schemas.microsoft.com/office/drawing/2014/main" id="{632609B9-207D-B547-8A30-B93A7D71C46C}"/>
                </a:ext>
              </a:extLst>
            </p:cNvPr>
            <p:cNvSpPr>
              <a:spLocks noChangeArrowheads="1"/>
            </p:cNvSpPr>
            <p:nvPr/>
          </p:nvSpPr>
          <p:spPr bwMode="auto">
            <a:xfrm>
              <a:off x="1573213" y="2897188"/>
              <a:ext cx="638175" cy="401638"/>
            </a:xfrm>
            <a:prstGeom prst="roundRect">
              <a:avLst>
                <a:gd name="adj" fmla="val 16667"/>
              </a:avLst>
            </a:prstGeom>
            <a:solidFill>
              <a:schemeClr val="hlink"/>
            </a:solidFill>
            <a:ln w="3175">
              <a:solidFill>
                <a:schemeClr val="tx1"/>
              </a:solidFill>
              <a:round/>
              <a:headEnd/>
              <a:tailEnd/>
            </a:ln>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ko-KR" sz="1800" b="0" i="0" u="none" strike="noStrike" kern="1200" cap="none" spc="0" normalizeH="0" baseline="0" noProof="0">
                  <a:ln>
                    <a:noFill/>
                  </a:ln>
                  <a:solidFill>
                    <a:srgbClr val="FFFFFF"/>
                  </a:solidFill>
                  <a:effectLst/>
                  <a:uLnTx/>
                  <a:uFillTx/>
                  <a:latin typeface="Verdana" panose="020B0604030504040204" pitchFamily="34" charset="0"/>
                  <a:ea typeface="굴림" panose="020B0600000101010101" pitchFamily="34" charset="-127"/>
                  <a:cs typeface="+mn-cs"/>
                </a:rPr>
                <a:t>add</a:t>
              </a:r>
            </a:p>
          </p:txBody>
        </p:sp>
        <p:sp>
          <p:nvSpPr>
            <p:cNvPr id="59423" name="AutoShape 36">
              <a:extLst>
                <a:ext uri="{FF2B5EF4-FFF2-40B4-BE49-F238E27FC236}">
                  <a16:creationId xmlns:a16="http://schemas.microsoft.com/office/drawing/2014/main" id="{A6DF327B-8922-F44E-A891-94E851D838B8}"/>
                </a:ext>
              </a:extLst>
            </p:cNvPr>
            <p:cNvSpPr>
              <a:spLocks noChangeArrowheads="1"/>
            </p:cNvSpPr>
            <p:nvPr/>
          </p:nvSpPr>
          <p:spPr bwMode="auto">
            <a:xfrm>
              <a:off x="1530350" y="3506788"/>
              <a:ext cx="800100" cy="401638"/>
            </a:xfrm>
            <a:prstGeom prst="roundRect">
              <a:avLst>
                <a:gd name="adj" fmla="val 16667"/>
              </a:avLst>
            </a:prstGeom>
            <a:solidFill>
              <a:schemeClr val="hlink"/>
            </a:solidFill>
            <a:ln w="3175">
              <a:solidFill>
                <a:schemeClr val="tx1"/>
              </a:solidFill>
              <a:round/>
              <a:headEnd/>
              <a:tailEnd/>
            </a:ln>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ko-KR" sz="1800" b="0" i="0" u="none" strike="noStrike" kern="1200" cap="none" spc="0" normalizeH="0" baseline="0" noProof="0">
                  <a:ln>
                    <a:noFill/>
                  </a:ln>
                  <a:solidFill>
                    <a:srgbClr val="FFFFFF"/>
                  </a:solidFill>
                  <a:effectLst/>
                  <a:uLnTx/>
                  <a:uFillTx/>
                  <a:latin typeface="Verdana" panose="020B0604030504040204" pitchFamily="34" charset="0"/>
                  <a:ea typeface="굴림" panose="020B0600000101010101" pitchFamily="34" charset="-127"/>
                  <a:cs typeface="+mn-cs"/>
                </a:rPr>
                <a:t>store</a:t>
              </a:r>
            </a:p>
          </p:txBody>
        </p:sp>
        <p:sp>
          <p:nvSpPr>
            <p:cNvPr id="59424" name="Line 37">
              <a:extLst>
                <a:ext uri="{FF2B5EF4-FFF2-40B4-BE49-F238E27FC236}">
                  <a16:creationId xmlns:a16="http://schemas.microsoft.com/office/drawing/2014/main" id="{D6223DE2-0F2D-E644-83E5-0B76EF453E93}"/>
                </a:ext>
              </a:extLst>
            </p:cNvPr>
            <p:cNvSpPr>
              <a:spLocks noChangeShapeType="1"/>
            </p:cNvSpPr>
            <p:nvPr/>
          </p:nvSpPr>
          <p:spPr bwMode="auto">
            <a:xfrm>
              <a:off x="1558925" y="2043113"/>
              <a:ext cx="228600" cy="838200"/>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59425" name="Line 38">
              <a:extLst>
                <a:ext uri="{FF2B5EF4-FFF2-40B4-BE49-F238E27FC236}">
                  <a16:creationId xmlns:a16="http://schemas.microsoft.com/office/drawing/2014/main" id="{C73664B7-01CB-C647-9C38-A69D25B90336}"/>
                </a:ext>
              </a:extLst>
            </p:cNvPr>
            <p:cNvSpPr>
              <a:spLocks noChangeShapeType="1"/>
            </p:cNvSpPr>
            <p:nvPr/>
          </p:nvSpPr>
          <p:spPr bwMode="auto">
            <a:xfrm flipH="1">
              <a:off x="2016125" y="2652713"/>
              <a:ext cx="228600" cy="228600"/>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59426" name="Line 39">
              <a:extLst>
                <a:ext uri="{FF2B5EF4-FFF2-40B4-BE49-F238E27FC236}">
                  <a16:creationId xmlns:a16="http://schemas.microsoft.com/office/drawing/2014/main" id="{DCA2DCA7-97EE-DB42-9528-3F6D1C01A7AC}"/>
                </a:ext>
              </a:extLst>
            </p:cNvPr>
            <p:cNvSpPr>
              <a:spLocks noChangeShapeType="1"/>
            </p:cNvSpPr>
            <p:nvPr/>
          </p:nvSpPr>
          <p:spPr bwMode="auto">
            <a:xfrm>
              <a:off x="1939925" y="3338513"/>
              <a:ext cx="0" cy="152400"/>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59427" name="AutoShape 47">
              <a:extLst>
                <a:ext uri="{FF2B5EF4-FFF2-40B4-BE49-F238E27FC236}">
                  <a16:creationId xmlns:a16="http://schemas.microsoft.com/office/drawing/2014/main" id="{2E500078-9FFA-4046-A763-1D573D25CE9E}"/>
                </a:ext>
              </a:extLst>
            </p:cNvPr>
            <p:cNvSpPr>
              <a:spLocks noChangeArrowheads="1"/>
            </p:cNvSpPr>
            <p:nvPr/>
          </p:nvSpPr>
          <p:spPr bwMode="auto">
            <a:xfrm>
              <a:off x="949325" y="1509713"/>
              <a:ext cx="1981200" cy="2590800"/>
            </a:xfrm>
            <a:prstGeom prst="roundRect">
              <a:avLst>
                <a:gd name="adj" fmla="val 16667"/>
              </a:avLst>
            </a:prstGeom>
            <a:noFill/>
            <a:ln w="38100" cap="rnd">
              <a:solidFill>
                <a:schemeClr val="tx1"/>
              </a:solidFill>
              <a:prstDash val="sysDot"/>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59400" name="Group 4">
            <a:extLst>
              <a:ext uri="{FF2B5EF4-FFF2-40B4-BE49-F238E27FC236}">
                <a16:creationId xmlns:a16="http://schemas.microsoft.com/office/drawing/2014/main" id="{41EF0CC6-4147-EE4A-845D-AB79FF679E0C}"/>
              </a:ext>
            </a:extLst>
          </p:cNvPr>
          <p:cNvGrpSpPr>
            <a:grpSpLocks/>
          </p:cNvGrpSpPr>
          <p:nvPr/>
        </p:nvGrpSpPr>
        <p:grpSpPr bwMode="auto">
          <a:xfrm>
            <a:off x="3276600" y="3124200"/>
            <a:ext cx="1981200" cy="2590800"/>
            <a:chOff x="2930525" y="1509713"/>
            <a:chExt cx="1981200" cy="2590800"/>
          </a:xfrm>
        </p:grpSpPr>
        <p:sp>
          <p:nvSpPr>
            <p:cNvPr id="59412" name="AutoShape 40">
              <a:extLst>
                <a:ext uri="{FF2B5EF4-FFF2-40B4-BE49-F238E27FC236}">
                  <a16:creationId xmlns:a16="http://schemas.microsoft.com/office/drawing/2014/main" id="{04DECB85-D72E-BC43-9FD2-099BA453D83E}"/>
                </a:ext>
              </a:extLst>
            </p:cNvPr>
            <p:cNvSpPr>
              <a:spLocks noChangeArrowheads="1"/>
            </p:cNvSpPr>
            <p:nvPr/>
          </p:nvSpPr>
          <p:spPr bwMode="auto">
            <a:xfrm>
              <a:off x="3103563" y="1601788"/>
              <a:ext cx="700088" cy="401638"/>
            </a:xfrm>
            <a:prstGeom prst="roundRect">
              <a:avLst>
                <a:gd name="adj" fmla="val 16667"/>
              </a:avLst>
            </a:prstGeom>
            <a:solidFill>
              <a:schemeClr val="accent2"/>
            </a:solidFill>
            <a:ln w="3175">
              <a:solidFill>
                <a:schemeClr val="tx1"/>
              </a:solidFill>
              <a:round/>
              <a:headEnd/>
              <a:tailEnd/>
            </a:ln>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ko-KR" sz="1800" b="0" i="0" u="none" strike="noStrike" kern="1200" cap="none" spc="0" normalizeH="0" baseline="0" noProof="0">
                  <a:ln>
                    <a:noFill/>
                  </a:ln>
                  <a:solidFill>
                    <a:srgbClr val="FFFFFF"/>
                  </a:solidFill>
                  <a:effectLst/>
                  <a:uLnTx/>
                  <a:uFillTx/>
                  <a:latin typeface="Verdana" panose="020B0604030504040204" pitchFamily="34" charset="0"/>
                  <a:ea typeface="굴림" panose="020B0600000101010101" pitchFamily="34" charset="-127"/>
                  <a:cs typeface="+mn-cs"/>
                </a:rPr>
                <a:t>load</a:t>
              </a:r>
            </a:p>
          </p:txBody>
        </p:sp>
        <p:sp>
          <p:nvSpPr>
            <p:cNvPr id="59413" name="AutoShape 41">
              <a:extLst>
                <a:ext uri="{FF2B5EF4-FFF2-40B4-BE49-F238E27FC236}">
                  <a16:creationId xmlns:a16="http://schemas.microsoft.com/office/drawing/2014/main" id="{5C9DD7A8-D487-8547-BC7A-32A57D2D9886}"/>
                </a:ext>
              </a:extLst>
            </p:cNvPr>
            <p:cNvSpPr>
              <a:spLocks noChangeArrowheads="1"/>
            </p:cNvSpPr>
            <p:nvPr/>
          </p:nvSpPr>
          <p:spPr bwMode="auto">
            <a:xfrm>
              <a:off x="4017963" y="2211388"/>
              <a:ext cx="700088" cy="401638"/>
            </a:xfrm>
            <a:prstGeom prst="roundRect">
              <a:avLst>
                <a:gd name="adj" fmla="val 16667"/>
              </a:avLst>
            </a:prstGeom>
            <a:solidFill>
              <a:schemeClr val="accent2"/>
            </a:solidFill>
            <a:ln w="3175">
              <a:solidFill>
                <a:schemeClr val="tx1"/>
              </a:solidFill>
              <a:round/>
              <a:headEnd/>
              <a:tailEnd/>
            </a:ln>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ko-KR" sz="1800" b="0" i="0" u="none" strike="noStrike" kern="1200" cap="none" spc="0" normalizeH="0" baseline="0" noProof="0">
                  <a:ln>
                    <a:noFill/>
                  </a:ln>
                  <a:solidFill>
                    <a:srgbClr val="FFFFFF"/>
                  </a:solidFill>
                  <a:effectLst/>
                  <a:uLnTx/>
                  <a:uFillTx/>
                  <a:latin typeface="Verdana" panose="020B0604030504040204" pitchFamily="34" charset="0"/>
                  <a:ea typeface="굴림" panose="020B0600000101010101" pitchFamily="34" charset="-127"/>
                  <a:cs typeface="+mn-cs"/>
                </a:rPr>
                <a:t>load</a:t>
              </a:r>
            </a:p>
          </p:txBody>
        </p:sp>
        <p:sp>
          <p:nvSpPr>
            <p:cNvPr id="59414" name="AutoShape 42">
              <a:extLst>
                <a:ext uri="{FF2B5EF4-FFF2-40B4-BE49-F238E27FC236}">
                  <a16:creationId xmlns:a16="http://schemas.microsoft.com/office/drawing/2014/main" id="{059CAA96-371D-A342-8762-77CCE78DDE9A}"/>
                </a:ext>
              </a:extLst>
            </p:cNvPr>
            <p:cNvSpPr>
              <a:spLocks noChangeArrowheads="1"/>
            </p:cNvSpPr>
            <p:nvPr/>
          </p:nvSpPr>
          <p:spPr bwMode="auto">
            <a:xfrm>
              <a:off x="3478213" y="2897188"/>
              <a:ext cx="638175" cy="401638"/>
            </a:xfrm>
            <a:prstGeom prst="roundRect">
              <a:avLst>
                <a:gd name="adj" fmla="val 16667"/>
              </a:avLst>
            </a:prstGeom>
            <a:solidFill>
              <a:schemeClr val="accent2"/>
            </a:solidFill>
            <a:ln w="3175">
              <a:solidFill>
                <a:schemeClr val="tx1"/>
              </a:solidFill>
              <a:round/>
              <a:headEnd/>
              <a:tailEnd/>
            </a:ln>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ko-KR" sz="1800" b="0" i="0" u="none" strike="noStrike" kern="1200" cap="none" spc="0" normalizeH="0" baseline="0" noProof="0">
                  <a:ln>
                    <a:noFill/>
                  </a:ln>
                  <a:solidFill>
                    <a:srgbClr val="FFFFFF"/>
                  </a:solidFill>
                  <a:effectLst/>
                  <a:uLnTx/>
                  <a:uFillTx/>
                  <a:latin typeface="Verdana" panose="020B0604030504040204" pitchFamily="34" charset="0"/>
                  <a:ea typeface="굴림" panose="020B0600000101010101" pitchFamily="34" charset="-127"/>
                  <a:cs typeface="+mn-cs"/>
                </a:rPr>
                <a:t>add</a:t>
              </a:r>
            </a:p>
          </p:txBody>
        </p:sp>
        <p:sp>
          <p:nvSpPr>
            <p:cNvPr id="59415" name="AutoShape 43">
              <a:extLst>
                <a:ext uri="{FF2B5EF4-FFF2-40B4-BE49-F238E27FC236}">
                  <a16:creationId xmlns:a16="http://schemas.microsoft.com/office/drawing/2014/main" id="{FF62A944-9A86-1B41-8F1E-A88C1731C0F1}"/>
                </a:ext>
              </a:extLst>
            </p:cNvPr>
            <p:cNvSpPr>
              <a:spLocks noChangeArrowheads="1"/>
            </p:cNvSpPr>
            <p:nvPr/>
          </p:nvSpPr>
          <p:spPr bwMode="auto">
            <a:xfrm>
              <a:off x="3435350" y="3506788"/>
              <a:ext cx="800100" cy="401638"/>
            </a:xfrm>
            <a:prstGeom prst="roundRect">
              <a:avLst>
                <a:gd name="adj" fmla="val 16667"/>
              </a:avLst>
            </a:prstGeom>
            <a:solidFill>
              <a:schemeClr val="accent2"/>
            </a:solidFill>
            <a:ln w="3175">
              <a:solidFill>
                <a:schemeClr val="tx1"/>
              </a:solidFill>
              <a:round/>
              <a:headEnd/>
              <a:tailEnd/>
            </a:ln>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ko-KR" sz="1800" b="0" i="0" u="none" strike="noStrike" kern="1200" cap="none" spc="0" normalizeH="0" baseline="0" noProof="0">
                  <a:ln>
                    <a:noFill/>
                  </a:ln>
                  <a:solidFill>
                    <a:srgbClr val="FFFFFF"/>
                  </a:solidFill>
                  <a:effectLst/>
                  <a:uLnTx/>
                  <a:uFillTx/>
                  <a:latin typeface="Verdana" panose="020B0604030504040204" pitchFamily="34" charset="0"/>
                  <a:ea typeface="굴림" panose="020B0600000101010101" pitchFamily="34" charset="-127"/>
                  <a:cs typeface="+mn-cs"/>
                </a:rPr>
                <a:t>store</a:t>
              </a:r>
            </a:p>
          </p:txBody>
        </p:sp>
        <p:sp>
          <p:nvSpPr>
            <p:cNvPr id="59416" name="Line 44">
              <a:extLst>
                <a:ext uri="{FF2B5EF4-FFF2-40B4-BE49-F238E27FC236}">
                  <a16:creationId xmlns:a16="http://schemas.microsoft.com/office/drawing/2014/main" id="{F9CB3DE2-E5A9-BB49-A9D5-30C8F92D84C4}"/>
                </a:ext>
              </a:extLst>
            </p:cNvPr>
            <p:cNvSpPr>
              <a:spLocks noChangeShapeType="1"/>
            </p:cNvSpPr>
            <p:nvPr/>
          </p:nvSpPr>
          <p:spPr bwMode="auto">
            <a:xfrm>
              <a:off x="3387725" y="2043113"/>
              <a:ext cx="304800" cy="838200"/>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59417" name="Line 45">
              <a:extLst>
                <a:ext uri="{FF2B5EF4-FFF2-40B4-BE49-F238E27FC236}">
                  <a16:creationId xmlns:a16="http://schemas.microsoft.com/office/drawing/2014/main" id="{9AD41A92-C8E0-B540-AD4D-F962BD9B5C98}"/>
                </a:ext>
              </a:extLst>
            </p:cNvPr>
            <p:cNvSpPr>
              <a:spLocks noChangeShapeType="1"/>
            </p:cNvSpPr>
            <p:nvPr/>
          </p:nvSpPr>
          <p:spPr bwMode="auto">
            <a:xfrm flipH="1">
              <a:off x="3921125" y="2652713"/>
              <a:ext cx="228600" cy="228600"/>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59418" name="Line 46">
              <a:extLst>
                <a:ext uri="{FF2B5EF4-FFF2-40B4-BE49-F238E27FC236}">
                  <a16:creationId xmlns:a16="http://schemas.microsoft.com/office/drawing/2014/main" id="{A7C282D0-5039-2B4E-B2C2-DDDA5351CC28}"/>
                </a:ext>
              </a:extLst>
            </p:cNvPr>
            <p:cNvSpPr>
              <a:spLocks noChangeShapeType="1"/>
            </p:cNvSpPr>
            <p:nvPr/>
          </p:nvSpPr>
          <p:spPr bwMode="auto">
            <a:xfrm>
              <a:off x="3844925" y="3338513"/>
              <a:ext cx="0" cy="152400"/>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59419" name="AutoShape 48">
              <a:extLst>
                <a:ext uri="{FF2B5EF4-FFF2-40B4-BE49-F238E27FC236}">
                  <a16:creationId xmlns:a16="http://schemas.microsoft.com/office/drawing/2014/main" id="{FCA3EEBA-4AAA-6146-8B6B-E7697E2F2C4F}"/>
                </a:ext>
              </a:extLst>
            </p:cNvPr>
            <p:cNvSpPr>
              <a:spLocks noChangeArrowheads="1"/>
            </p:cNvSpPr>
            <p:nvPr/>
          </p:nvSpPr>
          <p:spPr bwMode="auto">
            <a:xfrm>
              <a:off x="2930525" y="1509713"/>
              <a:ext cx="1981200" cy="2590800"/>
            </a:xfrm>
            <a:prstGeom prst="roundRect">
              <a:avLst>
                <a:gd name="adj" fmla="val 16667"/>
              </a:avLst>
            </a:prstGeom>
            <a:noFill/>
            <a:ln w="38100" cap="rnd">
              <a:solidFill>
                <a:schemeClr val="tx1"/>
              </a:solidFill>
              <a:prstDash val="sysDot"/>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50" name="Text Box 49">
            <a:extLst>
              <a:ext uri="{FF2B5EF4-FFF2-40B4-BE49-F238E27FC236}">
                <a16:creationId xmlns:a16="http://schemas.microsoft.com/office/drawing/2014/main" id="{949F969C-9498-9941-9E3E-4393823415DB}"/>
              </a:ext>
            </a:extLst>
          </p:cNvPr>
          <p:cNvSpPr txBox="1">
            <a:spLocks noChangeArrowheads="1"/>
          </p:cNvSpPr>
          <p:nvPr/>
        </p:nvSpPr>
        <p:spPr bwMode="auto">
          <a:xfrm>
            <a:off x="811213" y="5821363"/>
            <a:ext cx="6858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ko-KR" sz="1800" b="0" i="0" u="none" strike="noStrike" kern="1200" cap="none" spc="0" normalizeH="0" baseline="0" noProof="0">
                <a:ln>
                  <a:noFill/>
                </a:ln>
                <a:solidFill>
                  <a:srgbClr val="000000"/>
                </a:solidFill>
                <a:effectLst/>
                <a:uLnTx/>
                <a:uFillTx/>
                <a:latin typeface="Verdana" panose="020B0604030504040204" pitchFamily="34" charset="0"/>
                <a:ea typeface="굴림" panose="020B0600000101010101" pitchFamily="34" charset="-127"/>
                <a:cs typeface="+mn-cs"/>
              </a:rPr>
              <a:t>Iter. 1</a:t>
            </a:r>
          </a:p>
        </p:txBody>
      </p:sp>
      <p:sp>
        <p:nvSpPr>
          <p:cNvPr id="51" name="Text Box 50">
            <a:extLst>
              <a:ext uri="{FF2B5EF4-FFF2-40B4-BE49-F238E27FC236}">
                <a16:creationId xmlns:a16="http://schemas.microsoft.com/office/drawing/2014/main" id="{BC041A42-9BF5-4346-8A35-B3BAA463D529}"/>
              </a:ext>
            </a:extLst>
          </p:cNvPr>
          <p:cNvSpPr txBox="1">
            <a:spLocks noChangeArrowheads="1"/>
          </p:cNvSpPr>
          <p:nvPr/>
        </p:nvSpPr>
        <p:spPr bwMode="auto">
          <a:xfrm>
            <a:off x="2792413" y="5821363"/>
            <a:ext cx="6858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ko-KR" sz="1800" b="0" i="0" u="none" strike="noStrike" kern="1200" cap="none" spc="0" normalizeH="0" baseline="0" noProof="0">
                <a:ln>
                  <a:noFill/>
                </a:ln>
                <a:solidFill>
                  <a:srgbClr val="000000"/>
                </a:solidFill>
                <a:effectLst/>
                <a:uLnTx/>
                <a:uFillTx/>
                <a:latin typeface="Verdana" panose="020B0604030504040204" pitchFamily="34" charset="0"/>
                <a:ea typeface="굴림" panose="020B0600000101010101" pitchFamily="34" charset="-127"/>
                <a:cs typeface="+mn-cs"/>
              </a:rPr>
              <a:t>Iter. 2</a:t>
            </a:r>
          </a:p>
        </p:txBody>
      </p:sp>
      <p:sp>
        <p:nvSpPr>
          <p:cNvPr id="59403" name="Line 55">
            <a:extLst>
              <a:ext uri="{FF2B5EF4-FFF2-40B4-BE49-F238E27FC236}">
                <a16:creationId xmlns:a16="http://schemas.microsoft.com/office/drawing/2014/main" id="{BFF0D03E-AC45-0841-85D2-26524231FFEF}"/>
              </a:ext>
            </a:extLst>
          </p:cNvPr>
          <p:cNvSpPr>
            <a:spLocks noChangeShapeType="1"/>
          </p:cNvSpPr>
          <p:nvPr/>
        </p:nvSpPr>
        <p:spPr bwMode="auto">
          <a:xfrm>
            <a:off x="6019800" y="4114800"/>
            <a:ext cx="533400" cy="0"/>
          </a:xfrm>
          <a:prstGeom prst="line">
            <a:avLst/>
          </a:prstGeom>
          <a:noFill/>
          <a:ln w="76200">
            <a:solidFill>
              <a:schemeClr val="tx1"/>
            </a:solidFill>
            <a:prstDash val="sysDot"/>
            <a:round/>
            <a:headEnd/>
            <a:tailEnd/>
          </a:ln>
          <a:extLst>
            <a:ext uri="{909E8E84-426E-40DD-AFC4-6F175D3DCCD1}">
              <a14:hiddenFill xmlns:a14="http://schemas.microsoft.com/office/drawing/2010/main">
                <a:noFill/>
              </a14:hiddenFill>
            </a:ext>
          </a:extLst>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1" name="Text Box 32">
            <a:extLst>
              <a:ext uri="{FF2B5EF4-FFF2-40B4-BE49-F238E27FC236}">
                <a16:creationId xmlns:a16="http://schemas.microsoft.com/office/drawing/2014/main" id="{5B6CDE54-A0B7-9649-B1EA-D8BB0CFE2699}"/>
              </a:ext>
            </a:extLst>
          </p:cNvPr>
          <p:cNvSpPr txBox="1">
            <a:spLocks noChangeArrowheads="1"/>
          </p:cNvSpPr>
          <p:nvPr/>
        </p:nvSpPr>
        <p:spPr bwMode="auto">
          <a:xfrm>
            <a:off x="7086600" y="3257550"/>
            <a:ext cx="17462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ko-KR" sz="1400" b="1" i="1" u="none" strike="noStrike" kern="1200" cap="none" spc="0" normalizeH="0" baseline="0" noProof="0">
                <a:ln>
                  <a:noFill/>
                </a:ln>
                <a:solidFill>
                  <a:srgbClr val="BDE11B"/>
                </a:solidFill>
                <a:effectLst/>
                <a:uLnTx/>
                <a:uFillTx/>
                <a:latin typeface="Verdana" panose="020B0604030504040204" pitchFamily="34" charset="0"/>
                <a:ea typeface="굴림" panose="020B0600000101010101" pitchFamily="34" charset="-127"/>
                <a:cs typeface="+mn-cs"/>
              </a:rPr>
              <a:t>Warp 0 at PC X</a:t>
            </a:r>
          </a:p>
        </p:txBody>
      </p:sp>
      <p:sp>
        <p:nvSpPr>
          <p:cNvPr id="62" name="Content Placeholder 2">
            <a:extLst>
              <a:ext uri="{FF2B5EF4-FFF2-40B4-BE49-F238E27FC236}">
                <a16:creationId xmlns:a16="http://schemas.microsoft.com/office/drawing/2014/main" id="{4534E9F4-83D0-7B4C-9938-C0F2837D98FE}"/>
              </a:ext>
            </a:extLst>
          </p:cNvPr>
          <p:cNvSpPr>
            <a:spLocks noGrp="1"/>
          </p:cNvSpPr>
          <p:nvPr>
            <p:ph idx="1"/>
          </p:nvPr>
        </p:nvSpPr>
        <p:spPr>
          <a:xfrm>
            <a:off x="0" y="996950"/>
            <a:ext cx="8991600" cy="1365250"/>
          </a:xfrm>
        </p:spPr>
        <p:txBody>
          <a:bodyPr/>
          <a:lstStyle/>
          <a:p>
            <a:r>
              <a:rPr lang="en-US" altLang="en-US" dirty="0">
                <a:ea typeface="ＭＳ Ｐゴシック" panose="020B0600070205080204" pitchFamily="34" charset="-128"/>
              </a:rPr>
              <a:t>Assume a warp consists of </a:t>
            </a:r>
            <a:r>
              <a:rPr lang="en-US" altLang="en-US" dirty="0">
                <a:solidFill>
                  <a:srgbClr val="0432FF"/>
                </a:solidFill>
                <a:ea typeface="ＭＳ Ｐゴシック" panose="020B0600070205080204" pitchFamily="34" charset="-128"/>
              </a:rPr>
              <a:t>32 threads</a:t>
            </a:r>
          </a:p>
          <a:p>
            <a:r>
              <a:rPr lang="en-US" altLang="en-US" dirty="0">
                <a:ea typeface="ＭＳ Ｐゴシック" panose="020B0600070205080204" pitchFamily="34" charset="-128"/>
              </a:rPr>
              <a:t>If you have </a:t>
            </a:r>
            <a:r>
              <a:rPr lang="en-US" altLang="en-US" dirty="0">
                <a:solidFill>
                  <a:srgbClr val="00B050"/>
                </a:solidFill>
                <a:ea typeface="ＭＳ Ｐゴシック" panose="020B0600070205080204" pitchFamily="34" charset="-128"/>
              </a:rPr>
              <a:t>32K iterations, and 1 iteration/thread </a:t>
            </a:r>
            <a:r>
              <a:rPr lang="en-US" altLang="en-US" dirty="0">
                <a:solidFill>
                  <a:srgbClr val="00B050"/>
                </a:solidFill>
                <a:ea typeface="ＭＳ Ｐゴシック" panose="020B0600070205080204" pitchFamily="34" charset="-128"/>
                <a:sym typeface="Wingdings" pitchFamily="2" charset="2"/>
              </a:rPr>
              <a:t> 1K warps</a:t>
            </a:r>
          </a:p>
          <a:p>
            <a:r>
              <a:rPr lang="en-US" altLang="en-US" dirty="0">
                <a:ea typeface="ＭＳ Ｐゴシック" panose="020B0600070205080204" pitchFamily="34" charset="-128"/>
                <a:sym typeface="Wingdings" pitchFamily="2" charset="2"/>
              </a:rPr>
              <a:t>Warps can be </a:t>
            </a:r>
            <a:r>
              <a:rPr lang="en-US" altLang="en-US" dirty="0">
                <a:solidFill>
                  <a:srgbClr val="0432FF"/>
                </a:solidFill>
                <a:ea typeface="ＭＳ Ｐゴシック" panose="020B0600070205080204" pitchFamily="34" charset="-128"/>
                <a:sym typeface="Wingdings" pitchFamily="2" charset="2"/>
              </a:rPr>
              <a:t>interleaved on the same pipeline</a:t>
            </a:r>
            <a:r>
              <a:rPr lang="en-US" altLang="en-US" dirty="0">
                <a:ea typeface="ＭＳ Ｐゴシック" panose="020B0600070205080204" pitchFamily="34" charset="-128"/>
                <a:sym typeface="Wingdings" pitchFamily="2" charset="2"/>
              </a:rPr>
              <a:t>  </a:t>
            </a:r>
            <a:r>
              <a:rPr lang="en-US" altLang="en-US" dirty="0">
                <a:solidFill>
                  <a:srgbClr val="FF0000"/>
                </a:solidFill>
                <a:ea typeface="ＭＳ Ｐゴシック" panose="020B0600070205080204" pitchFamily="34" charset="-128"/>
                <a:sym typeface="Wingdings" pitchFamily="2" charset="2"/>
              </a:rPr>
              <a:t>Fine grained multithreading of warps</a:t>
            </a:r>
            <a:endParaRPr lang="en-US" altLang="en-US" dirty="0">
              <a:solidFill>
                <a:srgbClr val="FF0000"/>
              </a:solidFill>
              <a:ea typeface="ＭＳ Ｐゴシック" panose="020B0600070205080204" pitchFamily="34" charset="-128"/>
            </a:endParaRPr>
          </a:p>
        </p:txBody>
      </p:sp>
      <p:sp>
        <p:nvSpPr>
          <p:cNvPr id="64" name="Text Box 32">
            <a:extLst>
              <a:ext uri="{FF2B5EF4-FFF2-40B4-BE49-F238E27FC236}">
                <a16:creationId xmlns:a16="http://schemas.microsoft.com/office/drawing/2014/main" id="{DCEDAA7C-3856-5E44-893A-CAE3C8864102}"/>
              </a:ext>
            </a:extLst>
          </p:cNvPr>
          <p:cNvSpPr txBox="1">
            <a:spLocks noChangeArrowheads="1"/>
          </p:cNvSpPr>
          <p:nvPr/>
        </p:nvSpPr>
        <p:spPr bwMode="auto">
          <a:xfrm>
            <a:off x="7081838" y="3262313"/>
            <a:ext cx="17462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ko-KR" sz="1400" b="1" i="1" u="none" strike="noStrike" kern="1200" cap="none" spc="0" normalizeH="0" baseline="0" noProof="0">
                <a:ln>
                  <a:noFill/>
                </a:ln>
                <a:solidFill>
                  <a:srgbClr val="BDE11B"/>
                </a:solidFill>
                <a:effectLst/>
                <a:uLnTx/>
                <a:uFillTx/>
                <a:latin typeface="Verdana" panose="020B0604030504040204" pitchFamily="34" charset="0"/>
                <a:ea typeface="굴림" panose="020B0600000101010101" pitchFamily="34" charset="-127"/>
                <a:cs typeface="+mn-cs"/>
              </a:rPr>
              <a:t>Warp 1 at PC X</a:t>
            </a:r>
          </a:p>
        </p:txBody>
      </p:sp>
      <p:sp>
        <p:nvSpPr>
          <p:cNvPr id="66" name="Text Box 49">
            <a:extLst>
              <a:ext uri="{FF2B5EF4-FFF2-40B4-BE49-F238E27FC236}">
                <a16:creationId xmlns:a16="http://schemas.microsoft.com/office/drawing/2014/main" id="{4A8FD991-218E-FD4E-9BF3-A08F84917C05}"/>
              </a:ext>
            </a:extLst>
          </p:cNvPr>
          <p:cNvSpPr txBox="1">
            <a:spLocks noChangeArrowheads="1"/>
          </p:cNvSpPr>
          <p:nvPr/>
        </p:nvSpPr>
        <p:spPr bwMode="auto">
          <a:xfrm>
            <a:off x="809625" y="5830888"/>
            <a:ext cx="68580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ko-KR" sz="1800" b="0" i="0" u="none" strike="noStrike" kern="1200" cap="none" spc="0" normalizeH="0" baseline="0" noProof="0">
                <a:ln>
                  <a:noFill/>
                </a:ln>
                <a:solidFill>
                  <a:srgbClr val="000000"/>
                </a:solidFill>
                <a:effectLst/>
                <a:uLnTx/>
                <a:uFillTx/>
                <a:latin typeface="Verdana" panose="020B0604030504040204" pitchFamily="34" charset="0"/>
                <a:ea typeface="굴림" panose="020B0600000101010101" pitchFamily="34" charset="-127"/>
                <a:cs typeface="+mn-cs"/>
              </a:rPr>
              <a:t>Iter. 33</a:t>
            </a:r>
          </a:p>
        </p:txBody>
      </p:sp>
      <p:sp>
        <p:nvSpPr>
          <p:cNvPr id="67" name="Text Box 50">
            <a:extLst>
              <a:ext uri="{FF2B5EF4-FFF2-40B4-BE49-F238E27FC236}">
                <a16:creationId xmlns:a16="http://schemas.microsoft.com/office/drawing/2014/main" id="{3C05474C-B8B0-E64A-BE6E-1B6A950CCBE8}"/>
              </a:ext>
            </a:extLst>
          </p:cNvPr>
          <p:cNvSpPr txBox="1">
            <a:spLocks noChangeArrowheads="1"/>
          </p:cNvSpPr>
          <p:nvPr/>
        </p:nvSpPr>
        <p:spPr bwMode="auto">
          <a:xfrm>
            <a:off x="2819400" y="5830888"/>
            <a:ext cx="68580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ko-KR" sz="1800" b="0" i="0" u="none" strike="noStrike" kern="1200" cap="none" spc="0" normalizeH="0" baseline="0" noProof="0">
                <a:ln>
                  <a:noFill/>
                </a:ln>
                <a:solidFill>
                  <a:srgbClr val="000000"/>
                </a:solidFill>
                <a:effectLst/>
                <a:uLnTx/>
                <a:uFillTx/>
                <a:latin typeface="Verdana" panose="020B0604030504040204" pitchFamily="34" charset="0"/>
                <a:ea typeface="굴림" panose="020B0600000101010101" pitchFamily="34" charset="-127"/>
                <a:cs typeface="+mn-cs"/>
              </a:rPr>
              <a:t>Iter. 34</a:t>
            </a:r>
          </a:p>
        </p:txBody>
      </p:sp>
      <p:sp>
        <p:nvSpPr>
          <p:cNvPr id="69" name="Text Box 32">
            <a:extLst>
              <a:ext uri="{FF2B5EF4-FFF2-40B4-BE49-F238E27FC236}">
                <a16:creationId xmlns:a16="http://schemas.microsoft.com/office/drawing/2014/main" id="{B9DA7F49-A3D7-5749-9162-F8ACF28F810F}"/>
              </a:ext>
            </a:extLst>
          </p:cNvPr>
          <p:cNvSpPr txBox="1">
            <a:spLocks noChangeArrowheads="1"/>
          </p:cNvSpPr>
          <p:nvPr/>
        </p:nvSpPr>
        <p:spPr bwMode="auto">
          <a:xfrm>
            <a:off x="7086600" y="4572000"/>
            <a:ext cx="215741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ko-KR" sz="1400" b="1" i="1" u="none" strike="noStrike" kern="1200" cap="none" spc="0" normalizeH="0" baseline="0" noProof="0">
                <a:ln>
                  <a:noFill/>
                </a:ln>
                <a:solidFill>
                  <a:srgbClr val="DD38E8"/>
                </a:solidFill>
                <a:effectLst/>
                <a:uLnTx/>
                <a:uFillTx/>
                <a:latin typeface="Verdana" panose="020B0604030504040204" pitchFamily="34" charset="0"/>
                <a:ea typeface="굴림" panose="020B0600000101010101" pitchFamily="34" charset="-127"/>
                <a:cs typeface="+mn-cs"/>
              </a:rPr>
              <a:t>Warp 20 at PC X+2</a:t>
            </a:r>
          </a:p>
        </p:txBody>
      </p:sp>
      <p:sp>
        <p:nvSpPr>
          <p:cNvPr id="72" name="Text Box 49">
            <a:extLst>
              <a:ext uri="{FF2B5EF4-FFF2-40B4-BE49-F238E27FC236}">
                <a16:creationId xmlns:a16="http://schemas.microsoft.com/office/drawing/2014/main" id="{C681CB0E-B3A7-A849-9D6A-35BB95A54F62}"/>
              </a:ext>
            </a:extLst>
          </p:cNvPr>
          <p:cNvSpPr txBox="1">
            <a:spLocks noChangeArrowheads="1"/>
          </p:cNvSpPr>
          <p:nvPr/>
        </p:nvSpPr>
        <p:spPr bwMode="auto">
          <a:xfrm>
            <a:off x="838200" y="5838825"/>
            <a:ext cx="16002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ko-KR" sz="1800" b="0" i="0" u="none" strike="noStrike" kern="1200" cap="none" spc="0" normalizeH="0" baseline="0" noProof="0">
                <a:ln>
                  <a:noFill/>
                </a:ln>
                <a:solidFill>
                  <a:srgbClr val="000000"/>
                </a:solidFill>
                <a:effectLst/>
                <a:uLnTx/>
                <a:uFillTx/>
                <a:latin typeface="Verdana" panose="020B0604030504040204" pitchFamily="34" charset="0"/>
                <a:ea typeface="굴림" panose="020B0600000101010101" pitchFamily="34" charset="-127"/>
                <a:cs typeface="+mn-cs"/>
              </a:rPr>
              <a:t>Iter.</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ko-KR" sz="1800" b="0" i="0" u="none" strike="noStrike" kern="1200" cap="none" spc="0" normalizeH="0" baseline="0" noProof="0">
                <a:ln>
                  <a:noFill/>
                </a:ln>
                <a:solidFill>
                  <a:srgbClr val="000000"/>
                </a:solidFill>
                <a:effectLst/>
                <a:uLnTx/>
                <a:uFillTx/>
                <a:latin typeface="Verdana" panose="020B0604030504040204" pitchFamily="34" charset="0"/>
                <a:ea typeface="굴림" panose="020B0600000101010101" pitchFamily="34" charset="-127"/>
                <a:cs typeface="+mn-cs"/>
              </a:rPr>
              <a:t>20*32 + 1</a:t>
            </a:r>
          </a:p>
        </p:txBody>
      </p:sp>
      <p:sp>
        <p:nvSpPr>
          <p:cNvPr id="73" name="Text Box 49">
            <a:extLst>
              <a:ext uri="{FF2B5EF4-FFF2-40B4-BE49-F238E27FC236}">
                <a16:creationId xmlns:a16="http://schemas.microsoft.com/office/drawing/2014/main" id="{BA6375E5-934B-9D43-B676-5A6B41B73002}"/>
              </a:ext>
            </a:extLst>
          </p:cNvPr>
          <p:cNvSpPr txBox="1">
            <a:spLocks noChangeArrowheads="1"/>
          </p:cNvSpPr>
          <p:nvPr/>
        </p:nvSpPr>
        <p:spPr bwMode="auto">
          <a:xfrm>
            <a:off x="2819400" y="5830888"/>
            <a:ext cx="167640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ko-KR" sz="1800" b="0" i="0" u="none" strike="noStrike" kern="1200" cap="none" spc="0" normalizeH="0" baseline="0" noProof="0">
                <a:ln>
                  <a:noFill/>
                </a:ln>
                <a:solidFill>
                  <a:srgbClr val="000000"/>
                </a:solidFill>
                <a:effectLst/>
                <a:uLnTx/>
                <a:uFillTx/>
                <a:latin typeface="Verdana" panose="020B0604030504040204" pitchFamily="34" charset="0"/>
                <a:ea typeface="굴림" panose="020B0600000101010101" pitchFamily="34" charset="-127"/>
                <a:cs typeface="+mn-cs"/>
              </a:rPr>
              <a:t>Iter.</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ko-KR" sz="1800" b="0" i="0" u="none" strike="noStrike" kern="1200" cap="none" spc="0" normalizeH="0" baseline="0" noProof="0">
                <a:ln>
                  <a:noFill/>
                </a:ln>
                <a:solidFill>
                  <a:srgbClr val="000000"/>
                </a:solidFill>
                <a:effectLst/>
                <a:uLnTx/>
                <a:uFillTx/>
                <a:latin typeface="Verdana" panose="020B0604030504040204" pitchFamily="34" charset="0"/>
                <a:ea typeface="굴림" panose="020B0600000101010101" pitchFamily="34" charset="-127"/>
                <a:cs typeface="+mn-cs"/>
              </a:rPr>
              <a:t>20*32 + 2</a:t>
            </a:r>
          </a:p>
        </p:txBody>
      </p:sp>
    </p:spTree>
    <p:extLst>
      <p:ext uri="{BB962C8B-B14F-4D97-AF65-F5344CB8AC3E}">
        <p14:creationId xmlns:p14="http://schemas.microsoft.com/office/powerpoint/2010/main" val="277904699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2">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62">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62">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1"/>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31"/>
                                        </p:tgtEl>
                                        <p:attrNameLst>
                                          <p:attrName>style.visibility</p:attrName>
                                        </p:attrNameLst>
                                      </p:cBhvr>
                                      <p:to>
                                        <p:strVal val="hidden"/>
                                      </p:to>
                                    </p:set>
                                  </p:childTnLst>
                                </p:cTn>
                              </p:par>
                              <p:par>
                                <p:cTn id="29" presetID="1" presetClass="exit" presetSubtype="0" fill="hold" grpId="1" nodeType="withEffect">
                                  <p:stCondLst>
                                    <p:cond delay="0"/>
                                  </p:stCondLst>
                                  <p:childTnLst>
                                    <p:set>
                                      <p:cBhvr>
                                        <p:cTn id="30" dur="1" fill="hold">
                                          <p:stCondLst>
                                            <p:cond delay="0"/>
                                          </p:stCondLst>
                                        </p:cTn>
                                        <p:tgtEl>
                                          <p:spTgt spid="30"/>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50"/>
                                        </p:tgtEl>
                                        <p:attrNameLst>
                                          <p:attrName>style.visibility</p:attrName>
                                        </p:attrNameLst>
                                      </p:cBhvr>
                                      <p:to>
                                        <p:strVal val="hidden"/>
                                      </p:to>
                                    </p:set>
                                  </p:childTnLst>
                                </p:cTn>
                              </p:par>
                              <p:par>
                                <p:cTn id="33" presetID="1" presetClass="exit" presetSubtype="0" fill="hold" grpId="1" nodeType="withEffect">
                                  <p:stCondLst>
                                    <p:cond delay="0"/>
                                  </p:stCondLst>
                                  <p:childTnLst>
                                    <p:set>
                                      <p:cBhvr>
                                        <p:cTn id="34" dur="1" fill="hold">
                                          <p:stCondLst>
                                            <p:cond delay="0"/>
                                          </p:stCondLst>
                                        </p:cTn>
                                        <p:tgtEl>
                                          <p:spTgt spid="51"/>
                                        </p:tgtEl>
                                        <p:attrNameLst>
                                          <p:attrName>style.visibility</p:attrName>
                                        </p:attrNameLst>
                                      </p:cBhvr>
                                      <p:to>
                                        <p:strVal val="hidden"/>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6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67"/>
                                        </p:tgtEl>
                                        <p:attrNameLst>
                                          <p:attrName>style.visibility</p:attrName>
                                        </p:attrNameLst>
                                      </p:cBhvr>
                                      <p:to>
                                        <p:strVal val="visible"/>
                                      </p:to>
                                    </p:set>
                                  </p:childTnLst>
                                </p:cTn>
                              </p:par>
                            </p:childTnLst>
                          </p:cTn>
                        </p:par>
                      </p:childTnLst>
                    </p:cTn>
                  </p:par>
                  <p:par>
                    <p:cTn id="45" fill="hold" nodeType="clickPar">
                      <p:stCondLst>
                        <p:cond delay="indefinite"/>
                      </p:stCondLst>
                      <p:childTnLst>
                        <p:par>
                          <p:cTn id="46" fill="hold" nodeType="withGroup">
                            <p:stCondLst>
                              <p:cond delay="0"/>
                            </p:stCondLst>
                            <p:childTnLst>
                              <p:par>
                                <p:cTn id="47" presetID="1" presetClass="exit" presetSubtype="0" fill="hold" grpId="1" nodeType="clickEffect">
                                  <p:stCondLst>
                                    <p:cond delay="0"/>
                                  </p:stCondLst>
                                  <p:childTnLst>
                                    <p:set>
                                      <p:cBhvr>
                                        <p:cTn id="48" dur="1" fill="hold">
                                          <p:stCondLst>
                                            <p:cond delay="0"/>
                                          </p:stCondLst>
                                        </p:cTn>
                                        <p:tgtEl>
                                          <p:spTgt spid="66"/>
                                        </p:tgtEl>
                                        <p:attrNameLst>
                                          <p:attrName>style.visibility</p:attrName>
                                        </p:attrNameLst>
                                      </p:cBhvr>
                                      <p:to>
                                        <p:strVal val="hidden"/>
                                      </p:to>
                                    </p:set>
                                  </p:childTnLst>
                                </p:cTn>
                              </p:par>
                              <p:par>
                                <p:cTn id="49" presetID="1" presetClass="exit" presetSubtype="0" fill="hold" grpId="1" nodeType="withEffect">
                                  <p:stCondLst>
                                    <p:cond delay="0"/>
                                  </p:stCondLst>
                                  <p:childTnLst>
                                    <p:set>
                                      <p:cBhvr>
                                        <p:cTn id="50" dur="1" fill="hold">
                                          <p:stCondLst>
                                            <p:cond delay="0"/>
                                          </p:stCondLst>
                                        </p:cTn>
                                        <p:tgtEl>
                                          <p:spTgt spid="67"/>
                                        </p:tgtEl>
                                        <p:attrNameLst>
                                          <p:attrName>style.visibility</p:attrName>
                                        </p:attrNameLst>
                                      </p:cBhvr>
                                      <p:to>
                                        <p:strVal val="hidden"/>
                                      </p:to>
                                    </p:set>
                                  </p:childTnLst>
                                </p:cTn>
                              </p:par>
                              <p:par>
                                <p:cTn id="51" presetID="1" presetClass="exit" presetSubtype="0" fill="hold" grpId="1" nodeType="withEffect">
                                  <p:stCondLst>
                                    <p:cond delay="0"/>
                                  </p:stCondLst>
                                  <p:childTnLst>
                                    <p:set>
                                      <p:cBhvr>
                                        <p:cTn id="52" dur="1" fill="hold">
                                          <p:stCondLst>
                                            <p:cond delay="0"/>
                                          </p:stCondLst>
                                        </p:cTn>
                                        <p:tgtEl>
                                          <p:spTgt spid="63"/>
                                        </p:tgtEl>
                                        <p:attrNameLst>
                                          <p:attrName>style.visibility</p:attrName>
                                        </p:attrNameLst>
                                      </p:cBhvr>
                                      <p:to>
                                        <p:strVal val="hidden"/>
                                      </p:to>
                                    </p:set>
                                  </p:childTnLst>
                                </p:cTn>
                              </p:par>
                              <p:par>
                                <p:cTn id="53" presetID="1" presetClass="exit" presetSubtype="0" fill="hold" grpId="1" nodeType="withEffect">
                                  <p:stCondLst>
                                    <p:cond delay="0"/>
                                  </p:stCondLst>
                                  <p:childTnLst>
                                    <p:set>
                                      <p:cBhvr>
                                        <p:cTn id="54" dur="1" fill="hold">
                                          <p:stCondLst>
                                            <p:cond delay="0"/>
                                          </p:stCondLst>
                                        </p:cTn>
                                        <p:tgtEl>
                                          <p:spTgt spid="64"/>
                                        </p:tgtEl>
                                        <p:attrNameLst>
                                          <p:attrName>style.visibility</p:attrName>
                                        </p:attrNameLst>
                                      </p:cBhvr>
                                      <p:to>
                                        <p:strVal val="hidden"/>
                                      </p:to>
                                    </p:set>
                                  </p:childTnLst>
                                </p:cTn>
                              </p:par>
                            </p:childTnLst>
                          </p:cTn>
                        </p:par>
                      </p:childTnLst>
                    </p:cTn>
                  </p:par>
                  <p:par>
                    <p:cTn id="55" fill="hold" nodeType="clickPar">
                      <p:stCondLst>
                        <p:cond delay="indefinite"/>
                      </p:stCondLst>
                      <p:childTnLst>
                        <p:par>
                          <p:cTn id="56" fill="hold" nodeType="withGroup">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70"/>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69"/>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72"/>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animBg="1"/>
      <p:bldP spid="63" grpId="0" animBg="1"/>
      <p:bldP spid="63" grpId="1" animBg="1"/>
      <p:bldP spid="30" grpId="0" animBg="1"/>
      <p:bldP spid="30" grpId="1" animBg="1"/>
      <p:bldP spid="50" grpId="0"/>
      <p:bldP spid="50" grpId="1"/>
      <p:bldP spid="51" grpId="0"/>
      <p:bldP spid="51" grpId="1"/>
      <p:bldP spid="31" grpId="0"/>
      <p:bldP spid="31" grpId="1"/>
      <p:bldP spid="64" grpId="0"/>
      <p:bldP spid="64" grpId="1"/>
      <p:bldP spid="66" grpId="0"/>
      <p:bldP spid="66" grpId="1"/>
      <p:bldP spid="67" grpId="0"/>
      <p:bldP spid="67" grpId="1"/>
      <p:bldP spid="69" grpId="0"/>
      <p:bldP spid="72" grpId="0"/>
      <p:bldP spid="73"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Title 1">
            <a:extLst>
              <a:ext uri="{FF2B5EF4-FFF2-40B4-BE49-F238E27FC236}">
                <a16:creationId xmlns:a16="http://schemas.microsoft.com/office/drawing/2014/main" id="{36B6618B-8529-5E47-9BC3-56034824E607}"/>
              </a:ext>
            </a:extLst>
          </p:cNvPr>
          <p:cNvSpPr>
            <a:spLocks noGrp="1"/>
          </p:cNvSpPr>
          <p:nvPr>
            <p:ph type="title"/>
          </p:nvPr>
        </p:nvSpPr>
        <p:spPr/>
        <p:txBody>
          <a:bodyPr/>
          <a:lstStyle/>
          <a:p>
            <a:r>
              <a:rPr lang="en-US" altLang="en-US">
                <a:ea typeface="ＭＳ Ｐゴシック" panose="020B0600070205080204" pitchFamily="34" charset="-128"/>
              </a:rPr>
              <a:t>Warps and Warp-Level FGMT</a:t>
            </a:r>
          </a:p>
        </p:txBody>
      </p:sp>
      <p:sp>
        <p:nvSpPr>
          <p:cNvPr id="60418" name="Content Placeholder 2">
            <a:extLst>
              <a:ext uri="{FF2B5EF4-FFF2-40B4-BE49-F238E27FC236}">
                <a16:creationId xmlns:a16="http://schemas.microsoft.com/office/drawing/2014/main" id="{9DDF6860-8A15-F14C-887B-4A273D4F64B1}"/>
              </a:ext>
            </a:extLst>
          </p:cNvPr>
          <p:cNvSpPr>
            <a:spLocks noGrp="1"/>
          </p:cNvSpPr>
          <p:nvPr>
            <p:ph idx="1"/>
          </p:nvPr>
        </p:nvSpPr>
        <p:spPr>
          <a:xfrm>
            <a:off x="228600" y="996950"/>
            <a:ext cx="8610600" cy="5194300"/>
          </a:xfrm>
        </p:spPr>
        <p:txBody>
          <a:bodyPr/>
          <a:lstStyle/>
          <a:p>
            <a:r>
              <a:rPr lang="en-US" altLang="en-US" dirty="0">
                <a:ea typeface="ＭＳ Ｐゴシック" panose="020B0600070205080204" pitchFamily="34" charset="-128"/>
              </a:rPr>
              <a:t>Warp: A </a:t>
            </a:r>
            <a:r>
              <a:rPr lang="en-US" altLang="en-US" dirty="0">
                <a:solidFill>
                  <a:srgbClr val="0432FF"/>
                </a:solidFill>
                <a:ea typeface="ＭＳ Ｐゴシック" panose="020B0600070205080204" pitchFamily="34" charset="-128"/>
              </a:rPr>
              <a:t>set of threads that execute the same instruction </a:t>
            </a:r>
            <a:r>
              <a:rPr lang="en-US" altLang="en-US" dirty="0">
                <a:ea typeface="ＭＳ Ｐゴシック" panose="020B0600070205080204" pitchFamily="34" charset="-128"/>
              </a:rPr>
              <a:t>(on different data elements) </a:t>
            </a:r>
            <a:r>
              <a:rPr lang="en-US" altLang="en-US" dirty="0">
                <a:ea typeface="ＭＳ Ｐゴシック" panose="020B0600070205080204" pitchFamily="34" charset="-128"/>
                <a:sym typeface="Wingdings" pitchFamily="2" charset="2"/>
              </a:rPr>
              <a:t> SIMT (</a:t>
            </a:r>
            <a:r>
              <a:rPr lang="en-US" altLang="en-US" dirty="0" err="1">
                <a:ea typeface="ＭＳ Ｐゴシック" panose="020B0600070205080204" pitchFamily="34" charset="-128"/>
                <a:sym typeface="Wingdings" pitchFamily="2" charset="2"/>
              </a:rPr>
              <a:t>Nvidia</a:t>
            </a:r>
            <a:r>
              <a:rPr lang="en-US" altLang="en-US" dirty="0">
                <a:ea typeface="ＭＳ Ｐゴシック" panose="020B0600070205080204" pitchFamily="34" charset="-128"/>
                <a:sym typeface="Wingdings" pitchFamily="2" charset="2"/>
              </a:rPr>
              <a:t>-speak)</a:t>
            </a:r>
            <a:endParaRPr lang="en-US" altLang="en-US" dirty="0">
              <a:ea typeface="ＭＳ Ｐゴシック" panose="020B0600070205080204" pitchFamily="34" charset="-128"/>
            </a:endParaRPr>
          </a:p>
          <a:p>
            <a:r>
              <a:rPr lang="en-CA" altLang="ja-JP" dirty="0">
                <a:latin typeface="Arial  " charset="0"/>
                <a:ea typeface="ＭＳ Ｐゴシック" panose="020B0600070205080204" pitchFamily="34" charset="-128"/>
              </a:rPr>
              <a:t>All threads run the same code</a:t>
            </a:r>
          </a:p>
          <a:p>
            <a:r>
              <a:rPr lang="en-US" altLang="en-US" sz="1800" dirty="0">
                <a:ea typeface="ＭＳ Ｐゴシック" panose="020B0600070205080204" pitchFamily="34" charset="-128"/>
              </a:rPr>
              <a:t>Warp: The threads that run lengthwise in a woven fabric …</a:t>
            </a:r>
            <a:endParaRPr lang="en-CA" altLang="ja-JP" sz="1800" dirty="0">
              <a:latin typeface="Arial  " charset="0"/>
              <a:ea typeface="ＭＳ Ｐゴシック" panose="020B0600070205080204" pitchFamily="34" charset="-128"/>
            </a:endParaRPr>
          </a:p>
          <a:p>
            <a:endParaRPr lang="en-US" altLang="en-US" dirty="0">
              <a:ea typeface="ＭＳ Ｐゴシック" panose="020B0600070205080204" pitchFamily="34" charset="-128"/>
            </a:endParaRPr>
          </a:p>
          <a:p>
            <a:endParaRPr lang="en-US" altLang="en-US" dirty="0">
              <a:ea typeface="ＭＳ Ｐゴシック" panose="020B0600070205080204" pitchFamily="34" charset="-128"/>
            </a:endParaRPr>
          </a:p>
        </p:txBody>
      </p:sp>
      <p:sp>
        <p:nvSpPr>
          <p:cNvPr id="60419" name="Slide Number Placeholder 3">
            <a:extLst>
              <a:ext uri="{FF2B5EF4-FFF2-40B4-BE49-F238E27FC236}">
                <a16:creationId xmlns:a16="http://schemas.microsoft.com/office/drawing/2014/main" id="{DC360BC6-7CE3-BC4D-AA46-C342D242FC8A}"/>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B561A8CC-ABB5-7549-BFD1-7308867995C4}" type="slidenum">
              <a:rPr kumimoji="0" lang="en-US" altLang="en-US" sz="1600" b="0" i="0" u="none" strike="noStrike" kern="1200" cap="none" spc="0" normalizeH="0" baseline="0" noProof="0" smtClean="0">
                <a:ln>
                  <a:noFill/>
                </a:ln>
                <a:solidFill>
                  <a:srgbClr val="000000"/>
                </a:solidFill>
                <a:effectLst/>
                <a:uLnTx/>
                <a:uFillTx/>
                <a:latin typeface="Garamond" panose="02020404030301010803" pitchFamily="18" charset="0"/>
                <a:ea typeface="ＭＳ Ｐゴシック" panose="020B0600070205080204" pitchFamily="34" charset="-128"/>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38</a:t>
            </a:fld>
            <a:endParaRPr kumimoji="0" lang="en-US" altLang="en-US" sz="1600" b="0" i="0" u="none" strike="noStrike" kern="1200" cap="none" spc="0" normalizeH="0" baseline="0" noProof="0">
              <a:ln>
                <a:noFill/>
              </a:ln>
              <a:solidFill>
                <a:srgbClr val="000000"/>
              </a:solidFill>
              <a:effectLst/>
              <a:uLnTx/>
              <a:uFillTx/>
              <a:latin typeface="Garamond" panose="02020404030301010803" pitchFamily="18" charset="0"/>
              <a:ea typeface="ＭＳ Ｐゴシック" panose="020B0600070205080204" pitchFamily="34" charset="-128"/>
              <a:cs typeface="Arial" panose="020B0604020202020204" pitchFamily="34" charset="0"/>
            </a:endParaRPr>
          </a:p>
        </p:txBody>
      </p:sp>
      <p:sp>
        <p:nvSpPr>
          <p:cNvPr id="60420" name="AutoShape 25">
            <a:extLst>
              <a:ext uri="{FF2B5EF4-FFF2-40B4-BE49-F238E27FC236}">
                <a16:creationId xmlns:a16="http://schemas.microsoft.com/office/drawing/2014/main" id="{61CC6867-232A-AE4A-A679-CCECC09A170E}"/>
              </a:ext>
            </a:extLst>
          </p:cNvPr>
          <p:cNvSpPr>
            <a:spLocks noChangeAspect="1" noChangeArrowheads="1" noTextEdit="1"/>
          </p:cNvSpPr>
          <p:nvPr/>
        </p:nvSpPr>
        <p:spPr bwMode="auto">
          <a:xfrm>
            <a:off x="461963" y="3160713"/>
            <a:ext cx="8193087" cy="2341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0421" name="Rectangle 27">
            <a:extLst>
              <a:ext uri="{FF2B5EF4-FFF2-40B4-BE49-F238E27FC236}">
                <a16:creationId xmlns:a16="http://schemas.microsoft.com/office/drawing/2014/main" id="{9720763F-4451-9A40-86F2-8CA9EB0B682D}"/>
              </a:ext>
            </a:extLst>
          </p:cNvPr>
          <p:cNvSpPr>
            <a:spLocks noChangeArrowheads="1"/>
          </p:cNvSpPr>
          <p:nvPr/>
        </p:nvSpPr>
        <p:spPr bwMode="auto">
          <a:xfrm>
            <a:off x="5981700" y="3194050"/>
            <a:ext cx="2640013" cy="1627188"/>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0422" name="Rectangle 28">
            <a:extLst>
              <a:ext uri="{FF2B5EF4-FFF2-40B4-BE49-F238E27FC236}">
                <a16:creationId xmlns:a16="http://schemas.microsoft.com/office/drawing/2014/main" id="{F39113E5-0469-C84B-8C09-03827AF73407}"/>
              </a:ext>
            </a:extLst>
          </p:cNvPr>
          <p:cNvSpPr>
            <a:spLocks noChangeArrowheads="1"/>
          </p:cNvSpPr>
          <p:nvPr/>
        </p:nvSpPr>
        <p:spPr bwMode="auto">
          <a:xfrm>
            <a:off x="5981700" y="3194050"/>
            <a:ext cx="2640013" cy="1627188"/>
          </a:xfrm>
          <a:prstGeom prst="rect">
            <a:avLst/>
          </a:prstGeom>
          <a:noFill/>
          <a:ln w="15875"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0423" name="Rectangle 29">
            <a:extLst>
              <a:ext uri="{FF2B5EF4-FFF2-40B4-BE49-F238E27FC236}">
                <a16:creationId xmlns:a16="http://schemas.microsoft.com/office/drawing/2014/main" id="{2011A601-50A1-4041-BA61-602C826E87FE}"/>
              </a:ext>
            </a:extLst>
          </p:cNvPr>
          <p:cNvSpPr>
            <a:spLocks noChangeArrowheads="1"/>
          </p:cNvSpPr>
          <p:nvPr/>
        </p:nvSpPr>
        <p:spPr bwMode="auto">
          <a:xfrm>
            <a:off x="6183313" y="3398838"/>
            <a:ext cx="2235200" cy="304800"/>
          </a:xfrm>
          <a:prstGeom prst="rect">
            <a:avLst/>
          </a:prstGeom>
          <a:solidFill>
            <a:srgbClr val="FFBFD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0424" name="Rectangle 30">
            <a:extLst>
              <a:ext uri="{FF2B5EF4-FFF2-40B4-BE49-F238E27FC236}">
                <a16:creationId xmlns:a16="http://schemas.microsoft.com/office/drawing/2014/main" id="{EA58D1C4-D502-0245-84B1-66FC9D8606AB}"/>
              </a:ext>
            </a:extLst>
          </p:cNvPr>
          <p:cNvSpPr>
            <a:spLocks noChangeArrowheads="1"/>
          </p:cNvSpPr>
          <p:nvPr/>
        </p:nvSpPr>
        <p:spPr bwMode="auto">
          <a:xfrm>
            <a:off x="6183313" y="3398838"/>
            <a:ext cx="2235200" cy="304800"/>
          </a:xfrm>
          <a:prstGeom prst="rect">
            <a:avLst/>
          </a:prstGeom>
          <a:noFill/>
          <a:ln w="15875"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0425" name="Rectangle 31">
            <a:extLst>
              <a:ext uri="{FF2B5EF4-FFF2-40B4-BE49-F238E27FC236}">
                <a16:creationId xmlns:a16="http://schemas.microsoft.com/office/drawing/2014/main" id="{D90A5794-9BE9-9B49-9FBC-7113D68E6AE2}"/>
              </a:ext>
            </a:extLst>
          </p:cNvPr>
          <p:cNvSpPr>
            <a:spLocks noChangeArrowheads="1"/>
          </p:cNvSpPr>
          <p:nvPr/>
        </p:nvSpPr>
        <p:spPr bwMode="auto">
          <a:xfrm>
            <a:off x="6397625" y="3389313"/>
            <a:ext cx="1866900" cy="334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22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Thread Warp 3</a:t>
            </a: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0426" name="Rectangle 32">
            <a:extLst>
              <a:ext uri="{FF2B5EF4-FFF2-40B4-BE49-F238E27FC236}">
                <a16:creationId xmlns:a16="http://schemas.microsoft.com/office/drawing/2014/main" id="{87A687BF-4C51-864C-B3C1-C22D9B581BCE}"/>
              </a:ext>
            </a:extLst>
          </p:cNvPr>
          <p:cNvSpPr>
            <a:spLocks noChangeArrowheads="1"/>
          </p:cNvSpPr>
          <p:nvPr/>
        </p:nvSpPr>
        <p:spPr bwMode="auto">
          <a:xfrm>
            <a:off x="6183313" y="3703638"/>
            <a:ext cx="2235200" cy="303212"/>
          </a:xfrm>
          <a:prstGeom prst="rect">
            <a:avLst/>
          </a:prstGeom>
          <a:solidFill>
            <a:srgbClr val="FFD5E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0427" name="Rectangle 33">
            <a:extLst>
              <a:ext uri="{FF2B5EF4-FFF2-40B4-BE49-F238E27FC236}">
                <a16:creationId xmlns:a16="http://schemas.microsoft.com/office/drawing/2014/main" id="{F8BC4475-285C-524D-8821-E4BC72E5D599}"/>
              </a:ext>
            </a:extLst>
          </p:cNvPr>
          <p:cNvSpPr>
            <a:spLocks noChangeArrowheads="1"/>
          </p:cNvSpPr>
          <p:nvPr/>
        </p:nvSpPr>
        <p:spPr bwMode="auto">
          <a:xfrm>
            <a:off x="6183313" y="3703638"/>
            <a:ext cx="2235200" cy="303212"/>
          </a:xfrm>
          <a:prstGeom prst="rect">
            <a:avLst/>
          </a:prstGeom>
          <a:noFill/>
          <a:ln w="15875"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0428" name="Rectangle 34">
            <a:extLst>
              <a:ext uri="{FF2B5EF4-FFF2-40B4-BE49-F238E27FC236}">
                <a16:creationId xmlns:a16="http://schemas.microsoft.com/office/drawing/2014/main" id="{10DDD0BE-EC85-9D4C-BA81-0D09DC511315}"/>
              </a:ext>
            </a:extLst>
          </p:cNvPr>
          <p:cNvSpPr>
            <a:spLocks noChangeArrowheads="1"/>
          </p:cNvSpPr>
          <p:nvPr/>
        </p:nvSpPr>
        <p:spPr bwMode="auto">
          <a:xfrm>
            <a:off x="6397625" y="3684588"/>
            <a:ext cx="1866900" cy="334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22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Thread Warp 8</a:t>
            </a: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0429" name="Freeform 35">
            <a:extLst>
              <a:ext uri="{FF2B5EF4-FFF2-40B4-BE49-F238E27FC236}">
                <a16:creationId xmlns:a16="http://schemas.microsoft.com/office/drawing/2014/main" id="{5174AFDF-FA1C-D14C-850D-666229E91172}"/>
              </a:ext>
            </a:extLst>
          </p:cNvPr>
          <p:cNvSpPr>
            <a:spLocks/>
          </p:cNvSpPr>
          <p:nvPr/>
        </p:nvSpPr>
        <p:spPr bwMode="auto">
          <a:xfrm>
            <a:off x="7277100" y="4059238"/>
            <a:ext cx="49213" cy="50800"/>
          </a:xfrm>
          <a:custGeom>
            <a:avLst/>
            <a:gdLst>
              <a:gd name="T0" fmla="*/ 0 w 49"/>
              <a:gd name="T1" fmla="*/ 2147483647 h 50"/>
              <a:gd name="T2" fmla="*/ 2147483647 w 49"/>
              <a:gd name="T3" fmla="*/ 0 h 50"/>
              <a:gd name="T4" fmla="*/ 2147483647 w 49"/>
              <a:gd name="T5" fmla="*/ 2147483647 h 50"/>
              <a:gd name="T6" fmla="*/ 2147483647 w 49"/>
              <a:gd name="T7" fmla="*/ 2147483647 h 50"/>
              <a:gd name="T8" fmla="*/ 2147483647 w 49"/>
              <a:gd name="T9" fmla="*/ 2147483647 h 50"/>
              <a:gd name="T10" fmla="*/ 0 w 49"/>
              <a:gd name="T11" fmla="*/ 2147483647 h 50"/>
              <a:gd name="T12" fmla="*/ 0 60000 65536"/>
              <a:gd name="T13" fmla="*/ 0 60000 65536"/>
              <a:gd name="T14" fmla="*/ 0 60000 65536"/>
              <a:gd name="T15" fmla="*/ 0 60000 65536"/>
              <a:gd name="T16" fmla="*/ 0 60000 65536"/>
              <a:gd name="T17" fmla="*/ 0 60000 65536"/>
              <a:gd name="T18" fmla="*/ 0 w 49"/>
              <a:gd name="T19" fmla="*/ 0 h 50"/>
              <a:gd name="T20" fmla="*/ 49 w 49"/>
              <a:gd name="T21" fmla="*/ 50 h 50"/>
            </a:gdLst>
            <a:ahLst/>
            <a:cxnLst>
              <a:cxn ang="T12">
                <a:pos x="T0" y="T1"/>
              </a:cxn>
              <a:cxn ang="T13">
                <a:pos x="T2" y="T3"/>
              </a:cxn>
              <a:cxn ang="T14">
                <a:pos x="T4" y="T5"/>
              </a:cxn>
              <a:cxn ang="T15">
                <a:pos x="T6" y="T7"/>
              </a:cxn>
              <a:cxn ang="T16">
                <a:pos x="T8" y="T9"/>
              </a:cxn>
              <a:cxn ang="T17">
                <a:pos x="T10" y="T11"/>
              </a:cxn>
            </a:cxnLst>
            <a:rect l="T18" t="T19" r="T20" b="T21"/>
            <a:pathLst>
              <a:path w="49" h="50">
                <a:moveTo>
                  <a:pt x="0" y="25"/>
                </a:moveTo>
                <a:cubicBezTo>
                  <a:pt x="0" y="11"/>
                  <a:pt x="11" y="0"/>
                  <a:pt x="24" y="0"/>
                </a:cubicBezTo>
                <a:cubicBezTo>
                  <a:pt x="38" y="0"/>
                  <a:pt x="49" y="11"/>
                  <a:pt x="49" y="25"/>
                </a:cubicBezTo>
                <a:cubicBezTo>
                  <a:pt x="49" y="25"/>
                  <a:pt x="49" y="25"/>
                  <a:pt x="49" y="25"/>
                </a:cubicBezTo>
                <a:cubicBezTo>
                  <a:pt x="49" y="39"/>
                  <a:pt x="38" y="50"/>
                  <a:pt x="24" y="50"/>
                </a:cubicBezTo>
                <a:cubicBezTo>
                  <a:pt x="11" y="50"/>
                  <a:pt x="0" y="39"/>
                  <a:pt x="0" y="25"/>
                </a:cubicBezTo>
              </a:path>
            </a:pathLst>
          </a:custGeom>
          <a:solidFill>
            <a:srgbClr val="000000"/>
          </a:solidFill>
          <a:ln w="0">
            <a:solidFill>
              <a:srgbClr val="000000"/>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0430" name="Freeform 36">
            <a:extLst>
              <a:ext uri="{FF2B5EF4-FFF2-40B4-BE49-F238E27FC236}">
                <a16:creationId xmlns:a16="http://schemas.microsoft.com/office/drawing/2014/main" id="{571C8627-58EC-D345-93E7-C24DA631CEAE}"/>
              </a:ext>
            </a:extLst>
          </p:cNvPr>
          <p:cNvSpPr>
            <a:spLocks/>
          </p:cNvSpPr>
          <p:nvPr/>
        </p:nvSpPr>
        <p:spPr bwMode="auto">
          <a:xfrm>
            <a:off x="7277100" y="4059238"/>
            <a:ext cx="49213" cy="50800"/>
          </a:xfrm>
          <a:custGeom>
            <a:avLst/>
            <a:gdLst>
              <a:gd name="T0" fmla="*/ 0 w 31"/>
              <a:gd name="T1" fmla="*/ 2147483647 h 32"/>
              <a:gd name="T2" fmla="*/ 2147483647 w 31"/>
              <a:gd name="T3" fmla="*/ 0 h 32"/>
              <a:gd name="T4" fmla="*/ 2147483647 w 31"/>
              <a:gd name="T5" fmla="*/ 2147483647 h 32"/>
              <a:gd name="T6" fmla="*/ 2147483647 w 31"/>
              <a:gd name="T7" fmla="*/ 2147483647 h 32"/>
              <a:gd name="T8" fmla="*/ 2147483647 w 31"/>
              <a:gd name="T9" fmla="*/ 2147483647 h 32"/>
              <a:gd name="T10" fmla="*/ 0 w 31"/>
              <a:gd name="T11" fmla="*/ 2147483647 h 32"/>
              <a:gd name="T12" fmla="*/ 0 60000 65536"/>
              <a:gd name="T13" fmla="*/ 0 60000 65536"/>
              <a:gd name="T14" fmla="*/ 0 60000 65536"/>
              <a:gd name="T15" fmla="*/ 0 60000 65536"/>
              <a:gd name="T16" fmla="*/ 0 60000 65536"/>
              <a:gd name="T17" fmla="*/ 0 60000 65536"/>
              <a:gd name="T18" fmla="*/ 0 w 31"/>
              <a:gd name="T19" fmla="*/ 0 h 32"/>
              <a:gd name="T20" fmla="*/ 31 w 31"/>
              <a:gd name="T21" fmla="*/ 32 h 32"/>
            </a:gdLst>
            <a:ahLst/>
            <a:cxnLst>
              <a:cxn ang="T12">
                <a:pos x="T0" y="T1"/>
              </a:cxn>
              <a:cxn ang="T13">
                <a:pos x="T2" y="T3"/>
              </a:cxn>
              <a:cxn ang="T14">
                <a:pos x="T4" y="T5"/>
              </a:cxn>
              <a:cxn ang="T15">
                <a:pos x="T6" y="T7"/>
              </a:cxn>
              <a:cxn ang="T16">
                <a:pos x="T8" y="T9"/>
              </a:cxn>
              <a:cxn ang="T17">
                <a:pos x="T10" y="T11"/>
              </a:cxn>
            </a:cxnLst>
            <a:rect l="T18" t="T19" r="T20" b="T21"/>
            <a:pathLst>
              <a:path w="31" h="32">
                <a:moveTo>
                  <a:pt x="0" y="16"/>
                </a:moveTo>
                <a:cubicBezTo>
                  <a:pt x="0" y="7"/>
                  <a:pt x="7" y="0"/>
                  <a:pt x="15" y="0"/>
                </a:cubicBezTo>
                <a:cubicBezTo>
                  <a:pt x="24" y="0"/>
                  <a:pt x="31" y="7"/>
                  <a:pt x="31" y="16"/>
                </a:cubicBezTo>
                <a:cubicBezTo>
                  <a:pt x="31" y="16"/>
                  <a:pt x="31" y="16"/>
                  <a:pt x="31" y="16"/>
                </a:cubicBezTo>
                <a:cubicBezTo>
                  <a:pt x="31" y="25"/>
                  <a:pt x="24" y="32"/>
                  <a:pt x="15" y="32"/>
                </a:cubicBezTo>
                <a:cubicBezTo>
                  <a:pt x="7" y="32"/>
                  <a:pt x="0" y="25"/>
                  <a:pt x="0" y="16"/>
                </a:cubicBezTo>
              </a:path>
            </a:pathLst>
          </a:custGeom>
          <a:noFill/>
          <a:ln w="4763"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0431" name="Freeform 37">
            <a:extLst>
              <a:ext uri="{FF2B5EF4-FFF2-40B4-BE49-F238E27FC236}">
                <a16:creationId xmlns:a16="http://schemas.microsoft.com/office/drawing/2014/main" id="{A4F95506-5952-3441-B1BF-5DFDAE15875A}"/>
              </a:ext>
            </a:extLst>
          </p:cNvPr>
          <p:cNvSpPr>
            <a:spLocks/>
          </p:cNvSpPr>
          <p:nvPr/>
        </p:nvSpPr>
        <p:spPr bwMode="auto">
          <a:xfrm>
            <a:off x="7277100" y="4159250"/>
            <a:ext cx="49213" cy="52388"/>
          </a:xfrm>
          <a:custGeom>
            <a:avLst/>
            <a:gdLst>
              <a:gd name="T0" fmla="*/ 0 w 49"/>
              <a:gd name="T1" fmla="*/ 2147483647 h 50"/>
              <a:gd name="T2" fmla="*/ 2147483647 w 49"/>
              <a:gd name="T3" fmla="*/ 0 h 50"/>
              <a:gd name="T4" fmla="*/ 2147483647 w 49"/>
              <a:gd name="T5" fmla="*/ 2147483647 h 50"/>
              <a:gd name="T6" fmla="*/ 2147483647 w 49"/>
              <a:gd name="T7" fmla="*/ 2147483647 h 50"/>
              <a:gd name="T8" fmla="*/ 2147483647 w 49"/>
              <a:gd name="T9" fmla="*/ 2147483647 h 50"/>
              <a:gd name="T10" fmla="*/ 0 w 49"/>
              <a:gd name="T11" fmla="*/ 2147483647 h 50"/>
              <a:gd name="T12" fmla="*/ 0 60000 65536"/>
              <a:gd name="T13" fmla="*/ 0 60000 65536"/>
              <a:gd name="T14" fmla="*/ 0 60000 65536"/>
              <a:gd name="T15" fmla="*/ 0 60000 65536"/>
              <a:gd name="T16" fmla="*/ 0 60000 65536"/>
              <a:gd name="T17" fmla="*/ 0 60000 65536"/>
              <a:gd name="T18" fmla="*/ 0 w 49"/>
              <a:gd name="T19" fmla="*/ 0 h 50"/>
              <a:gd name="T20" fmla="*/ 49 w 49"/>
              <a:gd name="T21" fmla="*/ 50 h 50"/>
            </a:gdLst>
            <a:ahLst/>
            <a:cxnLst>
              <a:cxn ang="T12">
                <a:pos x="T0" y="T1"/>
              </a:cxn>
              <a:cxn ang="T13">
                <a:pos x="T2" y="T3"/>
              </a:cxn>
              <a:cxn ang="T14">
                <a:pos x="T4" y="T5"/>
              </a:cxn>
              <a:cxn ang="T15">
                <a:pos x="T6" y="T7"/>
              </a:cxn>
              <a:cxn ang="T16">
                <a:pos x="T8" y="T9"/>
              </a:cxn>
              <a:cxn ang="T17">
                <a:pos x="T10" y="T11"/>
              </a:cxn>
            </a:cxnLst>
            <a:rect l="T18" t="T19" r="T20" b="T21"/>
            <a:pathLst>
              <a:path w="49" h="50">
                <a:moveTo>
                  <a:pt x="0" y="25"/>
                </a:moveTo>
                <a:cubicBezTo>
                  <a:pt x="0" y="12"/>
                  <a:pt x="11" y="0"/>
                  <a:pt x="24" y="0"/>
                </a:cubicBezTo>
                <a:cubicBezTo>
                  <a:pt x="38" y="0"/>
                  <a:pt x="49" y="12"/>
                  <a:pt x="49" y="25"/>
                </a:cubicBezTo>
                <a:cubicBezTo>
                  <a:pt x="49" y="25"/>
                  <a:pt x="49" y="25"/>
                  <a:pt x="49" y="25"/>
                </a:cubicBezTo>
                <a:cubicBezTo>
                  <a:pt x="49" y="39"/>
                  <a:pt x="38" y="50"/>
                  <a:pt x="24" y="50"/>
                </a:cubicBezTo>
                <a:cubicBezTo>
                  <a:pt x="11" y="50"/>
                  <a:pt x="0" y="39"/>
                  <a:pt x="0" y="25"/>
                </a:cubicBezTo>
              </a:path>
            </a:pathLst>
          </a:custGeom>
          <a:solidFill>
            <a:srgbClr val="000000"/>
          </a:solidFill>
          <a:ln w="0">
            <a:solidFill>
              <a:srgbClr val="000000"/>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0432" name="Freeform 38">
            <a:extLst>
              <a:ext uri="{FF2B5EF4-FFF2-40B4-BE49-F238E27FC236}">
                <a16:creationId xmlns:a16="http://schemas.microsoft.com/office/drawing/2014/main" id="{6FBB0E23-1AFB-8D47-9A4B-E4E8BFD0DD5D}"/>
              </a:ext>
            </a:extLst>
          </p:cNvPr>
          <p:cNvSpPr>
            <a:spLocks/>
          </p:cNvSpPr>
          <p:nvPr/>
        </p:nvSpPr>
        <p:spPr bwMode="auto">
          <a:xfrm>
            <a:off x="7277100" y="4159250"/>
            <a:ext cx="49213" cy="52388"/>
          </a:xfrm>
          <a:custGeom>
            <a:avLst/>
            <a:gdLst>
              <a:gd name="T0" fmla="*/ 0 w 31"/>
              <a:gd name="T1" fmla="*/ 2147483647 h 33"/>
              <a:gd name="T2" fmla="*/ 2147483647 w 31"/>
              <a:gd name="T3" fmla="*/ 0 h 33"/>
              <a:gd name="T4" fmla="*/ 2147483647 w 31"/>
              <a:gd name="T5" fmla="*/ 2147483647 h 33"/>
              <a:gd name="T6" fmla="*/ 2147483647 w 31"/>
              <a:gd name="T7" fmla="*/ 2147483647 h 33"/>
              <a:gd name="T8" fmla="*/ 2147483647 w 31"/>
              <a:gd name="T9" fmla="*/ 2147483647 h 33"/>
              <a:gd name="T10" fmla="*/ 0 w 31"/>
              <a:gd name="T11" fmla="*/ 2147483647 h 33"/>
              <a:gd name="T12" fmla="*/ 0 60000 65536"/>
              <a:gd name="T13" fmla="*/ 0 60000 65536"/>
              <a:gd name="T14" fmla="*/ 0 60000 65536"/>
              <a:gd name="T15" fmla="*/ 0 60000 65536"/>
              <a:gd name="T16" fmla="*/ 0 60000 65536"/>
              <a:gd name="T17" fmla="*/ 0 60000 65536"/>
              <a:gd name="T18" fmla="*/ 0 w 31"/>
              <a:gd name="T19" fmla="*/ 0 h 33"/>
              <a:gd name="T20" fmla="*/ 31 w 31"/>
              <a:gd name="T21" fmla="*/ 33 h 33"/>
            </a:gdLst>
            <a:ahLst/>
            <a:cxnLst>
              <a:cxn ang="T12">
                <a:pos x="T0" y="T1"/>
              </a:cxn>
              <a:cxn ang="T13">
                <a:pos x="T2" y="T3"/>
              </a:cxn>
              <a:cxn ang="T14">
                <a:pos x="T4" y="T5"/>
              </a:cxn>
              <a:cxn ang="T15">
                <a:pos x="T6" y="T7"/>
              </a:cxn>
              <a:cxn ang="T16">
                <a:pos x="T8" y="T9"/>
              </a:cxn>
              <a:cxn ang="T17">
                <a:pos x="T10" y="T11"/>
              </a:cxn>
            </a:cxnLst>
            <a:rect l="T18" t="T19" r="T20" b="T21"/>
            <a:pathLst>
              <a:path w="31" h="33">
                <a:moveTo>
                  <a:pt x="0" y="17"/>
                </a:moveTo>
                <a:cubicBezTo>
                  <a:pt x="0" y="8"/>
                  <a:pt x="7" y="0"/>
                  <a:pt x="15" y="0"/>
                </a:cubicBezTo>
                <a:cubicBezTo>
                  <a:pt x="24" y="0"/>
                  <a:pt x="31" y="8"/>
                  <a:pt x="31" y="17"/>
                </a:cubicBezTo>
                <a:cubicBezTo>
                  <a:pt x="31" y="17"/>
                  <a:pt x="31" y="17"/>
                  <a:pt x="31" y="17"/>
                </a:cubicBezTo>
                <a:cubicBezTo>
                  <a:pt x="31" y="26"/>
                  <a:pt x="24" y="33"/>
                  <a:pt x="15" y="33"/>
                </a:cubicBezTo>
                <a:cubicBezTo>
                  <a:pt x="7" y="33"/>
                  <a:pt x="0" y="26"/>
                  <a:pt x="0" y="17"/>
                </a:cubicBezTo>
              </a:path>
            </a:pathLst>
          </a:custGeom>
          <a:noFill/>
          <a:ln w="4763"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0433" name="Freeform 39">
            <a:extLst>
              <a:ext uri="{FF2B5EF4-FFF2-40B4-BE49-F238E27FC236}">
                <a16:creationId xmlns:a16="http://schemas.microsoft.com/office/drawing/2014/main" id="{C576AB20-2B1F-FA41-B26F-613D3CCF9041}"/>
              </a:ext>
            </a:extLst>
          </p:cNvPr>
          <p:cNvSpPr>
            <a:spLocks/>
          </p:cNvSpPr>
          <p:nvPr/>
        </p:nvSpPr>
        <p:spPr bwMode="auto">
          <a:xfrm>
            <a:off x="7277100" y="4262438"/>
            <a:ext cx="49213" cy="50800"/>
          </a:xfrm>
          <a:custGeom>
            <a:avLst/>
            <a:gdLst>
              <a:gd name="T0" fmla="*/ 0 w 49"/>
              <a:gd name="T1" fmla="*/ 2147483647 h 49"/>
              <a:gd name="T2" fmla="*/ 2147483647 w 49"/>
              <a:gd name="T3" fmla="*/ 0 h 49"/>
              <a:gd name="T4" fmla="*/ 2147483647 w 49"/>
              <a:gd name="T5" fmla="*/ 2147483647 h 49"/>
              <a:gd name="T6" fmla="*/ 2147483647 w 49"/>
              <a:gd name="T7" fmla="*/ 2147483647 h 49"/>
              <a:gd name="T8" fmla="*/ 2147483647 w 49"/>
              <a:gd name="T9" fmla="*/ 2147483647 h 49"/>
              <a:gd name="T10" fmla="*/ 0 w 49"/>
              <a:gd name="T11" fmla="*/ 2147483647 h 49"/>
              <a:gd name="T12" fmla="*/ 0 60000 65536"/>
              <a:gd name="T13" fmla="*/ 0 60000 65536"/>
              <a:gd name="T14" fmla="*/ 0 60000 65536"/>
              <a:gd name="T15" fmla="*/ 0 60000 65536"/>
              <a:gd name="T16" fmla="*/ 0 60000 65536"/>
              <a:gd name="T17" fmla="*/ 0 60000 65536"/>
              <a:gd name="T18" fmla="*/ 0 w 49"/>
              <a:gd name="T19" fmla="*/ 0 h 49"/>
              <a:gd name="T20" fmla="*/ 49 w 49"/>
              <a:gd name="T21" fmla="*/ 49 h 49"/>
            </a:gdLst>
            <a:ahLst/>
            <a:cxnLst>
              <a:cxn ang="T12">
                <a:pos x="T0" y="T1"/>
              </a:cxn>
              <a:cxn ang="T13">
                <a:pos x="T2" y="T3"/>
              </a:cxn>
              <a:cxn ang="T14">
                <a:pos x="T4" y="T5"/>
              </a:cxn>
              <a:cxn ang="T15">
                <a:pos x="T6" y="T7"/>
              </a:cxn>
              <a:cxn ang="T16">
                <a:pos x="T8" y="T9"/>
              </a:cxn>
              <a:cxn ang="T17">
                <a:pos x="T10" y="T11"/>
              </a:cxn>
            </a:cxnLst>
            <a:rect l="T18" t="T19" r="T20" b="T21"/>
            <a:pathLst>
              <a:path w="49" h="49">
                <a:moveTo>
                  <a:pt x="0" y="25"/>
                </a:moveTo>
                <a:cubicBezTo>
                  <a:pt x="0" y="11"/>
                  <a:pt x="11" y="0"/>
                  <a:pt x="24" y="0"/>
                </a:cubicBezTo>
                <a:cubicBezTo>
                  <a:pt x="38" y="0"/>
                  <a:pt x="49" y="11"/>
                  <a:pt x="49" y="25"/>
                </a:cubicBezTo>
                <a:cubicBezTo>
                  <a:pt x="49" y="25"/>
                  <a:pt x="49" y="25"/>
                  <a:pt x="49" y="25"/>
                </a:cubicBezTo>
                <a:cubicBezTo>
                  <a:pt x="49" y="38"/>
                  <a:pt x="38" y="49"/>
                  <a:pt x="24" y="49"/>
                </a:cubicBezTo>
                <a:cubicBezTo>
                  <a:pt x="11" y="49"/>
                  <a:pt x="0" y="38"/>
                  <a:pt x="0" y="25"/>
                </a:cubicBezTo>
              </a:path>
            </a:pathLst>
          </a:custGeom>
          <a:solidFill>
            <a:srgbClr val="000000"/>
          </a:solidFill>
          <a:ln w="0">
            <a:solidFill>
              <a:srgbClr val="000000"/>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0434" name="Freeform 40">
            <a:extLst>
              <a:ext uri="{FF2B5EF4-FFF2-40B4-BE49-F238E27FC236}">
                <a16:creationId xmlns:a16="http://schemas.microsoft.com/office/drawing/2014/main" id="{2E363D99-A0CD-9041-B4DB-DCCC6B1F2E43}"/>
              </a:ext>
            </a:extLst>
          </p:cNvPr>
          <p:cNvSpPr>
            <a:spLocks/>
          </p:cNvSpPr>
          <p:nvPr/>
        </p:nvSpPr>
        <p:spPr bwMode="auto">
          <a:xfrm>
            <a:off x="7277100" y="4262438"/>
            <a:ext cx="49213" cy="50800"/>
          </a:xfrm>
          <a:custGeom>
            <a:avLst/>
            <a:gdLst>
              <a:gd name="T0" fmla="*/ 0 w 31"/>
              <a:gd name="T1" fmla="*/ 2147483647 h 32"/>
              <a:gd name="T2" fmla="*/ 2147483647 w 31"/>
              <a:gd name="T3" fmla="*/ 0 h 32"/>
              <a:gd name="T4" fmla="*/ 2147483647 w 31"/>
              <a:gd name="T5" fmla="*/ 2147483647 h 32"/>
              <a:gd name="T6" fmla="*/ 2147483647 w 31"/>
              <a:gd name="T7" fmla="*/ 2147483647 h 32"/>
              <a:gd name="T8" fmla="*/ 2147483647 w 31"/>
              <a:gd name="T9" fmla="*/ 2147483647 h 32"/>
              <a:gd name="T10" fmla="*/ 0 w 31"/>
              <a:gd name="T11" fmla="*/ 2147483647 h 32"/>
              <a:gd name="T12" fmla="*/ 0 60000 65536"/>
              <a:gd name="T13" fmla="*/ 0 60000 65536"/>
              <a:gd name="T14" fmla="*/ 0 60000 65536"/>
              <a:gd name="T15" fmla="*/ 0 60000 65536"/>
              <a:gd name="T16" fmla="*/ 0 60000 65536"/>
              <a:gd name="T17" fmla="*/ 0 60000 65536"/>
              <a:gd name="T18" fmla="*/ 0 w 31"/>
              <a:gd name="T19" fmla="*/ 0 h 32"/>
              <a:gd name="T20" fmla="*/ 31 w 31"/>
              <a:gd name="T21" fmla="*/ 32 h 32"/>
            </a:gdLst>
            <a:ahLst/>
            <a:cxnLst>
              <a:cxn ang="T12">
                <a:pos x="T0" y="T1"/>
              </a:cxn>
              <a:cxn ang="T13">
                <a:pos x="T2" y="T3"/>
              </a:cxn>
              <a:cxn ang="T14">
                <a:pos x="T4" y="T5"/>
              </a:cxn>
              <a:cxn ang="T15">
                <a:pos x="T6" y="T7"/>
              </a:cxn>
              <a:cxn ang="T16">
                <a:pos x="T8" y="T9"/>
              </a:cxn>
              <a:cxn ang="T17">
                <a:pos x="T10" y="T11"/>
              </a:cxn>
            </a:cxnLst>
            <a:rect l="T18" t="T19" r="T20" b="T21"/>
            <a:pathLst>
              <a:path w="31" h="32">
                <a:moveTo>
                  <a:pt x="0" y="16"/>
                </a:moveTo>
                <a:cubicBezTo>
                  <a:pt x="0" y="7"/>
                  <a:pt x="7" y="0"/>
                  <a:pt x="15" y="0"/>
                </a:cubicBezTo>
                <a:cubicBezTo>
                  <a:pt x="24" y="0"/>
                  <a:pt x="31" y="7"/>
                  <a:pt x="31" y="16"/>
                </a:cubicBezTo>
                <a:cubicBezTo>
                  <a:pt x="31" y="16"/>
                  <a:pt x="31" y="16"/>
                  <a:pt x="31" y="16"/>
                </a:cubicBezTo>
                <a:cubicBezTo>
                  <a:pt x="31" y="24"/>
                  <a:pt x="24" y="32"/>
                  <a:pt x="15" y="32"/>
                </a:cubicBezTo>
                <a:cubicBezTo>
                  <a:pt x="7" y="32"/>
                  <a:pt x="0" y="24"/>
                  <a:pt x="0" y="16"/>
                </a:cubicBezTo>
              </a:path>
            </a:pathLst>
          </a:custGeom>
          <a:noFill/>
          <a:ln w="4763"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0435" name="Line 41">
            <a:extLst>
              <a:ext uri="{FF2B5EF4-FFF2-40B4-BE49-F238E27FC236}">
                <a16:creationId xmlns:a16="http://schemas.microsoft.com/office/drawing/2014/main" id="{405318B8-F48E-4F4B-A73B-235DE5ED0F2F}"/>
              </a:ext>
            </a:extLst>
          </p:cNvPr>
          <p:cNvSpPr>
            <a:spLocks noChangeShapeType="1"/>
          </p:cNvSpPr>
          <p:nvPr/>
        </p:nvSpPr>
        <p:spPr bwMode="auto">
          <a:xfrm>
            <a:off x="7300913" y="4668838"/>
            <a:ext cx="0" cy="222250"/>
          </a:xfrm>
          <a:prstGeom prst="line">
            <a:avLst/>
          </a:prstGeom>
          <a:noFill/>
          <a:ln w="26988" cap="rnd">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0436" name="Freeform 42">
            <a:extLst>
              <a:ext uri="{FF2B5EF4-FFF2-40B4-BE49-F238E27FC236}">
                <a16:creationId xmlns:a16="http://schemas.microsoft.com/office/drawing/2014/main" id="{B437CBBA-343B-8D40-AAF0-2BA8F0ABBC77}"/>
              </a:ext>
            </a:extLst>
          </p:cNvPr>
          <p:cNvSpPr>
            <a:spLocks/>
          </p:cNvSpPr>
          <p:nvPr/>
        </p:nvSpPr>
        <p:spPr bwMode="auto">
          <a:xfrm>
            <a:off x="7216775" y="4849813"/>
            <a:ext cx="168275" cy="168275"/>
          </a:xfrm>
          <a:custGeom>
            <a:avLst/>
            <a:gdLst>
              <a:gd name="T0" fmla="*/ 2147483647 w 164"/>
              <a:gd name="T1" fmla="*/ 2147483647 h 164"/>
              <a:gd name="T2" fmla="*/ 0 w 164"/>
              <a:gd name="T3" fmla="*/ 0 h 164"/>
              <a:gd name="T4" fmla="*/ 2147483647 w 164"/>
              <a:gd name="T5" fmla="*/ 0 h 164"/>
              <a:gd name="T6" fmla="*/ 2147483647 w 164"/>
              <a:gd name="T7" fmla="*/ 0 h 164"/>
              <a:gd name="T8" fmla="*/ 2147483647 w 164"/>
              <a:gd name="T9" fmla="*/ 2147483647 h 164"/>
              <a:gd name="T10" fmla="*/ 0 60000 65536"/>
              <a:gd name="T11" fmla="*/ 0 60000 65536"/>
              <a:gd name="T12" fmla="*/ 0 60000 65536"/>
              <a:gd name="T13" fmla="*/ 0 60000 65536"/>
              <a:gd name="T14" fmla="*/ 0 60000 65536"/>
              <a:gd name="T15" fmla="*/ 0 w 164"/>
              <a:gd name="T16" fmla="*/ 0 h 164"/>
              <a:gd name="T17" fmla="*/ 164 w 164"/>
              <a:gd name="T18" fmla="*/ 164 h 164"/>
            </a:gdLst>
            <a:ahLst/>
            <a:cxnLst>
              <a:cxn ang="T10">
                <a:pos x="T0" y="T1"/>
              </a:cxn>
              <a:cxn ang="T11">
                <a:pos x="T2" y="T3"/>
              </a:cxn>
              <a:cxn ang="T12">
                <a:pos x="T4" y="T5"/>
              </a:cxn>
              <a:cxn ang="T13">
                <a:pos x="T6" y="T7"/>
              </a:cxn>
              <a:cxn ang="T14">
                <a:pos x="T8" y="T9"/>
              </a:cxn>
            </a:cxnLst>
            <a:rect l="T15" t="T16" r="T17" b="T18"/>
            <a:pathLst>
              <a:path w="164" h="164">
                <a:moveTo>
                  <a:pt x="82" y="164"/>
                </a:moveTo>
                <a:lnTo>
                  <a:pt x="0" y="0"/>
                </a:lnTo>
                <a:cubicBezTo>
                  <a:pt x="52" y="26"/>
                  <a:pt x="113" y="26"/>
                  <a:pt x="164" y="0"/>
                </a:cubicBezTo>
                <a:lnTo>
                  <a:pt x="82" y="164"/>
                </a:lnTo>
                <a:close/>
              </a:path>
            </a:pathLst>
          </a:custGeom>
          <a:solidFill>
            <a:srgbClr val="000000"/>
          </a:solidFill>
          <a:ln w="0">
            <a:solidFill>
              <a:srgbClr val="000000"/>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0437" name="Rectangle 43">
            <a:extLst>
              <a:ext uri="{FF2B5EF4-FFF2-40B4-BE49-F238E27FC236}">
                <a16:creationId xmlns:a16="http://schemas.microsoft.com/office/drawing/2014/main" id="{46B749B1-F598-4847-B0A0-05438A1A00B6}"/>
              </a:ext>
            </a:extLst>
          </p:cNvPr>
          <p:cNvSpPr>
            <a:spLocks noChangeArrowheads="1"/>
          </p:cNvSpPr>
          <p:nvPr/>
        </p:nvSpPr>
        <p:spPr bwMode="auto">
          <a:xfrm>
            <a:off x="6183313" y="4364038"/>
            <a:ext cx="2235200" cy="304800"/>
          </a:xfrm>
          <a:prstGeom prst="rect">
            <a:avLst/>
          </a:prstGeom>
          <a:solidFill>
            <a:srgbClr val="FFEAF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0438" name="Rectangle 44">
            <a:extLst>
              <a:ext uri="{FF2B5EF4-FFF2-40B4-BE49-F238E27FC236}">
                <a16:creationId xmlns:a16="http://schemas.microsoft.com/office/drawing/2014/main" id="{2755CC14-9B1C-324F-840A-E257684829D8}"/>
              </a:ext>
            </a:extLst>
          </p:cNvPr>
          <p:cNvSpPr>
            <a:spLocks noChangeArrowheads="1"/>
          </p:cNvSpPr>
          <p:nvPr/>
        </p:nvSpPr>
        <p:spPr bwMode="auto">
          <a:xfrm>
            <a:off x="6183313" y="4364038"/>
            <a:ext cx="2235200" cy="304800"/>
          </a:xfrm>
          <a:prstGeom prst="rect">
            <a:avLst/>
          </a:prstGeom>
          <a:noFill/>
          <a:ln w="15875"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0439" name="Rectangle 45">
            <a:extLst>
              <a:ext uri="{FF2B5EF4-FFF2-40B4-BE49-F238E27FC236}">
                <a16:creationId xmlns:a16="http://schemas.microsoft.com/office/drawing/2014/main" id="{CC85170E-0D44-554E-B139-C9BF95586292}"/>
              </a:ext>
            </a:extLst>
          </p:cNvPr>
          <p:cNvSpPr>
            <a:spLocks noChangeArrowheads="1"/>
          </p:cNvSpPr>
          <p:nvPr/>
        </p:nvSpPr>
        <p:spPr bwMode="auto">
          <a:xfrm>
            <a:off x="6397625" y="4356100"/>
            <a:ext cx="1866900" cy="334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22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Thread Warp 7</a:t>
            </a: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0440" name="Freeform 46">
            <a:extLst>
              <a:ext uri="{FF2B5EF4-FFF2-40B4-BE49-F238E27FC236}">
                <a16:creationId xmlns:a16="http://schemas.microsoft.com/office/drawing/2014/main" id="{765D70BD-FDC4-4B43-AD1A-8E178A42866D}"/>
              </a:ext>
            </a:extLst>
          </p:cNvPr>
          <p:cNvSpPr>
            <a:spLocks noEditPoints="1"/>
          </p:cNvSpPr>
          <p:nvPr/>
        </p:nvSpPr>
        <p:spPr bwMode="auto">
          <a:xfrm>
            <a:off x="4959350" y="3389313"/>
            <a:ext cx="1233488" cy="512762"/>
          </a:xfrm>
          <a:custGeom>
            <a:avLst/>
            <a:gdLst>
              <a:gd name="T0" fmla="*/ 2147483647 w 1204"/>
              <a:gd name="T1" fmla="*/ 2147483647 h 501"/>
              <a:gd name="T2" fmla="*/ 2147483647 w 1204"/>
              <a:gd name="T3" fmla="*/ 2147483647 h 501"/>
              <a:gd name="T4" fmla="*/ 2147483647 w 1204"/>
              <a:gd name="T5" fmla="*/ 2147483647 h 501"/>
              <a:gd name="T6" fmla="*/ 2147483647 w 1204"/>
              <a:gd name="T7" fmla="*/ 2147483647 h 501"/>
              <a:gd name="T8" fmla="*/ 2147483647 w 1204"/>
              <a:gd name="T9" fmla="*/ 2147483647 h 501"/>
              <a:gd name="T10" fmla="*/ 2147483647 w 1204"/>
              <a:gd name="T11" fmla="*/ 2147483647 h 501"/>
              <a:gd name="T12" fmla="*/ 2147483647 w 1204"/>
              <a:gd name="T13" fmla="*/ 2147483647 h 501"/>
              <a:gd name="T14" fmla="*/ 2147483647 w 1204"/>
              <a:gd name="T15" fmla="*/ 2147483647 h 501"/>
              <a:gd name="T16" fmla="*/ 2147483647 w 1204"/>
              <a:gd name="T17" fmla="*/ 2147483647 h 501"/>
              <a:gd name="T18" fmla="*/ 2147483647 w 1204"/>
              <a:gd name="T19" fmla="*/ 2147483647 h 501"/>
              <a:gd name="T20" fmla="*/ 2147483647 w 1204"/>
              <a:gd name="T21" fmla="*/ 2147483647 h 501"/>
              <a:gd name="T22" fmla="*/ 2147483647 w 1204"/>
              <a:gd name="T23" fmla="*/ 2147483647 h 501"/>
              <a:gd name="T24" fmla="*/ 2147483647 w 1204"/>
              <a:gd name="T25" fmla="*/ 2147483647 h 501"/>
              <a:gd name="T26" fmla="*/ 2147483647 w 1204"/>
              <a:gd name="T27" fmla="*/ 2147483647 h 501"/>
              <a:gd name="T28" fmla="*/ 2147483647 w 1204"/>
              <a:gd name="T29" fmla="*/ 2147483647 h 501"/>
              <a:gd name="T30" fmla="*/ 2147483647 w 1204"/>
              <a:gd name="T31" fmla="*/ 2147483647 h 501"/>
              <a:gd name="T32" fmla="*/ 2147483647 w 1204"/>
              <a:gd name="T33" fmla="*/ 2147483647 h 501"/>
              <a:gd name="T34" fmla="*/ 2147483647 w 1204"/>
              <a:gd name="T35" fmla="*/ 2147483647 h 501"/>
              <a:gd name="T36" fmla="*/ 2147483647 w 1204"/>
              <a:gd name="T37" fmla="*/ 2147483647 h 501"/>
              <a:gd name="T38" fmla="*/ 2147483647 w 1204"/>
              <a:gd name="T39" fmla="*/ 2147483647 h 501"/>
              <a:gd name="T40" fmla="*/ 2147483647 w 1204"/>
              <a:gd name="T41" fmla="*/ 2147483647 h 501"/>
              <a:gd name="T42" fmla="*/ 2147483647 w 1204"/>
              <a:gd name="T43" fmla="*/ 2147483647 h 501"/>
              <a:gd name="T44" fmla="*/ 2147483647 w 1204"/>
              <a:gd name="T45" fmla="*/ 2147483647 h 501"/>
              <a:gd name="T46" fmla="*/ 2147483647 w 1204"/>
              <a:gd name="T47" fmla="*/ 2147483647 h 501"/>
              <a:gd name="T48" fmla="*/ 2147483647 w 1204"/>
              <a:gd name="T49" fmla="*/ 2147483647 h 501"/>
              <a:gd name="T50" fmla="*/ 2147483647 w 1204"/>
              <a:gd name="T51" fmla="*/ 2147483647 h 501"/>
              <a:gd name="T52" fmla="*/ 2147483647 w 1204"/>
              <a:gd name="T53" fmla="*/ 2147483647 h 501"/>
              <a:gd name="T54" fmla="*/ 2147483647 w 1204"/>
              <a:gd name="T55" fmla="*/ 2147483647 h 501"/>
              <a:gd name="T56" fmla="*/ 2147483647 w 1204"/>
              <a:gd name="T57" fmla="*/ 2147483647 h 501"/>
              <a:gd name="T58" fmla="*/ 2147483647 w 1204"/>
              <a:gd name="T59" fmla="*/ 2147483647 h 501"/>
              <a:gd name="T60" fmla="*/ 2147483647 w 1204"/>
              <a:gd name="T61" fmla="*/ 2147483647 h 501"/>
              <a:gd name="T62" fmla="*/ 2147483647 w 1204"/>
              <a:gd name="T63" fmla="*/ 2147483647 h 501"/>
              <a:gd name="T64" fmla="*/ 2147483647 w 1204"/>
              <a:gd name="T65" fmla="*/ 2147483647 h 501"/>
              <a:gd name="T66" fmla="*/ 2147483647 w 1204"/>
              <a:gd name="T67" fmla="*/ 2147483647 h 501"/>
              <a:gd name="T68" fmla="*/ 2147483647 w 1204"/>
              <a:gd name="T69" fmla="*/ 2147483647 h 501"/>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204"/>
              <a:gd name="T106" fmla="*/ 0 h 501"/>
              <a:gd name="T107" fmla="*/ 1204 w 1204"/>
              <a:gd name="T108" fmla="*/ 501 h 501"/>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204" h="501">
                <a:moveTo>
                  <a:pt x="1198" y="16"/>
                </a:moveTo>
                <a:lnTo>
                  <a:pt x="1094" y="58"/>
                </a:lnTo>
                <a:cubicBezTo>
                  <a:pt x="1090" y="60"/>
                  <a:pt x="1086" y="58"/>
                  <a:pt x="1084" y="54"/>
                </a:cubicBezTo>
                <a:cubicBezTo>
                  <a:pt x="1082" y="50"/>
                  <a:pt x="1084" y="45"/>
                  <a:pt x="1088" y="44"/>
                </a:cubicBezTo>
                <a:lnTo>
                  <a:pt x="1192" y="1"/>
                </a:lnTo>
                <a:cubicBezTo>
                  <a:pt x="1196" y="0"/>
                  <a:pt x="1201" y="2"/>
                  <a:pt x="1202" y="6"/>
                </a:cubicBezTo>
                <a:cubicBezTo>
                  <a:pt x="1204" y="10"/>
                  <a:pt x="1202" y="15"/>
                  <a:pt x="1198" y="16"/>
                </a:cubicBezTo>
                <a:close/>
                <a:moveTo>
                  <a:pt x="1020" y="89"/>
                </a:moveTo>
                <a:lnTo>
                  <a:pt x="1020" y="89"/>
                </a:lnTo>
                <a:cubicBezTo>
                  <a:pt x="1016" y="90"/>
                  <a:pt x="1011" y="88"/>
                  <a:pt x="1010" y="84"/>
                </a:cubicBezTo>
                <a:cubicBezTo>
                  <a:pt x="1008" y="80"/>
                  <a:pt x="1010" y="75"/>
                  <a:pt x="1014" y="74"/>
                </a:cubicBezTo>
                <a:cubicBezTo>
                  <a:pt x="1018" y="72"/>
                  <a:pt x="1023" y="74"/>
                  <a:pt x="1025" y="78"/>
                </a:cubicBezTo>
                <a:cubicBezTo>
                  <a:pt x="1026" y="82"/>
                  <a:pt x="1024" y="87"/>
                  <a:pt x="1020" y="89"/>
                </a:cubicBezTo>
                <a:close/>
                <a:moveTo>
                  <a:pt x="946" y="119"/>
                </a:moveTo>
                <a:lnTo>
                  <a:pt x="842" y="161"/>
                </a:lnTo>
                <a:cubicBezTo>
                  <a:pt x="838" y="163"/>
                  <a:pt x="834" y="161"/>
                  <a:pt x="832" y="157"/>
                </a:cubicBezTo>
                <a:cubicBezTo>
                  <a:pt x="830" y="153"/>
                  <a:pt x="832" y="148"/>
                  <a:pt x="836" y="146"/>
                </a:cubicBezTo>
                <a:lnTo>
                  <a:pt x="940" y="104"/>
                </a:lnTo>
                <a:cubicBezTo>
                  <a:pt x="944" y="102"/>
                  <a:pt x="949" y="104"/>
                  <a:pt x="950" y="108"/>
                </a:cubicBezTo>
                <a:cubicBezTo>
                  <a:pt x="952" y="112"/>
                  <a:pt x="950" y="117"/>
                  <a:pt x="946" y="119"/>
                </a:cubicBezTo>
                <a:close/>
                <a:moveTo>
                  <a:pt x="768" y="191"/>
                </a:moveTo>
                <a:lnTo>
                  <a:pt x="768" y="191"/>
                </a:lnTo>
                <a:cubicBezTo>
                  <a:pt x="764" y="193"/>
                  <a:pt x="759" y="191"/>
                  <a:pt x="758" y="187"/>
                </a:cubicBezTo>
                <a:cubicBezTo>
                  <a:pt x="756" y="183"/>
                  <a:pt x="758" y="178"/>
                  <a:pt x="762" y="176"/>
                </a:cubicBezTo>
                <a:cubicBezTo>
                  <a:pt x="766" y="175"/>
                  <a:pt x="771" y="177"/>
                  <a:pt x="773" y="181"/>
                </a:cubicBezTo>
                <a:cubicBezTo>
                  <a:pt x="774" y="185"/>
                  <a:pt x="772" y="190"/>
                  <a:pt x="768" y="191"/>
                </a:cubicBezTo>
                <a:close/>
                <a:moveTo>
                  <a:pt x="694" y="221"/>
                </a:moveTo>
                <a:lnTo>
                  <a:pt x="590" y="264"/>
                </a:lnTo>
                <a:cubicBezTo>
                  <a:pt x="586" y="265"/>
                  <a:pt x="582" y="263"/>
                  <a:pt x="580" y="259"/>
                </a:cubicBezTo>
                <a:cubicBezTo>
                  <a:pt x="578" y="255"/>
                  <a:pt x="580" y="250"/>
                  <a:pt x="584" y="249"/>
                </a:cubicBezTo>
                <a:lnTo>
                  <a:pt x="688" y="207"/>
                </a:lnTo>
                <a:cubicBezTo>
                  <a:pt x="692" y="205"/>
                  <a:pt x="697" y="207"/>
                  <a:pt x="699" y="211"/>
                </a:cubicBezTo>
                <a:cubicBezTo>
                  <a:pt x="700" y="215"/>
                  <a:pt x="698" y="220"/>
                  <a:pt x="694" y="221"/>
                </a:cubicBezTo>
                <a:close/>
                <a:moveTo>
                  <a:pt x="516" y="294"/>
                </a:moveTo>
                <a:lnTo>
                  <a:pt x="516" y="294"/>
                </a:lnTo>
                <a:cubicBezTo>
                  <a:pt x="512" y="295"/>
                  <a:pt x="508" y="293"/>
                  <a:pt x="506" y="289"/>
                </a:cubicBezTo>
                <a:cubicBezTo>
                  <a:pt x="504" y="285"/>
                  <a:pt x="506" y="281"/>
                  <a:pt x="510" y="279"/>
                </a:cubicBezTo>
                <a:cubicBezTo>
                  <a:pt x="514" y="277"/>
                  <a:pt x="519" y="279"/>
                  <a:pt x="521" y="283"/>
                </a:cubicBezTo>
                <a:cubicBezTo>
                  <a:pt x="522" y="288"/>
                  <a:pt x="520" y="292"/>
                  <a:pt x="516" y="294"/>
                </a:cubicBezTo>
                <a:close/>
                <a:moveTo>
                  <a:pt x="442" y="324"/>
                </a:moveTo>
                <a:lnTo>
                  <a:pt x="338" y="366"/>
                </a:lnTo>
                <a:cubicBezTo>
                  <a:pt x="334" y="368"/>
                  <a:pt x="330" y="366"/>
                  <a:pt x="328" y="362"/>
                </a:cubicBezTo>
                <a:cubicBezTo>
                  <a:pt x="326" y="358"/>
                  <a:pt x="328" y="353"/>
                  <a:pt x="332" y="351"/>
                </a:cubicBezTo>
                <a:lnTo>
                  <a:pt x="436" y="309"/>
                </a:lnTo>
                <a:cubicBezTo>
                  <a:pt x="440" y="307"/>
                  <a:pt x="445" y="309"/>
                  <a:pt x="447" y="314"/>
                </a:cubicBezTo>
                <a:cubicBezTo>
                  <a:pt x="448" y="318"/>
                  <a:pt x="446" y="322"/>
                  <a:pt x="442" y="324"/>
                </a:cubicBezTo>
                <a:close/>
                <a:moveTo>
                  <a:pt x="264" y="396"/>
                </a:moveTo>
                <a:lnTo>
                  <a:pt x="264" y="396"/>
                </a:lnTo>
                <a:cubicBezTo>
                  <a:pt x="260" y="398"/>
                  <a:pt x="256" y="396"/>
                  <a:pt x="254" y="392"/>
                </a:cubicBezTo>
                <a:cubicBezTo>
                  <a:pt x="252" y="388"/>
                  <a:pt x="254" y="383"/>
                  <a:pt x="258" y="382"/>
                </a:cubicBezTo>
                <a:cubicBezTo>
                  <a:pt x="263" y="380"/>
                  <a:pt x="267" y="382"/>
                  <a:pt x="269" y="386"/>
                </a:cubicBezTo>
                <a:cubicBezTo>
                  <a:pt x="270" y="390"/>
                  <a:pt x="268" y="395"/>
                  <a:pt x="264" y="396"/>
                </a:cubicBezTo>
                <a:close/>
                <a:moveTo>
                  <a:pt x="190" y="427"/>
                </a:moveTo>
                <a:lnTo>
                  <a:pt x="87" y="469"/>
                </a:lnTo>
                <a:cubicBezTo>
                  <a:pt x="82" y="470"/>
                  <a:pt x="78" y="468"/>
                  <a:pt x="76" y="464"/>
                </a:cubicBezTo>
                <a:cubicBezTo>
                  <a:pt x="74" y="460"/>
                  <a:pt x="76" y="456"/>
                  <a:pt x="81" y="454"/>
                </a:cubicBezTo>
                <a:lnTo>
                  <a:pt x="184" y="412"/>
                </a:lnTo>
                <a:cubicBezTo>
                  <a:pt x="188" y="410"/>
                  <a:pt x="193" y="412"/>
                  <a:pt x="195" y="416"/>
                </a:cubicBezTo>
                <a:cubicBezTo>
                  <a:pt x="196" y="420"/>
                  <a:pt x="194" y="425"/>
                  <a:pt x="190" y="427"/>
                </a:cubicBezTo>
                <a:close/>
                <a:moveTo>
                  <a:pt x="12" y="499"/>
                </a:moveTo>
                <a:lnTo>
                  <a:pt x="12" y="499"/>
                </a:lnTo>
                <a:cubicBezTo>
                  <a:pt x="8" y="501"/>
                  <a:pt x="4" y="499"/>
                  <a:pt x="2" y="494"/>
                </a:cubicBezTo>
                <a:cubicBezTo>
                  <a:pt x="0" y="490"/>
                  <a:pt x="2" y="486"/>
                  <a:pt x="7" y="484"/>
                </a:cubicBezTo>
                <a:cubicBezTo>
                  <a:pt x="11" y="482"/>
                  <a:pt x="15" y="484"/>
                  <a:pt x="17" y="489"/>
                </a:cubicBezTo>
                <a:cubicBezTo>
                  <a:pt x="19" y="493"/>
                  <a:pt x="17" y="497"/>
                  <a:pt x="12" y="499"/>
                </a:cubicBezTo>
                <a:close/>
              </a:path>
            </a:pathLst>
          </a:custGeom>
          <a:solidFill>
            <a:srgbClr val="000000"/>
          </a:solidFill>
          <a:ln w="15875">
            <a:solidFill>
              <a:srgbClr val="000000"/>
            </a:solidFill>
            <a:bevel/>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0441" name="Freeform 47">
            <a:extLst>
              <a:ext uri="{FF2B5EF4-FFF2-40B4-BE49-F238E27FC236}">
                <a16:creationId xmlns:a16="http://schemas.microsoft.com/office/drawing/2014/main" id="{B2B8A850-B443-EF47-BF72-FFC78A705C71}"/>
              </a:ext>
            </a:extLst>
          </p:cNvPr>
          <p:cNvSpPr>
            <a:spLocks noEditPoints="1"/>
          </p:cNvSpPr>
          <p:nvPr/>
        </p:nvSpPr>
        <p:spPr bwMode="auto">
          <a:xfrm>
            <a:off x="4978400" y="3694113"/>
            <a:ext cx="1214438" cy="1701800"/>
          </a:xfrm>
          <a:custGeom>
            <a:avLst/>
            <a:gdLst>
              <a:gd name="T0" fmla="*/ 2147483647 w 1185"/>
              <a:gd name="T1" fmla="*/ 2147483647 h 1662"/>
              <a:gd name="T2" fmla="*/ 2147483647 w 1185"/>
              <a:gd name="T3" fmla="*/ 2147483647 h 1662"/>
              <a:gd name="T4" fmla="*/ 2147483647 w 1185"/>
              <a:gd name="T5" fmla="*/ 2147483647 h 1662"/>
              <a:gd name="T6" fmla="*/ 2147483647 w 1185"/>
              <a:gd name="T7" fmla="*/ 2147483647 h 1662"/>
              <a:gd name="T8" fmla="*/ 2147483647 w 1185"/>
              <a:gd name="T9" fmla="*/ 2147483647 h 1662"/>
              <a:gd name="T10" fmla="*/ 2147483647 w 1185"/>
              <a:gd name="T11" fmla="*/ 2147483647 h 1662"/>
              <a:gd name="T12" fmla="*/ 2147483647 w 1185"/>
              <a:gd name="T13" fmla="*/ 2147483647 h 1662"/>
              <a:gd name="T14" fmla="*/ 2147483647 w 1185"/>
              <a:gd name="T15" fmla="*/ 2147483647 h 1662"/>
              <a:gd name="T16" fmla="*/ 2147483647 w 1185"/>
              <a:gd name="T17" fmla="*/ 2147483647 h 1662"/>
              <a:gd name="T18" fmla="*/ 2147483647 w 1185"/>
              <a:gd name="T19" fmla="*/ 2147483647 h 1662"/>
              <a:gd name="T20" fmla="*/ 2147483647 w 1185"/>
              <a:gd name="T21" fmla="*/ 2147483647 h 1662"/>
              <a:gd name="T22" fmla="*/ 2147483647 w 1185"/>
              <a:gd name="T23" fmla="*/ 2147483647 h 1662"/>
              <a:gd name="T24" fmla="*/ 2147483647 w 1185"/>
              <a:gd name="T25" fmla="*/ 2147483647 h 1662"/>
              <a:gd name="T26" fmla="*/ 2147483647 w 1185"/>
              <a:gd name="T27" fmla="*/ 2147483647 h 1662"/>
              <a:gd name="T28" fmla="*/ 2147483647 w 1185"/>
              <a:gd name="T29" fmla="*/ 2147483647 h 1662"/>
              <a:gd name="T30" fmla="*/ 2147483647 w 1185"/>
              <a:gd name="T31" fmla="*/ 2147483647 h 1662"/>
              <a:gd name="T32" fmla="*/ 2147483647 w 1185"/>
              <a:gd name="T33" fmla="*/ 2147483647 h 1662"/>
              <a:gd name="T34" fmla="*/ 2147483647 w 1185"/>
              <a:gd name="T35" fmla="*/ 2147483647 h 1662"/>
              <a:gd name="T36" fmla="*/ 2147483647 w 1185"/>
              <a:gd name="T37" fmla="*/ 2147483647 h 1662"/>
              <a:gd name="T38" fmla="*/ 2147483647 w 1185"/>
              <a:gd name="T39" fmla="*/ 2147483647 h 1662"/>
              <a:gd name="T40" fmla="*/ 2147483647 w 1185"/>
              <a:gd name="T41" fmla="*/ 2147483647 h 1662"/>
              <a:gd name="T42" fmla="*/ 2147483647 w 1185"/>
              <a:gd name="T43" fmla="*/ 2147483647 h 1662"/>
              <a:gd name="T44" fmla="*/ 2147483647 w 1185"/>
              <a:gd name="T45" fmla="*/ 2147483647 h 1662"/>
              <a:gd name="T46" fmla="*/ 2147483647 w 1185"/>
              <a:gd name="T47" fmla="*/ 2147483647 h 1662"/>
              <a:gd name="T48" fmla="*/ 2147483647 w 1185"/>
              <a:gd name="T49" fmla="*/ 2147483647 h 1662"/>
              <a:gd name="T50" fmla="*/ 2147483647 w 1185"/>
              <a:gd name="T51" fmla="*/ 2147483647 h 1662"/>
              <a:gd name="T52" fmla="*/ 2147483647 w 1185"/>
              <a:gd name="T53" fmla="*/ 2147483647 h 1662"/>
              <a:gd name="T54" fmla="*/ 2147483647 w 1185"/>
              <a:gd name="T55" fmla="*/ 2147483647 h 1662"/>
              <a:gd name="T56" fmla="*/ 2147483647 w 1185"/>
              <a:gd name="T57" fmla="*/ 2147483647 h 1662"/>
              <a:gd name="T58" fmla="*/ 2147483647 w 1185"/>
              <a:gd name="T59" fmla="*/ 2147483647 h 1662"/>
              <a:gd name="T60" fmla="*/ 2147483647 w 1185"/>
              <a:gd name="T61" fmla="*/ 2147483647 h 1662"/>
              <a:gd name="T62" fmla="*/ 2147483647 w 1185"/>
              <a:gd name="T63" fmla="*/ 2147483647 h 1662"/>
              <a:gd name="T64" fmla="*/ 2147483647 w 1185"/>
              <a:gd name="T65" fmla="*/ 2147483647 h 1662"/>
              <a:gd name="T66" fmla="*/ 2147483647 w 1185"/>
              <a:gd name="T67" fmla="*/ 2147483647 h 1662"/>
              <a:gd name="T68" fmla="*/ 2147483647 w 1185"/>
              <a:gd name="T69" fmla="*/ 2147483647 h 1662"/>
              <a:gd name="T70" fmla="*/ 2147483647 w 1185"/>
              <a:gd name="T71" fmla="*/ 2147483647 h 1662"/>
              <a:gd name="T72" fmla="*/ 2147483647 w 1185"/>
              <a:gd name="T73" fmla="*/ 2147483647 h 1662"/>
              <a:gd name="T74" fmla="*/ 2147483647 w 1185"/>
              <a:gd name="T75" fmla="*/ 2147483647 h 1662"/>
              <a:gd name="T76" fmla="*/ 2147483647 w 1185"/>
              <a:gd name="T77" fmla="*/ 2147483647 h 1662"/>
              <a:gd name="T78" fmla="*/ 2147483647 w 1185"/>
              <a:gd name="T79" fmla="*/ 2147483647 h 1662"/>
              <a:gd name="T80" fmla="*/ 2147483647 w 1185"/>
              <a:gd name="T81" fmla="*/ 2147483647 h 1662"/>
              <a:gd name="T82" fmla="*/ 2147483647 w 1185"/>
              <a:gd name="T83" fmla="*/ 2147483647 h 1662"/>
              <a:gd name="T84" fmla="*/ 2147483647 w 1185"/>
              <a:gd name="T85" fmla="*/ 2147483647 h 1662"/>
              <a:gd name="T86" fmla="*/ 2147483647 w 1185"/>
              <a:gd name="T87" fmla="*/ 2147483647 h 1662"/>
              <a:gd name="T88" fmla="*/ 2147483647 w 1185"/>
              <a:gd name="T89" fmla="*/ 2147483647 h 1662"/>
              <a:gd name="T90" fmla="*/ 2147483647 w 1185"/>
              <a:gd name="T91" fmla="*/ 2147483647 h 1662"/>
              <a:gd name="T92" fmla="*/ 2147483647 w 1185"/>
              <a:gd name="T93" fmla="*/ 2147483647 h 1662"/>
              <a:gd name="T94" fmla="*/ 2147483647 w 1185"/>
              <a:gd name="T95" fmla="*/ 2147483647 h 1662"/>
              <a:gd name="T96" fmla="*/ 2147483647 w 1185"/>
              <a:gd name="T97" fmla="*/ 2147483647 h 1662"/>
              <a:gd name="T98" fmla="*/ 2147483647 w 1185"/>
              <a:gd name="T99" fmla="*/ 2147483647 h 1662"/>
              <a:gd name="T100" fmla="*/ 2147483647 w 1185"/>
              <a:gd name="T101" fmla="*/ 2147483647 h 1662"/>
              <a:gd name="T102" fmla="*/ 2147483647 w 1185"/>
              <a:gd name="T103" fmla="*/ 2147483647 h 166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185"/>
              <a:gd name="T157" fmla="*/ 0 h 1662"/>
              <a:gd name="T158" fmla="*/ 1185 w 1185"/>
              <a:gd name="T159" fmla="*/ 1662 h 166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185" h="1662">
                <a:moveTo>
                  <a:pt x="1183" y="13"/>
                </a:moveTo>
                <a:lnTo>
                  <a:pt x="1118" y="105"/>
                </a:lnTo>
                <a:cubicBezTo>
                  <a:pt x="1115" y="108"/>
                  <a:pt x="1110" y="109"/>
                  <a:pt x="1107" y="107"/>
                </a:cubicBezTo>
                <a:cubicBezTo>
                  <a:pt x="1103" y="104"/>
                  <a:pt x="1102" y="99"/>
                  <a:pt x="1105" y="95"/>
                </a:cubicBezTo>
                <a:lnTo>
                  <a:pt x="1169" y="4"/>
                </a:lnTo>
                <a:cubicBezTo>
                  <a:pt x="1172" y="0"/>
                  <a:pt x="1177" y="0"/>
                  <a:pt x="1181" y="2"/>
                </a:cubicBezTo>
                <a:cubicBezTo>
                  <a:pt x="1184" y="5"/>
                  <a:pt x="1185" y="10"/>
                  <a:pt x="1183" y="13"/>
                </a:cubicBezTo>
                <a:close/>
                <a:moveTo>
                  <a:pt x="1071" y="170"/>
                </a:moveTo>
                <a:lnTo>
                  <a:pt x="1071" y="170"/>
                </a:lnTo>
                <a:cubicBezTo>
                  <a:pt x="1069" y="173"/>
                  <a:pt x="1064" y="174"/>
                  <a:pt x="1060" y="172"/>
                </a:cubicBezTo>
                <a:cubicBezTo>
                  <a:pt x="1057" y="169"/>
                  <a:pt x="1056" y="164"/>
                  <a:pt x="1058" y="161"/>
                </a:cubicBezTo>
                <a:cubicBezTo>
                  <a:pt x="1061" y="157"/>
                  <a:pt x="1066" y="156"/>
                  <a:pt x="1070" y="159"/>
                </a:cubicBezTo>
                <a:cubicBezTo>
                  <a:pt x="1073" y="161"/>
                  <a:pt x="1074" y="166"/>
                  <a:pt x="1071" y="170"/>
                </a:cubicBezTo>
                <a:close/>
                <a:moveTo>
                  <a:pt x="1025" y="235"/>
                </a:moveTo>
                <a:lnTo>
                  <a:pt x="960" y="326"/>
                </a:lnTo>
                <a:cubicBezTo>
                  <a:pt x="958" y="330"/>
                  <a:pt x="953" y="331"/>
                  <a:pt x="949" y="328"/>
                </a:cubicBezTo>
                <a:cubicBezTo>
                  <a:pt x="945" y="326"/>
                  <a:pt x="945" y="321"/>
                  <a:pt x="947" y="317"/>
                </a:cubicBezTo>
                <a:lnTo>
                  <a:pt x="1012" y="226"/>
                </a:lnTo>
                <a:cubicBezTo>
                  <a:pt x="1015" y="222"/>
                  <a:pt x="1020" y="221"/>
                  <a:pt x="1023" y="224"/>
                </a:cubicBezTo>
                <a:cubicBezTo>
                  <a:pt x="1027" y="226"/>
                  <a:pt x="1028" y="231"/>
                  <a:pt x="1025" y="235"/>
                </a:cubicBezTo>
                <a:close/>
                <a:moveTo>
                  <a:pt x="914" y="392"/>
                </a:moveTo>
                <a:lnTo>
                  <a:pt x="914" y="392"/>
                </a:lnTo>
                <a:cubicBezTo>
                  <a:pt x="911" y="395"/>
                  <a:pt x="906" y="396"/>
                  <a:pt x="903" y="394"/>
                </a:cubicBezTo>
                <a:cubicBezTo>
                  <a:pt x="899" y="391"/>
                  <a:pt x="898" y="386"/>
                  <a:pt x="901" y="382"/>
                </a:cubicBezTo>
                <a:cubicBezTo>
                  <a:pt x="903" y="379"/>
                  <a:pt x="908" y="378"/>
                  <a:pt x="912" y="381"/>
                </a:cubicBezTo>
                <a:cubicBezTo>
                  <a:pt x="916" y="383"/>
                  <a:pt x="917" y="388"/>
                  <a:pt x="914" y="392"/>
                </a:cubicBezTo>
                <a:close/>
                <a:moveTo>
                  <a:pt x="868" y="457"/>
                </a:moveTo>
                <a:lnTo>
                  <a:pt x="803" y="548"/>
                </a:lnTo>
                <a:cubicBezTo>
                  <a:pt x="800" y="552"/>
                  <a:pt x="795" y="553"/>
                  <a:pt x="792" y="550"/>
                </a:cubicBezTo>
                <a:cubicBezTo>
                  <a:pt x="788" y="548"/>
                  <a:pt x="787" y="543"/>
                  <a:pt x="790" y="539"/>
                </a:cubicBezTo>
                <a:lnTo>
                  <a:pt x="855" y="448"/>
                </a:lnTo>
                <a:cubicBezTo>
                  <a:pt x="857" y="444"/>
                  <a:pt x="862" y="443"/>
                  <a:pt x="866" y="446"/>
                </a:cubicBezTo>
                <a:cubicBezTo>
                  <a:pt x="869" y="448"/>
                  <a:pt x="870" y="453"/>
                  <a:pt x="868" y="457"/>
                </a:cubicBezTo>
                <a:close/>
                <a:moveTo>
                  <a:pt x="756" y="614"/>
                </a:moveTo>
                <a:lnTo>
                  <a:pt x="756" y="614"/>
                </a:lnTo>
                <a:cubicBezTo>
                  <a:pt x="754" y="617"/>
                  <a:pt x="749" y="618"/>
                  <a:pt x="745" y="615"/>
                </a:cubicBezTo>
                <a:cubicBezTo>
                  <a:pt x="742" y="613"/>
                  <a:pt x="741" y="608"/>
                  <a:pt x="743" y="604"/>
                </a:cubicBezTo>
                <a:cubicBezTo>
                  <a:pt x="746" y="601"/>
                  <a:pt x="751" y="600"/>
                  <a:pt x="755" y="602"/>
                </a:cubicBezTo>
                <a:cubicBezTo>
                  <a:pt x="758" y="605"/>
                  <a:pt x="759" y="610"/>
                  <a:pt x="756" y="614"/>
                </a:cubicBezTo>
                <a:close/>
                <a:moveTo>
                  <a:pt x="710" y="679"/>
                </a:moveTo>
                <a:lnTo>
                  <a:pt x="645" y="770"/>
                </a:lnTo>
                <a:cubicBezTo>
                  <a:pt x="643" y="774"/>
                  <a:pt x="638" y="775"/>
                  <a:pt x="634" y="772"/>
                </a:cubicBezTo>
                <a:cubicBezTo>
                  <a:pt x="631" y="769"/>
                  <a:pt x="630" y="764"/>
                  <a:pt x="632" y="761"/>
                </a:cubicBezTo>
                <a:lnTo>
                  <a:pt x="697" y="669"/>
                </a:lnTo>
                <a:cubicBezTo>
                  <a:pt x="700" y="666"/>
                  <a:pt x="705" y="665"/>
                  <a:pt x="708" y="668"/>
                </a:cubicBezTo>
                <a:cubicBezTo>
                  <a:pt x="712" y="670"/>
                  <a:pt x="713" y="675"/>
                  <a:pt x="710" y="679"/>
                </a:cubicBezTo>
                <a:close/>
                <a:moveTo>
                  <a:pt x="599" y="835"/>
                </a:moveTo>
                <a:lnTo>
                  <a:pt x="599" y="835"/>
                </a:lnTo>
                <a:cubicBezTo>
                  <a:pt x="596" y="839"/>
                  <a:pt x="591" y="840"/>
                  <a:pt x="588" y="837"/>
                </a:cubicBezTo>
                <a:cubicBezTo>
                  <a:pt x="584" y="835"/>
                  <a:pt x="583" y="830"/>
                  <a:pt x="586" y="826"/>
                </a:cubicBezTo>
                <a:cubicBezTo>
                  <a:pt x="589" y="822"/>
                  <a:pt x="594" y="822"/>
                  <a:pt x="597" y="824"/>
                </a:cubicBezTo>
                <a:cubicBezTo>
                  <a:pt x="601" y="827"/>
                  <a:pt x="602" y="832"/>
                  <a:pt x="599" y="835"/>
                </a:cubicBezTo>
                <a:close/>
                <a:moveTo>
                  <a:pt x="553" y="901"/>
                </a:moveTo>
                <a:lnTo>
                  <a:pt x="488" y="992"/>
                </a:lnTo>
                <a:cubicBezTo>
                  <a:pt x="485" y="995"/>
                  <a:pt x="480" y="996"/>
                  <a:pt x="477" y="994"/>
                </a:cubicBezTo>
                <a:cubicBezTo>
                  <a:pt x="473" y="991"/>
                  <a:pt x="472" y="986"/>
                  <a:pt x="475" y="983"/>
                </a:cubicBezTo>
                <a:lnTo>
                  <a:pt x="540" y="891"/>
                </a:lnTo>
                <a:cubicBezTo>
                  <a:pt x="542" y="888"/>
                  <a:pt x="547" y="887"/>
                  <a:pt x="551" y="889"/>
                </a:cubicBezTo>
                <a:cubicBezTo>
                  <a:pt x="554" y="892"/>
                  <a:pt x="555" y="897"/>
                  <a:pt x="553" y="901"/>
                </a:cubicBezTo>
                <a:close/>
                <a:moveTo>
                  <a:pt x="442" y="1057"/>
                </a:moveTo>
                <a:lnTo>
                  <a:pt x="442" y="1057"/>
                </a:lnTo>
                <a:cubicBezTo>
                  <a:pt x="439" y="1061"/>
                  <a:pt x="434" y="1062"/>
                  <a:pt x="430" y="1059"/>
                </a:cubicBezTo>
                <a:cubicBezTo>
                  <a:pt x="427" y="1056"/>
                  <a:pt x="426" y="1051"/>
                  <a:pt x="429" y="1048"/>
                </a:cubicBezTo>
                <a:cubicBezTo>
                  <a:pt x="431" y="1044"/>
                  <a:pt x="436" y="1043"/>
                  <a:pt x="440" y="1046"/>
                </a:cubicBezTo>
                <a:cubicBezTo>
                  <a:pt x="443" y="1049"/>
                  <a:pt x="444" y="1054"/>
                  <a:pt x="442" y="1057"/>
                </a:cubicBezTo>
                <a:close/>
                <a:moveTo>
                  <a:pt x="395" y="1122"/>
                </a:moveTo>
                <a:lnTo>
                  <a:pt x="330" y="1214"/>
                </a:lnTo>
                <a:cubicBezTo>
                  <a:pt x="328" y="1217"/>
                  <a:pt x="323" y="1218"/>
                  <a:pt x="319" y="1216"/>
                </a:cubicBezTo>
                <a:cubicBezTo>
                  <a:pt x="316" y="1213"/>
                  <a:pt x="315" y="1208"/>
                  <a:pt x="317" y="1204"/>
                </a:cubicBezTo>
                <a:lnTo>
                  <a:pt x="382" y="1113"/>
                </a:lnTo>
                <a:cubicBezTo>
                  <a:pt x="385" y="1109"/>
                  <a:pt x="390" y="1109"/>
                  <a:pt x="393" y="1111"/>
                </a:cubicBezTo>
                <a:cubicBezTo>
                  <a:pt x="397" y="1114"/>
                  <a:pt x="398" y="1119"/>
                  <a:pt x="395" y="1122"/>
                </a:cubicBezTo>
                <a:close/>
                <a:moveTo>
                  <a:pt x="284" y="1279"/>
                </a:moveTo>
                <a:lnTo>
                  <a:pt x="284" y="1279"/>
                </a:lnTo>
                <a:cubicBezTo>
                  <a:pt x="282" y="1283"/>
                  <a:pt x="277" y="1283"/>
                  <a:pt x="273" y="1281"/>
                </a:cubicBezTo>
                <a:cubicBezTo>
                  <a:pt x="269" y="1278"/>
                  <a:pt x="269" y="1273"/>
                  <a:pt x="271" y="1270"/>
                </a:cubicBezTo>
                <a:cubicBezTo>
                  <a:pt x="274" y="1266"/>
                  <a:pt x="279" y="1265"/>
                  <a:pt x="282" y="1268"/>
                </a:cubicBezTo>
                <a:cubicBezTo>
                  <a:pt x="286" y="1270"/>
                  <a:pt x="287" y="1275"/>
                  <a:pt x="284" y="1279"/>
                </a:cubicBezTo>
                <a:close/>
                <a:moveTo>
                  <a:pt x="238" y="1344"/>
                </a:moveTo>
                <a:lnTo>
                  <a:pt x="173" y="1436"/>
                </a:lnTo>
                <a:cubicBezTo>
                  <a:pt x="170" y="1439"/>
                  <a:pt x="165" y="1440"/>
                  <a:pt x="162" y="1437"/>
                </a:cubicBezTo>
                <a:cubicBezTo>
                  <a:pt x="158" y="1435"/>
                  <a:pt x="157" y="1430"/>
                  <a:pt x="160" y="1426"/>
                </a:cubicBezTo>
                <a:lnTo>
                  <a:pt x="225" y="1335"/>
                </a:lnTo>
                <a:cubicBezTo>
                  <a:pt x="227" y="1331"/>
                  <a:pt x="232" y="1330"/>
                  <a:pt x="236" y="1333"/>
                </a:cubicBezTo>
                <a:cubicBezTo>
                  <a:pt x="240" y="1336"/>
                  <a:pt x="240" y="1341"/>
                  <a:pt x="238" y="1344"/>
                </a:cubicBezTo>
                <a:close/>
                <a:moveTo>
                  <a:pt x="127" y="1501"/>
                </a:moveTo>
                <a:lnTo>
                  <a:pt x="127" y="1501"/>
                </a:lnTo>
                <a:cubicBezTo>
                  <a:pt x="124" y="1504"/>
                  <a:pt x="119" y="1505"/>
                  <a:pt x="116" y="1503"/>
                </a:cubicBezTo>
                <a:cubicBezTo>
                  <a:pt x="112" y="1500"/>
                  <a:pt x="111" y="1495"/>
                  <a:pt x="114" y="1491"/>
                </a:cubicBezTo>
                <a:cubicBezTo>
                  <a:pt x="116" y="1488"/>
                  <a:pt x="121" y="1487"/>
                  <a:pt x="125" y="1490"/>
                </a:cubicBezTo>
                <a:cubicBezTo>
                  <a:pt x="128" y="1492"/>
                  <a:pt x="129" y="1497"/>
                  <a:pt x="127" y="1501"/>
                </a:cubicBezTo>
                <a:close/>
                <a:moveTo>
                  <a:pt x="80" y="1566"/>
                </a:moveTo>
                <a:lnTo>
                  <a:pt x="16" y="1657"/>
                </a:lnTo>
                <a:cubicBezTo>
                  <a:pt x="13" y="1661"/>
                  <a:pt x="8" y="1662"/>
                  <a:pt x="4" y="1659"/>
                </a:cubicBezTo>
                <a:cubicBezTo>
                  <a:pt x="1" y="1657"/>
                  <a:pt x="0" y="1652"/>
                  <a:pt x="3" y="1648"/>
                </a:cubicBezTo>
                <a:lnTo>
                  <a:pt x="67" y="1557"/>
                </a:lnTo>
                <a:cubicBezTo>
                  <a:pt x="70" y="1553"/>
                  <a:pt x="75" y="1552"/>
                  <a:pt x="78" y="1555"/>
                </a:cubicBezTo>
                <a:cubicBezTo>
                  <a:pt x="82" y="1557"/>
                  <a:pt x="83" y="1562"/>
                  <a:pt x="80" y="1566"/>
                </a:cubicBezTo>
                <a:close/>
              </a:path>
            </a:pathLst>
          </a:custGeom>
          <a:solidFill>
            <a:srgbClr val="000000"/>
          </a:solidFill>
          <a:ln w="15875">
            <a:solidFill>
              <a:srgbClr val="000000"/>
            </a:solidFill>
            <a:bevel/>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0442" name="Rectangle 48">
            <a:extLst>
              <a:ext uri="{FF2B5EF4-FFF2-40B4-BE49-F238E27FC236}">
                <a16:creationId xmlns:a16="http://schemas.microsoft.com/office/drawing/2014/main" id="{363C85E4-9409-7749-B277-38943DD988BD}"/>
              </a:ext>
            </a:extLst>
          </p:cNvPr>
          <p:cNvSpPr>
            <a:spLocks noChangeArrowheads="1"/>
          </p:cNvSpPr>
          <p:nvPr/>
        </p:nvSpPr>
        <p:spPr bwMode="auto">
          <a:xfrm>
            <a:off x="495300" y="3894138"/>
            <a:ext cx="4470400" cy="1524000"/>
          </a:xfrm>
          <a:prstGeom prst="rect">
            <a:avLst/>
          </a:prstGeom>
          <a:solidFill>
            <a:srgbClr val="FFBFD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6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0443" name="Rectangle 49">
            <a:extLst>
              <a:ext uri="{FF2B5EF4-FFF2-40B4-BE49-F238E27FC236}">
                <a16:creationId xmlns:a16="http://schemas.microsoft.com/office/drawing/2014/main" id="{58799587-1A51-8E4A-BB5B-49955084EDD6}"/>
              </a:ext>
            </a:extLst>
          </p:cNvPr>
          <p:cNvSpPr>
            <a:spLocks noChangeArrowheads="1"/>
          </p:cNvSpPr>
          <p:nvPr/>
        </p:nvSpPr>
        <p:spPr bwMode="auto">
          <a:xfrm>
            <a:off x="495300" y="3894138"/>
            <a:ext cx="4470400" cy="1524000"/>
          </a:xfrm>
          <a:prstGeom prst="rect">
            <a:avLst/>
          </a:prstGeom>
          <a:noFill/>
          <a:ln w="15875"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0444" name="Rectangle 50">
            <a:extLst>
              <a:ext uri="{FF2B5EF4-FFF2-40B4-BE49-F238E27FC236}">
                <a16:creationId xmlns:a16="http://schemas.microsoft.com/office/drawing/2014/main" id="{66DD7BFF-D580-344C-9D56-40F53F4F52AA}"/>
              </a:ext>
            </a:extLst>
          </p:cNvPr>
          <p:cNvSpPr>
            <a:spLocks noChangeArrowheads="1"/>
          </p:cNvSpPr>
          <p:nvPr/>
        </p:nvSpPr>
        <p:spPr bwMode="auto">
          <a:xfrm>
            <a:off x="593725" y="3979863"/>
            <a:ext cx="133508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Thread Warp</a:t>
            </a:r>
          </a:p>
        </p:txBody>
      </p:sp>
      <p:sp>
        <p:nvSpPr>
          <p:cNvPr id="60445" name="Rectangle 51">
            <a:extLst>
              <a:ext uri="{FF2B5EF4-FFF2-40B4-BE49-F238E27FC236}">
                <a16:creationId xmlns:a16="http://schemas.microsoft.com/office/drawing/2014/main" id="{6453B316-F686-6441-A541-375BA34547F5}"/>
              </a:ext>
            </a:extLst>
          </p:cNvPr>
          <p:cNvSpPr>
            <a:spLocks noChangeArrowheads="1"/>
          </p:cNvSpPr>
          <p:nvPr/>
        </p:nvSpPr>
        <p:spPr bwMode="auto">
          <a:xfrm>
            <a:off x="801688" y="4383088"/>
            <a:ext cx="812800" cy="831850"/>
          </a:xfrm>
          <a:prstGeom prst="rect">
            <a:avLst/>
          </a:prstGeom>
          <a:solidFill>
            <a:srgbClr val="FFEAF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0446" name="Rectangle 52">
            <a:extLst>
              <a:ext uri="{FF2B5EF4-FFF2-40B4-BE49-F238E27FC236}">
                <a16:creationId xmlns:a16="http://schemas.microsoft.com/office/drawing/2014/main" id="{1E282D03-3815-1F48-A465-CF4AD19F2557}"/>
              </a:ext>
            </a:extLst>
          </p:cNvPr>
          <p:cNvSpPr>
            <a:spLocks noChangeArrowheads="1"/>
          </p:cNvSpPr>
          <p:nvPr/>
        </p:nvSpPr>
        <p:spPr bwMode="auto">
          <a:xfrm>
            <a:off x="801688" y="4383088"/>
            <a:ext cx="812800" cy="831850"/>
          </a:xfrm>
          <a:prstGeom prst="rect">
            <a:avLst/>
          </a:prstGeom>
          <a:noFill/>
          <a:ln w="15875"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0447" name="Rectangle 53">
            <a:extLst>
              <a:ext uri="{FF2B5EF4-FFF2-40B4-BE49-F238E27FC236}">
                <a16:creationId xmlns:a16="http://schemas.microsoft.com/office/drawing/2014/main" id="{733C4935-FE97-7341-A634-077BE036F566}"/>
              </a:ext>
            </a:extLst>
          </p:cNvPr>
          <p:cNvSpPr>
            <a:spLocks noChangeArrowheads="1"/>
          </p:cNvSpPr>
          <p:nvPr/>
        </p:nvSpPr>
        <p:spPr bwMode="auto">
          <a:xfrm>
            <a:off x="889000" y="4389438"/>
            <a:ext cx="6413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Scalar</a:t>
            </a:r>
          </a:p>
        </p:txBody>
      </p:sp>
      <p:sp>
        <p:nvSpPr>
          <p:cNvPr id="60448" name="Rectangle 54">
            <a:extLst>
              <a:ext uri="{FF2B5EF4-FFF2-40B4-BE49-F238E27FC236}">
                <a16:creationId xmlns:a16="http://schemas.microsoft.com/office/drawing/2014/main" id="{44F3580A-4AA8-7247-9C95-B602EC01DB8F}"/>
              </a:ext>
            </a:extLst>
          </p:cNvPr>
          <p:cNvSpPr>
            <a:spLocks noChangeArrowheads="1"/>
          </p:cNvSpPr>
          <p:nvPr/>
        </p:nvSpPr>
        <p:spPr bwMode="auto">
          <a:xfrm>
            <a:off x="855663" y="4651375"/>
            <a:ext cx="72548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Thread</a:t>
            </a:r>
          </a:p>
        </p:txBody>
      </p:sp>
      <p:sp>
        <p:nvSpPr>
          <p:cNvPr id="60449" name="Rectangle 55">
            <a:extLst>
              <a:ext uri="{FF2B5EF4-FFF2-40B4-BE49-F238E27FC236}">
                <a16:creationId xmlns:a16="http://schemas.microsoft.com/office/drawing/2014/main" id="{94D0BDC2-2D31-DC49-AE0E-8CBDE43388C0}"/>
              </a:ext>
            </a:extLst>
          </p:cNvPr>
          <p:cNvSpPr>
            <a:spLocks noChangeArrowheads="1"/>
          </p:cNvSpPr>
          <p:nvPr/>
        </p:nvSpPr>
        <p:spPr bwMode="auto">
          <a:xfrm>
            <a:off x="1101725" y="4930775"/>
            <a:ext cx="2571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W</a:t>
            </a:r>
          </a:p>
        </p:txBody>
      </p:sp>
      <p:sp>
        <p:nvSpPr>
          <p:cNvPr id="60450" name="Rectangle 56">
            <a:extLst>
              <a:ext uri="{FF2B5EF4-FFF2-40B4-BE49-F238E27FC236}">
                <a16:creationId xmlns:a16="http://schemas.microsoft.com/office/drawing/2014/main" id="{7E4E4E02-20B2-3E47-87AE-4F8836B68D0E}"/>
              </a:ext>
            </a:extLst>
          </p:cNvPr>
          <p:cNvSpPr>
            <a:spLocks noChangeArrowheads="1"/>
          </p:cNvSpPr>
          <p:nvPr/>
        </p:nvSpPr>
        <p:spPr bwMode="auto">
          <a:xfrm>
            <a:off x="1614488" y="4383088"/>
            <a:ext cx="811212" cy="831850"/>
          </a:xfrm>
          <a:prstGeom prst="rect">
            <a:avLst/>
          </a:prstGeom>
          <a:solidFill>
            <a:srgbClr val="FFEAF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0451" name="Rectangle 57">
            <a:extLst>
              <a:ext uri="{FF2B5EF4-FFF2-40B4-BE49-F238E27FC236}">
                <a16:creationId xmlns:a16="http://schemas.microsoft.com/office/drawing/2014/main" id="{83791836-D116-0541-9941-7A3D0A083DE3}"/>
              </a:ext>
            </a:extLst>
          </p:cNvPr>
          <p:cNvSpPr>
            <a:spLocks noChangeArrowheads="1"/>
          </p:cNvSpPr>
          <p:nvPr/>
        </p:nvSpPr>
        <p:spPr bwMode="auto">
          <a:xfrm>
            <a:off x="1614488" y="4383088"/>
            <a:ext cx="811212" cy="831850"/>
          </a:xfrm>
          <a:prstGeom prst="rect">
            <a:avLst/>
          </a:prstGeom>
          <a:noFill/>
          <a:ln w="15875"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0452" name="Rectangle 58">
            <a:extLst>
              <a:ext uri="{FF2B5EF4-FFF2-40B4-BE49-F238E27FC236}">
                <a16:creationId xmlns:a16="http://schemas.microsoft.com/office/drawing/2014/main" id="{1BBE62AA-3F4C-D848-BF3A-957FFF67618D}"/>
              </a:ext>
            </a:extLst>
          </p:cNvPr>
          <p:cNvSpPr>
            <a:spLocks noChangeArrowheads="1"/>
          </p:cNvSpPr>
          <p:nvPr/>
        </p:nvSpPr>
        <p:spPr bwMode="auto">
          <a:xfrm>
            <a:off x="1692275" y="4389438"/>
            <a:ext cx="6413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Scalar</a:t>
            </a:r>
          </a:p>
        </p:txBody>
      </p:sp>
      <p:sp>
        <p:nvSpPr>
          <p:cNvPr id="60453" name="Rectangle 59">
            <a:extLst>
              <a:ext uri="{FF2B5EF4-FFF2-40B4-BE49-F238E27FC236}">
                <a16:creationId xmlns:a16="http://schemas.microsoft.com/office/drawing/2014/main" id="{798239A2-05EC-F947-9A33-7688EA7F9C47}"/>
              </a:ext>
            </a:extLst>
          </p:cNvPr>
          <p:cNvSpPr>
            <a:spLocks noChangeArrowheads="1"/>
          </p:cNvSpPr>
          <p:nvPr/>
        </p:nvSpPr>
        <p:spPr bwMode="auto">
          <a:xfrm>
            <a:off x="1658938" y="4651375"/>
            <a:ext cx="72548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Thread</a:t>
            </a:r>
          </a:p>
        </p:txBody>
      </p:sp>
      <p:sp>
        <p:nvSpPr>
          <p:cNvPr id="60454" name="Rectangle 60">
            <a:extLst>
              <a:ext uri="{FF2B5EF4-FFF2-40B4-BE49-F238E27FC236}">
                <a16:creationId xmlns:a16="http://schemas.microsoft.com/office/drawing/2014/main" id="{DB7AE11D-313C-2A4E-A2C2-C9D320BD5D73}"/>
              </a:ext>
            </a:extLst>
          </p:cNvPr>
          <p:cNvSpPr>
            <a:spLocks noChangeArrowheads="1"/>
          </p:cNvSpPr>
          <p:nvPr/>
        </p:nvSpPr>
        <p:spPr bwMode="auto">
          <a:xfrm>
            <a:off x="1938338" y="4930775"/>
            <a:ext cx="18573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X</a:t>
            </a:r>
          </a:p>
        </p:txBody>
      </p:sp>
      <p:sp>
        <p:nvSpPr>
          <p:cNvPr id="60455" name="Rectangle 61">
            <a:extLst>
              <a:ext uri="{FF2B5EF4-FFF2-40B4-BE49-F238E27FC236}">
                <a16:creationId xmlns:a16="http://schemas.microsoft.com/office/drawing/2014/main" id="{FE209947-DBEC-D747-A51A-A33A85B27215}"/>
              </a:ext>
            </a:extLst>
          </p:cNvPr>
          <p:cNvSpPr>
            <a:spLocks noChangeArrowheads="1"/>
          </p:cNvSpPr>
          <p:nvPr/>
        </p:nvSpPr>
        <p:spPr bwMode="auto">
          <a:xfrm>
            <a:off x="2425700" y="4383088"/>
            <a:ext cx="812800" cy="831850"/>
          </a:xfrm>
          <a:prstGeom prst="rect">
            <a:avLst/>
          </a:prstGeom>
          <a:solidFill>
            <a:srgbClr val="FFEAF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0456" name="Rectangle 62">
            <a:extLst>
              <a:ext uri="{FF2B5EF4-FFF2-40B4-BE49-F238E27FC236}">
                <a16:creationId xmlns:a16="http://schemas.microsoft.com/office/drawing/2014/main" id="{1ABB1B38-1878-F748-AE83-9819889134D6}"/>
              </a:ext>
            </a:extLst>
          </p:cNvPr>
          <p:cNvSpPr>
            <a:spLocks noChangeArrowheads="1"/>
          </p:cNvSpPr>
          <p:nvPr/>
        </p:nvSpPr>
        <p:spPr bwMode="auto">
          <a:xfrm>
            <a:off x="2425700" y="4383088"/>
            <a:ext cx="812800" cy="831850"/>
          </a:xfrm>
          <a:prstGeom prst="rect">
            <a:avLst/>
          </a:prstGeom>
          <a:noFill/>
          <a:ln w="15875"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0457" name="Rectangle 63">
            <a:extLst>
              <a:ext uri="{FF2B5EF4-FFF2-40B4-BE49-F238E27FC236}">
                <a16:creationId xmlns:a16="http://schemas.microsoft.com/office/drawing/2014/main" id="{DD61E55A-0853-9747-B63A-C01081CFA01E}"/>
              </a:ext>
            </a:extLst>
          </p:cNvPr>
          <p:cNvSpPr>
            <a:spLocks noChangeArrowheads="1"/>
          </p:cNvSpPr>
          <p:nvPr/>
        </p:nvSpPr>
        <p:spPr bwMode="auto">
          <a:xfrm>
            <a:off x="2511425" y="4389438"/>
            <a:ext cx="6413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Scalar</a:t>
            </a:r>
          </a:p>
        </p:txBody>
      </p:sp>
      <p:sp>
        <p:nvSpPr>
          <p:cNvPr id="60458" name="Rectangle 64">
            <a:extLst>
              <a:ext uri="{FF2B5EF4-FFF2-40B4-BE49-F238E27FC236}">
                <a16:creationId xmlns:a16="http://schemas.microsoft.com/office/drawing/2014/main" id="{755422D9-2A6E-0147-AFBC-0D28EFE7A476}"/>
              </a:ext>
            </a:extLst>
          </p:cNvPr>
          <p:cNvSpPr>
            <a:spLocks noChangeArrowheads="1"/>
          </p:cNvSpPr>
          <p:nvPr/>
        </p:nvSpPr>
        <p:spPr bwMode="auto">
          <a:xfrm>
            <a:off x="2478088" y="4651375"/>
            <a:ext cx="72548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Thread</a:t>
            </a:r>
          </a:p>
        </p:txBody>
      </p:sp>
      <p:sp>
        <p:nvSpPr>
          <p:cNvPr id="60459" name="Rectangle 65">
            <a:extLst>
              <a:ext uri="{FF2B5EF4-FFF2-40B4-BE49-F238E27FC236}">
                <a16:creationId xmlns:a16="http://schemas.microsoft.com/office/drawing/2014/main" id="{54DD468C-A4FB-274C-95BC-2C299E704BED}"/>
              </a:ext>
            </a:extLst>
          </p:cNvPr>
          <p:cNvSpPr>
            <a:spLocks noChangeArrowheads="1"/>
          </p:cNvSpPr>
          <p:nvPr/>
        </p:nvSpPr>
        <p:spPr bwMode="auto">
          <a:xfrm>
            <a:off x="2757488" y="4930775"/>
            <a:ext cx="18573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Y</a:t>
            </a:r>
          </a:p>
        </p:txBody>
      </p:sp>
      <p:sp>
        <p:nvSpPr>
          <p:cNvPr id="60460" name="Rectangle 66">
            <a:extLst>
              <a:ext uri="{FF2B5EF4-FFF2-40B4-BE49-F238E27FC236}">
                <a16:creationId xmlns:a16="http://schemas.microsoft.com/office/drawing/2014/main" id="{2B2D306F-36C7-2949-899E-69334302A951}"/>
              </a:ext>
            </a:extLst>
          </p:cNvPr>
          <p:cNvSpPr>
            <a:spLocks noChangeArrowheads="1"/>
          </p:cNvSpPr>
          <p:nvPr/>
        </p:nvSpPr>
        <p:spPr bwMode="auto">
          <a:xfrm>
            <a:off x="3949700" y="4383088"/>
            <a:ext cx="812800" cy="831850"/>
          </a:xfrm>
          <a:prstGeom prst="rect">
            <a:avLst/>
          </a:prstGeom>
          <a:solidFill>
            <a:srgbClr val="FFEAF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0461" name="Rectangle 67">
            <a:extLst>
              <a:ext uri="{FF2B5EF4-FFF2-40B4-BE49-F238E27FC236}">
                <a16:creationId xmlns:a16="http://schemas.microsoft.com/office/drawing/2014/main" id="{642C6B63-933B-3C49-A265-E5B07C5ABA31}"/>
              </a:ext>
            </a:extLst>
          </p:cNvPr>
          <p:cNvSpPr>
            <a:spLocks noChangeArrowheads="1"/>
          </p:cNvSpPr>
          <p:nvPr/>
        </p:nvSpPr>
        <p:spPr bwMode="auto">
          <a:xfrm>
            <a:off x="3949700" y="4383088"/>
            <a:ext cx="812800" cy="831850"/>
          </a:xfrm>
          <a:prstGeom prst="rect">
            <a:avLst/>
          </a:prstGeom>
          <a:noFill/>
          <a:ln w="15875"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0462" name="Rectangle 68">
            <a:extLst>
              <a:ext uri="{FF2B5EF4-FFF2-40B4-BE49-F238E27FC236}">
                <a16:creationId xmlns:a16="http://schemas.microsoft.com/office/drawing/2014/main" id="{60F0AAAF-88D8-6C46-858D-E4C6F2B5001B}"/>
              </a:ext>
            </a:extLst>
          </p:cNvPr>
          <p:cNvSpPr>
            <a:spLocks noChangeArrowheads="1"/>
          </p:cNvSpPr>
          <p:nvPr/>
        </p:nvSpPr>
        <p:spPr bwMode="auto">
          <a:xfrm>
            <a:off x="4037013" y="4389438"/>
            <a:ext cx="6413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Scalar</a:t>
            </a:r>
          </a:p>
        </p:txBody>
      </p:sp>
      <p:sp>
        <p:nvSpPr>
          <p:cNvPr id="60463" name="Rectangle 69">
            <a:extLst>
              <a:ext uri="{FF2B5EF4-FFF2-40B4-BE49-F238E27FC236}">
                <a16:creationId xmlns:a16="http://schemas.microsoft.com/office/drawing/2014/main" id="{46D5A122-A3E9-1A4A-ABED-8C97C69BF2A3}"/>
              </a:ext>
            </a:extLst>
          </p:cNvPr>
          <p:cNvSpPr>
            <a:spLocks noChangeArrowheads="1"/>
          </p:cNvSpPr>
          <p:nvPr/>
        </p:nvSpPr>
        <p:spPr bwMode="auto">
          <a:xfrm>
            <a:off x="4003675" y="4651375"/>
            <a:ext cx="72548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Thread</a:t>
            </a:r>
          </a:p>
        </p:txBody>
      </p:sp>
      <p:sp>
        <p:nvSpPr>
          <p:cNvPr id="60464" name="Rectangle 70">
            <a:extLst>
              <a:ext uri="{FF2B5EF4-FFF2-40B4-BE49-F238E27FC236}">
                <a16:creationId xmlns:a16="http://schemas.microsoft.com/office/drawing/2014/main" id="{980A28B6-AC6E-084B-9770-9569D6DE595F}"/>
              </a:ext>
            </a:extLst>
          </p:cNvPr>
          <p:cNvSpPr>
            <a:spLocks noChangeArrowheads="1"/>
          </p:cNvSpPr>
          <p:nvPr/>
        </p:nvSpPr>
        <p:spPr bwMode="auto">
          <a:xfrm>
            <a:off x="4281488" y="4930775"/>
            <a:ext cx="15716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Z</a:t>
            </a:r>
          </a:p>
        </p:txBody>
      </p:sp>
      <p:sp>
        <p:nvSpPr>
          <p:cNvPr id="60465" name="Freeform 71">
            <a:extLst>
              <a:ext uri="{FF2B5EF4-FFF2-40B4-BE49-F238E27FC236}">
                <a16:creationId xmlns:a16="http://schemas.microsoft.com/office/drawing/2014/main" id="{D337C481-ACB1-C74F-A582-E49B38DB623E}"/>
              </a:ext>
            </a:extLst>
          </p:cNvPr>
          <p:cNvSpPr>
            <a:spLocks/>
          </p:cNvSpPr>
          <p:nvPr/>
        </p:nvSpPr>
        <p:spPr bwMode="auto">
          <a:xfrm>
            <a:off x="3340100" y="4783138"/>
            <a:ext cx="50800" cy="50800"/>
          </a:xfrm>
          <a:custGeom>
            <a:avLst/>
            <a:gdLst>
              <a:gd name="T0" fmla="*/ 0 w 49"/>
              <a:gd name="T1" fmla="*/ 2147483647 h 49"/>
              <a:gd name="T2" fmla="*/ 2147483647 w 49"/>
              <a:gd name="T3" fmla="*/ 0 h 49"/>
              <a:gd name="T4" fmla="*/ 2147483647 w 49"/>
              <a:gd name="T5" fmla="*/ 2147483647 h 49"/>
              <a:gd name="T6" fmla="*/ 2147483647 w 49"/>
              <a:gd name="T7" fmla="*/ 2147483647 h 49"/>
              <a:gd name="T8" fmla="*/ 2147483647 w 49"/>
              <a:gd name="T9" fmla="*/ 2147483647 h 49"/>
              <a:gd name="T10" fmla="*/ 0 w 49"/>
              <a:gd name="T11" fmla="*/ 2147483647 h 49"/>
              <a:gd name="T12" fmla="*/ 0 60000 65536"/>
              <a:gd name="T13" fmla="*/ 0 60000 65536"/>
              <a:gd name="T14" fmla="*/ 0 60000 65536"/>
              <a:gd name="T15" fmla="*/ 0 60000 65536"/>
              <a:gd name="T16" fmla="*/ 0 60000 65536"/>
              <a:gd name="T17" fmla="*/ 0 60000 65536"/>
              <a:gd name="T18" fmla="*/ 0 w 49"/>
              <a:gd name="T19" fmla="*/ 0 h 49"/>
              <a:gd name="T20" fmla="*/ 49 w 49"/>
              <a:gd name="T21" fmla="*/ 49 h 49"/>
            </a:gdLst>
            <a:ahLst/>
            <a:cxnLst>
              <a:cxn ang="T12">
                <a:pos x="T0" y="T1"/>
              </a:cxn>
              <a:cxn ang="T13">
                <a:pos x="T2" y="T3"/>
              </a:cxn>
              <a:cxn ang="T14">
                <a:pos x="T4" y="T5"/>
              </a:cxn>
              <a:cxn ang="T15">
                <a:pos x="T6" y="T7"/>
              </a:cxn>
              <a:cxn ang="T16">
                <a:pos x="T8" y="T9"/>
              </a:cxn>
              <a:cxn ang="T17">
                <a:pos x="T10" y="T11"/>
              </a:cxn>
            </a:cxnLst>
            <a:rect l="T18" t="T19" r="T20" b="T21"/>
            <a:pathLst>
              <a:path w="49" h="49">
                <a:moveTo>
                  <a:pt x="0" y="25"/>
                </a:moveTo>
                <a:cubicBezTo>
                  <a:pt x="0" y="11"/>
                  <a:pt x="11" y="0"/>
                  <a:pt x="24" y="0"/>
                </a:cubicBezTo>
                <a:cubicBezTo>
                  <a:pt x="38" y="0"/>
                  <a:pt x="49" y="11"/>
                  <a:pt x="49" y="25"/>
                </a:cubicBezTo>
                <a:cubicBezTo>
                  <a:pt x="49" y="25"/>
                  <a:pt x="49" y="25"/>
                  <a:pt x="49" y="25"/>
                </a:cubicBezTo>
                <a:cubicBezTo>
                  <a:pt x="49" y="38"/>
                  <a:pt x="38" y="49"/>
                  <a:pt x="24" y="49"/>
                </a:cubicBezTo>
                <a:cubicBezTo>
                  <a:pt x="11" y="49"/>
                  <a:pt x="0" y="38"/>
                  <a:pt x="0" y="25"/>
                </a:cubicBezTo>
              </a:path>
            </a:pathLst>
          </a:custGeom>
          <a:solidFill>
            <a:srgbClr val="000000"/>
          </a:solidFill>
          <a:ln w="0">
            <a:solidFill>
              <a:srgbClr val="000000"/>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0466" name="Freeform 72">
            <a:extLst>
              <a:ext uri="{FF2B5EF4-FFF2-40B4-BE49-F238E27FC236}">
                <a16:creationId xmlns:a16="http://schemas.microsoft.com/office/drawing/2014/main" id="{CF82DD21-3FEE-2F47-B1A5-D97C3A0FB990}"/>
              </a:ext>
            </a:extLst>
          </p:cNvPr>
          <p:cNvSpPr>
            <a:spLocks/>
          </p:cNvSpPr>
          <p:nvPr/>
        </p:nvSpPr>
        <p:spPr bwMode="auto">
          <a:xfrm>
            <a:off x="3340100" y="4783138"/>
            <a:ext cx="50800" cy="50800"/>
          </a:xfrm>
          <a:custGeom>
            <a:avLst/>
            <a:gdLst>
              <a:gd name="T0" fmla="*/ 0 w 32"/>
              <a:gd name="T1" fmla="*/ 2147483647 h 32"/>
              <a:gd name="T2" fmla="*/ 2147483647 w 32"/>
              <a:gd name="T3" fmla="*/ 0 h 32"/>
              <a:gd name="T4" fmla="*/ 2147483647 w 32"/>
              <a:gd name="T5" fmla="*/ 2147483647 h 32"/>
              <a:gd name="T6" fmla="*/ 2147483647 w 32"/>
              <a:gd name="T7" fmla="*/ 2147483647 h 32"/>
              <a:gd name="T8" fmla="*/ 2147483647 w 32"/>
              <a:gd name="T9" fmla="*/ 2147483647 h 32"/>
              <a:gd name="T10" fmla="*/ 0 w 32"/>
              <a:gd name="T11" fmla="*/ 2147483647 h 32"/>
              <a:gd name="T12" fmla="*/ 0 60000 65536"/>
              <a:gd name="T13" fmla="*/ 0 60000 65536"/>
              <a:gd name="T14" fmla="*/ 0 60000 65536"/>
              <a:gd name="T15" fmla="*/ 0 60000 65536"/>
              <a:gd name="T16" fmla="*/ 0 60000 65536"/>
              <a:gd name="T17" fmla="*/ 0 60000 65536"/>
              <a:gd name="T18" fmla="*/ 0 w 32"/>
              <a:gd name="T19" fmla="*/ 0 h 32"/>
              <a:gd name="T20" fmla="*/ 32 w 32"/>
              <a:gd name="T21" fmla="*/ 32 h 32"/>
            </a:gdLst>
            <a:ahLst/>
            <a:cxnLst>
              <a:cxn ang="T12">
                <a:pos x="T0" y="T1"/>
              </a:cxn>
              <a:cxn ang="T13">
                <a:pos x="T2" y="T3"/>
              </a:cxn>
              <a:cxn ang="T14">
                <a:pos x="T4" y="T5"/>
              </a:cxn>
              <a:cxn ang="T15">
                <a:pos x="T6" y="T7"/>
              </a:cxn>
              <a:cxn ang="T16">
                <a:pos x="T8" y="T9"/>
              </a:cxn>
              <a:cxn ang="T17">
                <a:pos x="T10" y="T11"/>
              </a:cxn>
            </a:cxnLst>
            <a:rect l="T18" t="T19" r="T20" b="T21"/>
            <a:pathLst>
              <a:path w="32" h="32">
                <a:moveTo>
                  <a:pt x="0" y="16"/>
                </a:moveTo>
                <a:cubicBezTo>
                  <a:pt x="0" y="7"/>
                  <a:pt x="7" y="0"/>
                  <a:pt x="16" y="0"/>
                </a:cubicBezTo>
                <a:cubicBezTo>
                  <a:pt x="25" y="0"/>
                  <a:pt x="32" y="7"/>
                  <a:pt x="32" y="16"/>
                </a:cubicBezTo>
                <a:cubicBezTo>
                  <a:pt x="32" y="16"/>
                  <a:pt x="32" y="16"/>
                  <a:pt x="32" y="16"/>
                </a:cubicBezTo>
                <a:cubicBezTo>
                  <a:pt x="32" y="25"/>
                  <a:pt x="25" y="32"/>
                  <a:pt x="16" y="32"/>
                </a:cubicBezTo>
                <a:cubicBezTo>
                  <a:pt x="7" y="32"/>
                  <a:pt x="0" y="25"/>
                  <a:pt x="0" y="16"/>
                </a:cubicBezTo>
              </a:path>
            </a:pathLst>
          </a:custGeom>
          <a:noFill/>
          <a:ln w="4763"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0467" name="Freeform 73">
            <a:extLst>
              <a:ext uri="{FF2B5EF4-FFF2-40B4-BE49-F238E27FC236}">
                <a16:creationId xmlns:a16="http://schemas.microsoft.com/office/drawing/2014/main" id="{7D65F2A6-375A-4A43-A6E6-1BBB3C803BE6}"/>
              </a:ext>
            </a:extLst>
          </p:cNvPr>
          <p:cNvSpPr>
            <a:spLocks/>
          </p:cNvSpPr>
          <p:nvPr/>
        </p:nvSpPr>
        <p:spPr bwMode="auto">
          <a:xfrm>
            <a:off x="3543300" y="4783138"/>
            <a:ext cx="50800" cy="50800"/>
          </a:xfrm>
          <a:custGeom>
            <a:avLst/>
            <a:gdLst>
              <a:gd name="T0" fmla="*/ 0 w 49"/>
              <a:gd name="T1" fmla="*/ 2147483647 h 49"/>
              <a:gd name="T2" fmla="*/ 2147483647 w 49"/>
              <a:gd name="T3" fmla="*/ 0 h 49"/>
              <a:gd name="T4" fmla="*/ 2147483647 w 49"/>
              <a:gd name="T5" fmla="*/ 2147483647 h 49"/>
              <a:gd name="T6" fmla="*/ 2147483647 w 49"/>
              <a:gd name="T7" fmla="*/ 2147483647 h 49"/>
              <a:gd name="T8" fmla="*/ 2147483647 w 49"/>
              <a:gd name="T9" fmla="*/ 2147483647 h 49"/>
              <a:gd name="T10" fmla="*/ 0 w 49"/>
              <a:gd name="T11" fmla="*/ 2147483647 h 49"/>
              <a:gd name="T12" fmla="*/ 0 60000 65536"/>
              <a:gd name="T13" fmla="*/ 0 60000 65536"/>
              <a:gd name="T14" fmla="*/ 0 60000 65536"/>
              <a:gd name="T15" fmla="*/ 0 60000 65536"/>
              <a:gd name="T16" fmla="*/ 0 60000 65536"/>
              <a:gd name="T17" fmla="*/ 0 60000 65536"/>
              <a:gd name="T18" fmla="*/ 0 w 49"/>
              <a:gd name="T19" fmla="*/ 0 h 49"/>
              <a:gd name="T20" fmla="*/ 49 w 49"/>
              <a:gd name="T21" fmla="*/ 49 h 49"/>
            </a:gdLst>
            <a:ahLst/>
            <a:cxnLst>
              <a:cxn ang="T12">
                <a:pos x="T0" y="T1"/>
              </a:cxn>
              <a:cxn ang="T13">
                <a:pos x="T2" y="T3"/>
              </a:cxn>
              <a:cxn ang="T14">
                <a:pos x="T4" y="T5"/>
              </a:cxn>
              <a:cxn ang="T15">
                <a:pos x="T6" y="T7"/>
              </a:cxn>
              <a:cxn ang="T16">
                <a:pos x="T8" y="T9"/>
              </a:cxn>
              <a:cxn ang="T17">
                <a:pos x="T10" y="T11"/>
              </a:cxn>
            </a:cxnLst>
            <a:rect l="T18" t="T19" r="T20" b="T21"/>
            <a:pathLst>
              <a:path w="49" h="49">
                <a:moveTo>
                  <a:pt x="0" y="25"/>
                </a:moveTo>
                <a:cubicBezTo>
                  <a:pt x="0" y="11"/>
                  <a:pt x="11" y="0"/>
                  <a:pt x="25" y="0"/>
                </a:cubicBezTo>
                <a:cubicBezTo>
                  <a:pt x="38" y="0"/>
                  <a:pt x="49" y="11"/>
                  <a:pt x="49" y="25"/>
                </a:cubicBezTo>
                <a:cubicBezTo>
                  <a:pt x="49" y="25"/>
                  <a:pt x="49" y="25"/>
                  <a:pt x="49" y="25"/>
                </a:cubicBezTo>
                <a:cubicBezTo>
                  <a:pt x="49" y="38"/>
                  <a:pt x="38" y="49"/>
                  <a:pt x="25" y="49"/>
                </a:cubicBezTo>
                <a:cubicBezTo>
                  <a:pt x="11" y="49"/>
                  <a:pt x="0" y="38"/>
                  <a:pt x="0" y="25"/>
                </a:cubicBezTo>
              </a:path>
            </a:pathLst>
          </a:custGeom>
          <a:solidFill>
            <a:srgbClr val="000000"/>
          </a:solidFill>
          <a:ln w="0">
            <a:solidFill>
              <a:srgbClr val="000000"/>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0468" name="Freeform 74">
            <a:extLst>
              <a:ext uri="{FF2B5EF4-FFF2-40B4-BE49-F238E27FC236}">
                <a16:creationId xmlns:a16="http://schemas.microsoft.com/office/drawing/2014/main" id="{7BC13D82-2819-2D4C-96DC-DC5D5DA0AD93}"/>
              </a:ext>
            </a:extLst>
          </p:cNvPr>
          <p:cNvSpPr>
            <a:spLocks/>
          </p:cNvSpPr>
          <p:nvPr/>
        </p:nvSpPr>
        <p:spPr bwMode="auto">
          <a:xfrm>
            <a:off x="3543300" y="4783138"/>
            <a:ext cx="50800" cy="50800"/>
          </a:xfrm>
          <a:custGeom>
            <a:avLst/>
            <a:gdLst>
              <a:gd name="T0" fmla="*/ 0 w 32"/>
              <a:gd name="T1" fmla="*/ 2147483647 h 32"/>
              <a:gd name="T2" fmla="*/ 2147483647 w 32"/>
              <a:gd name="T3" fmla="*/ 0 h 32"/>
              <a:gd name="T4" fmla="*/ 2147483647 w 32"/>
              <a:gd name="T5" fmla="*/ 2147483647 h 32"/>
              <a:gd name="T6" fmla="*/ 2147483647 w 32"/>
              <a:gd name="T7" fmla="*/ 2147483647 h 32"/>
              <a:gd name="T8" fmla="*/ 2147483647 w 32"/>
              <a:gd name="T9" fmla="*/ 2147483647 h 32"/>
              <a:gd name="T10" fmla="*/ 0 w 32"/>
              <a:gd name="T11" fmla="*/ 2147483647 h 32"/>
              <a:gd name="T12" fmla="*/ 0 60000 65536"/>
              <a:gd name="T13" fmla="*/ 0 60000 65536"/>
              <a:gd name="T14" fmla="*/ 0 60000 65536"/>
              <a:gd name="T15" fmla="*/ 0 60000 65536"/>
              <a:gd name="T16" fmla="*/ 0 60000 65536"/>
              <a:gd name="T17" fmla="*/ 0 60000 65536"/>
              <a:gd name="T18" fmla="*/ 0 w 32"/>
              <a:gd name="T19" fmla="*/ 0 h 32"/>
              <a:gd name="T20" fmla="*/ 32 w 32"/>
              <a:gd name="T21" fmla="*/ 32 h 32"/>
            </a:gdLst>
            <a:ahLst/>
            <a:cxnLst>
              <a:cxn ang="T12">
                <a:pos x="T0" y="T1"/>
              </a:cxn>
              <a:cxn ang="T13">
                <a:pos x="T2" y="T3"/>
              </a:cxn>
              <a:cxn ang="T14">
                <a:pos x="T4" y="T5"/>
              </a:cxn>
              <a:cxn ang="T15">
                <a:pos x="T6" y="T7"/>
              </a:cxn>
              <a:cxn ang="T16">
                <a:pos x="T8" y="T9"/>
              </a:cxn>
              <a:cxn ang="T17">
                <a:pos x="T10" y="T11"/>
              </a:cxn>
            </a:cxnLst>
            <a:rect l="T18" t="T19" r="T20" b="T21"/>
            <a:pathLst>
              <a:path w="32" h="32">
                <a:moveTo>
                  <a:pt x="0" y="16"/>
                </a:moveTo>
                <a:cubicBezTo>
                  <a:pt x="0" y="7"/>
                  <a:pt x="7" y="0"/>
                  <a:pt x="16" y="0"/>
                </a:cubicBezTo>
                <a:cubicBezTo>
                  <a:pt x="25" y="0"/>
                  <a:pt x="32" y="7"/>
                  <a:pt x="32" y="16"/>
                </a:cubicBezTo>
                <a:cubicBezTo>
                  <a:pt x="32" y="16"/>
                  <a:pt x="32" y="16"/>
                  <a:pt x="32" y="16"/>
                </a:cubicBezTo>
                <a:cubicBezTo>
                  <a:pt x="32" y="25"/>
                  <a:pt x="25" y="32"/>
                  <a:pt x="16" y="32"/>
                </a:cubicBezTo>
                <a:cubicBezTo>
                  <a:pt x="7" y="32"/>
                  <a:pt x="0" y="25"/>
                  <a:pt x="0" y="16"/>
                </a:cubicBezTo>
              </a:path>
            </a:pathLst>
          </a:custGeom>
          <a:noFill/>
          <a:ln w="4763"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0469" name="Freeform 75">
            <a:extLst>
              <a:ext uri="{FF2B5EF4-FFF2-40B4-BE49-F238E27FC236}">
                <a16:creationId xmlns:a16="http://schemas.microsoft.com/office/drawing/2014/main" id="{6A0EB5B6-4992-3443-BA9D-A038DB151E65}"/>
              </a:ext>
            </a:extLst>
          </p:cNvPr>
          <p:cNvSpPr>
            <a:spLocks/>
          </p:cNvSpPr>
          <p:nvPr/>
        </p:nvSpPr>
        <p:spPr bwMode="auto">
          <a:xfrm>
            <a:off x="3746500" y="4783138"/>
            <a:ext cx="50800" cy="50800"/>
          </a:xfrm>
          <a:custGeom>
            <a:avLst/>
            <a:gdLst>
              <a:gd name="T0" fmla="*/ 0 w 50"/>
              <a:gd name="T1" fmla="*/ 2147483647 h 49"/>
              <a:gd name="T2" fmla="*/ 2147483647 w 50"/>
              <a:gd name="T3" fmla="*/ 0 h 49"/>
              <a:gd name="T4" fmla="*/ 2147483647 w 50"/>
              <a:gd name="T5" fmla="*/ 2147483647 h 49"/>
              <a:gd name="T6" fmla="*/ 2147483647 w 50"/>
              <a:gd name="T7" fmla="*/ 2147483647 h 49"/>
              <a:gd name="T8" fmla="*/ 2147483647 w 50"/>
              <a:gd name="T9" fmla="*/ 2147483647 h 49"/>
              <a:gd name="T10" fmla="*/ 0 w 50"/>
              <a:gd name="T11" fmla="*/ 2147483647 h 49"/>
              <a:gd name="T12" fmla="*/ 0 60000 65536"/>
              <a:gd name="T13" fmla="*/ 0 60000 65536"/>
              <a:gd name="T14" fmla="*/ 0 60000 65536"/>
              <a:gd name="T15" fmla="*/ 0 60000 65536"/>
              <a:gd name="T16" fmla="*/ 0 60000 65536"/>
              <a:gd name="T17" fmla="*/ 0 60000 65536"/>
              <a:gd name="T18" fmla="*/ 0 w 50"/>
              <a:gd name="T19" fmla="*/ 0 h 49"/>
              <a:gd name="T20" fmla="*/ 50 w 50"/>
              <a:gd name="T21" fmla="*/ 49 h 49"/>
            </a:gdLst>
            <a:ahLst/>
            <a:cxnLst>
              <a:cxn ang="T12">
                <a:pos x="T0" y="T1"/>
              </a:cxn>
              <a:cxn ang="T13">
                <a:pos x="T2" y="T3"/>
              </a:cxn>
              <a:cxn ang="T14">
                <a:pos x="T4" y="T5"/>
              </a:cxn>
              <a:cxn ang="T15">
                <a:pos x="T6" y="T7"/>
              </a:cxn>
              <a:cxn ang="T16">
                <a:pos x="T8" y="T9"/>
              </a:cxn>
              <a:cxn ang="T17">
                <a:pos x="T10" y="T11"/>
              </a:cxn>
            </a:cxnLst>
            <a:rect l="T18" t="T19" r="T20" b="T21"/>
            <a:pathLst>
              <a:path w="50" h="49">
                <a:moveTo>
                  <a:pt x="0" y="25"/>
                </a:moveTo>
                <a:cubicBezTo>
                  <a:pt x="0" y="11"/>
                  <a:pt x="11" y="0"/>
                  <a:pt x="25" y="0"/>
                </a:cubicBezTo>
                <a:cubicBezTo>
                  <a:pt x="39" y="0"/>
                  <a:pt x="50" y="11"/>
                  <a:pt x="50" y="25"/>
                </a:cubicBezTo>
                <a:cubicBezTo>
                  <a:pt x="50" y="25"/>
                  <a:pt x="50" y="25"/>
                  <a:pt x="50" y="25"/>
                </a:cubicBezTo>
                <a:cubicBezTo>
                  <a:pt x="50" y="38"/>
                  <a:pt x="39" y="49"/>
                  <a:pt x="25" y="49"/>
                </a:cubicBezTo>
                <a:cubicBezTo>
                  <a:pt x="11" y="49"/>
                  <a:pt x="0" y="38"/>
                  <a:pt x="0" y="25"/>
                </a:cubicBezTo>
              </a:path>
            </a:pathLst>
          </a:custGeom>
          <a:solidFill>
            <a:srgbClr val="000000"/>
          </a:solidFill>
          <a:ln w="0">
            <a:solidFill>
              <a:srgbClr val="000000"/>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0470" name="Freeform 76">
            <a:extLst>
              <a:ext uri="{FF2B5EF4-FFF2-40B4-BE49-F238E27FC236}">
                <a16:creationId xmlns:a16="http://schemas.microsoft.com/office/drawing/2014/main" id="{914D01E2-2FBA-8B4A-9FD7-034FEC17079B}"/>
              </a:ext>
            </a:extLst>
          </p:cNvPr>
          <p:cNvSpPr>
            <a:spLocks/>
          </p:cNvSpPr>
          <p:nvPr/>
        </p:nvSpPr>
        <p:spPr bwMode="auto">
          <a:xfrm>
            <a:off x="3746500" y="4783138"/>
            <a:ext cx="50800" cy="50800"/>
          </a:xfrm>
          <a:custGeom>
            <a:avLst/>
            <a:gdLst>
              <a:gd name="T0" fmla="*/ 0 w 32"/>
              <a:gd name="T1" fmla="*/ 2147483647 h 32"/>
              <a:gd name="T2" fmla="*/ 2147483647 w 32"/>
              <a:gd name="T3" fmla="*/ 0 h 32"/>
              <a:gd name="T4" fmla="*/ 2147483647 w 32"/>
              <a:gd name="T5" fmla="*/ 2147483647 h 32"/>
              <a:gd name="T6" fmla="*/ 2147483647 w 32"/>
              <a:gd name="T7" fmla="*/ 2147483647 h 32"/>
              <a:gd name="T8" fmla="*/ 2147483647 w 32"/>
              <a:gd name="T9" fmla="*/ 2147483647 h 32"/>
              <a:gd name="T10" fmla="*/ 0 w 32"/>
              <a:gd name="T11" fmla="*/ 2147483647 h 32"/>
              <a:gd name="T12" fmla="*/ 0 60000 65536"/>
              <a:gd name="T13" fmla="*/ 0 60000 65536"/>
              <a:gd name="T14" fmla="*/ 0 60000 65536"/>
              <a:gd name="T15" fmla="*/ 0 60000 65536"/>
              <a:gd name="T16" fmla="*/ 0 60000 65536"/>
              <a:gd name="T17" fmla="*/ 0 60000 65536"/>
              <a:gd name="T18" fmla="*/ 0 w 32"/>
              <a:gd name="T19" fmla="*/ 0 h 32"/>
              <a:gd name="T20" fmla="*/ 32 w 32"/>
              <a:gd name="T21" fmla="*/ 32 h 32"/>
            </a:gdLst>
            <a:ahLst/>
            <a:cxnLst>
              <a:cxn ang="T12">
                <a:pos x="T0" y="T1"/>
              </a:cxn>
              <a:cxn ang="T13">
                <a:pos x="T2" y="T3"/>
              </a:cxn>
              <a:cxn ang="T14">
                <a:pos x="T4" y="T5"/>
              </a:cxn>
              <a:cxn ang="T15">
                <a:pos x="T6" y="T7"/>
              </a:cxn>
              <a:cxn ang="T16">
                <a:pos x="T8" y="T9"/>
              </a:cxn>
              <a:cxn ang="T17">
                <a:pos x="T10" y="T11"/>
              </a:cxn>
            </a:cxnLst>
            <a:rect l="T18" t="T19" r="T20" b="T21"/>
            <a:pathLst>
              <a:path w="32" h="32">
                <a:moveTo>
                  <a:pt x="0" y="16"/>
                </a:moveTo>
                <a:cubicBezTo>
                  <a:pt x="0" y="7"/>
                  <a:pt x="7" y="0"/>
                  <a:pt x="16" y="0"/>
                </a:cubicBezTo>
                <a:cubicBezTo>
                  <a:pt x="25" y="0"/>
                  <a:pt x="32" y="7"/>
                  <a:pt x="32" y="16"/>
                </a:cubicBezTo>
                <a:cubicBezTo>
                  <a:pt x="32" y="16"/>
                  <a:pt x="32" y="16"/>
                  <a:pt x="32" y="16"/>
                </a:cubicBezTo>
                <a:cubicBezTo>
                  <a:pt x="32" y="25"/>
                  <a:pt x="25" y="32"/>
                  <a:pt x="16" y="32"/>
                </a:cubicBezTo>
                <a:cubicBezTo>
                  <a:pt x="7" y="32"/>
                  <a:pt x="0" y="25"/>
                  <a:pt x="0" y="16"/>
                </a:cubicBezTo>
              </a:path>
            </a:pathLst>
          </a:custGeom>
          <a:noFill/>
          <a:ln w="4763"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0471" name="Rectangle 77">
            <a:extLst>
              <a:ext uri="{FF2B5EF4-FFF2-40B4-BE49-F238E27FC236}">
                <a16:creationId xmlns:a16="http://schemas.microsoft.com/office/drawing/2014/main" id="{77AAF40E-FD19-704C-BBD2-E00466D27A76}"/>
              </a:ext>
            </a:extLst>
          </p:cNvPr>
          <p:cNvSpPr>
            <a:spLocks noChangeArrowheads="1"/>
          </p:cNvSpPr>
          <p:nvPr/>
        </p:nvSpPr>
        <p:spPr bwMode="auto">
          <a:xfrm>
            <a:off x="2997200" y="3894138"/>
            <a:ext cx="1968500" cy="417512"/>
          </a:xfrm>
          <a:prstGeom prst="rect">
            <a:avLst/>
          </a:prstGeom>
          <a:solidFill>
            <a:srgbClr val="FFEAF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0472" name="Rectangle 78">
            <a:extLst>
              <a:ext uri="{FF2B5EF4-FFF2-40B4-BE49-F238E27FC236}">
                <a16:creationId xmlns:a16="http://schemas.microsoft.com/office/drawing/2014/main" id="{06D40CFF-14A9-7B48-9931-D8D9346D4277}"/>
              </a:ext>
            </a:extLst>
          </p:cNvPr>
          <p:cNvSpPr>
            <a:spLocks noChangeArrowheads="1"/>
          </p:cNvSpPr>
          <p:nvPr/>
        </p:nvSpPr>
        <p:spPr bwMode="auto">
          <a:xfrm>
            <a:off x="2997200" y="3894138"/>
            <a:ext cx="1968500" cy="417512"/>
          </a:xfrm>
          <a:prstGeom prst="rect">
            <a:avLst/>
          </a:prstGeom>
          <a:noFill/>
          <a:ln w="15875"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0473" name="Rectangle 79">
            <a:extLst>
              <a:ext uri="{FF2B5EF4-FFF2-40B4-BE49-F238E27FC236}">
                <a16:creationId xmlns:a16="http://schemas.microsoft.com/office/drawing/2014/main" id="{2DCF3D11-E17E-DF4E-BC3C-25F957529A07}"/>
              </a:ext>
            </a:extLst>
          </p:cNvPr>
          <p:cNvSpPr>
            <a:spLocks noChangeArrowheads="1"/>
          </p:cNvSpPr>
          <p:nvPr/>
        </p:nvSpPr>
        <p:spPr bwMode="auto">
          <a:xfrm>
            <a:off x="2997200" y="3889375"/>
            <a:ext cx="19589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2000" b="1" i="0" u="none" strike="noStrike" kern="1200" cap="none" spc="0" normalizeH="0" baseline="0" noProof="0">
                <a:ln>
                  <a:noFill/>
                </a:ln>
                <a:solidFill>
                  <a:srgbClr val="FF0000"/>
                </a:solidFill>
                <a:effectLst/>
                <a:uLnTx/>
                <a:uFillTx/>
                <a:latin typeface="Arial" panose="020B0604020202020204" pitchFamily="34" charset="0"/>
                <a:ea typeface="ＭＳ Ｐゴシック" panose="020B0600070205080204" pitchFamily="34" charset="-128"/>
                <a:cs typeface="+mn-cs"/>
              </a:rPr>
              <a:t>Common PC</a:t>
            </a:r>
          </a:p>
        </p:txBody>
      </p:sp>
      <p:sp>
        <p:nvSpPr>
          <p:cNvPr id="60474" name="Rectangle 80">
            <a:extLst>
              <a:ext uri="{FF2B5EF4-FFF2-40B4-BE49-F238E27FC236}">
                <a16:creationId xmlns:a16="http://schemas.microsoft.com/office/drawing/2014/main" id="{3AFF689E-4F85-674D-9608-9F0041BE2CEB}"/>
              </a:ext>
            </a:extLst>
          </p:cNvPr>
          <p:cNvSpPr>
            <a:spLocks noChangeArrowheads="1"/>
          </p:cNvSpPr>
          <p:nvPr/>
        </p:nvSpPr>
        <p:spPr bwMode="auto">
          <a:xfrm>
            <a:off x="5981700" y="5018088"/>
            <a:ext cx="2640013" cy="450850"/>
          </a:xfrm>
          <a:prstGeom prst="rect">
            <a:avLst/>
          </a:prstGeom>
          <a:solidFill>
            <a:srgbClr val="CC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0475" name="Rectangle 81">
            <a:extLst>
              <a:ext uri="{FF2B5EF4-FFF2-40B4-BE49-F238E27FC236}">
                <a16:creationId xmlns:a16="http://schemas.microsoft.com/office/drawing/2014/main" id="{659134C5-45EB-8B4A-AD1F-34E44D224F38}"/>
              </a:ext>
            </a:extLst>
          </p:cNvPr>
          <p:cNvSpPr>
            <a:spLocks noChangeArrowheads="1"/>
          </p:cNvSpPr>
          <p:nvPr/>
        </p:nvSpPr>
        <p:spPr bwMode="auto">
          <a:xfrm>
            <a:off x="5981700" y="5018088"/>
            <a:ext cx="2640013" cy="450850"/>
          </a:xfrm>
          <a:prstGeom prst="rect">
            <a:avLst/>
          </a:prstGeom>
          <a:noFill/>
          <a:ln w="15875"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0476" name="Rectangle 82">
            <a:extLst>
              <a:ext uri="{FF2B5EF4-FFF2-40B4-BE49-F238E27FC236}">
                <a16:creationId xmlns:a16="http://schemas.microsoft.com/office/drawing/2014/main" id="{E212CED0-ECBC-4548-AB30-81BDE6FCFB3D}"/>
              </a:ext>
            </a:extLst>
          </p:cNvPr>
          <p:cNvSpPr>
            <a:spLocks noChangeArrowheads="1"/>
          </p:cNvSpPr>
          <p:nvPr/>
        </p:nvSpPr>
        <p:spPr bwMode="auto">
          <a:xfrm>
            <a:off x="6397625" y="5094288"/>
            <a:ext cx="1849438" cy="334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2200" b="1"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SIMD Pipeline</a:t>
            </a: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2" name="TextBox 6">
            <a:extLst>
              <a:ext uri="{FF2B5EF4-FFF2-40B4-BE49-F238E27FC236}">
                <a16:creationId xmlns:a16="http://schemas.microsoft.com/office/drawing/2014/main" id="{1BE3ADE8-1D61-E74B-910F-7E047D10F4B8}"/>
              </a:ext>
            </a:extLst>
          </p:cNvPr>
          <p:cNvSpPr txBox="1">
            <a:spLocks noChangeArrowheads="1"/>
          </p:cNvSpPr>
          <p:nvPr/>
        </p:nvSpPr>
        <p:spPr bwMode="auto">
          <a:xfrm>
            <a:off x="152400" y="6477000"/>
            <a:ext cx="98298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lvl="0" eaLnBrk="1" hangingPunct="1">
              <a:defRPr/>
            </a:pPr>
            <a:r>
              <a:rPr lang="en-US" altLang="en-US" sz="1600" dirty="0"/>
              <a:t>Lindholm et al., "</a:t>
            </a:r>
            <a:r>
              <a:rPr lang="en-US" altLang="en-US" sz="1600" dirty="0">
                <a:solidFill>
                  <a:srgbClr val="0000FF"/>
                </a:solidFill>
              </a:rPr>
              <a:t>NVIDIA Tesla: A Unified Graphics and Computing Architecture</a:t>
            </a:r>
            <a:r>
              <a:rPr lang="en-US" altLang="en-US" sz="1600" dirty="0"/>
              <a:t>," IEEE Micro 2008.</a:t>
            </a:r>
            <a:endPar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4216031739"/>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Title 1">
            <a:extLst>
              <a:ext uri="{FF2B5EF4-FFF2-40B4-BE49-F238E27FC236}">
                <a16:creationId xmlns:a16="http://schemas.microsoft.com/office/drawing/2014/main" id="{1D2AF8E5-6E4E-C049-94D3-A70265AA716F}"/>
              </a:ext>
            </a:extLst>
          </p:cNvPr>
          <p:cNvSpPr>
            <a:spLocks noGrp="1"/>
          </p:cNvSpPr>
          <p:nvPr>
            <p:ph type="title"/>
          </p:nvPr>
        </p:nvSpPr>
        <p:spPr/>
        <p:txBody>
          <a:bodyPr/>
          <a:lstStyle/>
          <a:p>
            <a:r>
              <a:rPr lang="en-US" altLang="en-US">
                <a:ea typeface="ＭＳ Ｐゴシック" panose="020B0600070205080204" pitchFamily="34" charset="-128"/>
              </a:rPr>
              <a:t>High-Level View of a GPU</a:t>
            </a:r>
          </a:p>
        </p:txBody>
      </p:sp>
      <p:sp>
        <p:nvSpPr>
          <p:cNvPr id="62466" name="Content Placeholder 2">
            <a:extLst>
              <a:ext uri="{FF2B5EF4-FFF2-40B4-BE49-F238E27FC236}">
                <a16:creationId xmlns:a16="http://schemas.microsoft.com/office/drawing/2014/main" id="{EE65F96B-992F-8C4C-AF4D-1EE8E75CE6A9}"/>
              </a:ext>
            </a:extLst>
          </p:cNvPr>
          <p:cNvSpPr>
            <a:spLocks noGrp="1"/>
          </p:cNvSpPr>
          <p:nvPr>
            <p:ph idx="1"/>
          </p:nvPr>
        </p:nvSpPr>
        <p:spPr>
          <a:xfrm>
            <a:off x="228600" y="996950"/>
            <a:ext cx="8610600" cy="5194300"/>
          </a:xfrm>
        </p:spPr>
        <p:txBody>
          <a:bodyPr/>
          <a:lstStyle/>
          <a:p>
            <a:endParaRPr lang="en-US" altLang="en-US">
              <a:ea typeface="ＭＳ Ｐゴシック" panose="020B0600070205080204" pitchFamily="34" charset="-128"/>
            </a:endParaRPr>
          </a:p>
        </p:txBody>
      </p:sp>
      <p:sp>
        <p:nvSpPr>
          <p:cNvPr id="62467" name="Slide Number Placeholder 3">
            <a:extLst>
              <a:ext uri="{FF2B5EF4-FFF2-40B4-BE49-F238E27FC236}">
                <a16:creationId xmlns:a16="http://schemas.microsoft.com/office/drawing/2014/main" id="{E0EDF134-4D97-4646-B8F1-284F114FE53C}"/>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2E607CA4-6E39-ED47-98C2-C877BA4D0DA4}" type="slidenum">
              <a:rPr kumimoji="0" lang="en-US" altLang="en-US" sz="1600" b="0" i="0" u="none" strike="noStrike" kern="1200" cap="none" spc="0" normalizeH="0" baseline="0" noProof="0" smtClean="0">
                <a:ln>
                  <a:noFill/>
                </a:ln>
                <a:solidFill>
                  <a:srgbClr val="000000"/>
                </a:solidFill>
                <a:effectLst/>
                <a:uLnTx/>
                <a:uFillTx/>
                <a:latin typeface="Garamond" panose="02020404030301010803" pitchFamily="18" charset="0"/>
                <a:ea typeface="ＭＳ Ｐゴシック" panose="020B0600070205080204" pitchFamily="34" charset="-128"/>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39</a:t>
            </a:fld>
            <a:endParaRPr kumimoji="0" lang="en-US" altLang="en-US" sz="1600" b="0" i="0" u="none" strike="noStrike" kern="1200" cap="none" spc="0" normalizeH="0" baseline="0" noProof="0">
              <a:ln>
                <a:noFill/>
              </a:ln>
              <a:solidFill>
                <a:srgbClr val="000000"/>
              </a:solidFill>
              <a:effectLst/>
              <a:uLnTx/>
              <a:uFillTx/>
              <a:latin typeface="Garamond" panose="02020404030301010803" pitchFamily="18" charset="0"/>
              <a:ea typeface="ＭＳ Ｐゴシック" panose="020B0600070205080204" pitchFamily="34" charset="-128"/>
              <a:cs typeface="Arial" panose="020B0604020202020204" pitchFamily="34" charset="0"/>
            </a:endParaRPr>
          </a:p>
        </p:txBody>
      </p:sp>
      <p:pic>
        <p:nvPicPr>
          <p:cNvPr id="62468" name="Picture 4">
            <a:extLst>
              <a:ext uri="{FF2B5EF4-FFF2-40B4-BE49-F238E27FC236}">
                <a16:creationId xmlns:a16="http://schemas.microsoft.com/office/drawing/2014/main" id="{1AA1C136-3BFD-8648-815E-6EFB09F953F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8900" y="952500"/>
            <a:ext cx="8966200" cy="552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6">
            <a:extLst>
              <a:ext uri="{FF2B5EF4-FFF2-40B4-BE49-F238E27FC236}">
                <a16:creationId xmlns:a16="http://schemas.microsoft.com/office/drawing/2014/main" id="{83549B3B-99FF-C04B-99BB-FF05222AC337}"/>
              </a:ext>
            </a:extLst>
          </p:cNvPr>
          <p:cNvSpPr txBox="1">
            <a:spLocks noChangeArrowheads="1"/>
          </p:cNvSpPr>
          <p:nvPr/>
        </p:nvSpPr>
        <p:spPr bwMode="auto">
          <a:xfrm>
            <a:off x="152400" y="6477000"/>
            <a:ext cx="98298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lvl="0" eaLnBrk="1" hangingPunct="1">
              <a:defRPr/>
            </a:pPr>
            <a:r>
              <a:rPr lang="en-US" altLang="en-US" sz="1600" dirty="0"/>
              <a:t>Lindholm et al., "</a:t>
            </a:r>
            <a:r>
              <a:rPr lang="en-US" altLang="en-US" sz="1600" dirty="0">
                <a:solidFill>
                  <a:srgbClr val="0000FF"/>
                </a:solidFill>
              </a:rPr>
              <a:t>NVIDIA Tesla: A Unified Graphics and Computing Architecture</a:t>
            </a:r>
            <a:r>
              <a:rPr lang="en-US" altLang="en-US" sz="1600" dirty="0"/>
              <a:t>," IEEE Micro 2008.</a:t>
            </a:r>
            <a:endPar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4169672528"/>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a:extLst>
              <a:ext uri="{FF2B5EF4-FFF2-40B4-BE49-F238E27FC236}">
                <a16:creationId xmlns:a16="http://schemas.microsoft.com/office/drawing/2014/main" id="{EAD96CAD-A9D7-8C45-AD1C-FEC20F7014F1}"/>
              </a:ext>
            </a:extLst>
          </p:cNvPr>
          <p:cNvSpPr>
            <a:spLocks noGrp="1"/>
          </p:cNvSpPr>
          <p:nvPr>
            <p:ph type="title"/>
          </p:nvPr>
        </p:nvSpPr>
        <p:spPr/>
        <p:txBody>
          <a:bodyPr/>
          <a:lstStyle/>
          <a:p>
            <a:r>
              <a:rPr lang="en-US" altLang="en-US" dirty="0">
                <a:ea typeface="ＭＳ Ｐゴシック" panose="020B0600070205080204" pitchFamily="34" charset="-128"/>
              </a:rPr>
              <a:t>Readings for this Week</a:t>
            </a:r>
          </a:p>
        </p:txBody>
      </p:sp>
      <p:sp>
        <p:nvSpPr>
          <p:cNvPr id="31746" name="Content Placeholder 2">
            <a:extLst>
              <a:ext uri="{FF2B5EF4-FFF2-40B4-BE49-F238E27FC236}">
                <a16:creationId xmlns:a16="http://schemas.microsoft.com/office/drawing/2014/main" id="{0D870D8F-DC10-0443-9467-01519D581995}"/>
              </a:ext>
            </a:extLst>
          </p:cNvPr>
          <p:cNvSpPr>
            <a:spLocks noGrp="1"/>
          </p:cNvSpPr>
          <p:nvPr>
            <p:ph idx="1"/>
          </p:nvPr>
        </p:nvSpPr>
        <p:spPr>
          <a:xfrm>
            <a:off x="228600" y="996950"/>
            <a:ext cx="8610600" cy="5194300"/>
          </a:xfrm>
        </p:spPr>
        <p:txBody>
          <a:bodyPr/>
          <a:lstStyle/>
          <a:p>
            <a:pPr marL="342900" lvl="1" indent="-342900">
              <a:buClr>
                <a:schemeClr val="accent1"/>
              </a:buClr>
              <a:buSzPct val="65000"/>
              <a:buFont typeface="Wingdings" pitchFamily="2" charset="2"/>
              <a:buChar char="n"/>
            </a:pPr>
            <a:r>
              <a:rPr lang="en-US" altLang="en-US" sz="2400" b="1" dirty="0">
                <a:ea typeface="ＭＳ Ｐゴシック" panose="020B0600070205080204" pitchFamily="34" charset="-128"/>
              </a:rPr>
              <a:t>Required</a:t>
            </a:r>
          </a:p>
          <a:p>
            <a:pPr marL="695325" lvl="2" indent="-342900"/>
            <a:r>
              <a:rPr lang="en-US" altLang="en-US" sz="2200" dirty="0">
                <a:ea typeface="ＭＳ Ｐゴシック" panose="020B0600070205080204" pitchFamily="34" charset="-128"/>
              </a:rPr>
              <a:t>Lindholm et al., "</a:t>
            </a:r>
            <a:r>
              <a:rPr lang="en-US" altLang="en-US" sz="2200" dirty="0">
                <a:solidFill>
                  <a:srgbClr val="0432FF"/>
                </a:solidFill>
                <a:ea typeface="ＭＳ Ｐゴシック" panose="020B0600070205080204" pitchFamily="34" charset="-128"/>
              </a:rPr>
              <a:t>NVIDIA Tesla: A Unified Graphics and Computing Architecture</a:t>
            </a:r>
            <a:r>
              <a:rPr lang="en-US" altLang="en-US" sz="2200" dirty="0">
                <a:ea typeface="ＭＳ Ｐゴシック" panose="020B0600070205080204" pitchFamily="34" charset="-128"/>
              </a:rPr>
              <a:t>," IEEE Micro 2008.</a:t>
            </a:r>
            <a:endParaRPr lang="en-US" altLang="ja-JP" sz="2200" dirty="0">
              <a:ea typeface="ＭＳ Ｐゴシック" panose="020B0600070205080204" pitchFamily="34" charset="-128"/>
            </a:endParaRPr>
          </a:p>
          <a:p>
            <a:endParaRPr lang="en-US" altLang="en-US" dirty="0">
              <a:ea typeface="ＭＳ Ｐゴシック" panose="020B0600070205080204" pitchFamily="34" charset="-128"/>
            </a:endParaRPr>
          </a:p>
          <a:p>
            <a:pPr eaLnBrk="1" hangingPunct="1"/>
            <a:r>
              <a:rPr lang="en-US" altLang="en-US" b="1" dirty="0"/>
              <a:t>Recommended</a:t>
            </a:r>
          </a:p>
          <a:p>
            <a:pPr lvl="1" eaLnBrk="1" hangingPunct="1"/>
            <a:r>
              <a:rPr lang="en-US" altLang="en-US" dirty="0">
                <a:ea typeface="ＭＳ Ｐゴシック" panose="020B0600070205080204" pitchFamily="34" charset="-128"/>
              </a:rPr>
              <a:t>Peleg and Weiser, “</a:t>
            </a:r>
            <a:r>
              <a:rPr lang="en-US" altLang="en-US" dirty="0">
                <a:solidFill>
                  <a:srgbClr val="0432FF"/>
                </a:solidFill>
                <a:ea typeface="ＭＳ Ｐゴシック" panose="020B0600070205080204" pitchFamily="34" charset="-128"/>
              </a:rPr>
              <a:t>MMX Technology Extension to the Intel Architecture</a:t>
            </a:r>
            <a:r>
              <a:rPr lang="en-US" altLang="en-US" dirty="0">
                <a:ea typeface="ＭＳ Ｐゴシック" panose="020B0600070205080204" pitchFamily="34" charset="-128"/>
              </a:rPr>
              <a:t>,” IEEE Micro 1996.</a:t>
            </a:r>
            <a:endParaRPr lang="en-US" altLang="en-US" dirty="0"/>
          </a:p>
          <a:p>
            <a:endParaRPr lang="en-US" altLang="en-US" dirty="0">
              <a:ea typeface="ＭＳ Ｐゴシック" panose="020B0600070205080204" pitchFamily="34" charset="-128"/>
            </a:endParaRPr>
          </a:p>
        </p:txBody>
      </p:sp>
      <p:sp>
        <p:nvSpPr>
          <p:cNvPr id="31747" name="Slide Number Placeholder 3">
            <a:extLst>
              <a:ext uri="{FF2B5EF4-FFF2-40B4-BE49-F238E27FC236}">
                <a16:creationId xmlns:a16="http://schemas.microsoft.com/office/drawing/2014/main" id="{073A7333-83F5-2B47-8060-DE2CC8AC0946}"/>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80F34179-0770-7443-BCBE-3A30EF193D4C}" type="slidenum">
              <a:rPr kumimoji="0" lang="en-US" altLang="en-US" sz="1600" b="0" i="0" u="none" strike="noStrike" kern="1200" cap="none" spc="0" normalizeH="0" baseline="0" noProof="0">
                <a:ln>
                  <a:noFill/>
                </a:ln>
                <a:solidFill>
                  <a:srgbClr val="000000"/>
                </a:solidFill>
                <a:effectLst/>
                <a:uLnTx/>
                <a:uFillTx/>
                <a:latin typeface="Garamond" panose="02020404030301010803" pitchFamily="18" charset="0"/>
                <a:ea typeface="ＭＳ Ｐゴシック" panose="020B0600070205080204" pitchFamily="34" charset="-128"/>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4</a:t>
            </a:fld>
            <a:endParaRPr kumimoji="0" lang="en-US" altLang="en-US" sz="1600" b="0" i="0" u="none" strike="noStrike" kern="1200" cap="none" spc="0" normalizeH="0" baseline="0" noProof="0">
              <a:ln>
                <a:noFill/>
              </a:ln>
              <a:solidFill>
                <a:srgbClr val="000000"/>
              </a:solidFill>
              <a:effectLst/>
              <a:uLnTx/>
              <a:uFillTx/>
              <a:latin typeface="Garamond" panose="02020404030301010803" pitchFamily="18" charset="0"/>
              <a:ea typeface="ＭＳ Ｐゴシック" panose="020B0600070205080204" pitchFamily="34" charset="-128"/>
              <a:cs typeface="Arial" panose="020B0604020202020204" pitchFamily="34" charset="0"/>
            </a:endParaRPr>
          </a:p>
        </p:txBody>
      </p:sp>
    </p:spTree>
    <p:extLst>
      <p:ext uri="{BB962C8B-B14F-4D97-AF65-F5344CB8AC3E}">
        <p14:creationId xmlns:p14="http://schemas.microsoft.com/office/powerpoint/2010/main" val="3646449581"/>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Title 1">
            <a:extLst>
              <a:ext uri="{FF2B5EF4-FFF2-40B4-BE49-F238E27FC236}">
                <a16:creationId xmlns:a16="http://schemas.microsoft.com/office/drawing/2014/main" id="{382DADE0-873F-DC4C-A8BD-DBAA0EB1065E}"/>
              </a:ext>
            </a:extLst>
          </p:cNvPr>
          <p:cNvSpPr>
            <a:spLocks noGrp="1"/>
          </p:cNvSpPr>
          <p:nvPr>
            <p:ph type="title"/>
          </p:nvPr>
        </p:nvSpPr>
        <p:spPr/>
        <p:txBody>
          <a:bodyPr/>
          <a:lstStyle/>
          <a:p>
            <a:r>
              <a:rPr lang="en-US" altLang="en-US">
                <a:ea typeface="ＭＳ Ｐゴシック" panose="020B0600070205080204" pitchFamily="34" charset="-128"/>
              </a:rPr>
              <a:t>Latency Hiding via Warp-Level FGMT</a:t>
            </a:r>
          </a:p>
        </p:txBody>
      </p:sp>
      <p:sp>
        <p:nvSpPr>
          <p:cNvPr id="100354" name="Content Placeholder 2">
            <a:extLst>
              <a:ext uri="{FF2B5EF4-FFF2-40B4-BE49-F238E27FC236}">
                <a16:creationId xmlns:a16="http://schemas.microsoft.com/office/drawing/2014/main" id="{1776B76E-79CD-5D45-98BE-9742A2484220}"/>
              </a:ext>
            </a:extLst>
          </p:cNvPr>
          <p:cNvSpPr>
            <a:spLocks noGrp="1"/>
          </p:cNvSpPr>
          <p:nvPr>
            <p:ph idx="1"/>
          </p:nvPr>
        </p:nvSpPr>
        <p:spPr>
          <a:xfrm>
            <a:off x="228600" y="996950"/>
            <a:ext cx="4572000" cy="5194300"/>
          </a:xfrm>
        </p:spPr>
        <p:txBody>
          <a:bodyPr/>
          <a:lstStyle/>
          <a:p>
            <a:r>
              <a:rPr lang="en-US" altLang="en-US" dirty="0">
                <a:ea typeface="ＭＳ Ｐゴシック" panose="020B0600070205080204" pitchFamily="34" charset="-128"/>
              </a:rPr>
              <a:t>Warp: A set of threads that execute the same instruction (on different data elements)</a:t>
            </a:r>
          </a:p>
          <a:p>
            <a:endParaRPr lang="en-US" altLang="en-US" dirty="0">
              <a:ea typeface="ＭＳ Ｐゴシック" panose="020B0600070205080204" pitchFamily="34" charset="-128"/>
            </a:endParaRPr>
          </a:p>
          <a:p>
            <a:pPr>
              <a:lnSpc>
                <a:spcPct val="90000"/>
              </a:lnSpc>
            </a:pPr>
            <a:r>
              <a:rPr lang="en-CA" altLang="ja-JP" dirty="0">
                <a:solidFill>
                  <a:srgbClr val="0432FF"/>
                </a:solidFill>
                <a:ea typeface="ＭＳ Ｐゴシック" panose="020B0600070205080204" pitchFamily="34" charset="-128"/>
              </a:rPr>
              <a:t>Fine-grained multithreading</a:t>
            </a:r>
          </a:p>
          <a:p>
            <a:pPr lvl="1"/>
            <a:r>
              <a:rPr lang="en-US" altLang="en-US" sz="2000" dirty="0">
                <a:ea typeface="ＭＳ Ｐゴシック" panose="020B0600070205080204" pitchFamily="34" charset="-128"/>
              </a:rPr>
              <a:t>One instruction per thread in pipeline at a time (No interlocking)</a:t>
            </a:r>
          </a:p>
          <a:p>
            <a:pPr lvl="1"/>
            <a:r>
              <a:rPr lang="en-US" altLang="en-US" sz="2000" dirty="0">
                <a:ea typeface="ＭＳ Ｐゴシック" panose="020B0600070205080204" pitchFamily="34" charset="-128"/>
              </a:rPr>
              <a:t>Interleave warp execution to hide latencies</a:t>
            </a:r>
          </a:p>
          <a:p>
            <a:r>
              <a:rPr lang="en-US" altLang="en-US" sz="2000" dirty="0">
                <a:ea typeface="ＭＳ Ｐゴシック" panose="020B0600070205080204" pitchFamily="34" charset="-128"/>
              </a:rPr>
              <a:t>Register values of all threads stay in register file</a:t>
            </a:r>
          </a:p>
          <a:p>
            <a:r>
              <a:rPr lang="en-US" altLang="en-US" sz="2000" dirty="0">
                <a:solidFill>
                  <a:srgbClr val="FF0000"/>
                </a:solidFill>
                <a:ea typeface="ＭＳ Ｐゴシック" panose="020B0600070205080204" pitchFamily="34" charset="-128"/>
              </a:rPr>
              <a:t>FGMT enables long latency tolerance</a:t>
            </a:r>
          </a:p>
          <a:p>
            <a:pPr lvl="1"/>
            <a:r>
              <a:rPr lang="en-US" altLang="en-US" sz="1800" dirty="0">
                <a:ea typeface="ＭＳ Ｐゴシック" panose="020B0600070205080204" pitchFamily="34" charset="-128"/>
              </a:rPr>
              <a:t>Millions of pixels </a:t>
            </a:r>
          </a:p>
        </p:txBody>
      </p:sp>
      <p:sp>
        <p:nvSpPr>
          <p:cNvPr id="63491" name="Slide Number Placeholder 3">
            <a:extLst>
              <a:ext uri="{FF2B5EF4-FFF2-40B4-BE49-F238E27FC236}">
                <a16:creationId xmlns:a16="http://schemas.microsoft.com/office/drawing/2014/main" id="{261CCAFF-BE26-884E-AF2C-823D5C68ED3E}"/>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709DDD4-DC23-E44E-91C0-ABDC87AEE372}" type="slidenum">
              <a:rPr kumimoji="0" lang="en-US" altLang="en-US" sz="1600" b="0" i="0" u="none" strike="noStrike" kern="1200" cap="none" spc="0" normalizeH="0" baseline="0" noProof="0" smtClean="0">
                <a:ln>
                  <a:noFill/>
                </a:ln>
                <a:solidFill>
                  <a:srgbClr val="000000"/>
                </a:solidFill>
                <a:effectLst/>
                <a:uLnTx/>
                <a:uFillTx/>
                <a:latin typeface="Garamond" panose="02020404030301010803" pitchFamily="18" charset="0"/>
                <a:ea typeface="ＭＳ Ｐゴシック" panose="020B0600070205080204" pitchFamily="34" charset="-128"/>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40</a:t>
            </a:fld>
            <a:endParaRPr kumimoji="0" lang="en-US" altLang="en-US" sz="1600" b="0" i="0" u="none" strike="noStrike" kern="1200" cap="none" spc="0" normalizeH="0" baseline="0" noProof="0">
              <a:ln>
                <a:noFill/>
              </a:ln>
              <a:solidFill>
                <a:srgbClr val="000000"/>
              </a:solidFill>
              <a:effectLst/>
              <a:uLnTx/>
              <a:uFillTx/>
              <a:latin typeface="Garamond" panose="02020404030301010803" pitchFamily="18" charset="0"/>
              <a:ea typeface="ＭＳ Ｐゴシック" panose="020B0600070205080204" pitchFamily="34" charset="-128"/>
              <a:cs typeface="Arial" panose="020B0604020202020204" pitchFamily="34" charset="0"/>
            </a:endParaRPr>
          </a:p>
        </p:txBody>
      </p:sp>
      <p:grpSp>
        <p:nvGrpSpPr>
          <p:cNvPr id="63492" name="Group 4">
            <a:extLst>
              <a:ext uri="{FF2B5EF4-FFF2-40B4-BE49-F238E27FC236}">
                <a16:creationId xmlns:a16="http://schemas.microsoft.com/office/drawing/2014/main" id="{A19BA67A-7642-BC44-AF7D-D31E1EE9530F}"/>
              </a:ext>
            </a:extLst>
          </p:cNvPr>
          <p:cNvGrpSpPr>
            <a:grpSpLocks/>
          </p:cNvGrpSpPr>
          <p:nvPr/>
        </p:nvGrpSpPr>
        <p:grpSpPr bwMode="auto">
          <a:xfrm>
            <a:off x="4725988" y="1585913"/>
            <a:ext cx="3870325" cy="4456112"/>
            <a:chOff x="2976" y="950"/>
            <a:chExt cx="2438" cy="2807"/>
          </a:xfrm>
        </p:grpSpPr>
        <p:sp>
          <p:nvSpPr>
            <p:cNvPr id="63494" name="AutoShape 5">
              <a:extLst>
                <a:ext uri="{FF2B5EF4-FFF2-40B4-BE49-F238E27FC236}">
                  <a16:creationId xmlns:a16="http://schemas.microsoft.com/office/drawing/2014/main" id="{4836A043-7607-C24E-8860-F3130D0B6BB2}"/>
                </a:ext>
              </a:extLst>
            </p:cNvPr>
            <p:cNvSpPr>
              <a:spLocks noChangeAspect="1" noChangeArrowheads="1" noTextEdit="1"/>
            </p:cNvSpPr>
            <p:nvPr/>
          </p:nvSpPr>
          <p:spPr bwMode="auto">
            <a:xfrm>
              <a:off x="2976" y="960"/>
              <a:ext cx="2406" cy="27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3495" name="Rectangle 6">
              <a:extLst>
                <a:ext uri="{FF2B5EF4-FFF2-40B4-BE49-F238E27FC236}">
                  <a16:creationId xmlns:a16="http://schemas.microsoft.com/office/drawing/2014/main" id="{D31E52DD-5B33-D44B-BC0D-DCD0790B2E71}"/>
                </a:ext>
              </a:extLst>
            </p:cNvPr>
            <p:cNvSpPr>
              <a:spLocks noChangeArrowheads="1"/>
            </p:cNvSpPr>
            <p:nvPr/>
          </p:nvSpPr>
          <p:spPr bwMode="auto">
            <a:xfrm>
              <a:off x="3079" y="1735"/>
              <a:ext cx="1125" cy="1949"/>
            </a:xfrm>
            <a:prstGeom prst="rect">
              <a:avLst/>
            </a:prstGeom>
            <a:solidFill>
              <a:srgbClr val="CC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3496" name="Rectangle 7">
              <a:extLst>
                <a:ext uri="{FF2B5EF4-FFF2-40B4-BE49-F238E27FC236}">
                  <a16:creationId xmlns:a16="http://schemas.microsoft.com/office/drawing/2014/main" id="{3D785802-BFC5-A745-B4DB-9D549EB2D88D}"/>
                </a:ext>
              </a:extLst>
            </p:cNvPr>
            <p:cNvSpPr>
              <a:spLocks noChangeArrowheads="1"/>
            </p:cNvSpPr>
            <p:nvPr/>
          </p:nvSpPr>
          <p:spPr bwMode="auto">
            <a:xfrm>
              <a:off x="3079" y="1735"/>
              <a:ext cx="1125" cy="1949"/>
            </a:xfrm>
            <a:prstGeom prst="rect">
              <a:avLst/>
            </a:prstGeom>
            <a:noFill/>
            <a:ln w="11113"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3497" name="Rectangle 8">
              <a:extLst>
                <a:ext uri="{FF2B5EF4-FFF2-40B4-BE49-F238E27FC236}">
                  <a16:creationId xmlns:a16="http://schemas.microsoft.com/office/drawing/2014/main" id="{F656F4D3-75FC-4242-9495-6B29679BA1B0}"/>
                </a:ext>
              </a:extLst>
            </p:cNvPr>
            <p:cNvSpPr>
              <a:spLocks noChangeArrowheads="1"/>
            </p:cNvSpPr>
            <p:nvPr/>
          </p:nvSpPr>
          <p:spPr bwMode="auto">
            <a:xfrm>
              <a:off x="3166" y="2038"/>
              <a:ext cx="951" cy="130"/>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3498" name="Rectangle 9">
              <a:extLst>
                <a:ext uri="{FF2B5EF4-FFF2-40B4-BE49-F238E27FC236}">
                  <a16:creationId xmlns:a16="http://schemas.microsoft.com/office/drawing/2014/main" id="{C17EA225-A104-6347-BEB4-F27C723E3EF4}"/>
                </a:ext>
              </a:extLst>
            </p:cNvPr>
            <p:cNvSpPr>
              <a:spLocks noChangeArrowheads="1"/>
            </p:cNvSpPr>
            <p:nvPr/>
          </p:nvSpPr>
          <p:spPr bwMode="auto">
            <a:xfrm>
              <a:off x="3166" y="2038"/>
              <a:ext cx="951" cy="130"/>
            </a:xfrm>
            <a:prstGeom prst="rect">
              <a:avLst/>
            </a:prstGeom>
            <a:noFill/>
            <a:ln w="11113"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3499" name="Rectangle 10">
              <a:extLst>
                <a:ext uri="{FF2B5EF4-FFF2-40B4-BE49-F238E27FC236}">
                  <a16:creationId xmlns:a16="http://schemas.microsoft.com/office/drawing/2014/main" id="{17273952-E54E-4F44-B778-3C535E20B99A}"/>
                </a:ext>
              </a:extLst>
            </p:cNvPr>
            <p:cNvSpPr>
              <a:spLocks noChangeArrowheads="1"/>
            </p:cNvSpPr>
            <p:nvPr/>
          </p:nvSpPr>
          <p:spPr bwMode="auto">
            <a:xfrm>
              <a:off x="3444" y="2035"/>
              <a:ext cx="415"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5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Decode</a:t>
              </a: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3500" name="Rectangle 11">
              <a:extLst>
                <a:ext uri="{FF2B5EF4-FFF2-40B4-BE49-F238E27FC236}">
                  <a16:creationId xmlns:a16="http://schemas.microsoft.com/office/drawing/2014/main" id="{6822130B-2EB9-9648-9394-5F3E1FBE7876}"/>
                </a:ext>
              </a:extLst>
            </p:cNvPr>
            <p:cNvSpPr>
              <a:spLocks noChangeArrowheads="1"/>
            </p:cNvSpPr>
            <p:nvPr/>
          </p:nvSpPr>
          <p:spPr bwMode="auto">
            <a:xfrm>
              <a:off x="3166" y="2255"/>
              <a:ext cx="173" cy="260"/>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3501" name="Rectangle 12">
              <a:extLst>
                <a:ext uri="{FF2B5EF4-FFF2-40B4-BE49-F238E27FC236}">
                  <a16:creationId xmlns:a16="http://schemas.microsoft.com/office/drawing/2014/main" id="{CC5A43EE-56FB-5F43-B1CD-B30570819031}"/>
                </a:ext>
              </a:extLst>
            </p:cNvPr>
            <p:cNvSpPr>
              <a:spLocks noChangeArrowheads="1"/>
            </p:cNvSpPr>
            <p:nvPr/>
          </p:nvSpPr>
          <p:spPr bwMode="auto">
            <a:xfrm>
              <a:off x="3166" y="2255"/>
              <a:ext cx="173" cy="260"/>
            </a:xfrm>
            <a:prstGeom prst="rect">
              <a:avLst/>
            </a:prstGeom>
            <a:noFill/>
            <a:ln w="11113"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3502" name="Rectangle 13">
              <a:extLst>
                <a:ext uri="{FF2B5EF4-FFF2-40B4-BE49-F238E27FC236}">
                  <a16:creationId xmlns:a16="http://schemas.microsoft.com/office/drawing/2014/main" id="{289347E0-0660-EF4C-9ED2-1855B1F9FB31}"/>
                </a:ext>
              </a:extLst>
            </p:cNvPr>
            <p:cNvSpPr>
              <a:spLocks noChangeArrowheads="1"/>
            </p:cNvSpPr>
            <p:nvPr/>
          </p:nvSpPr>
          <p:spPr bwMode="auto">
            <a:xfrm rot="5400000">
              <a:off x="3215" y="2287"/>
              <a:ext cx="87"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5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R</a:t>
              </a: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3503" name="Rectangle 14">
              <a:extLst>
                <a:ext uri="{FF2B5EF4-FFF2-40B4-BE49-F238E27FC236}">
                  <a16:creationId xmlns:a16="http://schemas.microsoft.com/office/drawing/2014/main" id="{9696E501-07B7-2D4B-BC68-B0F1572F6A69}"/>
                </a:ext>
              </a:extLst>
            </p:cNvPr>
            <p:cNvSpPr>
              <a:spLocks noChangeArrowheads="1"/>
            </p:cNvSpPr>
            <p:nvPr/>
          </p:nvSpPr>
          <p:spPr bwMode="auto">
            <a:xfrm rot="5400000">
              <a:off x="3222" y="2350"/>
              <a:ext cx="73"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5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F</a:t>
              </a: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3504" name="Rectangle 15">
              <a:extLst>
                <a:ext uri="{FF2B5EF4-FFF2-40B4-BE49-F238E27FC236}">
                  <a16:creationId xmlns:a16="http://schemas.microsoft.com/office/drawing/2014/main" id="{9A4B3488-F90C-4C4E-A061-104A96E99A50}"/>
                </a:ext>
              </a:extLst>
            </p:cNvPr>
            <p:cNvSpPr>
              <a:spLocks noChangeArrowheads="1"/>
            </p:cNvSpPr>
            <p:nvPr/>
          </p:nvSpPr>
          <p:spPr bwMode="auto">
            <a:xfrm>
              <a:off x="3944" y="2255"/>
              <a:ext cx="173" cy="260"/>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3505" name="Rectangle 16">
              <a:extLst>
                <a:ext uri="{FF2B5EF4-FFF2-40B4-BE49-F238E27FC236}">
                  <a16:creationId xmlns:a16="http://schemas.microsoft.com/office/drawing/2014/main" id="{91DB80FD-9F97-FF44-8939-AB0C93166026}"/>
                </a:ext>
              </a:extLst>
            </p:cNvPr>
            <p:cNvSpPr>
              <a:spLocks noChangeArrowheads="1"/>
            </p:cNvSpPr>
            <p:nvPr/>
          </p:nvSpPr>
          <p:spPr bwMode="auto">
            <a:xfrm>
              <a:off x="3944" y="2255"/>
              <a:ext cx="173" cy="260"/>
            </a:xfrm>
            <a:prstGeom prst="rect">
              <a:avLst/>
            </a:prstGeom>
            <a:noFill/>
            <a:ln w="11113"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3506" name="Rectangle 17">
              <a:extLst>
                <a:ext uri="{FF2B5EF4-FFF2-40B4-BE49-F238E27FC236}">
                  <a16:creationId xmlns:a16="http://schemas.microsoft.com/office/drawing/2014/main" id="{B48D4D9A-D4B6-664A-93EC-AABA590DA1C5}"/>
                </a:ext>
              </a:extLst>
            </p:cNvPr>
            <p:cNvSpPr>
              <a:spLocks noChangeArrowheads="1"/>
            </p:cNvSpPr>
            <p:nvPr/>
          </p:nvSpPr>
          <p:spPr bwMode="auto">
            <a:xfrm rot="5400000">
              <a:off x="3997" y="2280"/>
              <a:ext cx="87"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5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R</a:t>
              </a: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3507" name="Rectangle 18">
              <a:extLst>
                <a:ext uri="{FF2B5EF4-FFF2-40B4-BE49-F238E27FC236}">
                  <a16:creationId xmlns:a16="http://schemas.microsoft.com/office/drawing/2014/main" id="{CE537CFC-96E0-CA46-BEF5-91D639E1BF2E}"/>
                </a:ext>
              </a:extLst>
            </p:cNvPr>
            <p:cNvSpPr>
              <a:spLocks noChangeArrowheads="1"/>
            </p:cNvSpPr>
            <p:nvPr/>
          </p:nvSpPr>
          <p:spPr bwMode="auto">
            <a:xfrm rot="5400000">
              <a:off x="4004" y="2343"/>
              <a:ext cx="73"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5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F</a:t>
              </a: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3508" name="Rectangle 19">
              <a:extLst>
                <a:ext uri="{FF2B5EF4-FFF2-40B4-BE49-F238E27FC236}">
                  <a16:creationId xmlns:a16="http://schemas.microsoft.com/office/drawing/2014/main" id="{399B4D6C-3D37-2043-8EB4-283C17C2451F}"/>
                </a:ext>
              </a:extLst>
            </p:cNvPr>
            <p:cNvSpPr>
              <a:spLocks noChangeArrowheads="1"/>
            </p:cNvSpPr>
            <p:nvPr/>
          </p:nvSpPr>
          <p:spPr bwMode="auto">
            <a:xfrm>
              <a:off x="3425" y="2255"/>
              <a:ext cx="173" cy="260"/>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3509" name="Rectangle 20">
              <a:extLst>
                <a:ext uri="{FF2B5EF4-FFF2-40B4-BE49-F238E27FC236}">
                  <a16:creationId xmlns:a16="http://schemas.microsoft.com/office/drawing/2014/main" id="{42B086BD-BCC3-9147-91C4-25D46A1DBE7F}"/>
                </a:ext>
              </a:extLst>
            </p:cNvPr>
            <p:cNvSpPr>
              <a:spLocks noChangeArrowheads="1"/>
            </p:cNvSpPr>
            <p:nvPr/>
          </p:nvSpPr>
          <p:spPr bwMode="auto">
            <a:xfrm>
              <a:off x="3425" y="2255"/>
              <a:ext cx="173" cy="260"/>
            </a:xfrm>
            <a:prstGeom prst="rect">
              <a:avLst/>
            </a:prstGeom>
            <a:noFill/>
            <a:ln w="11113"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3510" name="Rectangle 21">
              <a:extLst>
                <a:ext uri="{FF2B5EF4-FFF2-40B4-BE49-F238E27FC236}">
                  <a16:creationId xmlns:a16="http://schemas.microsoft.com/office/drawing/2014/main" id="{2B2BF338-72CF-F649-BB90-7747D8CF165E}"/>
                </a:ext>
              </a:extLst>
            </p:cNvPr>
            <p:cNvSpPr>
              <a:spLocks noChangeArrowheads="1"/>
            </p:cNvSpPr>
            <p:nvPr/>
          </p:nvSpPr>
          <p:spPr bwMode="auto">
            <a:xfrm rot="5400000">
              <a:off x="3481" y="2287"/>
              <a:ext cx="87"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5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R</a:t>
              </a: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3511" name="Rectangle 22">
              <a:extLst>
                <a:ext uri="{FF2B5EF4-FFF2-40B4-BE49-F238E27FC236}">
                  <a16:creationId xmlns:a16="http://schemas.microsoft.com/office/drawing/2014/main" id="{5A020C80-17B6-C94B-8FE3-DD1D01B4188A}"/>
                </a:ext>
              </a:extLst>
            </p:cNvPr>
            <p:cNvSpPr>
              <a:spLocks noChangeArrowheads="1"/>
            </p:cNvSpPr>
            <p:nvPr/>
          </p:nvSpPr>
          <p:spPr bwMode="auto">
            <a:xfrm rot="5400000">
              <a:off x="3488" y="2350"/>
              <a:ext cx="73"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5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F</a:t>
              </a: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3512" name="Line 23">
              <a:extLst>
                <a:ext uri="{FF2B5EF4-FFF2-40B4-BE49-F238E27FC236}">
                  <a16:creationId xmlns:a16="http://schemas.microsoft.com/office/drawing/2014/main" id="{05CF951A-CBC3-E74E-AA72-46B81EA8474A}"/>
                </a:ext>
              </a:extLst>
            </p:cNvPr>
            <p:cNvSpPr>
              <a:spLocks noChangeShapeType="1"/>
            </p:cNvSpPr>
            <p:nvPr/>
          </p:nvSpPr>
          <p:spPr bwMode="auto">
            <a:xfrm>
              <a:off x="3641" y="1951"/>
              <a:ext cx="1" cy="33"/>
            </a:xfrm>
            <a:prstGeom prst="line">
              <a:avLst/>
            </a:prstGeom>
            <a:noFill/>
            <a:ln w="17463" cap="rnd">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3513" name="Freeform 24">
              <a:extLst>
                <a:ext uri="{FF2B5EF4-FFF2-40B4-BE49-F238E27FC236}">
                  <a16:creationId xmlns:a16="http://schemas.microsoft.com/office/drawing/2014/main" id="{6C0149AA-2802-CA4C-B7FB-C7E186E0D155}"/>
                </a:ext>
              </a:extLst>
            </p:cNvPr>
            <p:cNvSpPr>
              <a:spLocks/>
            </p:cNvSpPr>
            <p:nvPr/>
          </p:nvSpPr>
          <p:spPr bwMode="auto">
            <a:xfrm>
              <a:off x="3606" y="1967"/>
              <a:ext cx="71" cy="71"/>
            </a:xfrm>
            <a:custGeom>
              <a:avLst/>
              <a:gdLst>
                <a:gd name="T0" fmla="*/ 0 w 164"/>
                <a:gd name="T1" fmla="*/ 0 h 164"/>
                <a:gd name="T2" fmla="*/ 0 w 164"/>
                <a:gd name="T3" fmla="*/ 0 h 164"/>
                <a:gd name="T4" fmla="*/ 0 w 164"/>
                <a:gd name="T5" fmla="*/ 0 h 164"/>
                <a:gd name="T6" fmla="*/ 0 w 164"/>
                <a:gd name="T7" fmla="*/ 0 h 164"/>
                <a:gd name="T8" fmla="*/ 0 60000 65536"/>
                <a:gd name="T9" fmla="*/ 0 60000 65536"/>
                <a:gd name="T10" fmla="*/ 0 60000 65536"/>
                <a:gd name="T11" fmla="*/ 0 60000 65536"/>
                <a:gd name="T12" fmla="*/ 0 w 164"/>
                <a:gd name="T13" fmla="*/ 0 h 164"/>
                <a:gd name="T14" fmla="*/ 164 w 164"/>
                <a:gd name="T15" fmla="*/ 164 h 164"/>
              </a:gdLst>
              <a:ahLst/>
              <a:cxnLst>
                <a:cxn ang="T8">
                  <a:pos x="T0" y="T1"/>
                </a:cxn>
                <a:cxn ang="T9">
                  <a:pos x="T2" y="T3"/>
                </a:cxn>
                <a:cxn ang="T10">
                  <a:pos x="T4" y="T5"/>
                </a:cxn>
                <a:cxn ang="T11">
                  <a:pos x="T6" y="T7"/>
                </a:cxn>
              </a:cxnLst>
              <a:rect l="T12" t="T13" r="T14" b="T15"/>
              <a:pathLst>
                <a:path w="164" h="164">
                  <a:moveTo>
                    <a:pt x="82" y="164"/>
                  </a:moveTo>
                  <a:lnTo>
                    <a:pt x="0" y="0"/>
                  </a:lnTo>
                  <a:cubicBezTo>
                    <a:pt x="52" y="26"/>
                    <a:pt x="113" y="26"/>
                    <a:pt x="164" y="0"/>
                  </a:cubicBezTo>
                  <a:lnTo>
                    <a:pt x="82" y="164"/>
                  </a:lnTo>
                  <a:close/>
                </a:path>
              </a:pathLst>
            </a:custGeom>
            <a:solidFill>
              <a:srgbClr val="000000"/>
            </a:solidFill>
            <a:ln w="0">
              <a:solidFill>
                <a:srgbClr val="000000"/>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3514" name="Rectangle 25">
              <a:extLst>
                <a:ext uri="{FF2B5EF4-FFF2-40B4-BE49-F238E27FC236}">
                  <a16:creationId xmlns:a16="http://schemas.microsoft.com/office/drawing/2014/main" id="{E02AA9D1-020E-FF46-8670-6254ABAC7DEC}"/>
                </a:ext>
              </a:extLst>
            </p:cNvPr>
            <p:cNvSpPr>
              <a:spLocks noChangeArrowheads="1"/>
            </p:cNvSpPr>
            <p:nvPr/>
          </p:nvSpPr>
          <p:spPr bwMode="auto">
            <a:xfrm>
              <a:off x="3166" y="2601"/>
              <a:ext cx="173" cy="260"/>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3515" name="Rectangle 26">
              <a:extLst>
                <a:ext uri="{FF2B5EF4-FFF2-40B4-BE49-F238E27FC236}">
                  <a16:creationId xmlns:a16="http://schemas.microsoft.com/office/drawing/2014/main" id="{87EF70EF-5E40-F345-A150-CE22769D4B5C}"/>
                </a:ext>
              </a:extLst>
            </p:cNvPr>
            <p:cNvSpPr>
              <a:spLocks noChangeArrowheads="1"/>
            </p:cNvSpPr>
            <p:nvPr/>
          </p:nvSpPr>
          <p:spPr bwMode="auto">
            <a:xfrm>
              <a:off x="3166" y="2601"/>
              <a:ext cx="173" cy="260"/>
            </a:xfrm>
            <a:prstGeom prst="rect">
              <a:avLst/>
            </a:prstGeom>
            <a:noFill/>
            <a:ln w="11113"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3516" name="Rectangle 27">
              <a:extLst>
                <a:ext uri="{FF2B5EF4-FFF2-40B4-BE49-F238E27FC236}">
                  <a16:creationId xmlns:a16="http://schemas.microsoft.com/office/drawing/2014/main" id="{0465929B-E2A2-774C-96C0-6E6A08D9CE01}"/>
                </a:ext>
              </a:extLst>
            </p:cNvPr>
            <p:cNvSpPr>
              <a:spLocks noChangeArrowheads="1"/>
            </p:cNvSpPr>
            <p:nvPr/>
          </p:nvSpPr>
          <p:spPr bwMode="auto">
            <a:xfrm rot="5400000">
              <a:off x="3219" y="2605"/>
              <a:ext cx="80"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5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A</a:t>
              </a: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3517" name="Rectangle 28">
              <a:extLst>
                <a:ext uri="{FF2B5EF4-FFF2-40B4-BE49-F238E27FC236}">
                  <a16:creationId xmlns:a16="http://schemas.microsoft.com/office/drawing/2014/main" id="{64D9F7F2-E1E1-B946-8EC2-6F5FFC7EE468}"/>
                </a:ext>
              </a:extLst>
            </p:cNvPr>
            <p:cNvSpPr>
              <a:spLocks noChangeArrowheads="1"/>
            </p:cNvSpPr>
            <p:nvPr/>
          </p:nvSpPr>
          <p:spPr bwMode="auto">
            <a:xfrm rot="5400000">
              <a:off x="3225" y="2661"/>
              <a:ext cx="67"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5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L</a:t>
              </a: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3518" name="Rectangle 29">
              <a:extLst>
                <a:ext uri="{FF2B5EF4-FFF2-40B4-BE49-F238E27FC236}">
                  <a16:creationId xmlns:a16="http://schemas.microsoft.com/office/drawing/2014/main" id="{970E3B59-2D7D-5540-8D09-A5F26C8B80F4}"/>
                </a:ext>
              </a:extLst>
            </p:cNvPr>
            <p:cNvSpPr>
              <a:spLocks noChangeArrowheads="1"/>
            </p:cNvSpPr>
            <p:nvPr/>
          </p:nvSpPr>
          <p:spPr bwMode="auto">
            <a:xfrm rot="5400000">
              <a:off x="3215" y="2726"/>
              <a:ext cx="87"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5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U</a:t>
              </a: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3519" name="Rectangle 30">
              <a:extLst>
                <a:ext uri="{FF2B5EF4-FFF2-40B4-BE49-F238E27FC236}">
                  <a16:creationId xmlns:a16="http://schemas.microsoft.com/office/drawing/2014/main" id="{1D337B57-A267-544F-BB19-F783085F23E1}"/>
                </a:ext>
              </a:extLst>
            </p:cNvPr>
            <p:cNvSpPr>
              <a:spLocks noChangeArrowheads="1"/>
            </p:cNvSpPr>
            <p:nvPr/>
          </p:nvSpPr>
          <p:spPr bwMode="auto">
            <a:xfrm>
              <a:off x="3425" y="2601"/>
              <a:ext cx="173" cy="260"/>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3520" name="Rectangle 31">
              <a:extLst>
                <a:ext uri="{FF2B5EF4-FFF2-40B4-BE49-F238E27FC236}">
                  <a16:creationId xmlns:a16="http://schemas.microsoft.com/office/drawing/2014/main" id="{BA4FC8D7-2EAD-F545-A594-708D466D1B74}"/>
                </a:ext>
              </a:extLst>
            </p:cNvPr>
            <p:cNvSpPr>
              <a:spLocks noChangeArrowheads="1"/>
            </p:cNvSpPr>
            <p:nvPr/>
          </p:nvSpPr>
          <p:spPr bwMode="auto">
            <a:xfrm>
              <a:off x="3425" y="2601"/>
              <a:ext cx="173" cy="260"/>
            </a:xfrm>
            <a:prstGeom prst="rect">
              <a:avLst/>
            </a:prstGeom>
            <a:noFill/>
            <a:ln w="11113"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3521" name="Rectangle 32">
              <a:extLst>
                <a:ext uri="{FF2B5EF4-FFF2-40B4-BE49-F238E27FC236}">
                  <a16:creationId xmlns:a16="http://schemas.microsoft.com/office/drawing/2014/main" id="{A58D15DD-F564-E14D-AE3F-E18CC6F3A2BD}"/>
                </a:ext>
              </a:extLst>
            </p:cNvPr>
            <p:cNvSpPr>
              <a:spLocks noChangeArrowheads="1"/>
            </p:cNvSpPr>
            <p:nvPr/>
          </p:nvSpPr>
          <p:spPr bwMode="auto">
            <a:xfrm rot="5400000">
              <a:off x="3485" y="2605"/>
              <a:ext cx="80"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5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A</a:t>
              </a: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3522" name="Rectangle 33">
              <a:extLst>
                <a:ext uri="{FF2B5EF4-FFF2-40B4-BE49-F238E27FC236}">
                  <a16:creationId xmlns:a16="http://schemas.microsoft.com/office/drawing/2014/main" id="{5140AF8B-0E67-6940-A01D-A856F4743DBF}"/>
                </a:ext>
              </a:extLst>
            </p:cNvPr>
            <p:cNvSpPr>
              <a:spLocks noChangeArrowheads="1"/>
            </p:cNvSpPr>
            <p:nvPr/>
          </p:nvSpPr>
          <p:spPr bwMode="auto">
            <a:xfrm rot="5400000">
              <a:off x="3491" y="2661"/>
              <a:ext cx="67"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5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L</a:t>
              </a: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3523" name="Rectangle 34">
              <a:extLst>
                <a:ext uri="{FF2B5EF4-FFF2-40B4-BE49-F238E27FC236}">
                  <a16:creationId xmlns:a16="http://schemas.microsoft.com/office/drawing/2014/main" id="{3D243E21-49DE-BA43-ABEB-89BD54A7EC01}"/>
                </a:ext>
              </a:extLst>
            </p:cNvPr>
            <p:cNvSpPr>
              <a:spLocks noChangeArrowheads="1"/>
            </p:cNvSpPr>
            <p:nvPr/>
          </p:nvSpPr>
          <p:spPr bwMode="auto">
            <a:xfrm rot="5400000">
              <a:off x="3481" y="2726"/>
              <a:ext cx="87"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5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U</a:t>
              </a: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3524" name="Rectangle 35">
              <a:extLst>
                <a:ext uri="{FF2B5EF4-FFF2-40B4-BE49-F238E27FC236}">
                  <a16:creationId xmlns:a16="http://schemas.microsoft.com/office/drawing/2014/main" id="{57BFFBE5-61B2-6641-B1A5-156344A6C7F5}"/>
                </a:ext>
              </a:extLst>
            </p:cNvPr>
            <p:cNvSpPr>
              <a:spLocks noChangeArrowheads="1"/>
            </p:cNvSpPr>
            <p:nvPr/>
          </p:nvSpPr>
          <p:spPr bwMode="auto">
            <a:xfrm>
              <a:off x="3944" y="2601"/>
              <a:ext cx="173" cy="260"/>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3525" name="Rectangle 36">
              <a:extLst>
                <a:ext uri="{FF2B5EF4-FFF2-40B4-BE49-F238E27FC236}">
                  <a16:creationId xmlns:a16="http://schemas.microsoft.com/office/drawing/2014/main" id="{B856395B-E110-F747-A137-8F76B2CF5B65}"/>
                </a:ext>
              </a:extLst>
            </p:cNvPr>
            <p:cNvSpPr>
              <a:spLocks noChangeArrowheads="1"/>
            </p:cNvSpPr>
            <p:nvPr/>
          </p:nvSpPr>
          <p:spPr bwMode="auto">
            <a:xfrm>
              <a:off x="3944" y="2601"/>
              <a:ext cx="173" cy="260"/>
            </a:xfrm>
            <a:prstGeom prst="rect">
              <a:avLst/>
            </a:prstGeom>
            <a:noFill/>
            <a:ln w="11113"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3526" name="Rectangle 37">
              <a:extLst>
                <a:ext uri="{FF2B5EF4-FFF2-40B4-BE49-F238E27FC236}">
                  <a16:creationId xmlns:a16="http://schemas.microsoft.com/office/drawing/2014/main" id="{E88CF8EB-5829-1A47-9583-AF6C300B17E8}"/>
                </a:ext>
              </a:extLst>
            </p:cNvPr>
            <p:cNvSpPr>
              <a:spLocks noChangeArrowheads="1"/>
            </p:cNvSpPr>
            <p:nvPr/>
          </p:nvSpPr>
          <p:spPr bwMode="auto">
            <a:xfrm rot="5400000">
              <a:off x="4001" y="2605"/>
              <a:ext cx="80"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5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A</a:t>
              </a: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3527" name="Rectangle 38">
              <a:extLst>
                <a:ext uri="{FF2B5EF4-FFF2-40B4-BE49-F238E27FC236}">
                  <a16:creationId xmlns:a16="http://schemas.microsoft.com/office/drawing/2014/main" id="{742C163C-ADB0-994D-8AD0-868E346EECC3}"/>
                </a:ext>
              </a:extLst>
            </p:cNvPr>
            <p:cNvSpPr>
              <a:spLocks noChangeArrowheads="1"/>
            </p:cNvSpPr>
            <p:nvPr/>
          </p:nvSpPr>
          <p:spPr bwMode="auto">
            <a:xfrm rot="5400000">
              <a:off x="4007" y="2661"/>
              <a:ext cx="67"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5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L</a:t>
              </a: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3528" name="Rectangle 39">
              <a:extLst>
                <a:ext uri="{FF2B5EF4-FFF2-40B4-BE49-F238E27FC236}">
                  <a16:creationId xmlns:a16="http://schemas.microsoft.com/office/drawing/2014/main" id="{9FE2840E-42A0-0E4F-8150-59D0848C4EEA}"/>
                </a:ext>
              </a:extLst>
            </p:cNvPr>
            <p:cNvSpPr>
              <a:spLocks noChangeArrowheads="1"/>
            </p:cNvSpPr>
            <p:nvPr/>
          </p:nvSpPr>
          <p:spPr bwMode="auto">
            <a:xfrm rot="5400000">
              <a:off x="3997" y="2726"/>
              <a:ext cx="87"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5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U</a:t>
              </a: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3529" name="Line 40">
              <a:extLst>
                <a:ext uri="{FF2B5EF4-FFF2-40B4-BE49-F238E27FC236}">
                  <a16:creationId xmlns:a16="http://schemas.microsoft.com/office/drawing/2014/main" id="{6471AB7C-8396-494C-B272-D4AA9023348D}"/>
                </a:ext>
              </a:extLst>
            </p:cNvPr>
            <p:cNvSpPr>
              <a:spLocks noChangeShapeType="1"/>
            </p:cNvSpPr>
            <p:nvPr/>
          </p:nvSpPr>
          <p:spPr bwMode="auto">
            <a:xfrm>
              <a:off x="3252" y="2515"/>
              <a:ext cx="1" cy="39"/>
            </a:xfrm>
            <a:prstGeom prst="line">
              <a:avLst/>
            </a:prstGeom>
            <a:noFill/>
            <a:ln w="11113" cap="rnd">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3530" name="Freeform 41">
              <a:extLst>
                <a:ext uri="{FF2B5EF4-FFF2-40B4-BE49-F238E27FC236}">
                  <a16:creationId xmlns:a16="http://schemas.microsoft.com/office/drawing/2014/main" id="{48E449FF-7534-D74E-B113-CD60ACF15378}"/>
                </a:ext>
              </a:extLst>
            </p:cNvPr>
            <p:cNvSpPr>
              <a:spLocks/>
            </p:cNvSpPr>
            <p:nvPr/>
          </p:nvSpPr>
          <p:spPr bwMode="auto">
            <a:xfrm>
              <a:off x="3221" y="2539"/>
              <a:ext cx="63" cy="62"/>
            </a:xfrm>
            <a:custGeom>
              <a:avLst/>
              <a:gdLst>
                <a:gd name="T0" fmla="*/ 0 w 143"/>
                <a:gd name="T1" fmla="*/ 0 h 143"/>
                <a:gd name="T2" fmla="*/ 0 w 143"/>
                <a:gd name="T3" fmla="*/ 0 h 143"/>
                <a:gd name="T4" fmla="*/ 0 w 143"/>
                <a:gd name="T5" fmla="*/ 0 h 143"/>
                <a:gd name="T6" fmla="*/ 0 w 143"/>
                <a:gd name="T7" fmla="*/ 0 h 143"/>
                <a:gd name="T8" fmla="*/ 0 60000 65536"/>
                <a:gd name="T9" fmla="*/ 0 60000 65536"/>
                <a:gd name="T10" fmla="*/ 0 60000 65536"/>
                <a:gd name="T11" fmla="*/ 0 60000 65536"/>
                <a:gd name="T12" fmla="*/ 0 w 143"/>
                <a:gd name="T13" fmla="*/ 0 h 143"/>
                <a:gd name="T14" fmla="*/ 143 w 143"/>
                <a:gd name="T15" fmla="*/ 143 h 143"/>
              </a:gdLst>
              <a:ahLst/>
              <a:cxnLst>
                <a:cxn ang="T8">
                  <a:pos x="T0" y="T1"/>
                </a:cxn>
                <a:cxn ang="T9">
                  <a:pos x="T2" y="T3"/>
                </a:cxn>
                <a:cxn ang="T10">
                  <a:pos x="T4" y="T5"/>
                </a:cxn>
                <a:cxn ang="T11">
                  <a:pos x="T6" y="T7"/>
                </a:cxn>
              </a:cxnLst>
              <a:rect l="T12" t="T13" r="T14" b="T15"/>
              <a:pathLst>
                <a:path w="143" h="143">
                  <a:moveTo>
                    <a:pt x="71" y="143"/>
                  </a:moveTo>
                  <a:lnTo>
                    <a:pt x="0" y="0"/>
                  </a:lnTo>
                  <a:cubicBezTo>
                    <a:pt x="45" y="22"/>
                    <a:pt x="98" y="22"/>
                    <a:pt x="143" y="0"/>
                  </a:cubicBezTo>
                  <a:lnTo>
                    <a:pt x="71" y="143"/>
                  </a:lnTo>
                  <a:close/>
                </a:path>
              </a:pathLst>
            </a:custGeom>
            <a:solidFill>
              <a:srgbClr val="000000"/>
            </a:solidFill>
            <a:ln w="0">
              <a:solidFill>
                <a:srgbClr val="000000"/>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3531" name="Line 42">
              <a:extLst>
                <a:ext uri="{FF2B5EF4-FFF2-40B4-BE49-F238E27FC236}">
                  <a16:creationId xmlns:a16="http://schemas.microsoft.com/office/drawing/2014/main" id="{D7A0697C-5A55-C545-AD5C-1567BAC56717}"/>
                </a:ext>
              </a:extLst>
            </p:cNvPr>
            <p:cNvSpPr>
              <a:spLocks noChangeShapeType="1"/>
            </p:cNvSpPr>
            <p:nvPr/>
          </p:nvSpPr>
          <p:spPr bwMode="auto">
            <a:xfrm>
              <a:off x="3512" y="2515"/>
              <a:ext cx="1" cy="39"/>
            </a:xfrm>
            <a:prstGeom prst="line">
              <a:avLst/>
            </a:prstGeom>
            <a:noFill/>
            <a:ln w="11113" cap="rnd">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3532" name="Freeform 43">
              <a:extLst>
                <a:ext uri="{FF2B5EF4-FFF2-40B4-BE49-F238E27FC236}">
                  <a16:creationId xmlns:a16="http://schemas.microsoft.com/office/drawing/2014/main" id="{CD0777B5-9186-2748-A941-62F0DDDCF90A}"/>
                </a:ext>
              </a:extLst>
            </p:cNvPr>
            <p:cNvSpPr>
              <a:spLocks/>
            </p:cNvSpPr>
            <p:nvPr/>
          </p:nvSpPr>
          <p:spPr bwMode="auto">
            <a:xfrm>
              <a:off x="3481" y="2539"/>
              <a:ext cx="62" cy="62"/>
            </a:xfrm>
            <a:custGeom>
              <a:avLst/>
              <a:gdLst>
                <a:gd name="T0" fmla="*/ 0 w 142"/>
                <a:gd name="T1" fmla="*/ 0 h 143"/>
                <a:gd name="T2" fmla="*/ 0 w 142"/>
                <a:gd name="T3" fmla="*/ 0 h 143"/>
                <a:gd name="T4" fmla="*/ 0 w 142"/>
                <a:gd name="T5" fmla="*/ 0 h 143"/>
                <a:gd name="T6" fmla="*/ 0 w 142"/>
                <a:gd name="T7" fmla="*/ 0 h 143"/>
                <a:gd name="T8" fmla="*/ 0 60000 65536"/>
                <a:gd name="T9" fmla="*/ 0 60000 65536"/>
                <a:gd name="T10" fmla="*/ 0 60000 65536"/>
                <a:gd name="T11" fmla="*/ 0 60000 65536"/>
                <a:gd name="T12" fmla="*/ 0 w 142"/>
                <a:gd name="T13" fmla="*/ 0 h 143"/>
                <a:gd name="T14" fmla="*/ 142 w 142"/>
                <a:gd name="T15" fmla="*/ 143 h 143"/>
              </a:gdLst>
              <a:ahLst/>
              <a:cxnLst>
                <a:cxn ang="T8">
                  <a:pos x="T0" y="T1"/>
                </a:cxn>
                <a:cxn ang="T9">
                  <a:pos x="T2" y="T3"/>
                </a:cxn>
                <a:cxn ang="T10">
                  <a:pos x="T4" y="T5"/>
                </a:cxn>
                <a:cxn ang="T11">
                  <a:pos x="T6" y="T7"/>
                </a:cxn>
              </a:cxnLst>
              <a:rect l="T12" t="T13" r="T14" b="T15"/>
              <a:pathLst>
                <a:path w="142" h="143">
                  <a:moveTo>
                    <a:pt x="71" y="143"/>
                  </a:moveTo>
                  <a:lnTo>
                    <a:pt x="0" y="0"/>
                  </a:lnTo>
                  <a:cubicBezTo>
                    <a:pt x="44" y="22"/>
                    <a:pt x="97" y="22"/>
                    <a:pt x="142" y="0"/>
                  </a:cubicBezTo>
                  <a:lnTo>
                    <a:pt x="71" y="143"/>
                  </a:lnTo>
                  <a:close/>
                </a:path>
              </a:pathLst>
            </a:custGeom>
            <a:solidFill>
              <a:srgbClr val="000000"/>
            </a:solidFill>
            <a:ln w="0">
              <a:solidFill>
                <a:srgbClr val="000000"/>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3533" name="Line 44">
              <a:extLst>
                <a:ext uri="{FF2B5EF4-FFF2-40B4-BE49-F238E27FC236}">
                  <a16:creationId xmlns:a16="http://schemas.microsoft.com/office/drawing/2014/main" id="{8A15098D-EBE9-8B40-A200-241A02059128}"/>
                </a:ext>
              </a:extLst>
            </p:cNvPr>
            <p:cNvSpPr>
              <a:spLocks noChangeShapeType="1"/>
            </p:cNvSpPr>
            <p:nvPr/>
          </p:nvSpPr>
          <p:spPr bwMode="auto">
            <a:xfrm>
              <a:off x="4030" y="2515"/>
              <a:ext cx="1" cy="39"/>
            </a:xfrm>
            <a:prstGeom prst="line">
              <a:avLst/>
            </a:prstGeom>
            <a:noFill/>
            <a:ln w="11113" cap="rnd">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3534" name="Freeform 45">
              <a:extLst>
                <a:ext uri="{FF2B5EF4-FFF2-40B4-BE49-F238E27FC236}">
                  <a16:creationId xmlns:a16="http://schemas.microsoft.com/office/drawing/2014/main" id="{FEF6BC78-6003-DD45-B657-60381EEFA08F}"/>
                </a:ext>
              </a:extLst>
            </p:cNvPr>
            <p:cNvSpPr>
              <a:spLocks/>
            </p:cNvSpPr>
            <p:nvPr/>
          </p:nvSpPr>
          <p:spPr bwMode="auto">
            <a:xfrm>
              <a:off x="3999" y="2539"/>
              <a:ext cx="63" cy="62"/>
            </a:xfrm>
            <a:custGeom>
              <a:avLst/>
              <a:gdLst>
                <a:gd name="T0" fmla="*/ 0 w 143"/>
                <a:gd name="T1" fmla="*/ 0 h 143"/>
                <a:gd name="T2" fmla="*/ 0 w 143"/>
                <a:gd name="T3" fmla="*/ 0 h 143"/>
                <a:gd name="T4" fmla="*/ 0 w 143"/>
                <a:gd name="T5" fmla="*/ 0 h 143"/>
                <a:gd name="T6" fmla="*/ 0 w 143"/>
                <a:gd name="T7" fmla="*/ 0 h 143"/>
                <a:gd name="T8" fmla="*/ 0 60000 65536"/>
                <a:gd name="T9" fmla="*/ 0 60000 65536"/>
                <a:gd name="T10" fmla="*/ 0 60000 65536"/>
                <a:gd name="T11" fmla="*/ 0 60000 65536"/>
                <a:gd name="T12" fmla="*/ 0 w 143"/>
                <a:gd name="T13" fmla="*/ 0 h 143"/>
                <a:gd name="T14" fmla="*/ 143 w 143"/>
                <a:gd name="T15" fmla="*/ 143 h 143"/>
              </a:gdLst>
              <a:ahLst/>
              <a:cxnLst>
                <a:cxn ang="T8">
                  <a:pos x="T0" y="T1"/>
                </a:cxn>
                <a:cxn ang="T9">
                  <a:pos x="T2" y="T3"/>
                </a:cxn>
                <a:cxn ang="T10">
                  <a:pos x="T4" y="T5"/>
                </a:cxn>
                <a:cxn ang="T11">
                  <a:pos x="T6" y="T7"/>
                </a:cxn>
              </a:cxnLst>
              <a:rect l="T12" t="T13" r="T14" b="T15"/>
              <a:pathLst>
                <a:path w="143" h="143">
                  <a:moveTo>
                    <a:pt x="71" y="143"/>
                  </a:moveTo>
                  <a:lnTo>
                    <a:pt x="0" y="0"/>
                  </a:lnTo>
                  <a:cubicBezTo>
                    <a:pt x="45" y="22"/>
                    <a:pt x="98" y="22"/>
                    <a:pt x="143" y="0"/>
                  </a:cubicBezTo>
                  <a:lnTo>
                    <a:pt x="71" y="143"/>
                  </a:lnTo>
                  <a:close/>
                </a:path>
              </a:pathLst>
            </a:custGeom>
            <a:solidFill>
              <a:srgbClr val="000000"/>
            </a:solidFill>
            <a:ln w="0">
              <a:solidFill>
                <a:srgbClr val="000000"/>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3535" name="Line 46">
              <a:extLst>
                <a:ext uri="{FF2B5EF4-FFF2-40B4-BE49-F238E27FC236}">
                  <a16:creationId xmlns:a16="http://schemas.microsoft.com/office/drawing/2014/main" id="{7A4FA6A2-04BD-D541-A4F8-2E395A5E0913}"/>
                </a:ext>
              </a:extLst>
            </p:cNvPr>
            <p:cNvSpPr>
              <a:spLocks noChangeShapeType="1"/>
            </p:cNvSpPr>
            <p:nvPr/>
          </p:nvSpPr>
          <p:spPr bwMode="auto">
            <a:xfrm>
              <a:off x="3252" y="2168"/>
              <a:ext cx="1" cy="39"/>
            </a:xfrm>
            <a:prstGeom prst="line">
              <a:avLst/>
            </a:prstGeom>
            <a:noFill/>
            <a:ln w="11113" cap="rnd">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3536" name="Freeform 47">
              <a:extLst>
                <a:ext uri="{FF2B5EF4-FFF2-40B4-BE49-F238E27FC236}">
                  <a16:creationId xmlns:a16="http://schemas.microsoft.com/office/drawing/2014/main" id="{4510C343-DA6B-9445-BBC0-0B0086CA858B}"/>
                </a:ext>
              </a:extLst>
            </p:cNvPr>
            <p:cNvSpPr>
              <a:spLocks/>
            </p:cNvSpPr>
            <p:nvPr/>
          </p:nvSpPr>
          <p:spPr bwMode="auto">
            <a:xfrm>
              <a:off x="3221" y="2192"/>
              <a:ext cx="63" cy="63"/>
            </a:xfrm>
            <a:custGeom>
              <a:avLst/>
              <a:gdLst>
                <a:gd name="T0" fmla="*/ 0 w 143"/>
                <a:gd name="T1" fmla="*/ 0 h 143"/>
                <a:gd name="T2" fmla="*/ 0 w 143"/>
                <a:gd name="T3" fmla="*/ 0 h 143"/>
                <a:gd name="T4" fmla="*/ 0 w 143"/>
                <a:gd name="T5" fmla="*/ 0 h 143"/>
                <a:gd name="T6" fmla="*/ 0 w 143"/>
                <a:gd name="T7" fmla="*/ 0 h 143"/>
                <a:gd name="T8" fmla="*/ 0 60000 65536"/>
                <a:gd name="T9" fmla="*/ 0 60000 65536"/>
                <a:gd name="T10" fmla="*/ 0 60000 65536"/>
                <a:gd name="T11" fmla="*/ 0 60000 65536"/>
                <a:gd name="T12" fmla="*/ 0 w 143"/>
                <a:gd name="T13" fmla="*/ 0 h 143"/>
                <a:gd name="T14" fmla="*/ 143 w 143"/>
                <a:gd name="T15" fmla="*/ 143 h 143"/>
              </a:gdLst>
              <a:ahLst/>
              <a:cxnLst>
                <a:cxn ang="T8">
                  <a:pos x="T0" y="T1"/>
                </a:cxn>
                <a:cxn ang="T9">
                  <a:pos x="T2" y="T3"/>
                </a:cxn>
                <a:cxn ang="T10">
                  <a:pos x="T4" y="T5"/>
                </a:cxn>
                <a:cxn ang="T11">
                  <a:pos x="T6" y="T7"/>
                </a:cxn>
              </a:cxnLst>
              <a:rect l="T12" t="T13" r="T14" b="T15"/>
              <a:pathLst>
                <a:path w="143" h="143">
                  <a:moveTo>
                    <a:pt x="71" y="143"/>
                  </a:moveTo>
                  <a:lnTo>
                    <a:pt x="0" y="0"/>
                  </a:lnTo>
                  <a:cubicBezTo>
                    <a:pt x="45" y="23"/>
                    <a:pt x="98" y="23"/>
                    <a:pt x="143" y="0"/>
                  </a:cubicBezTo>
                  <a:lnTo>
                    <a:pt x="71" y="143"/>
                  </a:lnTo>
                  <a:close/>
                </a:path>
              </a:pathLst>
            </a:custGeom>
            <a:solidFill>
              <a:srgbClr val="000000"/>
            </a:solidFill>
            <a:ln w="0">
              <a:solidFill>
                <a:srgbClr val="000000"/>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3537" name="Line 48">
              <a:extLst>
                <a:ext uri="{FF2B5EF4-FFF2-40B4-BE49-F238E27FC236}">
                  <a16:creationId xmlns:a16="http://schemas.microsoft.com/office/drawing/2014/main" id="{D3B1643B-B778-EA49-860D-9217B6400EDD}"/>
                </a:ext>
              </a:extLst>
            </p:cNvPr>
            <p:cNvSpPr>
              <a:spLocks noChangeShapeType="1"/>
            </p:cNvSpPr>
            <p:nvPr/>
          </p:nvSpPr>
          <p:spPr bwMode="auto">
            <a:xfrm>
              <a:off x="3512" y="2168"/>
              <a:ext cx="1" cy="39"/>
            </a:xfrm>
            <a:prstGeom prst="line">
              <a:avLst/>
            </a:prstGeom>
            <a:noFill/>
            <a:ln w="11113" cap="rnd">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3538" name="Freeform 49">
              <a:extLst>
                <a:ext uri="{FF2B5EF4-FFF2-40B4-BE49-F238E27FC236}">
                  <a16:creationId xmlns:a16="http://schemas.microsoft.com/office/drawing/2014/main" id="{040DB2EF-670C-6340-854E-3460ADFF8847}"/>
                </a:ext>
              </a:extLst>
            </p:cNvPr>
            <p:cNvSpPr>
              <a:spLocks/>
            </p:cNvSpPr>
            <p:nvPr/>
          </p:nvSpPr>
          <p:spPr bwMode="auto">
            <a:xfrm>
              <a:off x="3481" y="2192"/>
              <a:ext cx="62" cy="63"/>
            </a:xfrm>
            <a:custGeom>
              <a:avLst/>
              <a:gdLst>
                <a:gd name="T0" fmla="*/ 0 w 142"/>
                <a:gd name="T1" fmla="*/ 0 h 143"/>
                <a:gd name="T2" fmla="*/ 0 w 142"/>
                <a:gd name="T3" fmla="*/ 0 h 143"/>
                <a:gd name="T4" fmla="*/ 0 w 142"/>
                <a:gd name="T5" fmla="*/ 0 h 143"/>
                <a:gd name="T6" fmla="*/ 0 w 142"/>
                <a:gd name="T7" fmla="*/ 0 h 143"/>
                <a:gd name="T8" fmla="*/ 0 60000 65536"/>
                <a:gd name="T9" fmla="*/ 0 60000 65536"/>
                <a:gd name="T10" fmla="*/ 0 60000 65536"/>
                <a:gd name="T11" fmla="*/ 0 60000 65536"/>
                <a:gd name="T12" fmla="*/ 0 w 142"/>
                <a:gd name="T13" fmla="*/ 0 h 143"/>
                <a:gd name="T14" fmla="*/ 142 w 142"/>
                <a:gd name="T15" fmla="*/ 143 h 143"/>
              </a:gdLst>
              <a:ahLst/>
              <a:cxnLst>
                <a:cxn ang="T8">
                  <a:pos x="T0" y="T1"/>
                </a:cxn>
                <a:cxn ang="T9">
                  <a:pos x="T2" y="T3"/>
                </a:cxn>
                <a:cxn ang="T10">
                  <a:pos x="T4" y="T5"/>
                </a:cxn>
                <a:cxn ang="T11">
                  <a:pos x="T6" y="T7"/>
                </a:cxn>
              </a:cxnLst>
              <a:rect l="T12" t="T13" r="T14" b="T15"/>
              <a:pathLst>
                <a:path w="142" h="143">
                  <a:moveTo>
                    <a:pt x="71" y="143"/>
                  </a:moveTo>
                  <a:lnTo>
                    <a:pt x="0" y="0"/>
                  </a:lnTo>
                  <a:cubicBezTo>
                    <a:pt x="44" y="23"/>
                    <a:pt x="97" y="23"/>
                    <a:pt x="142" y="0"/>
                  </a:cubicBezTo>
                  <a:lnTo>
                    <a:pt x="71" y="143"/>
                  </a:lnTo>
                  <a:close/>
                </a:path>
              </a:pathLst>
            </a:custGeom>
            <a:solidFill>
              <a:srgbClr val="000000"/>
            </a:solidFill>
            <a:ln w="0">
              <a:solidFill>
                <a:srgbClr val="000000"/>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3539" name="Line 50">
              <a:extLst>
                <a:ext uri="{FF2B5EF4-FFF2-40B4-BE49-F238E27FC236}">
                  <a16:creationId xmlns:a16="http://schemas.microsoft.com/office/drawing/2014/main" id="{4C37394A-0A31-5040-8F34-AC23DA5FFD62}"/>
                </a:ext>
              </a:extLst>
            </p:cNvPr>
            <p:cNvSpPr>
              <a:spLocks noChangeShapeType="1"/>
            </p:cNvSpPr>
            <p:nvPr/>
          </p:nvSpPr>
          <p:spPr bwMode="auto">
            <a:xfrm>
              <a:off x="4030" y="2168"/>
              <a:ext cx="1" cy="39"/>
            </a:xfrm>
            <a:prstGeom prst="line">
              <a:avLst/>
            </a:prstGeom>
            <a:noFill/>
            <a:ln w="11113" cap="rnd">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3540" name="Freeform 51">
              <a:extLst>
                <a:ext uri="{FF2B5EF4-FFF2-40B4-BE49-F238E27FC236}">
                  <a16:creationId xmlns:a16="http://schemas.microsoft.com/office/drawing/2014/main" id="{9AAF1A53-AE7E-3144-A07B-7131E4560805}"/>
                </a:ext>
              </a:extLst>
            </p:cNvPr>
            <p:cNvSpPr>
              <a:spLocks/>
            </p:cNvSpPr>
            <p:nvPr/>
          </p:nvSpPr>
          <p:spPr bwMode="auto">
            <a:xfrm>
              <a:off x="3999" y="2192"/>
              <a:ext cx="63" cy="63"/>
            </a:xfrm>
            <a:custGeom>
              <a:avLst/>
              <a:gdLst>
                <a:gd name="T0" fmla="*/ 0 w 143"/>
                <a:gd name="T1" fmla="*/ 0 h 143"/>
                <a:gd name="T2" fmla="*/ 0 w 143"/>
                <a:gd name="T3" fmla="*/ 0 h 143"/>
                <a:gd name="T4" fmla="*/ 0 w 143"/>
                <a:gd name="T5" fmla="*/ 0 h 143"/>
                <a:gd name="T6" fmla="*/ 0 w 143"/>
                <a:gd name="T7" fmla="*/ 0 h 143"/>
                <a:gd name="T8" fmla="*/ 0 60000 65536"/>
                <a:gd name="T9" fmla="*/ 0 60000 65536"/>
                <a:gd name="T10" fmla="*/ 0 60000 65536"/>
                <a:gd name="T11" fmla="*/ 0 60000 65536"/>
                <a:gd name="T12" fmla="*/ 0 w 143"/>
                <a:gd name="T13" fmla="*/ 0 h 143"/>
                <a:gd name="T14" fmla="*/ 143 w 143"/>
                <a:gd name="T15" fmla="*/ 143 h 143"/>
              </a:gdLst>
              <a:ahLst/>
              <a:cxnLst>
                <a:cxn ang="T8">
                  <a:pos x="T0" y="T1"/>
                </a:cxn>
                <a:cxn ang="T9">
                  <a:pos x="T2" y="T3"/>
                </a:cxn>
                <a:cxn ang="T10">
                  <a:pos x="T4" y="T5"/>
                </a:cxn>
                <a:cxn ang="T11">
                  <a:pos x="T6" y="T7"/>
                </a:cxn>
              </a:cxnLst>
              <a:rect l="T12" t="T13" r="T14" b="T15"/>
              <a:pathLst>
                <a:path w="143" h="143">
                  <a:moveTo>
                    <a:pt x="71" y="143"/>
                  </a:moveTo>
                  <a:lnTo>
                    <a:pt x="0" y="0"/>
                  </a:lnTo>
                  <a:cubicBezTo>
                    <a:pt x="45" y="23"/>
                    <a:pt x="98" y="23"/>
                    <a:pt x="143" y="0"/>
                  </a:cubicBezTo>
                  <a:lnTo>
                    <a:pt x="71" y="143"/>
                  </a:lnTo>
                  <a:close/>
                </a:path>
              </a:pathLst>
            </a:custGeom>
            <a:solidFill>
              <a:srgbClr val="000000"/>
            </a:solidFill>
            <a:ln w="0">
              <a:solidFill>
                <a:srgbClr val="000000"/>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3541" name="Rectangle 52">
              <a:extLst>
                <a:ext uri="{FF2B5EF4-FFF2-40B4-BE49-F238E27FC236}">
                  <a16:creationId xmlns:a16="http://schemas.microsoft.com/office/drawing/2014/main" id="{65DFCE4B-5EFE-8E49-B1C7-EB45011E093F}"/>
                </a:ext>
              </a:extLst>
            </p:cNvPr>
            <p:cNvSpPr>
              <a:spLocks noChangeArrowheads="1"/>
            </p:cNvSpPr>
            <p:nvPr/>
          </p:nvSpPr>
          <p:spPr bwMode="auto">
            <a:xfrm>
              <a:off x="3166" y="2948"/>
              <a:ext cx="951" cy="130"/>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3542" name="Rectangle 53">
              <a:extLst>
                <a:ext uri="{FF2B5EF4-FFF2-40B4-BE49-F238E27FC236}">
                  <a16:creationId xmlns:a16="http://schemas.microsoft.com/office/drawing/2014/main" id="{078AE8CA-F2DC-2749-AD75-F3F4856F1E53}"/>
                </a:ext>
              </a:extLst>
            </p:cNvPr>
            <p:cNvSpPr>
              <a:spLocks noChangeArrowheads="1"/>
            </p:cNvSpPr>
            <p:nvPr/>
          </p:nvSpPr>
          <p:spPr bwMode="auto">
            <a:xfrm>
              <a:off x="3166" y="2948"/>
              <a:ext cx="951" cy="130"/>
            </a:xfrm>
            <a:prstGeom prst="rect">
              <a:avLst/>
            </a:prstGeom>
            <a:noFill/>
            <a:ln w="11113"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3543" name="Rectangle 54">
              <a:extLst>
                <a:ext uri="{FF2B5EF4-FFF2-40B4-BE49-F238E27FC236}">
                  <a16:creationId xmlns:a16="http://schemas.microsoft.com/office/drawing/2014/main" id="{70E809A1-9691-9846-BA10-3B9E72C49FE4}"/>
                </a:ext>
              </a:extLst>
            </p:cNvPr>
            <p:cNvSpPr>
              <a:spLocks noChangeArrowheads="1"/>
            </p:cNvSpPr>
            <p:nvPr/>
          </p:nvSpPr>
          <p:spPr bwMode="auto">
            <a:xfrm>
              <a:off x="3416" y="2942"/>
              <a:ext cx="475"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5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D-Cache</a:t>
              </a: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3544" name="Line 55">
              <a:extLst>
                <a:ext uri="{FF2B5EF4-FFF2-40B4-BE49-F238E27FC236}">
                  <a16:creationId xmlns:a16="http://schemas.microsoft.com/office/drawing/2014/main" id="{C3BF36DA-A331-5E4E-B599-7F5847F591D1}"/>
                </a:ext>
              </a:extLst>
            </p:cNvPr>
            <p:cNvSpPr>
              <a:spLocks noChangeShapeType="1"/>
            </p:cNvSpPr>
            <p:nvPr/>
          </p:nvSpPr>
          <p:spPr bwMode="auto">
            <a:xfrm>
              <a:off x="3252" y="2861"/>
              <a:ext cx="1" cy="40"/>
            </a:xfrm>
            <a:prstGeom prst="line">
              <a:avLst/>
            </a:prstGeom>
            <a:noFill/>
            <a:ln w="11113" cap="rnd">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3545" name="Freeform 56">
              <a:extLst>
                <a:ext uri="{FF2B5EF4-FFF2-40B4-BE49-F238E27FC236}">
                  <a16:creationId xmlns:a16="http://schemas.microsoft.com/office/drawing/2014/main" id="{B313FE38-7C1B-594A-A274-F9BFA572FD74}"/>
                </a:ext>
              </a:extLst>
            </p:cNvPr>
            <p:cNvSpPr>
              <a:spLocks/>
            </p:cNvSpPr>
            <p:nvPr/>
          </p:nvSpPr>
          <p:spPr bwMode="auto">
            <a:xfrm>
              <a:off x="3221" y="2886"/>
              <a:ext cx="63" cy="62"/>
            </a:xfrm>
            <a:custGeom>
              <a:avLst/>
              <a:gdLst>
                <a:gd name="T0" fmla="*/ 0 w 143"/>
                <a:gd name="T1" fmla="*/ 0 h 143"/>
                <a:gd name="T2" fmla="*/ 0 w 143"/>
                <a:gd name="T3" fmla="*/ 0 h 143"/>
                <a:gd name="T4" fmla="*/ 0 w 143"/>
                <a:gd name="T5" fmla="*/ 0 h 143"/>
                <a:gd name="T6" fmla="*/ 0 w 143"/>
                <a:gd name="T7" fmla="*/ 0 h 143"/>
                <a:gd name="T8" fmla="*/ 0 w 143"/>
                <a:gd name="T9" fmla="*/ 0 h 143"/>
                <a:gd name="T10" fmla="*/ 0 60000 65536"/>
                <a:gd name="T11" fmla="*/ 0 60000 65536"/>
                <a:gd name="T12" fmla="*/ 0 60000 65536"/>
                <a:gd name="T13" fmla="*/ 0 60000 65536"/>
                <a:gd name="T14" fmla="*/ 0 60000 65536"/>
                <a:gd name="T15" fmla="*/ 0 w 143"/>
                <a:gd name="T16" fmla="*/ 0 h 143"/>
                <a:gd name="T17" fmla="*/ 143 w 143"/>
                <a:gd name="T18" fmla="*/ 143 h 143"/>
              </a:gdLst>
              <a:ahLst/>
              <a:cxnLst>
                <a:cxn ang="T10">
                  <a:pos x="T0" y="T1"/>
                </a:cxn>
                <a:cxn ang="T11">
                  <a:pos x="T2" y="T3"/>
                </a:cxn>
                <a:cxn ang="T12">
                  <a:pos x="T4" y="T5"/>
                </a:cxn>
                <a:cxn ang="T13">
                  <a:pos x="T6" y="T7"/>
                </a:cxn>
                <a:cxn ang="T14">
                  <a:pos x="T8" y="T9"/>
                </a:cxn>
              </a:cxnLst>
              <a:rect l="T15" t="T16" r="T17" b="T18"/>
              <a:pathLst>
                <a:path w="143" h="143">
                  <a:moveTo>
                    <a:pt x="71" y="143"/>
                  </a:moveTo>
                  <a:lnTo>
                    <a:pt x="0" y="0"/>
                  </a:lnTo>
                  <a:cubicBezTo>
                    <a:pt x="45" y="22"/>
                    <a:pt x="98" y="22"/>
                    <a:pt x="143" y="0"/>
                  </a:cubicBezTo>
                  <a:lnTo>
                    <a:pt x="71" y="143"/>
                  </a:lnTo>
                  <a:close/>
                </a:path>
              </a:pathLst>
            </a:custGeom>
            <a:solidFill>
              <a:srgbClr val="000000"/>
            </a:solidFill>
            <a:ln w="0">
              <a:solidFill>
                <a:srgbClr val="000000"/>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3546" name="Line 57">
              <a:extLst>
                <a:ext uri="{FF2B5EF4-FFF2-40B4-BE49-F238E27FC236}">
                  <a16:creationId xmlns:a16="http://schemas.microsoft.com/office/drawing/2014/main" id="{A6B979C8-30EA-8340-BB45-56B5B059ACFE}"/>
                </a:ext>
              </a:extLst>
            </p:cNvPr>
            <p:cNvSpPr>
              <a:spLocks noChangeShapeType="1"/>
            </p:cNvSpPr>
            <p:nvPr/>
          </p:nvSpPr>
          <p:spPr bwMode="auto">
            <a:xfrm>
              <a:off x="3512" y="2861"/>
              <a:ext cx="1" cy="40"/>
            </a:xfrm>
            <a:prstGeom prst="line">
              <a:avLst/>
            </a:prstGeom>
            <a:noFill/>
            <a:ln w="11113" cap="rnd">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3547" name="Freeform 58">
              <a:extLst>
                <a:ext uri="{FF2B5EF4-FFF2-40B4-BE49-F238E27FC236}">
                  <a16:creationId xmlns:a16="http://schemas.microsoft.com/office/drawing/2014/main" id="{5192BEE4-5F3D-EA4F-B1C8-21EDDB9A9D8C}"/>
                </a:ext>
              </a:extLst>
            </p:cNvPr>
            <p:cNvSpPr>
              <a:spLocks/>
            </p:cNvSpPr>
            <p:nvPr/>
          </p:nvSpPr>
          <p:spPr bwMode="auto">
            <a:xfrm>
              <a:off x="3481" y="2886"/>
              <a:ext cx="62" cy="62"/>
            </a:xfrm>
            <a:custGeom>
              <a:avLst/>
              <a:gdLst>
                <a:gd name="T0" fmla="*/ 0 w 142"/>
                <a:gd name="T1" fmla="*/ 0 h 143"/>
                <a:gd name="T2" fmla="*/ 0 w 142"/>
                <a:gd name="T3" fmla="*/ 0 h 143"/>
                <a:gd name="T4" fmla="*/ 0 w 142"/>
                <a:gd name="T5" fmla="*/ 0 h 143"/>
                <a:gd name="T6" fmla="*/ 0 w 142"/>
                <a:gd name="T7" fmla="*/ 0 h 143"/>
                <a:gd name="T8" fmla="*/ 0 w 142"/>
                <a:gd name="T9" fmla="*/ 0 h 143"/>
                <a:gd name="T10" fmla="*/ 0 60000 65536"/>
                <a:gd name="T11" fmla="*/ 0 60000 65536"/>
                <a:gd name="T12" fmla="*/ 0 60000 65536"/>
                <a:gd name="T13" fmla="*/ 0 60000 65536"/>
                <a:gd name="T14" fmla="*/ 0 60000 65536"/>
                <a:gd name="T15" fmla="*/ 0 w 142"/>
                <a:gd name="T16" fmla="*/ 0 h 143"/>
                <a:gd name="T17" fmla="*/ 142 w 142"/>
                <a:gd name="T18" fmla="*/ 143 h 143"/>
              </a:gdLst>
              <a:ahLst/>
              <a:cxnLst>
                <a:cxn ang="T10">
                  <a:pos x="T0" y="T1"/>
                </a:cxn>
                <a:cxn ang="T11">
                  <a:pos x="T2" y="T3"/>
                </a:cxn>
                <a:cxn ang="T12">
                  <a:pos x="T4" y="T5"/>
                </a:cxn>
                <a:cxn ang="T13">
                  <a:pos x="T6" y="T7"/>
                </a:cxn>
                <a:cxn ang="T14">
                  <a:pos x="T8" y="T9"/>
                </a:cxn>
              </a:cxnLst>
              <a:rect l="T15" t="T16" r="T17" b="T18"/>
              <a:pathLst>
                <a:path w="142" h="143">
                  <a:moveTo>
                    <a:pt x="71" y="143"/>
                  </a:moveTo>
                  <a:lnTo>
                    <a:pt x="0" y="0"/>
                  </a:lnTo>
                  <a:cubicBezTo>
                    <a:pt x="44" y="22"/>
                    <a:pt x="97" y="22"/>
                    <a:pt x="142" y="0"/>
                  </a:cubicBezTo>
                  <a:lnTo>
                    <a:pt x="71" y="143"/>
                  </a:lnTo>
                  <a:close/>
                </a:path>
              </a:pathLst>
            </a:custGeom>
            <a:solidFill>
              <a:srgbClr val="000000"/>
            </a:solidFill>
            <a:ln w="0">
              <a:solidFill>
                <a:srgbClr val="000000"/>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3548" name="Line 59">
              <a:extLst>
                <a:ext uri="{FF2B5EF4-FFF2-40B4-BE49-F238E27FC236}">
                  <a16:creationId xmlns:a16="http://schemas.microsoft.com/office/drawing/2014/main" id="{ABB6A684-E5E3-E649-80CC-03A98597C2FA}"/>
                </a:ext>
              </a:extLst>
            </p:cNvPr>
            <p:cNvSpPr>
              <a:spLocks noChangeShapeType="1"/>
            </p:cNvSpPr>
            <p:nvPr/>
          </p:nvSpPr>
          <p:spPr bwMode="auto">
            <a:xfrm>
              <a:off x="4030" y="2861"/>
              <a:ext cx="1" cy="40"/>
            </a:xfrm>
            <a:prstGeom prst="line">
              <a:avLst/>
            </a:prstGeom>
            <a:noFill/>
            <a:ln w="11113" cap="rnd">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3549" name="Freeform 60">
              <a:extLst>
                <a:ext uri="{FF2B5EF4-FFF2-40B4-BE49-F238E27FC236}">
                  <a16:creationId xmlns:a16="http://schemas.microsoft.com/office/drawing/2014/main" id="{D1196B3D-94F4-0C45-9166-DC51E5383B00}"/>
                </a:ext>
              </a:extLst>
            </p:cNvPr>
            <p:cNvSpPr>
              <a:spLocks/>
            </p:cNvSpPr>
            <p:nvPr/>
          </p:nvSpPr>
          <p:spPr bwMode="auto">
            <a:xfrm>
              <a:off x="3999" y="2886"/>
              <a:ext cx="63" cy="62"/>
            </a:xfrm>
            <a:custGeom>
              <a:avLst/>
              <a:gdLst>
                <a:gd name="T0" fmla="*/ 0 w 143"/>
                <a:gd name="T1" fmla="*/ 0 h 143"/>
                <a:gd name="T2" fmla="*/ 0 w 143"/>
                <a:gd name="T3" fmla="*/ 0 h 143"/>
                <a:gd name="T4" fmla="*/ 0 w 143"/>
                <a:gd name="T5" fmla="*/ 0 h 143"/>
                <a:gd name="T6" fmla="*/ 0 w 143"/>
                <a:gd name="T7" fmla="*/ 0 h 143"/>
                <a:gd name="T8" fmla="*/ 0 w 143"/>
                <a:gd name="T9" fmla="*/ 0 h 143"/>
                <a:gd name="T10" fmla="*/ 0 60000 65536"/>
                <a:gd name="T11" fmla="*/ 0 60000 65536"/>
                <a:gd name="T12" fmla="*/ 0 60000 65536"/>
                <a:gd name="T13" fmla="*/ 0 60000 65536"/>
                <a:gd name="T14" fmla="*/ 0 60000 65536"/>
                <a:gd name="T15" fmla="*/ 0 w 143"/>
                <a:gd name="T16" fmla="*/ 0 h 143"/>
                <a:gd name="T17" fmla="*/ 143 w 143"/>
                <a:gd name="T18" fmla="*/ 143 h 143"/>
              </a:gdLst>
              <a:ahLst/>
              <a:cxnLst>
                <a:cxn ang="T10">
                  <a:pos x="T0" y="T1"/>
                </a:cxn>
                <a:cxn ang="T11">
                  <a:pos x="T2" y="T3"/>
                </a:cxn>
                <a:cxn ang="T12">
                  <a:pos x="T4" y="T5"/>
                </a:cxn>
                <a:cxn ang="T13">
                  <a:pos x="T6" y="T7"/>
                </a:cxn>
                <a:cxn ang="T14">
                  <a:pos x="T8" y="T9"/>
                </a:cxn>
              </a:cxnLst>
              <a:rect l="T15" t="T16" r="T17" b="T18"/>
              <a:pathLst>
                <a:path w="143" h="143">
                  <a:moveTo>
                    <a:pt x="71" y="143"/>
                  </a:moveTo>
                  <a:lnTo>
                    <a:pt x="0" y="0"/>
                  </a:lnTo>
                  <a:cubicBezTo>
                    <a:pt x="45" y="22"/>
                    <a:pt x="98" y="22"/>
                    <a:pt x="143" y="0"/>
                  </a:cubicBezTo>
                  <a:lnTo>
                    <a:pt x="71" y="143"/>
                  </a:lnTo>
                  <a:close/>
                </a:path>
              </a:pathLst>
            </a:custGeom>
            <a:solidFill>
              <a:srgbClr val="000000"/>
            </a:solidFill>
            <a:ln w="0">
              <a:solidFill>
                <a:srgbClr val="000000"/>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3550" name="Freeform 61">
              <a:extLst>
                <a:ext uri="{FF2B5EF4-FFF2-40B4-BE49-F238E27FC236}">
                  <a16:creationId xmlns:a16="http://schemas.microsoft.com/office/drawing/2014/main" id="{7B2663F1-BC02-8D45-A4B9-826C12870CBD}"/>
                </a:ext>
              </a:extLst>
            </p:cNvPr>
            <p:cNvSpPr>
              <a:spLocks/>
            </p:cNvSpPr>
            <p:nvPr/>
          </p:nvSpPr>
          <p:spPr bwMode="auto">
            <a:xfrm>
              <a:off x="3339" y="3294"/>
              <a:ext cx="605" cy="87"/>
            </a:xfrm>
            <a:custGeom>
              <a:avLst/>
              <a:gdLst>
                <a:gd name="T0" fmla="*/ 0 w 605"/>
                <a:gd name="T1" fmla="*/ 0 h 87"/>
                <a:gd name="T2" fmla="*/ 605 w 605"/>
                <a:gd name="T3" fmla="*/ 0 h 87"/>
                <a:gd name="T4" fmla="*/ 504 w 605"/>
                <a:gd name="T5" fmla="*/ 87 h 87"/>
                <a:gd name="T6" fmla="*/ 101 w 605"/>
                <a:gd name="T7" fmla="*/ 87 h 87"/>
                <a:gd name="T8" fmla="*/ 0 w 605"/>
                <a:gd name="T9" fmla="*/ 0 h 87"/>
                <a:gd name="T10" fmla="*/ 0 60000 65536"/>
                <a:gd name="T11" fmla="*/ 0 60000 65536"/>
                <a:gd name="T12" fmla="*/ 0 60000 65536"/>
                <a:gd name="T13" fmla="*/ 0 60000 65536"/>
                <a:gd name="T14" fmla="*/ 0 60000 65536"/>
                <a:gd name="T15" fmla="*/ 0 w 605"/>
                <a:gd name="T16" fmla="*/ 0 h 87"/>
                <a:gd name="T17" fmla="*/ 605 w 605"/>
                <a:gd name="T18" fmla="*/ 87 h 87"/>
              </a:gdLst>
              <a:ahLst/>
              <a:cxnLst>
                <a:cxn ang="T10">
                  <a:pos x="T0" y="T1"/>
                </a:cxn>
                <a:cxn ang="T11">
                  <a:pos x="T2" y="T3"/>
                </a:cxn>
                <a:cxn ang="T12">
                  <a:pos x="T4" y="T5"/>
                </a:cxn>
                <a:cxn ang="T13">
                  <a:pos x="T6" y="T7"/>
                </a:cxn>
                <a:cxn ang="T14">
                  <a:pos x="T8" y="T9"/>
                </a:cxn>
              </a:cxnLst>
              <a:rect l="T15" t="T16" r="T17" b="T18"/>
              <a:pathLst>
                <a:path w="605" h="87">
                  <a:moveTo>
                    <a:pt x="0" y="0"/>
                  </a:moveTo>
                  <a:lnTo>
                    <a:pt x="605" y="0"/>
                  </a:lnTo>
                  <a:lnTo>
                    <a:pt x="504" y="87"/>
                  </a:lnTo>
                  <a:lnTo>
                    <a:pt x="101" y="87"/>
                  </a:lnTo>
                  <a:lnTo>
                    <a:pt x="0" y="0"/>
                  </a:lnTo>
                </a:path>
              </a:pathLst>
            </a:custGeom>
            <a:noFill/>
            <a:ln w="11113"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3551" name="Line 62">
              <a:extLst>
                <a:ext uri="{FF2B5EF4-FFF2-40B4-BE49-F238E27FC236}">
                  <a16:creationId xmlns:a16="http://schemas.microsoft.com/office/drawing/2014/main" id="{F36FD4F6-46AB-AD41-86DB-F3284E5C42A6}"/>
                </a:ext>
              </a:extLst>
            </p:cNvPr>
            <p:cNvSpPr>
              <a:spLocks noChangeShapeType="1"/>
            </p:cNvSpPr>
            <p:nvPr/>
          </p:nvSpPr>
          <p:spPr bwMode="auto">
            <a:xfrm>
              <a:off x="3641" y="3381"/>
              <a:ext cx="1" cy="39"/>
            </a:xfrm>
            <a:prstGeom prst="line">
              <a:avLst/>
            </a:prstGeom>
            <a:noFill/>
            <a:ln w="11113" cap="rnd">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3552" name="Freeform 63">
              <a:extLst>
                <a:ext uri="{FF2B5EF4-FFF2-40B4-BE49-F238E27FC236}">
                  <a16:creationId xmlns:a16="http://schemas.microsoft.com/office/drawing/2014/main" id="{9276109E-0609-6F4F-ACD8-BF344578A451}"/>
                </a:ext>
              </a:extLst>
            </p:cNvPr>
            <p:cNvSpPr>
              <a:spLocks/>
            </p:cNvSpPr>
            <p:nvPr/>
          </p:nvSpPr>
          <p:spPr bwMode="auto">
            <a:xfrm>
              <a:off x="3610" y="3405"/>
              <a:ext cx="63" cy="63"/>
            </a:xfrm>
            <a:custGeom>
              <a:avLst/>
              <a:gdLst>
                <a:gd name="T0" fmla="*/ 0 w 143"/>
                <a:gd name="T1" fmla="*/ 0 h 143"/>
                <a:gd name="T2" fmla="*/ 0 w 143"/>
                <a:gd name="T3" fmla="*/ 0 h 143"/>
                <a:gd name="T4" fmla="*/ 0 w 143"/>
                <a:gd name="T5" fmla="*/ 0 h 143"/>
                <a:gd name="T6" fmla="*/ 0 w 143"/>
                <a:gd name="T7" fmla="*/ 0 h 143"/>
                <a:gd name="T8" fmla="*/ 0 60000 65536"/>
                <a:gd name="T9" fmla="*/ 0 60000 65536"/>
                <a:gd name="T10" fmla="*/ 0 60000 65536"/>
                <a:gd name="T11" fmla="*/ 0 60000 65536"/>
                <a:gd name="T12" fmla="*/ 0 w 143"/>
                <a:gd name="T13" fmla="*/ 0 h 143"/>
                <a:gd name="T14" fmla="*/ 143 w 143"/>
                <a:gd name="T15" fmla="*/ 143 h 143"/>
              </a:gdLst>
              <a:ahLst/>
              <a:cxnLst>
                <a:cxn ang="T8">
                  <a:pos x="T0" y="T1"/>
                </a:cxn>
                <a:cxn ang="T9">
                  <a:pos x="T2" y="T3"/>
                </a:cxn>
                <a:cxn ang="T10">
                  <a:pos x="T4" y="T5"/>
                </a:cxn>
                <a:cxn ang="T11">
                  <a:pos x="T6" y="T7"/>
                </a:cxn>
              </a:cxnLst>
              <a:rect l="T12" t="T13" r="T14" b="T15"/>
              <a:pathLst>
                <a:path w="143" h="143">
                  <a:moveTo>
                    <a:pt x="71" y="143"/>
                  </a:moveTo>
                  <a:lnTo>
                    <a:pt x="0" y="0"/>
                  </a:lnTo>
                  <a:cubicBezTo>
                    <a:pt x="45" y="23"/>
                    <a:pt x="98" y="23"/>
                    <a:pt x="143" y="0"/>
                  </a:cubicBezTo>
                  <a:lnTo>
                    <a:pt x="71" y="143"/>
                  </a:lnTo>
                  <a:close/>
                </a:path>
              </a:pathLst>
            </a:custGeom>
            <a:solidFill>
              <a:srgbClr val="000000"/>
            </a:solidFill>
            <a:ln w="0">
              <a:solidFill>
                <a:srgbClr val="000000"/>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3553" name="Rectangle 64">
              <a:extLst>
                <a:ext uri="{FF2B5EF4-FFF2-40B4-BE49-F238E27FC236}">
                  <a16:creationId xmlns:a16="http://schemas.microsoft.com/office/drawing/2014/main" id="{2FDE6135-CA01-7741-802D-DB4C328F81AD}"/>
                </a:ext>
              </a:extLst>
            </p:cNvPr>
            <p:cNvSpPr>
              <a:spLocks noChangeArrowheads="1"/>
            </p:cNvSpPr>
            <p:nvPr/>
          </p:nvSpPr>
          <p:spPr bwMode="auto">
            <a:xfrm>
              <a:off x="4376" y="3403"/>
              <a:ext cx="952" cy="130"/>
            </a:xfrm>
            <a:prstGeom prst="rect">
              <a:avLst/>
            </a:prstGeom>
            <a:solidFill>
              <a:srgbClr val="BFD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3554" name="Rectangle 65">
              <a:extLst>
                <a:ext uri="{FF2B5EF4-FFF2-40B4-BE49-F238E27FC236}">
                  <a16:creationId xmlns:a16="http://schemas.microsoft.com/office/drawing/2014/main" id="{C7A52106-BBDD-1247-A7C7-5FFCBAF5D326}"/>
                </a:ext>
              </a:extLst>
            </p:cNvPr>
            <p:cNvSpPr>
              <a:spLocks noChangeArrowheads="1"/>
            </p:cNvSpPr>
            <p:nvPr/>
          </p:nvSpPr>
          <p:spPr bwMode="auto">
            <a:xfrm>
              <a:off x="4376" y="3403"/>
              <a:ext cx="952" cy="130"/>
            </a:xfrm>
            <a:prstGeom prst="rect">
              <a:avLst/>
            </a:prstGeom>
            <a:noFill/>
            <a:ln w="11113"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3555" name="Rectangle 66">
              <a:extLst>
                <a:ext uri="{FF2B5EF4-FFF2-40B4-BE49-F238E27FC236}">
                  <a16:creationId xmlns:a16="http://schemas.microsoft.com/office/drawing/2014/main" id="{5DBFDCFD-920C-5A4F-B705-9B96A3754A1C}"/>
                </a:ext>
              </a:extLst>
            </p:cNvPr>
            <p:cNvSpPr>
              <a:spLocks noChangeArrowheads="1"/>
            </p:cNvSpPr>
            <p:nvPr/>
          </p:nvSpPr>
          <p:spPr bwMode="auto">
            <a:xfrm>
              <a:off x="4470" y="3396"/>
              <a:ext cx="801"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5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Thread Warp 6</a:t>
              </a: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3556" name="Rectangle 67">
              <a:extLst>
                <a:ext uri="{FF2B5EF4-FFF2-40B4-BE49-F238E27FC236}">
                  <a16:creationId xmlns:a16="http://schemas.microsoft.com/office/drawing/2014/main" id="{966D3C63-B738-DD4D-AB41-14BAF226B1B6}"/>
                </a:ext>
              </a:extLst>
            </p:cNvPr>
            <p:cNvSpPr>
              <a:spLocks noChangeArrowheads="1"/>
            </p:cNvSpPr>
            <p:nvPr/>
          </p:nvSpPr>
          <p:spPr bwMode="auto">
            <a:xfrm>
              <a:off x="4376" y="2991"/>
              <a:ext cx="952" cy="130"/>
            </a:xfrm>
            <a:prstGeom prst="rect">
              <a:avLst/>
            </a:prstGeom>
            <a:solidFill>
              <a:srgbClr val="D5EA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3557" name="Rectangle 68">
              <a:extLst>
                <a:ext uri="{FF2B5EF4-FFF2-40B4-BE49-F238E27FC236}">
                  <a16:creationId xmlns:a16="http://schemas.microsoft.com/office/drawing/2014/main" id="{A4208EFA-555E-764B-AE84-2D3B5A705FF0}"/>
                </a:ext>
              </a:extLst>
            </p:cNvPr>
            <p:cNvSpPr>
              <a:spLocks noChangeArrowheads="1"/>
            </p:cNvSpPr>
            <p:nvPr/>
          </p:nvSpPr>
          <p:spPr bwMode="auto">
            <a:xfrm>
              <a:off x="4376" y="2991"/>
              <a:ext cx="952" cy="130"/>
            </a:xfrm>
            <a:prstGeom prst="rect">
              <a:avLst/>
            </a:prstGeom>
            <a:noFill/>
            <a:ln w="11113"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3558" name="Rectangle 69">
              <a:extLst>
                <a:ext uri="{FF2B5EF4-FFF2-40B4-BE49-F238E27FC236}">
                  <a16:creationId xmlns:a16="http://schemas.microsoft.com/office/drawing/2014/main" id="{8E86F7AF-0165-FF4A-8F3D-DCAA068EEB1B}"/>
                </a:ext>
              </a:extLst>
            </p:cNvPr>
            <p:cNvSpPr>
              <a:spLocks noChangeArrowheads="1"/>
            </p:cNvSpPr>
            <p:nvPr/>
          </p:nvSpPr>
          <p:spPr bwMode="auto">
            <a:xfrm>
              <a:off x="4470" y="2984"/>
              <a:ext cx="801"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5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Thread Warp 1</a:t>
              </a: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3559" name="Rectangle 70">
              <a:extLst>
                <a:ext uri="{FF2B5EF4-FFF2-40B4-BE49-F238E27FC236}">
                  <a16:creationId xmlns:a16="http://schemas.microsoft.com/office/drawing/2014/main" id="{CC6F9E5E-86FB-AE4C-BE00-78E24B35D58A}"/>
                </a:ext>
              </a:extLst>
            </p:cNvPr>
            <p:cNvSpPr>
              <a:spLocks noChangeArrowheads="1"/>
            </p:cNvSpPr>
            <p:nvPr/>
          </p:nvSpPr>
          <p:spPr bwMode="auto">
            <a:xfrm>
              <a:off x="4376" y="3121"/>
              <a:ext cx="952" cy="130"/>
            </a:xfrm>
            <a:prstGeom prst="rect">
              <a:avLst/>
            </a:prstGeom>
            <a:solidFill>
              <a:srgbClr val="EAF4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3560" name="Rectangle 71">
              <a:extLst>
                <a:ext uri="{FF2B5EF4-FFF2-40B4-BE49-F238E27FC236}">
                  <a16:creationId xmlns:a16="http://schemas.microsoft.com/office/drawing/2014/main" id="{90E69AFD-A2F3-9C41-A16D-9DEFE28A1572}"/>
                </a:ext>
              </a:extLst>
            </p:cNvPr>
            <p:cNvSpPr>
              <a:spLocks noChangeArrowheads="1"/>
            </p:cNvSpPr>
            <p:nvPr/>
          </p:nvSpPr>
          <p:spPr bwMode="auto">
            <a:xfrm>
              <a:off x="4376" y="3121"/>
              <a:ext cx="952" cy="130"/>
            </a:xfrm>
            <a:prstGeom prst="rect">
              <a:avLst/>
            </a:prstGeom>
            <a:noFill/>
            <a:ln w="11113"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3561" name="Rectangle 72">
              <a:extLst>
                <a:ext uri="{FF2B5EF4-FFF2-40B4-BE49-F238E27FC236}">
                  <a16:creationId xmlns:a16="http://schemas.microsoft.com/office/drawing/2014/main" id="{17C1D3E4-C60E-6948-A778-5EBDA3FF1E5B}"/>
                </a:ext>
              </a:extLst>
            </p:cNvPr>
            <p:cNvSpPr>
              <a:spLocks noChangeArrowheads="1"/>
            </p:cNvSpPr>
            <p:nvPr/>
          </p:nvSpPr>
          <p:spPr bwMode="auto">
            <a:xfrm>
              <a:off x="4470" y="3117"/>
              <a:ext cx="801"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5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Thread Warp 2</a:t>
              </a: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3562" name="Freeform 73">
              <a:extLst>
                <a:ext uri="{FF2B5EF4-FFF2-40B4-BE49-F238E27FC236}">
                  <a16:creationId xmlns:a16="http://schemas.microsoft.com/office/drawing/2014/main" id="{C82BB6B2-6040-D044-93E2-34B23BA9FDE2}"/>
                </a:ext>
              </a:extLst>
            </p:cNvPr>
            <p:cNvSpPr>
              <a:spLocks/>
            </p:cNvSpPr>
            <p:nvPr/>
          </p:nvSpPr>
          <p:spPr bwMode="auto">
            <a:xfrm>
              <a:off x="4117" y="2905"/>
              <a:ext cx="735" cy="108"/>
            </a:xfrm>
            <a:custGeom>
              <a:avLst/>
              <a:gdLst>
                <a:gd name="T0" fmla="*/ 0 w 1685"/>
                <a:gd name="T1" fmla="*/ 0 h 248"/>
                <a:gd name="T2" fmla="*/ 0 w 1685"/>
                <a:gd name="T3" fmla="*/ 0 h 248"/>
                <a:gd name="T4" fmla="*/ 0 w 1685"/>
                <a:gd name="T5" fmla="*/ 0 h 248"/>
                <a:gd name="T6" fmla="*/ 0 w 1685"/>
                <a:gd name="T7" fmla="*/ 0 h 248"/>
                <a:gd name="T8" fmla="*/ 0 w 1685"/>
                <a:gd name="T9" fmla="*/ 0 h 248"/>
                <a:gd name="T10" fmla="*/ 0 w 1685"/>
                <a:gd name="T11" fmla="*/ 0 h 248"/>
                <a:gd name="T12" fmla="*/ 0 w 1685"/>
                <a:gd name="T13" fmla="*/ 0 h 248"/>
                <a:gd name="T14" fmla="*/ 0 w 1685"/>
                <a:gd name="T15" fmla="*/ 0 h 248"/>
                <a:gd name="T16" fmla="*/ 0 w 1685"/>
                <a:gd name="T17" fmla="*/ 0 h 24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685"/>
                <a:gd name="T28" fmla="*/ 0 h 248"/>
                <a:gd name="T29" fmla="*/ 1685 w 1685"/>
                <a:gd name="T30" fmla="*/ 248 h 24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685" h="248">
                  <a:moveTo>
                    <a:pt x="1685" y="198"/>
                  </a:moveTo>
                  <a:lnTo>
                    <a:pt x="1685" y="99"/>
                  </a:lnTo>
                  <a:cubicBezTo>
                    <a:pt x="1685" y="44"/>
                    <a:pt x="1640" y="0"/>
                    <a:pt x="1586" y="0"/>
                  </a:cubicBezTo>
                  <a:lnTo>
                    <a:pt x="520" y="0"/>
                  </a:lnTo>
                  <a:cubicBezTo>
                    <a:pt x="452" y="0"/>
                    <a:pt x="396" y="55"/>
                    <a:pt x="396" y="124"/>
                  </a:cubicBezTo>
                  <a:cubicBezTo>
                    <a:pt x="396" y="192"/>
                    <a:pt x="341" y="248"/>
                    <a:pt x="272" y="248"/>
                  </a:cubicBezTo>
                  <a:lnTo>
                    <a:pt x="0" y="248"/>
                  </a:lnTo>
                </a:path>
              </a:pathLst>
            </a:custGeom>
            <a:noFill/>
            <a:ln w="11113"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3563" name="Freeform 74">
              <a:extLst>
                <a:ext uri="{FF2B5EF4-FFF2-40B4-BE49-F238E27FC236}">
                  <a16:creationId xmlns:a16="http://schemas.microsoft.com/office/drawing/2014/main" id="{FFD5ADE2-0547-E34E-A63D-16D6E6996841}"/>
                </a:ext>
              </a:extLst>
            </p:cNvPr>
            <p:cNvSpPr>
              <a:spLocks/>
            </p:cNvSpPr>
            <p:nvPr/>
          </p:nvSpPr>
          <p:spPr bwMode="auto">
            <a:xfrm>
              <a:off x="4821" y="2929"/>
              <a:ext cx="62" cy="62"/>
            </a:xfrm>
            <a:custGeom>
              <a:avLst/>
              <a:gdLst>
                <a:gd name="T0" fmla="*/ 0 w 143"/>
                <a:gd name="T1" fmla="*/ 0 h 143"/>
                <a:gd name="T2" fmla="*/ 0 w 143"/>
                <a:gd name="T3" fmla="*/ 0 h 143"/>
                <a:gd name="T4" fmla="*/ 0 w 143"/>
                <a:gd name="T5" fmla="*/ 0 h 143"/>
                <a:gd name="T6" fmla="*/ 0 w 143"/>
                <a:gd name="T7" fmla="*/ 0 h 143"/>
                <a:gd name="T8" fmla="*/ 0 60000 65536"/>
                <a:gd name="T9" fmla="*/ 0 60000 65536"/>
                <a:gd name="T10" fmla="*/ 0 60000 65536"/>
                <a:gd name="T11" fmla="*/ 0 60000 65536"/>
                <a:gd name="T12" fmla="*/ 0 w 143"/>
                <a:gd name="T13" fmla="*/ 0 h 143"/>
                <a:gd name="T14" fmla="*/ 143 w 143"/>
                <a:gd name="T15" fmla="*/ 143 h 143"/>
              </a:gdLst>
              <a:ahLst/>
              <a:cxnLst>
                <a:cxn ang="T8">
                  <a:pos x="T0" y="T1"/>
                </a:cxn>
                <a:cxn ang="T9">
                  <a:pos x="T2" y="T3"/>
                </a:cxn>
                <a:cxn ang="T10">
                  <a:pos x="T4" y="T5"/>
                </a:cxn>
                <a:cxn ang="T11">
                  <a:pos x="T6" y="T7"/>
                </a:cxn>
              </a:cxnLst>
              <a:rect l="T12" t="T13" r="T14" b="T15"/>
              <a:pathLst>
                <a:path w="143" h="143">
                  <a:moveTo>
                    <a:pt x="72" y="143"/>
                  </a:moveTo>
                  <a:lnTo>
                    <a:pt x="0" y="0"/>
                  </a:lnTo>
                  <a:cubicBezTo>
                    <a:pt x="45" y="23"/>
                    <a:pt x="98" y="23"/>
                    <a:pt x="143" y="0"/>
                  </a:cubicBezTo>
                  <a:lnTo>
                    <a:pt x="72" y="143"/>
                  </a:lnTo>
                  <a:close/>
                </a:path>
              </a:pathLst>
            </a:custGeom>
            <a:solidFill>
              <a:srgbClr val="000000"/>
            </a:solidFill>
            <a:ln w="0">
              <a:solidFill>
                <a:srgbClr val="000000"/>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3564" name="Freeform 75">
              <a:extLst>
                <a:ext uri="{FF2B5EF4-FFF2-40B4-BE49-F238E27FC236}">
                  <a16:creationId xmlns:a16="http://schemas.microsoft.com/office/drawing/2014/main" id="{EC1DCC90-CF10-A146-9AAD-22396AF17C3C}"/>
                </a:ext>
              </a:extLst>
            </p:cNvPr>
            <p:cNvSpPr>
              <a:spLocks/>
            </p:cNvSpPr>
            <p:nvPr/>
          </p:nvSpPr>
          <p:spPr bwMode="auto">
            <a:xfrm>
              <a:off x="4841" y="3273"/>
              <a:ext cx="22" cy="21"/>
            </a:xfrm>
            <a:custGeom>
              <a:avLst/>
              <a:gdLst>
                <a:gd name="T0" fmla="*/ 0 w 49"/>
                <a:gd name="T1" fmla="*/ 0 h 49"/>
                <a:gd name="T2" fmla="*/ 0 w 49"/>
                <a:gd name="T3" fmla="*/ 0 h 49"/>
                <a:gd name="T4" fmla="*/ 0 w 49"/>
                <a:gd name="T5" fmla="*/ 0 h 49"/>
                <a:gd name="T6" fmla="*/ 0 w 49"/>
                <a:gd name="T7" fmla="*/ 0 h 49"/>
                <a:gd name="T8" fmla="*/ 0 w 49"/>
                <a:gd name="T9" fmla="*/ 0 h 49"/>
                <a:gd name="T10" fmla="*/ 0 w 49"/>
                <a:gd name="T11" fmla="*/ 0 h 49"/>
                <a:gd name="T12" fmla="*/ 0 60000 65536"/>
                <a:gd name="T13" fmla="*/ 0 60000 65536"/>
                <a:gd name="T14" fmla="*/ 0 60000 65536"/>
                <a:gd name="T15" fmla="*/ 0 60000 65536"/>
                <a:gd name="T16" fmla="*/ 0 60000 65536"/>
                <a:gd name="T17" fmla="*/ 0 60000 65536"/>
                <a:gd name="T18" fmla="*/ 0 w 49"/>
                <a:gd name="T19" fmla="*/ 0 h 49"/>
                <a:gd name="T20" fmla="*/ 49 w 49"/>
                <a:gd name="T21" fmla="*/ 49 h 49"/>
              </a:gdLst>
              <a:ahLst/>
              <a:cxnLst>
                <a:cxn ang="T12">
                  <a:pos x="T0" y="T1"/>
                </a:cxn>
                <a:cxn ang="T13">
                  <a:pos x="T2" y="T3"/>
                </a:cxn>
                <a:cxn ang="T14">
                  <a:pos x="T4" y="T5"/>
                </a:cxn>
                <a:cxn ang="T15">
                  <a:pos x="T6" y="T7"/>
                </a:cxn>
                <a:cxn ang="T16">
                  <a:pos x="T8" y="T9"/>
                </a:cxn>
                <a:cxn ang="T17">
                  <a:pos x="T10" y="T11"/>
                </a:cxn>
              </a:cxnLst>
              <a:rect l="T18" t="T19" r="T20" b="T21"/>
              <a:pathLst>
                <a:path w="49" h="49">
                  <a:moveTo>
                    <a:pt x="0" y="24"/>
                  </a:moveTo>
                  <a:cubicBezTo>
                    <a:pt x="0" y="11"/>
                    <a:pt x="11" y="0"/>
                    <a:pt x="25" y="0"/>
                  </a:cubicBezTo>
                  <a:cubicBezTo>
                    <a:pt x="38" y="0"/>
                    <a:pt x="49" y="11"/>
                    <a:pt x="49" y="24"/>
                  </a:cubicBezTo>
                  <a:cubicBezTo>
                    <a:pt x="49" y="24"/>
                    <a:pt x="49" y="24"/>
                    <a:pt x="49" y="24"/>
                  </a:cubicBezTo>
                  <a:cubicBezTo>
                    <a:pt x="49" y="38"/>
                    <a:pt x="38" y="49"/>
                    <a:pt x="25" y="49"/>
                  </a:cubicBezTo>
                  <a:cubicBezTo>
                    <a:pt x="11" y="49"/>
                    <a:pt x="0" y="38"/>
                    <a:pt x="0" y="24"/>
                  </a:cubicBezTo>
                </a:path>
              </a:pathLst>
            </a:custGeom>
            <a:solidFill>
              <a:srgbClr val="000000"/>
            </a:solidFill>
            <a:ln w="0">
              <a:solidFill>
                <a:srgbClr val="000000"/>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3565" name="Freeform 76">
              <a:extLst>
                <a:ext uri="{FF2B5EF4-FFF2-40B4-BE49-F238E27FC236}">
                  <a16:creationId xmlns:a16="http://schemas.microsoft.com/office/drawing/2014/main" id="{A0A1ACE6-9CB2-C64F-909A-45EB70660838}"/>
                </a:ext>
              </a:extLst>
            </p:cNvPr>
            <p:cNvSpPr>
              <a:spLocks/>
            </p:cNvSpPr>
            <p:nvPr/>
          </p:nvSpPr>
          <p:spPr bwMode="auto">
            <a:xfrm>
              <a:off x="4841" y="3273"/>
              <a:ext cx="22" cy="21"/>
            </a:xfrm>
            <a:custGeom>
              <a:avLst/>
              <a:gdLst>
                <a:gd name="T0" fmla="*/ 0 w 22"/>
                <a:gd name="T1" fmla="*/ 10 h 21"/>
                <a:gd name="T2" fmla="*/ 11 w 22"/>
                <a:gd name="T3" fmla="*/ 0 h 21"/>
                <a:gd name="T4" fmla="*/ 22 w 22"/>
                <a:gd name="T5" fmla="*/ 10 h 21"/>
                <a:gd name="T6" fmla="*/ 22 w 22"/>
                <a:gd name="T7" fmla="*/ 10 h 21"/>
                <a:gd name="T8" fmla="*/ 11 w 22"/>
                <a:gd name="T9" fmla="*/ 21 h 21"/>
                <a:gd name="T10" fmla="*/ 0 w 22"/>
                <a:gd name="T11" fmla="*/ 10 h 21"/>
                <a:gd name="T12" fmla="*/ 0 60000 65536"/>
                <a:gd name="T13" fmla="*/ 0 60000 65536"/>
                <a:gd name="T14" fmla="*/ 0 60000 65536"/>
                <a:gd name="T15" fmla="*/ 0 60000 65536"/>
                <a:gd name="T16" fmla="*/ 0 60000 65536"/>
                <a:gd name="T17" fmla="*/ 0 60000 65536"/>
                <a:gd name="T18" fmla="*/ 0 w 22"/>
                <a:gd name="T19" fmla="*/ 0 h 21"/>
                <a:gd name="T20" fmla="*/ 22 w 22"/>
                <a:gd name="T21" fmla="*/ 21 h 21"/>
              </a:gdLst>
              <a:ahLst/>
              <a:cxnLst>
                <a:cxn ang="T12">
                  <a:pos x="T0" y="T1"/>
                </a:cxn>
                <a:cxn ang="T13">
                  <a:pos x="T2" y="T3"/>
                </a:cxn>
                <a:cxn ang="T14">
                  <a:pos x="T4" y="T5"/>
                </a:cxn>
                <a:cxn ang="T15">
                  <a:pos x="T6" y="T7"/>
                </a:cxn>
                <a:cxn ang="T16">
                  <a:pos x="T8" y="T9"/>
                </a:cxn>
                <a:cxn ang="T17">
                  <a:pos x="T10" y="T11"/>
                </a:cxn>
              </a:cxnLst>
              <a:rect l="T18" t="T19" r="T20" b="T21"/>
              <a:pathLst>
                <a:path w="22" h="21">
                  <a:moveTo>
                    <a:pt x="0" y="10"/>
                  </a:moveTo>
                  <a:cubicBezTo>
                    <a:pt x="0" y="5"/>
                    <a:pt x="5" y="0"/>
                    <a:pt x="11" y="0"/>
                  </a:cubicBezTo>
                  <a:cubicBezTo>
                    <a:pt x="17" y="0"/>
                    <a:pt x="22" y="5"/>
                    <a:pt x="22" y="10"/>
                  </a:cubicBezTo>
                  <a:cubicBezTo>
                    <a:pt x="22" y="10"/>
                    <a:pt x="22" y="10"/>
                    <a:pt x="22" y="10"/>
                  </a:cubicBezTo>
                  <a:cubicBezTo>
                    <a:pt x="22" y="17"/>
                    <a:pt x="17" y="21"/>
                    <a:pt x="11" y="21"/>
                  </a:cubicBezTo>
                  <a:cubicBezTo>
                    <a:pt x="5" y="21"/>
                    <a:pt x="0" y="17"/>
                    <a:pt x="0" y="10"/>
                  </a:cubicBezTo>
                </a:path>
              </a:pathLst>
            </a:custGeom>
            <a:noFill/>
            <a:ln w="3175"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3566" name="Line 77">
              <a:extLst>
                <a:ext uri="{FF2B5EF4-FFF2-40B4-BE49-F238E27FC236}">
                  <a16:creationId xmlns:a16="http://schemas.microsoft.com/office/drawing/2014/main" id="{075E30FB-98F9-CC4B-BAA6-8818847F92D5}"/>
                </a:ext>
              </a:extLst>
            </p:cNvPr>
            <p:cNvSpPr>
              <a:spLocks noChangeShapeType="1"/>
            </p:cNvSpPr>
            <p:nvPr/>
          </p:nvSpPr>
          <p:spPr bwMode="auto">
            <a:xfrm>
              <a:off x="3512" y="3078"/>
              <a:ext cx="1" cy="169"/>
            </a:xfrm>
            <a:prstGeom prst="line">
              <a:avLst/>
            </a:prstGeom>
            <a:noFill/>
            <a:ln w="11113" cap="rnd">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3567" name="Freeform 78">
              <a:extLst>
                <a:ext uri="{FF2B5EF4-FFF2-40B4-BE49-F238E27FC236}">
                  <a16:creationId xmlns:a16="http://schemas.microsoft.com/office/drawing/2014/main" id="{B9E4D12F-AAB7-3F4F-83BB-4581F40F6B0E}"/>
                </a:ext>
              </a:extLst>
            </p:cNvPr>
            <p:cNvSpPr>
              <a:spLocks/>
            </p:cNvSpPr>
            <p:nvPr/>
          </p:nvSpPr>
          <p:spPr bwMode="auto">
            <a:xfrm>
              <a:off x="3481" y="3232"/>
              <a:ext cx="62" cy="62"/>
            </a:xfrm>
            <a:custGeom>
              <a:avLst/>
              <a:gdLst>
                <a:gd name="T0" fmla="*/ 0 w 142"/>
                <a:gd name="T1" fmla="*/ 0 h 143"/>
                <a:gd name="T2" fmla="*/ 0 w 142"/>
                <a:gd name="T3" fmla="*/ 0 h 143"/>
                <a:gd name="T4" fmla="*/ 0 w 142"/>
                <a:gd name="T5" fmla="*/ 0 h 143"/>
                <a:gd name="T6" fmla="*/ 0 w 142"/>
                <a:gd name="T7" fmla="*/ 0 h 143"/>
                <a:gd name="T8" fmla="*/ 0 w 142"/>
                <a:gd name="T9" fmla="*/ 0 h 143"/>
                <a:gd name="T10" fmla="*/ 0 60000 65536"/>
                <a:gd name="T11" fmla="*/ 0 60000 65536"/>
                <a:gd name="T12" fmla="*/ 0 60000 65536"/>
                <a:gd name="T13" fmla="*/ 0 60000 65536"/>
                <a:gd name="T14" fmla="*/ 0 60000 65536"/>
                <a:gd name="T15" fmla="*/ 0 w 142"/>
                <a:gd name="T16" fmla="*/ 0 h 143"/>
                <a:gd name="T17" fmla="*/ 142 w 142"/>
                <a:gd name="T18" fmla="*/ 143 h 143"/>
              </a:gdLst>
              <a:ahLst/>
              <a:cxnLst>
                <a:cxn ang="T10">
                  <a:pos x="T0" y="T1"/>
                </a:cxn>
                <a:cxn ang="T11">
                  <a:pos x="T2" y="T3"/>
                </a:cxn>
                <a:cxn ang="T12">
                  <a:pos x="T4" y="T5"/>
                </a:cxn>
                <a:cxn ang="T13">
                  <a:pos x="T6" y="T7"/>
                </a:cxn>
                <a:cxn ang="T14">
                  <a:pos x="T8" y="T9"/>
                </a:cxn>
              </a:cxnLst>
              <a:rect l="T15" t="T16" r="T17" b="T18"/>
              <a:pathLst>
                <a:path w="142" h="143">
                  <a:moveTo>
                    <a:pt x="71" y="143"/>
                  </a:moveTo>
                  <a:lnTo>
                    <a:pt x="0" y="0"/>
                  </a:lnTo>
                  <a:cubicBezTo>
                    <a:pt x="44" y="23"/>
                    <a:pt x="97" y="23"/>
                    <a:pt x="142" y="0"/>
                  </a:cubicBezTo>
                  <a:lnTo>
                    <a:pt x="71" y="143"/>
                  </a:lnTo>
                  <a:close/>
                </a:path>
              </a:pathLst>
            </a:custGeom>
            <a:solidFill>
              <a:srgbClr val="000000"/>
            </a:solidFill>
            <a:ln w="0">
              <a:solidFill>
                <a:srgbClr val="000000"/>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3568" name="Freeform 79">
              <a:extLst>
                <a:ext uri="{FF2B5EF4-FFF2-40B4-BE49-F238E27FC236}">
                  <a16:creationId xmlns:a16="http://schemas.microsoft.com/office/drawing/2014/main" id="{6D335D8D-9989-DC48-8DE4-75A41549B0AC}"/>
                </a:ext>
              </a:extLst>
            </p:cNvPr>
            <p:cNvSpPr>
              <a:spLocks/>
            </p:cNvSpPr>
            <p:nvPr/>
          </p:nvSpPr>
          <p:spPr bwMode="auto">
            <a:xfrm>
              <a:off x="4269" y="2991"/>
              <a:ext cx="86" cy="542"/>
            </a:xfrm>
            <a:custGeom>
              <a:avLst/>
              <a:gdLst>
                <a:gd name="T0" fmla="*/ 0 w 198"/>
                <a:gd name="T1" fmla="*/ 0 h 1241"/>
                <a:gd name="T2" fmla="*/ 0 w 198"/>
                <a:gd name="T3" fmla="*/ 0 h 1241"/>
                <a:gd name="T4" fmla="*/ 0 w 198"/>
                <a:gd name="T5" fmla="*/ 0 h 1241"/>
                <a:gd name="T6" fmla="*/ 0 w 198"/>
                <a:gd name="T7" fmla="*/ 0 h 1241"/>
                <a:gd name="T8" fmla="*/ 0 w 198"/>
                <a:gd name="T9" fmla="*/ 0 h 1241"/>
                <a:gd name="T10" fmla="*/ 0 w 198"/>
                <a:gd name="T11" fmla="*/ 0 h 1241"/>
                <a:gd name="T12" fmla="*/ 0 w 198"/>
                <a:gd name="T13" fmla="*/ 0 h 1241"/>
                <a:gd name="T14" fmla="*/ 0 w 198"/>
                <a:gd name="T15" fmla="*/ 0 h 1241"/>
                <a:gd name="T16" fmla="*/ 0 w 198"/>
                <a:gd name="T17" fmla="*/ 0 h 1241"/>
                <a:gd name="T18" fmla="*/ 0 w 198"/>
                <a:gd name="T19" fmla="*/ 0 h 1241"/>
                <a:gd name="T20" fmla="*/ 0 w 198"/>
                <a:gd name="T21" fmla="*/ 0 h 1241"/>
                <a:gd name="T22" fmla="*/ 0 w 198"/>
                <a:gd name="T23" fmla="*/ 0 h 1241"/>
                <a:gd name="T24" fmla="*/ 0 w 198"/>
                <a:gd name="T25" fmla="*/ 0 h 124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98"/>
                <a:gd name="T40" fmla="*/ 0 h 1241"/>
                <a:gd name="T41" fmla="*/ 198 w 198"/>
                <a:gd name="T42" fmla="*/ 1241 h 1241"/>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98" h="1241">
                  <a:moveTo>
                    <a:pt x="198" y="0"/>
                  </a:moveTo>
                  <a:cubicBezTo>
                    <a:pt x="143" y="0"/>
                    <a:pt x="99" y="45"/>
                    <a:pt x="99" y="99"/>
                  </a:cubicBezTo>
                  <a:cubicBezTo>
                    <a:pt x="99" y="99"/>
                    <a:pt x="99" y="99"/>
                    <a:pt x="99" y="99"/>
                  </a:cubicBezTo>
                  <a:lnTo>
                    <a:pt x="99" y="248"/>
                  </a:lnTo>
                  <a:cubicBezTo>
                    <a:pt x="99" y="303"/>
                    <a:pt x="54" y="348"/>
                    <a:pt x="0" y="348"/>
                  </a:cubicBezTo>
                  <a:cubicBezTo>
                    <a:pt x="0" y="348"/>
                    <a:pt x="0" y="348"/>
                    <a:pt x="0" y="348"/>
                  </a:cubicBezTo>
                  <a:cubicBezTo>
                    <a:pt x="54" y="348"/>
                    <a:pt x="99" y="392"/>
                    <a:pt x="99" y="447"/>
                  </a:cubicBezTo>
                  <a:cubicBezTo>
                    <a:pt x="99" y="447"/>
                    <a:pt x="99" y="447"/>
                    <a:pt x="99" y="447"/>
                  </a:cubicBezTo>
                  <a:lnTo>
                    <a:pt x="99" y="1142"/>
                  </a:lnTo>
                  <a:cubicBezTo>
                    <a:pt x="99" y="1197"/>
                    <a:pt x="143" y="1241"/>
                    <a:pt x="198" y="1241"/>
                  </a:cubicBezTo>
                  <a:cubicBezTo>
                    <a:pt x="198" y="1241"/>
                    <a:pt x="198" y="1241"/>
                    <a:pt x="198" y="1241"/>
                  </a:cubicBezTo>
                </a:path>
              </a:pathLst>
            </a:custGeom>
            <a:noFill/>
            <a:ln w="11113"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3569" name="Freeform 80">
              <a:extLst>
                <a:ext uri="{FF2B5EF4-FFF2-40B4-BE49-F238E27FC236}">
                  <a16:creationId xmlns:a16="http://schemas.microsoft.com/office/drawing/2014/main" id="{9841E86F-21EA-3249-978F-C7217D58AE4E}"/>
                </a:ext>
              </a:extLst>
            </p:cNvPr>
            <p:cNvSpPr>
              <a:spLocks/>
            </p:cNvSpPr>
            <p:nvPr/>
          </p:nvSpPr>
          <p:spPr bwMode="auto">
            <a:xfrm>
              <a:off x="3728" y="3146"/>
              <a:ext cx="544" cy="101"/>
            </a:xfrm>
            <a:custGeom>
              <a:avLst/>
              <a:gdLst>
                <a:gd name="T0" fmla="*/ 544 w 544"/>
                <a:gd name="T1" fmla="*/ 0 h 101"/>
                <a:gd name="T2" fmla="*/ 0 w 544"/>
                <a:gd name="T3" fmla="*/ 0 h 101"/>
                <a:gd name="T4" fmla="*/ 0 w 544"/>
                <a:gd name="T5" fmla="*/ 101 h 101"/>
                <a:gd name="T6" fmla="*/ 0 60000 65536"/>
                <a:gd name="T7" fmla="*/ 0 60000 65536"/>
                <a:gd name="T8" fmla="*/ 0 60000 65536"/>
                <a:gd name="T9" fmla="*/ 0 w 544"/>
                <a:gd name="T10" fmla="*/ 0 h 101"/>
                <a:gd name="T11" fmla="*/ 544 w 544"/>
                <a:gd name="T12" fmla="*/ 101 h 101"/>
              </a:gdLst>
              <a:ahLst/>
              <a:cxnLst>
                <a:cxn ang="T6">
                  <a:pos x="T0" y="T1"/>
                </a:cxn>
                <a:cxn ang="T7">
                  <a:pos x="T2" y="T3"/>
                </a:cxn>
                <a:cxn ang="T8">
                  <a:pos x="T4" y="T5"/>
                </a:cxn>
              </a:cxnLst>
              <a:rect l="T9" t="T10" r="T11" b="T12"/>
              <a:pathLst>
                <a:path w="544" h="101">
                  <a:moveTo>
                    <a:pt x="544" y="0"/>
                  </a:moveTo>
                  <a:lnTo>
                    <a:pt x="0" y="0"/>
                  </a:lnTo>
                  <a:lnTo>
                    <a:pt x="0" y="101"/>
                  </a:lnTo>
                </a:path>
              </a:pathLst>
            </a:custGeom>
            <a:noFill/>
            <a:ln w="11113"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3570" name="Freeform 81">
              <a:extLst>
                <a:ext uri="{FF2B5EF4-FFF2-40B4-BE49-F238E27FC236}">
                  <a16:creationId xmlns:a16="http://schemas.microsoft.com/office/drawing/2014/main" id="{9952C618-0DF2-C145-8F6F-AEF5D888BEE0}"/>
                </a:ext>
              </a:extLst>
            </p:cNvPr>
            <p:cNvSpPr>
              <a:spLocks/>
            </p:cNvSpPr>
            <p:nvPr/>
          </p:nvSpPr>
          <p:spPr bwMode="auto">
            <a:xfrm>
              <a:off x="3697" y="3232"/>
              <a:ext cx="62" cy="62"/>
            </a:xfrm>
            <a:custGeom>
              <a:avLst/>
              <a:gdLst>
                <a:gd name="T0" fmla="*/ 0 w 143"/>
                <a:gd name="T1" fmla="*/ 0 h 143"/>
                <a:gd name="T2" fmla="*/ 0 w 143"/>
                <a:gd name="T3" fmla="*/ 0 h 143"/>
                <a:gd name="T4" fmla="*/ 0 w 143"/>
                <a:gd name="T5" fmla="*/ 0 h 143"/>
                <a:gd name="T6" fmla="*/ 0 w 143"/>
                <a:gd name="T7" fmla="*/ 0 h 143"/>
                <a:gd name="T8" fmla="*/ 0 w 143"/>
                <a:gd name="T9" fmla="*/ 0 h 143"/>
                <a:gd name="T10" fmla="*/ 0 60000 65536"/>
                <a:gd name="T11" fmla="*/ 0 60000 65536"/>
                <a:gd name="T12" fmla="*/ 0 60000 65536"/>
                <a:gd name="T13" fmla="*/ 0 60000 65536"/>
                <a:gd name="T14" fmla="*/ 0 60000 65536"/>
                <a:gd name="T15" fmla="*/ 0 w 143"/>
                <a:gd name="T16" fmla="*/ 0 h 143"/>
                <a:gd name="T17" fmla="*/ 143 w 143"/>
                <a:gd name="T18" fmla="*/ 143 h 143"/>
              </a:gdLst>
              <a:ahLst/>
              <a:cxnLst>
                <a:cxn ang="T10">
                  <a:pos x="T0" y="T1"/>
                </a:cxn>
                <a:cxn ang="T11">
                  <a:pos x="T2" y="T3"/>
                </a:cxn>
                <a:cxn ang="T12">
                  <a:pos x="T4" y="T5"/>
                </a:cxn>
                <a:cxn ang="T13">
                  <a:pos x="T6" y="T7"/>
                </a:cxn>
                <a:cxn ang="T14">
                  <a:pos x="T8" y="T9"/>
                </a:cxn>
              </a:cxnLst>
              <a:rect l="T15" t="T16" r="T17" b="T18"/>
              <a:pathLst>
                <a:path w="143" h="143">
                  <a:moveTo>
                    <a:pt x="72" y="143"/>
                  </a:moveTo>
                  <a:lnTo>
                    <a:pt x="0" y="0"/>
                  </a:lnTo>
                  <a:cubicBezTo>
                    <a:pt x="45" y="23"/>
                    <a:pt x="98" y="23"/>
                    <a:pt x="143" y="0"/>
                  </a:cubicBezTo>
                  <a:lnTo>
                    <a:pt x="72" y="143"/>
                  </a:lnTo>
                  <a:close/>
                </a:path>
              </a:pathLst>
            </a:custGeom>
            <a:solidFill>
              <a:srgbClr val="000000"/>
            </a:solidFill>
            <a:ln w="0">
              <a:solidFill>
                <a:srgbClr val="000000"/>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3571" name="Rectangle 82">
              <a:extLst>
                <a:ext uri="{FF2B5EF4-FFF2-40B4-BE49-F238E27FC236}">
                  <a16:creationId xmlns:a16="http://schemas.microsoft.com/office/drawing/2014/main" id="{A6B7CD18-90E0-F847-A9E0-DC421AFB50C3}"/>
                </a:ext>
              </a:extLst>
            </p:cNvPr>
            <p:cNvSpPr>
              <a:spLocks noChangeArrowheads="1"/>
            </p:cNvSpPr>
            <p:nvPr/>
          </p:nvSpPr>
          <p:spPr bwMode="auto">
            <a:xfrm>
              <a:off x="3842" y="3152"/>
              <a:ext cx="202"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Data</a:t>
              </a: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3572" name="Rectangle 83">
              <a:extLst>
                <a:ext uri="{FF2B5EF4-FFF2-40B4-BE49-F238E27FC236}">
                  <a16:creationId xmlns:a16="http://schemas.microsoft.com/office/drawing/2014/main" id="{38F8DED6-3F54-2245-88CB-118F64FE8119}"/>
                </a:ext>
              </a:extLst>
            </p:cNvPr>
            <p:cNvSpPr>
              <a:spLocks noChangeArrowheads="1"/>
            </p:cNvSpPr>
            <p:nvPr/>
          </p:nvSpPr>
          <p:spPr bwMode="auto">
            <a:xfrm>
              <a:off x="3185" y="3110"/>
              <a:ext cx="303"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All Hit?</a:t>
              </a: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3573" name="Rectangle 84">
              <a:extLst>
                <a:ext uri="{FF2B5EF4-FFF2-40B4-BE49-F238E27FC236}">
                  <a16:creationId xmlns:a16="http://schemas.microsoft.com/office/drawing/2014/main" id="{3772A410-6C78-BC48-BBF2-9D99496EECA1}"/>
                </a:ext>
              </a:extLst>
            </p:cNvPr>
            <p:cNvSpPr>
              <a:spLocks noChangeArrowheads="1"/>
            </p:cNvSpPr>
            <p:nvPr/>
          </p:nvSpPr>
          <p:spPr bwMode="auto">
            <a:xfrm>
              <a:off x="4421" y="2782"/>
              <a:ext cx="250"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Miss?</a:t>
              </a: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3574" name="Freeform 85">
              <a:extLst>
                <a:ext uri="{FF2B5EF4-FFF2-40B4-BE49-F238E27FC236}">
                  <a16:creationId xmlns:a16="http://schemas.microsoft.com/office/drawing/2014/main" id="{9C3BE821-75ED-B040-BE71-4E3F1C15CBC3}"/>
                </a:ext>
              </a:extLst>
            </p:cNvPr>
            <p:cNvSpPr>
              <a:spLocks/>
            </p:cNvSpPr>
            <p:nvPr/>
          </p:nvSpPr>
          <p:spPr bwMode="auto">
            <a:xfrm>
              <a:off x="4841" y="3316"/>
              <a:ext cx="22" cy="22"/>
            </a:xfrm>
            <a:custGeom>
              <a:avLst/>
              <a:gdLst>
                <a:gd name="T0" fmla="*/ 0 w 49"/>
                <a:gd name="T1" fmla="*/ 0 h 49"/>
                <a:gd name="T2" fmla="*/ 0 w 49"/>
                <a:gd name="T3" fmla="*/ 0 h 49"/>
                <a:gd name="T4" fmla="*/ 0 w 49"/>
                <a:gd name="T5" fmla="*/ 0 h 49"/>
                <a:gd name="T6" fmla="*/ 0 w 49"/>
                <a:gd name="T7" fmla="*/ 0 h 49"/>
                <a:gd name="T8" fmla="*/ 0 w 49"/>
                <a:gd name="T9" fmla="*/ 0 h 49"/>
                <a:gd name="T10" fmla="*/ 0 w 49"/>
                <a:gd name="T11" fmla="*/ 0 h 49"/>
                <a:gd name="T12" fmla="*/ 0 60000 65536"/>
                <a:gd name="T13" fmla="*/ 0 60000 65536"/>
                <a:gd name="T14" fmla="*/ 0 60000 65536"/>
                <a:gd name="T15" fmla="*/ 0 60000 65536"/>
                <a:gd name="T16" fmla="*/ 0 60000 65536"/>
                <a:gd name="T17" fmla="*/ 0 60000 65536"/>
                <a:gd name="T18" fmla="*/ 0 w 49"/>
                <a:gd name="T19" fmla="*/ 0 h 49"/>
                <a:gd name="T20" fmla="*/ 49 w 49"/>
                <a:gd name="T21" fmla="*/ 49 h 49"/>
              </a:gdLst>
              <a:ahLst/>
              <a:cxnLst>
                <a:cxn ang="T12">
                  <a:pos x="T0" y="T1"/>
                </a:cxn>
                <a:cxn ang="T13">
                  <a:pos x="T2" y="T3"/>
                </a:cxn>
                <a:cxn ang="T14">
                  <a:pos x="T4" y="T5"/>
                </a:cxn>
                <a:cxn ang="T15">
                  <a:pos x="T6" y="T7"/>
                </a:cxn>
                <a:cxn ang="T16">
                  <a:pos x="T8" y="T9"/>
                </a:cxn>
                <a:cxn ang="T17">
                  <a:pos x="T10" y="T11"/>
                </a:cxn>
              </a:cxnLst>
              <a:rect l="T18" t="T19" r="T20" b="T21"/>
              <a:pathLst>
                <a:path w="49" h="49">
                  <a:moveTo>
                    <a:pt x="0" y="25"/>
                  </a:moveTo>
                  <a:cubicBezTo>
                    <a:pt x="0" y="11"/>
                    <a:pt x="11" y="0"/>
                    <a:pt x="25" y="0"/>
                  </a:cubicBezTo>
                  <a:cubicBezTo>
                    <a:pt x="38" y="0"/>
                    <a:pt x="49" y="11"/>
                    <a:pt x="49" y="25"/>
                  </a:cubicBezTo>
                  <a:cubicBezTo>
                    <a:pt x="49" y="25"/>
                    <a:pt x="49" y="25"/>
                    <a:pt x="49" y="25"/>
                  </a:cubicBezTo>
                  <a:cubicBezTo>
                    <a:pt x="49" y="38"/>
                    <a:pt x="38" y="49"/>
                    <a:pt x="25" y="49"/>
                  </a:cubicBezTo>
                  <a:cubicBezTo>
                    <a:pt x="11" y="49"/>
                    <a:pt x="0" y="38"/>
                    <a:pt x="0" y="25"/>
                  </a:cubicBezTo>
                </a:path>
              </a:pathLst>
            </a:custGeom>
            <a:solidFill>
              <a:srgbClr val="000000"/>
            </a:solidFill>
            <a:ln w="0">
              <a:solidFill>
                <a:srgbClr val="000000"/>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3575" name="Freeform 86">
              <a:extLst>
                <a:ext uri="{FF2B5EF4-FFF2-40B4-BE49-F238E27FC236}">
                  <a16:creationId xmlns:a16="http://schemas.microsoft.com/office/drawing/2014/main" id="{60AC778C-E163-C045-83F2-2E7B7DE2EC2F}"/>
                </a:ext>
              </a:extLst>
            </p:cNvPr>
            <p:cNvSpPr>
              <a:spLocks/>
            </p:cNvSpPr>
            <p:nvPr/>
          </p:nvSpPr>
          <p:spPr bwMode="auto">
            <a:xfrm>
              <a:off x="4841" y="3316"/>
              <a:ext cx="22" cy="22"/>
            </a:xfrm>
            <a:custGeom>
              <a:avLst/>
              <a:gdLst>
                <a:gd name="T0" fmla="*/ 0 w 22"/>
                <a:gd name="T1" fmla="*/ 11 h 22"/>
                <a:gd name="T2" fmla="*/ 11 w 22"/>
                <a:gd name="T3" fmla="*/ 0 h 22"/>
                <a:gd name="T4" fmla="*/ 22 w 22"/>
                <a:gd name="T5" fmla="*/ 11 h 22"/>
                <a:gd name="T6" fmla="*/ 22 w 22"/>
                <a:gd name="T7" fmla="*/ 11 h 22"/>
                <a:gd name="T8" fmla="*/ 11 w 22"/>
                <a:gd name="T9" fmla="*/ 22 h 22"/>
                <a:gd name="T10" fmla="*/ 0 w 22"/>
                <a:gd name="T11" fmla="*/ 11 h 22"/>
                <a:gd name="T12" fmla="*/ 0 60000 65536"/>
                <a:gd name="T13" fmla="*/ 0 60000 65536"/>
                <a:gd name="T14" fmla="*/ 0 60000 65536"/>
                <a:gd name="T15" fmla="*/ 0 60000 65536"/>
                <a:gd name="T16" fmla="*/ 0 60000 65536"/>
                <a:gd name="T17" fmla="*/ 0 60000 65536"/>
                <a:gd name="T18" fmla="*/ 0 w 22"/>
                <a:gd name="T19" fmla="*/ 0 h 22"/>
                <a:gd name="T20" fmla="*/ 22 w 22"/>
                <a:gd name="T21" fmla="*/ 22 h 22"/>
              </a:gdLst>
              <a:ahLst/>
              <a:cxnLst>
                <a:cxn ang="T12">
                  <a:pos x="T0" y="T1"/>
                </a:cxn>
                <a:cxn ang="T13">
                  <a:pos x="T2" y="T3"/>
                </a:cxn>
                <a:cxn ang="T14">
                  <a:pos x="T4" y="T5"/>
                </a:cxn>
                <a:cxn ang="T15">
                  <a:pos x="T6" y="T7"/>
                </a:cxn>
                <a:cxn ang="T16">
                  <a:pos x="T8" y="T9"/>
                </a:cxn>
                <a:cxn ang="T17">
                  <a:pos x="T10" y="T11"/>
                </a:cxn>
              </a:cxnLst>
              <a:rect l="T18" t="T19" r="T20" b="T21"/>
              <a:pathLst>
                <a:path w="22" h="22">
                  <a:moveTo>
                    <a:pt x="0" y="11"/>
                  </a:moveTo>
                  <a:cubicBezTo>
                    <a:pt x="0" y="5"/>
                    <a:pt x="5" y="0"/>
                    <a:pt x="11" y="0"/>
                  </a:cubicBezTo>
                  <a:cubicBezTo>
                    <a:pt x="17" y="0"/>
                    <a:pt x="22" y="5"/>
                    <a:pt x="22" y="11"/>
                  </a:cubicBezTo>
                  <a:cubicBezTo>
                    <a:pt x="22" y="11"/>
                    <a:pt x="22" y="11"/>
                    <a:pt x="22" y="11"/>
                  </a:cubicBezTo>
                  <a:cubicBezTo>
                    <a:pt x="22" y="17"/>
                    <a:pt x="17" y="22"/>
                    <a:pt x="11" y="22"/>
                  </a:cubicBezTo>
                  <a:cubicBezTo>
                    <a:pt x="5" y="22"/>
                    <a:pt x="0" y="17"/>
                    <a:pt x="0" y="11"/>
                  </a:cubicBezTo>
                </a:path>
              </a:pathLst>
            </a:custGeom>
            <a:noFill/>
            <a:ln w="3175"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3576" name="Freeform 87">
              <a:extLst>
                <a:ext uri="{FF2B5EF4-FFF2-40B4-BE49-F238E27FC236}">
                  <a16:creationId xmlns:a16="http://schemas.microsoft.com/office/drawing/2014/main" id="{EA47F9E9-3023-1548-964F-014ADC077290}"/>
                </a:ext>
              </a:extLst>
            </p:cNvPr>
            <p:cNvSpPr>
              <a:spLocks/>
            </p:cNvSpPr>
            <p:nvPr/>
          </p:nvSpPr>
          <p:spPr bwMode="auto">
            <a:xfrm>
              <a:off x="4841" y="3359"/>
              <a:ext cx="22" cy="22"/>
            </a:xfrm>
            <a:custGeom>
              <a:avLst/>
              <a:gdLst>
                <a:gd name="T0" fmla="*/ 0 w 49"/>
                <a:gd name="T1" fmla="*/ 0 h 50"/>
                <a:gd name="T2" fmla="*/ 0 w 49"/>
                <a:gd name="T3" fmla="*/ 0 h 50"/>
                <a:gd name="T4" fmla="*/ 0 w 49"/>
                <a:gd name="T5" fmla="*/ 0 h 50"/>
                <a:gd name="T6" fmla="*/ 0 w 49"/>
                <a:gd name="T7" fmla="*/ 0 h 50"/>
                <a:gd name="T8" fmla="*/ 0 w 49"/>
                <a:gd name="T9" fmla="*/ 0 h 50"/>
                <a:gd name="T10" fmla="*/ 0 w 49"/>
                <a:gd name="T11" fmla="*/ 0 h 50"/>
                <a:gd name="T12" fmla="*/ 0 60000 65536"/>
                <a:gd name="T13" fmla="*/ 0 60000 65536"/>
                <a:gd name="T14" fmla="*/ 0 60000 65536"/>
                <a:gd name="T15" fmla="*/ 0 60000 65536"/>
                <a:gd name="T16" fmla="*/ 0 60000 65536"/>
                <a:gd name="T17" fmla="*/ 0 60000 65536"/>
                <a:gd name="T18" fmla="*/ 0 w 49"/>
                <a:gd name="T19" fmla="*/ 0 h 50"/>
                <a:gd name="T20" fmla="*/ 49 w 49"/>
                <a:gd name="T21" fmla="*/ 50 h 50"/>
              </a:gdLst>
              <a:ahLst/>
              <a:cxnLst>
                <a:cxn ang="T12">
                  <a:pos x="T0" y="T1"/>
                </a:cxn>
                <a:cxn ang="T13">
                  <a:pos x="T2" y="T3"/>
                </a:cxn>
                <a:cxn ang="T14">
                  <a:pos x="T4" y="T5"/>
                </a:cxn>
                <a:cxn ang="T15">
                  <a:pos x="T6" y="T7"/>
                </a:cxn>
                <a:cxn ang="T16">
                  <a:pos x="T8" y="T9"/>
                </a:cxn>
                <a:cxn ang="T17">
                  <a:pos x="T10" y="T11"/>
                </a:cxn>
              </a:cxnLst>
              <a:rect l="T18" t="T19" r="T20" b="T21"/>
              <a:pathLst>
                <a:path w="49" h="50">
                  <a:moveTo>
                    <a:pt x="0" y="25"/>
                  </a:moveTo>
                  <a:cubicBezTo>
                    <a:pt x="0" y="11"/>
                    <a:pt x="11" y="0"/>
                    <a:pt x="25" y="0"/>
                  </a:cubicBezTo>
                  <a:cubicBezTo>
                    <a:pt x="38" y="0"/>
                    <a:pt x="49" y="11"/>
                    <a:pt x="49" y="25"/>
                  </a:cubicBezTo>
                  <a:cubicBezTo>
                    <a:pt x="49" y="25"/>
                    <a:pt x="49" y="25"/>
                    <a:pt x="49" y="25"/>
                  </a:cubicBezTo>
                  <a:cubicBezTo>
                    <a:pt x="49" y="39"/>
                    <a:pt x="38" y="50"/>
                    <a:pt x="25" y="50"/>
                  </a:cubicBezTo>
                  <a:cubicBezTo>
                    <a:pt x="11" y="50"/>
                    <a:pt x="0" y="39"/>
                    <a:pt x="0" y="25"/>
                  </a:cubicBezTo>
                </a:path>
              </a:pathLst>
            </a:custGeom>
            <a:solidFill>
              <a:srgbClr val="000000"/>
            </a:solidFill>
            <a:ln w="0">
              <a:solidFill>
                <a:srgbClr val="000000"/>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3577" name="Freeform 88">
              <a:extLst>
                <a:ext uri="{FF2B5EF4-FFF2-40B4-BE49-F238E27FC236}">
                  <a16:creationId xmlns:a16="http://schemas.microsoft.com/office/drawing/2014/main" id="{51969325-EEFE-2948-B645-F56A275BEA48}"/>
                </a:ext>
              </a:extLst>
            </p:cNvPr>
            <p:cNvSpPr>
              <a:spLocks/>
            </p:cNvSpPr>
            <p:nvPr/>
          </p:nvSpPr>
          <p:spPr bwMode="auto">
            <a:xfrm>
              <a:off x="4841" y="3359"/>
              <a:ext cx="22" cy="22"/>
            </a:xfrm>
            <a:custGeom>
              <a:avLst/>
              <a:gdLst>
                <a:gd name="T0" fmla="*/ 0 w 22"/>
                <a:gd name="T1" fmla="*/ 11 h 22"/>
                <a:gd name="T2" fmla="*/ 11 w 22"/>
                <a:gd name="T3" fmla="*/ 0 h 22"/>
                <a:gd name="T4" fmla="*/ 22 w 22"/>
                <a:gd name="T5" fmla="*/ 11 h 22"/>
                <a:gd name="T6" fmla="*/ 22 w 22"/>
                <a:gd name="T7" fmla="*/ 11 h 22"/>
                <a:gd name="T8" fmla="*/ 11 w 22"/>
                <a:gd name="T9" fmla="*/ 22 h 22"/>
                <a:gd name="T10" fmla="*/ 0 w 22"/>
                <a:gd name="T11" fmla="*/ 11 h 22"/>
                <a:gd name="T12" fmla="*/ 0 60000 65536"/>
                <a:gd name="T13" fmla="*/ 0 60000 65536"/>
                <a:gd name="T14" fmla="*/ 0 60000 65536"/>
                <a:gd name="T15" fmla="*/ 0 60000 65536"/>
                <a:gd name="T16" fmla="*/ 0 60000 65536"/>
                <a:gd name="T17" fmla="*/ 0 60000 65536"/>
                <a:gd name="T18" fmla="*/ 0 w 22"/>
                <a:gd name="T19" fmla="*/ 0 h 22"/>
                <a:gd name="T20" fmla="*/ 22 w 22"/>
                <a:gd name="T21" fmla="*/ 22 h 22"/>
              </a:gdLst>
              <a:ahLst/>
              <a:cxnLst>
                <a:cxn ang="T12">
                  <a:pos x="T0" y="T1"/>
                </a:cxn>
                <a:cxn ang="T13">
                  <a:pos x="T2" y="T3"/>
                </a:cxn>
                <a:cxn ang="T14">
                  <a:pos x="T4" y="T5"/>
                </a:cxn>
                <a:cxn ang="T15">
                  <a:pos x="T6" y="T7"/>
                </a:cxn>
                <a:cxn ang="T16">
                  <a:pos x="T8" y="T9"/>
                </a:cxn>
                <a:cxn ang="T17">
                  <a:pos x="T10" y="T11"/>
                </a:cxn>
              </a:cxnLst>
              <a:rect l="T18" t="T19" r="T20" b="T21"/>
              <a:pathLst>
                <a:path w="22" h="22">
                  <a:moveTo>
                    <a:pt x="0" y="11"/>
                  </a:moveTo>
                  <a:cubicBezTo>
                    <a:pt x="0" y="5"/>
                    <a:pt x="5" y="0"/>
                    <a:pt x="11" y="0"/>
                  </a:cubicBezTo>
                  <a:cubicBezTo>
                    <a:pt x="17" y="0"/>
                    <a:pt x="22" y="5"/>
                    <a:pt x="22" y="11"/>
                  </a:cubicBezTo>
                  <a:cubicBezTo>
                    <a:pt x="22" y="11"/>
                    <a:pt x="22" y="11"/>
                    <a:pt x="22" y="11"/>
                  </a:cubicBezTo>
                  <a:cubicBezTo>
                    <a:pt x="22" y="17"/>
                    <a:pt x="17" y="22"/>
                    <a:pt x="11" y="22"/>
                  </a:cubicBezTo>
                  <a:cubicBezTo>
                    <a:pt x="5" y="22"/>
                    <a:pt x="0" y="17"/>
                    <a:pt x="0" y="11"/>
                  </a:cubicBezTo>
                </a:path>
              </a:pathLst>
            </a:custGeom>
            <a:noFill/>
            <a:ln w="3175"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3578" name="Rectangle 89">
              <a:extLst>
                <a:ext uri="{FF2B5EF4-FFF2-40B4-BE49-F238E27FC236}">
                  <a16:creationId xmlns:a16="http://schemas.microsoft.com/office/drawing/2014/main" id="{DAAF72F5-62E1-9341-BB2C-21F7EAD4FE34}"/>
                </a:ext>
              </a:extLst>
            </p:cNvPr>
            <p:cNvSpPr>
              <a:spLocks noChangeArrowheads="1"/>
            </p:cNvSpPr>
            <p:nvPr/>
          </p:nvSpPr>
          <p:spPr bwMode="auto">
            <a:xfrm>
              <a:off x="4330" y="2496"/>
              <a:ext cx="986" cy="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500" b="1"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Warps accessing</a:t>
              </a: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3579" name="Rectangle 90">
              <a:extLst>
                <a:ext uri="{FF2B5EF4-FFF2-40B4-BE49-F238E27FC236}">
                  <a16:creationId xmlns:a16="http://schemas.microsoft.com/office/drawing/2014/main" id="{37CA6D3D-E6C3-0C48-83A8-B2F5E767BC65}"/>
                </a:ext>
              </a:extLst>
            </p:cNvPr>
            <p:cNvSpPr>
              <a:spLocks noChangeArrowheads="1"/>
            </p:cNvSpPr>
            <p:nvPr/>
          </p:nvSpPr>
          <p:spPr bwMode="auto">
            <a:xfrm>
              <a:off x="4372" y="2635"/>
              <a:ext cx="1042"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500" b="1"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memory hierarchy</a:t>
              </a: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3580" name="Rectangle 91">
              <a:extLst>
                <a:ext uri="{FF2B5EF4-FFF2-40B4-BE49-F238E27FC236}">
                  <a16:creationId xmlns:a16="http://schemas.microsoft.com/office/drawing/2014/main" id="{83F4AF8B-1822-2748-8C19-DC655F233760}"/>
                </a:ext>
              </a:extLst>
            </p:cNvPr>
            <p:cNvSpPr>
              <a:spLocks noChangeArrowheads="1"/>
            </p:cNvSpPr>
            <p:nvPr/>
          </p:nvSpPr>
          <p:spPr bwMode="auto">
            <a:xfrm>
              <a:off x="3079" y="998"/>
              <a:ext cx="1125" cy="694"/>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3581" name="Rectangle 92">
              <a:extLst>
                <a:ext uri="{FF2B5EF4-FFF2-40B4-BE49-F238E27FC236}">
                  <a16:creationId xmlns:a16="http://schemas.microsoft.com/office/drawing/2014/main" id="{B9EB6500-2260-3B4E-9BBB-375153B4DD2C}"/>
                </a:ext>
              </a:extLst>
            </p:cNvPr>
            <p:cNvSpPr>
              <a:spLocks noChangeArrowheads="1"/>
            </p:cNvSpPr>
            <p:nvPr/>
          </p:nvSpPr>
          <p:spPr bwMode="auto">
            <a:xfrm>
              <a:off x="3079" y="998"/>
              <a:ext cx="1125" cy="694"/>
            </a:xfrm>
            <a:prstGeom prst="rect">
              <a:avLst/>
            </a:prstGeom>
            <a:noFill/>
            <a:ln w="11113"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3582" name="Rectangle 93">
              <a:extLst>
                <a:ext uri="{FF2B5EF4-FFF2-40B4-BE49-F238E27FC236}">
                  <a16:creationId xmlns:a16="http://schemas.microsoft.com/office/drawing/2014/main" id="{D4C78DC0-F7B6-C54D-9B2B-04F637AF9B7B}"/>
                </a:ext>
              </a:extLst>
            </p:cNvPr>
            <p:cNvSpPr>
              <a:spLocks noChangeArrowheads="1"/>
            </p:cNvSpPr>
            <p:nvPr/>
          </p:nvSpPr>
          <p:spPr bwMode="auto">
            <a:xfrm>
              <a:off x="3166" y="1085"/>
              <a:ext cx="951" cy="130"/>
            </a:xfrm>
            <a:prstGeom prst="rect">
              <a:avLst/>
            </a:prstGeom>
            <a:solidFill>
              <a:srgbClr val="FFBFD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3583" name="Rectangle 94">
              <a:extLst>
                <a:ext uri="{FF2B5EF4-FFF2-40B4-BE49-F238E27FC236}">
                  <a16:creationId xmlns:a16="http://schemas.microsoft.com/office/drawing/2014/main" id="{8496DCAC-7521-C14C-8BA1-3E0182F680A4}"/>
                </a:ext>
              </a:extLst>
            </p:cNvPr>
            <p:cNvSpPr>
              <a:spLocks noChangeArrowheads="1"/>
            </p:cNvSpPr>
            <p:nvPr/>
          </p:nvSpPr>
          <p:spPr bwMode="auto">
            <a:xfrm>
              <a:off x="3166" y="1085"/>
              <a:ext cx="951" cy="130"/>
            </a:xfrm>
            <a:prstGeom prst="rect">
              <a:avLst/>
            </a:prstGeom>
            <a:noFill/>
            <a:ln w="11113"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3584" name="Rectangle 95">
              <a:extLst>
                <a:ext uri="{FF2B5EF4-FFF2-40B4-BE49-F238E27FC236}">
                  <a16:creationId xmlns:a16="http://schemas.microsoft.com/office/drawing/2014/main" id="{CB592180-29EB-7C4C-A43E-F8F73A877946}"/>
                </a:ext>
              </a:extLst>
            </p:cNvPr>
            <p:cNvSpPr>
              <a:spLocks noChangeArrowheads="1"/>
            </p:cNvSpPr>
            <p:nvPr/>
          </p:nvSpPr>
          <p:spPr bwMode="auto">
            <a:xfrm>
              <a:off x="3255" y="1078"/>
              <a:ext cx="801"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5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Thread Warp 3</a:t>
              </a: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3585" name="Rectangle 96">
              <a:extLst>
                <a:ext uri="{FF2B5EF4-FFF2-40B4-BE49-F238E27FC236}">
                  <a16:creationId xmlns:a16="http://schemas.microsoft.com/office/drawing/2014/main" id="{14C66D13-F1F6-D94C-A723-FC2E6705AD24}"/>
                </a:ext>
              </a:extLst>
            </p:cNvPr>
            <p:cNvSpPr>
              <a:spLocks noChangeArrowheads="1"/>
            </p:cNvSpPr>
            <p:nvPr/>
          </p:nvSpPr>
          <p:spPr bwMode="auto">
            <a:xfrm>
              <a:off x="3166" y="1215"/>
              <a:ext cx="951" cy="130"/>
            </a:xfrm>
            <a:prstGeom prst="rect">
              <a:avLst/>
            </a:prstGeom>
            <a:solidFill>
              <a:srgbClr val="FFD5E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3586" name="Rectangle 97">
              <a:extLst>
                <a:ext uri="{FF2B5EF4-FFF2-40B4-BE49-F238E27FC236}">
                  <a16:creationId xmlns:a16="http://schemas.microsoft.com/office/drawing/2014/main" id="{D0C415B5-8951-0247-BD4F-A975684A8D84}"/>
                </a:ext>
              </a:extLst>
            </p:cNvPr>
            <p:cNvSpPr>
              <a:spLocks noChangeArrowheads="1"/>
            </p:cNvSpPr>
            <p:nvPr/>
          </p:nvSpPr>
          <p:spPr bwMode="auto">
            <a:xfrm>
              <a:off x="3166" y="1215"/>
              <a:ext cx="951" cy="130"/>
            </a:xfrm>
            <a:prstGeom prst="rect">
              <a:avLst/>
            </a:prstGeom>
            <a:noFill/>
            <a:ln w="11113"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3587" name="Rectangle 98">
              <a:extLst>
                <a:ext uri="{FF2B5EF4-FFF2-40B4-BE49-F238E27FC236}">
                  <a16:creationId xmlns:a16="http://schemas.microsoft.com/office/drawing/2014/main" id="{9639E5B7-930F-364E-8238-0241626C4CCD}"/>
                </a:ext>
              </a:extLst>
            </p:cNvPr>
            <p:cNvSpPr>
              <a:spLocks noChangeArrowheads="1"/>
            </p:cNvSpPr>
            <p:nvPr/>
          </p:nvSpPr>
          <p:spPr bwMode="auto">
            <a:xfrm>
              <a:off x="3255" y="1211"/>
              <a:ext cx="801"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5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Thread Warp 8</a:t>
              </a: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3588" name="Freeform 99">
              <a:extLst>
                <a:ext uri="{FF2B5EF4-FFF2-40B4-BE49-F238E27FC236}">
                  <a16:creationId xmlns:a16="http://schemas.microsoft.com/office/drawing/2014/main" id="{D6FE6C0C-012A-334C-AA61-DBBDB341D375}"/>
                </a:ext>
              </a:extLst>
            </p:cNvPr>
            <p:cNvSpPr>
              <a:spLocks/>
            </p:cNvSpPr>
            <p:nvPr/>
          </p:nvSpPr>
          <p:spPr bwMode="auto">
            <a:xfrm>
              <a:off x="3631" y="1367"/>
              <a:ext cx="21" cy="21"/>
            </a:xfrm>
            <a:custGeom>
              <a:avLst/>
              <a:gdLst>
                <a:gd name="T0" fmla="*/ 0 w 49"/>
                <a:gd name="T1" fmla="*/ 0 h 50"/>
                <a:gd name="T2" fmla="*/ 0 w 49"/>
                <a:gd name="T3" fmla="*/ 0 h 50"/>
                <a:gd name="T4" fmla="*/ 0 w 49"/>
                <a:gd name="T5" fmla="*/ 0 h 50"/>
                <a:gd name="T6" fmla="*/ 0 w 49"/>
                <a:gd name="T7" fmla="*/ 0 h 50"/>
                <a:gd name="T8" fmla="*/ 0 w 49"/>
                <a:gd name="T9" fmla="*/ 0 h 50"/>
                <a:gd name="T10" fmla="*/ 0 w 49"/>
                <a:gd name="T11" fmla="*/ 0 h 50"/>
                <a:gd name="T12" fmla="*/ 0 60000 65536"/>
                <a:gd name="T13" fmla="*/ 0 60000 65536"/>
                <a:gd name="T14" fmla="*/ 0 60000 65536"/>
                <a:gd name="T15" fmla="*/ 0 60000 65536"/>
                <a:gd name="T16" fmla="*/ 0 60000 65536"/>
                <a:gd name="T17" fmla="*/ 0 60000 65536"/>
                <a:gd name="T18" fmla="*/ 0 w 49"/>
                <a:gd name="T19" fmla="*/ 0 h 50"/>
                <a:gd name="T20" fmla="*/ 49 w 49"/>
                <a:gd name="T21" fmla="*/ 50 h 50"/>
              </a:gdLst>
              <a:ahLst/>
              <a:cxnLst>
                <a:cxn ang="T12">
                  <a:pos x="T0" y="T1"/>
                </a:cxn>
                <a:cxn ang="T13">
                  <a:pos x="T2" y="T3"/>
                </a:cxn>
                <a:cxn ang="T14">
                  <a:pos x="T4" y="T5"/>
                </a:cxn>
                <a:cxn ang="T15">
                  <a:pos x="T6" y="T7"/>
                </a:cxn>
                <a:cxn ang="T16">
                  <a:pos x="T8" y="T9"/>
                </a:cxn>
                <a:cxn ang="T17">
                  <a:pos x="T10" y="T11"/>
                </a:cxn>
              </a:cxnLst>
              <a:rect l="T18" t="T19" r="T20" b="T21"/>
              <a:pathLst>
                <a:path w="49" h="50">
                  <a:moveTo>
                    <a:pt x="0" y="25"/>
                  </a:moveTo>
                  <a:cubicBezTo>
                    <a:pt x="0" y="11"/>
                    <a:pt x="11" y="0"/>
                    <a:pt x="24" y="0"/>
                  </a:cubicBezTo>
                  <a:cubicBezTo>
                    <a:pt x="38" y="0"/>
                    <a:pt x="49" y="11"/>
                    <a:pt x="49" y="25"/>
                  </a:cubicBezTo>
                  <a:cubicBezTo>
                    <a:pt x="49" y="25"/>
                    <a:pt x="49" y="25"/>
                    <a:pt x="49" y="25"/>
                  </a:cubicBezTo>
                  <a:cubicBezTo>
                    <a:pt x="49" y="39"/>
                    <a:pt x="38" y="50"/>
                    <a:pt x="24" y="50"/>
                  </a:cubicBezTo>
                  <a:cubicBezTo>
                    <a:pt x="11" y="50"/>
                    <a:pt x="0" y="39"/>
                    <a:pt x="0" y="25"/>
                  </a:cubicBezTo>
                </a:path>
              </a:pathLst>
            </a:custGeom>
            <a:solidFill>
              <a:srgbClr val="000000"/>
            </a:solidFill>
            <a:ln w="0">
              <a:solidFill>
                <a:srgbClr val="000000"/>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3589" name="Freeform 100">
              <a:extLst>
                <a:ext uri="{FF2B5EF4-FFF2-40B4-BE49-F238E27FC236}">
                  <a16:creationId xmlns:a16="http://schemas.microsoft.com/office/drawing/2014/main" id="{49C315DE-E95C-C14B-87DC-110B542BD4BA}"/>
                </a:ext>
              </a:extLst>
            </p:cNvPr>
            <p:cNvSpPr>
              <a:spLocks/>
            </p:cNvSpPr>
            <p:nvPr/>
          </p:nvSpPr>
          <p:spPr bwMode="auto">
            <a:xfrm>
              <a:off x="3631" y="1367"/>
              <a:ext cx="21" cy="21"/>
            </a:xfrm>
            <a:custGeom>
              <a:avLst/>
              <a:gdLst>
                <a:gd name="T0" fmla="*/ 0 w 21"/>
                <a:gd name="T1" fmla="*/ 11 h 21"/>
                <a:gd name="T2" fmla="*/ 10 w 21"/>
                <a:gd name="T3" fmla="*/ 0 h 21"/>
                <a:gd name="T4" fmla="*/ 21 w 21"/>
                <a:gd name="T5" fmla="*/ 11 h 21"/>
                <a:gd name="T6" fmla="*/ 21 w 21"/>
                <a:gd name="T7" fmla="*/ 11 h 21"/>
                <a:gd name="T8" fmla="*/ 10 w 21"/>
                <a:gd name="T9" fmla="*/ 21 h 21"/>
                <a:gd name="T10" fmla="*/ 0 w 21"/>
                <a:gd name="T11" fmla="*/ 11 h 21"/>
                <a:gd name="T12" fmla="*/ 0 60000 65536"/>
                <a:gd name="T13" fmla="*/ 0 60000 65536"/>
                <a:gd name="T14" fmla="*/ 0 60000 65536"/>
                <a:gd name="T15" fmla="*/ 0 60000 65536"/>
                <a:gd name="T16" fmla="*/ 0 60000 65536"/>
                <a:gd name="T17" fmla="*/ 0 60000 65536"/>
                <a:gd name="T18" fmla="*/ 0 w 21"/>
                <a:gd name="T19" fmla="*/ 0 h 21"/>
                <a:gd name="T20" fmla="*/ 21 w 21"/>
                <a:gd name="T21" fmla="*/ 21 h 21"/>
              </a:gdLst>
              <a:ahLst/>
              <a:cxnLst>
                <a:cxn ang="T12">
                  <a:pos x="T0" y="T1"/>
                </a:cxn>
                <a:cxn ang="T13">
                  <a:pos x="T2" y="T3"/>
                </a:cxn>
                <a:cxn ang="T14">
                  <a:pos x="T4" y="T5"/>
                </a:cxn>
                <a:cxn ang="T15">
                  <a:pos x="T6" y="T7"/>
                </a:cxn>
                <a:cxn ang="T16">
                  <a:pos x="T8" y="T9"/>
                </a:cxn>
                <a:cxn ang="T17">
                  <a:pos x="T10" y="T11"/>
                </a:cxn>
              </a:cxnLst>
              <a:rect l="T18" t="T19" r="T20" b="T21"/>
              <a:pathLst>
                <a:path w="21" h="21">
                  <a:moveTo>
                    <a:pt x="0" y="11"/>
                  </a:moveTo>
                  <a:cubicBezTo>
                    <a:pt x="0" y="4"/>
                    <a:pt x="5" y="0"/>
                    <a:pt x="10" y="0"/>
                  </a:cubicBezTo>
                  <a:cubicBezTo>
                    <a:pt x="16" y="0"/>
                    <a:pt x="21" y="4"/>
                    <a:pt x="21" y="11"/>
                  </a:cubicBezTo>
                  <a:cubicBezTo>
                    <a:pt x="21" y="11"/>
                    <a:pt x="21" y="11"/>
                    <a:pt x="21" y="11"/>
                  </a:cubicBezTo>
                  <a:cubicBezTo>
                    <a:pt x="21" y="17"/>
                    <a:pt x="16" y="21"/>
                    <a:pt x="10" y="21"/>
                  </a:cubicBezTo>
                  <a:cubicBezTo>
                    <a:pt x="5" y="21"/>
                    <a:pt x="0" y="17"/>
                    <a:pt x="0" y="11"/>
                  </a:cubicBezTo>
                </a:path>
              </a:pathLst>
            </a:custGeom>
            <a:noFill/>
            <a:ln w="3175"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3590" name="Freeform 101">
              <a:extLst>
                <a:ext uri="{FF2B5EF4-FFF2-40B4-BE49-F238E27FC236}">
                  <a16:creationId xmlns:a16="http://schemas.microsoft.com/office/drawing/2014/main" id="{FB5C0108-2EB9-9143-AEB1-C1875D10C163}"/>
                </a:ext>
              </a:extLst>
            </p:cNvPr>
            <p:cNvSpPr>
              <a:spLocks/>
            </p:cNvSpPr>
            <p:nvPr/>
          </p:nvSpPr>
          <p:spPr bwMode="auto">
            <a:xfrm>
              <a:off x="3631" y="1410"/>
              <a:ext cx="21" cy="22"/>
            </a:xfrm>
            <a:custGeom>
              <a:avLst/>
              <a:gdLst>
                <a:gd name="T0" fmla="*/ 0 w 49"/>
                <a:gd name="T1" fmla="*/ 0 h 50"/>
                <a:gd name="T2" fmla="*/ 0 w 49"/>
                <a:gd name="T3" fmla="*/ 0 h 50"/>
                <a:gd name="T4" fmla="*/ 0 w 49"/>
                <a:gd name="T5" fmla="*/ 0 h 50"/>
                <a:gd name="T6" fmla="*/ 0 w 49"/>
                <a:gd name="T7" fmla="*/ 0 h 50"/>
                <a:gd name="T8" fmla="*/ 0 w 49"/>
                <a:gd name="T9" fmla="*/ 0 h 50"/>
                <a:gd name="T10" fmla="*/ 0 w 49"/>
                <a:gd name="T11" fmla="*/ 0 h 50"/>
                <a:gd name="T12" fmla="*/ 0 60000 65536"/>
                <a:gd name="T13" fmla="*/ 0 60000 65536"/>
                <a:gd name="T14" fmla="*/ 0 60000 65536"/>
                <a:gd name="T15" fmla="*/ 0 60000 65536"/>
                <a:gd name="T16" fmla="*/ 0 60000 65536"/>
                <a:gd name="T17" fmla="*/ 0 60000 65536"/>
                <a:gd name="T18" fmla="*/ 0 w 49"/>
                <a:gd name="T19" fmla="*/ 0 h 50"/>
                <a:gd name="T20" fmla="*/ 49 w 49"/>
                <a:gd name="T21" fmla="*/ 50 h 50"/>
              </a:gdLst>
              <a:ahLst/>
              <a:cxnLst>
                <a:cxn ang="T12">
                  <a:pos x="T0" y="T1"/>
                </a:cxn>
                <a:cxn ang="T13">
                  <a:pos x="T2" y="T3"/>
                </a:cxn>
                <a:cxn ang="T14">
                  <a:pos x="T4" y="T5"/>
                </a:cxn>
                <a:cxn ang="T15">
                  <a:pos x="T6" y="T7"/>
                </a:cxn>
                <a:cxn ang="T16">
                  <a:pos x="T8" y="T9"/>
                </a:cxn>
                <a:cxn ang="T17">
                  <a:pos x="T10" y="T11"/>
                </a:cxn>
              </a:cxnLst>
              <a:rect l="T18" t="T19" r="T20" b="T21"/>
              <a:pathLst>
                <a:path w="49" h="50">
                  <a:moveTo>
                    <a:pt x="0" y="25"/>
                  </a:moveTo>
                  <a:cubicBezTo>
                    <a:pt x="0" y="11"/>
                    <a:pt x="11" y="0"/>
                    <a:pt x="24" y="0"/>
                  </a:cubicBezTo>
                  <a:cubicBezTo>
                    <a:pt x="38" y="0"/>
                    <a:pt x="49" y="11"/>
                    <a:pt x="49" y="25"/>
                  </a:cubicBezTo>
                  <a:cubicBezTo>
                    <a:pt x="49" y="25"/>
                    <a:pt x="49" y="25"/>
                    <a:pt x="49" y="25"/>
                  </a:cubicBezTo>
                  <a:cubicBezTo>
                    <a:pt x="49" y="39"/>
                    <a:pt x="38" y="50"/>
                    <a:pt x="24" y="50"/>
                  </a:cubicBezTo>
                  <a:cubicBezTo>
                    <a:pt x="11" y="50"/>
                    <a:pt x="0" y="39"/>
                    <a:pt x="0" y="25"/>
                  </a:cubicBezTo>
                </a:path>
              </a:pathLst>
            </a:custGeom>
            <a:solidFill>
              <a:srgbClr val="000000"/>
            </a:solidFill>
            <a:ln w="0">
              <a:solidFill>
                <a:srgbClr val="000000"/>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3591" name="Freeform 102">
              <a:extLst>
                <a:ext uri="{FF2B5EF4-FFF2-40B4-BE49-F238E27FC236}">
                  <a16:creationId xmlns:a16="http://schemas.microsoft.com/office/drawing/2014/main" id="{DB1BD8BF-D60D-AE4D-A0DC-41A23818A10D}"/>
                </a:ext>
              </a:extLst>
            </p:cNvPr>
            <p:cNvSpPr>
              <a:spLocks/>
            </p:cNvSpPr>
            <p:nvPr/>
          </p:nvSpPr>
          <p:spPr bwMode="auto">
            <a:xfrm>
              <a:off x="3631" y="1410"/>
              <a:ext cx="21" cy="22"/>
            </a:xfrm>
            <a:custGeom>
              <a:avLst/>
              <a:gdLst>
                <a:gd name="T0" fmla="*/ 0 w 21"/>
                <a:gd name="T1" fmla="*/ 11 h 22"/>
                <a:gd name="T2" fmla="*/ 10 w 21"/>
                <a:gd name="T3" fmla="*/ 0 h 22"/>
                <a:gd name="T4" fmla="*/ 21 w 21"/>
                <a:gd name="T5" fmla="*/ 11 h 22"/>
                <a:gd name="T6" fmla="*/ 21 w 21"/>
                <a:gd name="T7" fmla="*/ 11 h 22"/>
                <a:gd name="T8" fmla="*/ 10 w 21"/>
                <a:gd name="T9" fmla="*/ 22 h 22"/>
                <a:gd name="T10" fmla="*/ 0 w 21"/>
                <a:gd name="T11" fmla="*/ 11 h 22"/>
                <a:gd name="T12" fmla="*/ 0 60000 65536"/>
                <a:gd name="T13" fmla="*/ 0 60000 65536"/>
                <a:gd name="T14" fmla="*/ 0 60000 65536"/>
                <a:gd name="T15" fmla="*/ 0 60000 65536"/>
                <a:gd name="T16" fmla="*/ 0 60000 65536"/>
                <a:gd name="T17" fmla="*/ 0 60000 65536"/>
                <a:gd name="T18" fmla="*/ 0 w 21"/>
                <a:gd name="T19" fmla="*/ 0 h 22"/>
                <a:gd name="T20" fmla="*/ 21 w 21"/>
                <a:gd name="T21" fmla="*/ 22 h 22"/>
              </a:gdLst>
              <a:ahLst/>
              <a:cxnLst>
                <a:cxn ang="T12">
                  <a:pos x="T0" y="T1"/>
                </a:cxn>
                <a:cxn ang="T13">
                  <a:pos x="T2" y="T3"/>
                </a:cxn>
                <a:cxn ang="T14">
                  <a:pos x="T4" y="T5"/>
                </a:cxn>
                <a:cxn ang="T15">
                  <a:pos x="T6" y="T7"/>
                </a:cxn>
                <a:cxn ang="T16">
                  <a:pos x="T8" y="T9"/>
                </a:cxn>
                <a:cxn ang="T17">
                  <a:pos x="T10" y="T11"/>
                </a:cxn>
              </a:cxnLst>
              <a:rect l="T18" t="T19" r="T20" b="T21"/>
              <a:pathLst>
                <a:path w="21" h="22">
                  <a:moveTo>
                    <a:pt x="0" y="11"/>
                  </a:moveTo>
                  <a:cubicBezTo>
                    <a:pt x="0" y="5"/>
                    <a:pt x="5" y="0"/>
                    <a:pt x="10" y="0"/>
                  </a:cubicBezTo>
                  <a:cubicBezTo>
                    <a:pt x="16" y="0"/>
                    <a:pt x="21" y="5"/>
                    <a:pt x="21" y="11"/>
                  </a:cubicBezTo>
                  <a:cubicBezTo>
                    <a:pt x="21" y="11"/>
                    <a:pt x="21" y="11"/>
                    <a:pt x="21" y="11"/>
                  </a:cubicBezTo>
                  <a:cubicBezTo>
                    <a:pt x="21" y="17"/>
                    <a:pt x="16" y="22"/>
                    <a:pt x="10" y="22"/>
                  </a:cubicBezTo>
                  <a:cubicBezTo>
                    <a:pt x="5" y="22"/>
                    <a:pt x="0" y="17"/>
                    <a:pt x="0" y="11"/>
                  </a:cubicBezTo>
                </a:path>
              </a:pathLst>
            </a:custGeom>
            <a:noFill/>
            <a:ln w="3175"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3592" name="Freeform 103">
              <a:extLst>
                <a:ext uri="{FF2B5EF4-FFF2-40B4-BE49-F238E27FC236}">
                  <a16:creationId xmlns:a16="http://schemas.microsoft.com/office/drawing/2014/main" id="{6652280C-2158-7F43-8757-43EC3F418769}"/>
                </a:ext>
              </a:extLst>
            </p:cNvPr>
            <p:cNvSpPr>
              <a:spLocks/>
            </p:cNvSpPr>
            <p:nvPr/>
          </p:nvSpPr>
          <p:spPr bwMode="auto">
            <a:xfrm>
              <a:off x="3631" y="1453"/>
              <a:ext cx="21" cy="22"/>
            </a:xfrm>
            <a:custGeom>
              <a:avLst/>
              <a:gdLst>
                <a:gd name="T0" fmla="*/ 0 w 49"/>
                <a:gd name="T1" fmla="*/ 0 h 49"/>
                <a:gd name="T2" fmla="*/ 0 w 49"/>
                <a:gd name="T3" fmla="*/ 0 h 49"/>
                <a:gd name="T4" fmla="*/ 0 w 49"/>
                <a:gd name="T5" fmla="*/ 0 h 49"/>
                <a:gd name="T6" fmla="*/ 0 w 49"/>
                <a:gd name="T7" fmla="*/ 0 h 49"/>
                <a:gd name="T8" fmla="*/ 0 w 49"/>
                <a:gd name="T9" fmla="*/ 0 h 49"/>
                <a:gd name="T10" fmla="*/ 0 w 49"/>
                <a:gd name="T11" fmla="*/ 0 h 49"/>
                <a:gd name="T12" fmla="*/ 0 60000 65536"/>
                <a:gd name="T13" fmla="*/ 0 60000 65536"/>
                <a:gd name="T14" fmla="*/ 0 60000 65536"/>
                <a:gd name="T15" fmla="*/ 0 60000 65536"/>
                <a:gd name="T16" fmla="*/ 0 60000 65536"/>
                <a:gd name="T17" fmla="*/ 0 60000 65536"/>
                <a:gd name="T18" fmla="*/ 0 w 49"/>
                <a:gd name="T19" fmla="*/ 0 h 49"/>
                <a:gd name="T20" fmla="*/ 49 w 49"/>
                <a:gd name="T21" fmla="*/ 49 h 49"/>
              </a:gdLst>
              <a:ahLst/>
              <a:cxnLst>
                <a:cxn ang="T12">
                  <a:pos x="T0" y="T1"/>
                </a:cxn>
                <a:cxn ang="T13">
                  <a:pos x="T2" y="T3"/>
                </a:cxn>
                <a:cxn ang="T14">
                  <a:pos x="T4" y="T5"/>
                </a:cxn>
                <a:cxn ang="T15">
                  <a:pos x="T6" y="T7"/>
                </a:cxn>
                <a:cxn ang="T16">
                  <a:pos x="T8" y="T9"/>
                </a:cxn>
                <a:cxn ang="T17">
                  <a:pos x="T10" y="T11"/>
                </a:cxn>
              </a:cxnLst>
              <a:rect l="T18" t="T19" r="T20" b="T21"/>
              <a:pathLst>
                <a:path w="49" h="49">
                  <a:moveTo>
                    <a:pt x="0" y="24"/>
                  </a:moveTo>
                  <a:cubicBezTo>
                    <a:pt x="0" y="11"/>
                    <a:pt x="11" y="0"/>
                    <a:pt x="24" y="0"/>
                  </a:cubicBezTo>
                  <a:cubicBezTo>
                    <a:pt x="38" y="0"/>
                    <a:pt x="49" y="11"/>
                    <a:pt x="49" y="24"/>
                  </a:cubicBezTo>
                  <a:cubicBezTo>
                    <a:pt x="49" y="24"/>
                    <a:pt x="49" y="24"/>
                    <a:pt x="49" y="24"/>
                  </a:cubicBezTo>
                  <a:cubicBezTo>
                    <a:pt x="49" y="38"/>
                    <a:pt x="38" y="49"/>
                    <a:pt x="24" y="49"/>
                  </a:cubicBezTo>
                  <a:cubicBezTo>
                    <a:pt x="11" y="49"/>
                    <a:pt x="0" y="38"/>
                    <a:pt x="0" y="24"/>
                  </a:cubicBezTo>
                </a:path>
              </a:pathLst>
            </a:custGeom>
            <a:solidFill>
              <a:srgbClr val="000000"/>
            </a:solidFill>
            <a:ln w="0">
              <a:solidFill>
                <a:srgbClr val="000000"/>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3593" name="Freeform 104">
              <a:extLst>
                <a:ext uri="{FF2B5EF4-FFF2-40B4-BE49-F238E27FC236}">
                  <a16:creationId xmlns:a16="http://schemas.microsoft.com/office/drawing/2014/main" id="{A4E5B4E6-D2A8-EF4D-A340-989939F8BD9B}"/>
                </a:ext>
              </a:extLst>
            </p:cNvPr>
            <p:cNvSpPr>
              <a:spLocks/>
            </p:cNvSpPr>
            <p:nvPr/>
          </p:nvSpPr>
          <p:spPr bwMode="auto">
            <a:xfrm>
              <a:off x="3631" y="1453"/>
              <a:ext cx="21" cy="22"/>
            </a:xfrm>
            <a:custGeom>
              <a:avLst/>
              <a:gdLst>
                <a:gd name="T0" fmla="*/ 0 w 21"/>
                <a:gd name="T1" fmla="*/ 11 h 22"/>
                <a:gd name="T2" fmla="*/ 10 w 21"/>
                <a:gd name="T3" fmla="*/ 0 h 22"/>
                <a:gd name="T4" fmla="*/ 21 w 21"/>
                <a:gd name="T5" fmla="*/ 11 h 22"/>
                <a:gd name="T6" fmla="*/ 21 w 21"/>
                <a:gd name="T7" fmla="*/ 11 h 22"/>
                <a:gd name="T8" fmla="*/ 10 w 21"/>
                <a:gd name="T9" fmla="*/ 22 h 22"/>
                <a:gd name="T10" fmla="*/ 0 w 21"/>
                <a:gd name="T11" fmla="*/ 11 h 22"/>
                <a:gd name="T12" fmla="*/ 0 60000 65536"/>
                <a:gd name="T13" fmla="*/ 0 60000 65536"/>
                <a:gd name="T14" fmla="*/ 0 60000 65536"/>
                <a:gd name="T15" fmla="*/ 0 60000 65536"/>
                <a:gd name="T16" fmla="*/ 0 60000 65536"/>
                <a:gd name="T17" fmla="*/ 0 60000 65536"/>
                <a:gd name="T18" fmla="*/ 0 w 21"/>
                <a:gd name="T19" fmla="*/ 0 h 22"/>
                <a:gd name="T20" fmla="*/ 21 w 21"/>
                <a:gd name="T21" fmla="*/ 22 h 22"/>
              </a:gdLst>
              <a:ahLst/>
              <a:cxnLst>
                <a:cxn ang="T12">
                  <a:pos x="T0" y="T1"/>
                </a:cxn>
                <a:cxn ang="T13">
                  <a:pos x="T2" y="T3"/>
                </a:cxn>
                <a:cxn ang="T14">
                  <a:pos x="T4" y="T5"/>
                </a:cxn>
                <a:cxn ang="T15">
                  <a:pos x="T6" y="T7"/>
                </a:cxn>
                <a:cxn ang="T16">
                  <a:pos x="T8" y="T9"/>
                </a:cxn>
                <a:cxn ang="T17">
                  <a:pos x="T10" y="T11"/>
                </a:cxn>
              </a:cxnLst>
              <a:rect l="T18" t="T19" r="T20" b="T21"/>
              <a:pathLst>
                <a:path w="21" h="22">
                  <a:moveTo>
                    <a:pt x="0" y="11"/>
                  </a:moveTo>
                  <a:cubicBezTo>
                    <a:pt x="0" y="5"/>
                    <a:pt x="5" y="0"/>
                    <a:pt x="10" y="0"/>
                  </a:cubicBezTo>
                  <a:cubicBezTo>
                    <a:pt x="16" y="0"/>
                    <a:pt x="21" y="5"/>
                    <a:pt x="21" y="11"/>
                  </a:cubicBezTo>
                  <a:cubicBezTo>
                    <a:pt x="21" y="11"/>
                    <a:pt x="21" y="11"/>
                    <a:pt x="21" y="11"/>
                  </a:cubicBezTo>
                  <a:cubicBezTo>
                    <a:pt x="21" y="17"/>
                    <a:pt x="16" y="22"/>
                    <a:pt x="10" y="22"/>
                  </a:cubicBezTo>
                  <a:cubicBezTo>
                    <a:pt x="5" y="22"/>
                    <a:pt x="0" y="17"/>
                    <a:pt x="0" y="11"/>
                  </a:cubicBezTo>
                </a:path>
              </a:pathLst>
            </a:custGeom>
            <a:noFill/>
            <a:ln w="3175"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3594" name="Line 105">
              <a:extLst>
                <a:ext uri="{FF2B5EF4-FFF2-40B4-BE49-F238E27FC236}">
                  <a16:creationId xmlns:a16="http://schemas.microsoft.com/office/drawing/2014/main" id="{637C5F20-8406-994A-86E5-2B7A391010F0}"/>
                </a:ext>
              </a:extLst>
            </p:cNvPr>
            <p:cNvSpPr>
              <a:spLocks noChangeShapeType="1"/>
            </p:cNvSpPr>
            <p:nvPr/>
          </p:nvSpPr>
          <p:spPr bwMode="auto">
            <a:xfrm>
              <a:off x="3641" y="1627"/>
              <a:ext cx="1" cy="140"/>
            </a:xfrm>
            <a:prstGeom prst="line">
              <a:avLst/>
            </a:prstGeom>
            <a:noFill/>
            <a:ln w="17463" cap="rnd">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3595" name="Freeform 106">
              <a:extLst>
                <a:ext uri="{FF2B5EF4-FFF2-40B4-BE49-F238E27FC236}">
                  <a16:creationId xmlns:a16="http://schemas.microsoft.com/office/drawing/2014/main" id="{B748C062-AEE0-ED46-84E0-73400100AD74}"/>
                </a:ext>
              </a:extLst>
            </p:cNvPr>
            <p:cNvSpPr>
              <a:spLocks/>
            </p:cNvSpPr>
            <p:nvPr/>
          </p:nvSpPr>
          <p:spPr bwMode="auto">
            <a:xfrm>
              <a:off x="3606" y="1750"/>
              <a:ext cx="71" cy="72"/>
            </a:xfrm>
            <a:custGeom>
              <a:avLst/>
              <a:gdLst>
                <a:gd name="T0" fmla="*/ 0 w 164"/>
                <a:gd name="T1" fmla="*/ 0 h 165"/>
                <a:gd name="T2" fmla="*/ 0 w 164"/>
                <a:gd name="T3" fmla="*/ 0 h 165"/>
                <a:gd name="T4" fmla="*/ 0 w 164"/>
                <a:gd name="T5" fmla="*/ 0 h 165"/>
                <a:gd name="T6" fmla="*/ 0 w 164"/>
                <a:gd name="T7" fmla="*/ 0 h 165"/>
                <a:gd name="T8" fmla="*/ 0 w 164"/>
                <a:gd name="T9" fmla="*/ 0 h 165"/>
                <a:gd name="T10" fmla="*/ 0 60000 65536"/>
                <a:gd name="T11" fmla="*/ 0 60000 65536"/>
                <a:gd name="T12" fmla="*/ 0 60000 65536"/>
                <a:gd name="T13" fmla="*/ 0 60000 65536"/>
                <a:gd name="T14" fmla="*/ 0 60000 65536"/>
                <a:gd name="T15" fmla="*/ 0 w 164"/>
                <a:gd name="T16" fmla="*/ 0 h 165"/>
                <a:gd name="T17" fmla="*/ 164 w 164"/>
                <a:gd name="T18" fmla="*/ 165 h 165"/>
              </a:gdLst>
              <a:ahLst/>
              <a:cxnLst>
                <a:cxn ang="T10">
                  <a:pos x="T0" y="T1"/>
                </a:cxn>
                <a:cxn ang="T11">
                  <a:pos x="T2" y="T3"/>
                </a:cxn>
                <a:cxn ang="T12">
                  <a:pos x="T4" y="T5"/>
                </a:cxn>
                <a:cxn ang="T13">
                  <a:pos x="T6" y="T7"/>
                </a:cxn>
                <a:cxn ang="T14">
                  <a:pos x="T8" y="T9"/>
                </a:cxn>
              </a:cxnLst>
              <a:rect l="T15" t="T16" r="T17" b="T18"/>
              <a:pathLst>
                <a:path w="164" h="165">
                  <a:moveTo>
                    <a:pt x="82" y="165"/>
                  </a:moveTo>
                  <a:lnTo>
                    <a:pt x="0" y="0"/>
                  </a:lnTo>
                  <a:cubicBezTo>
                    <a:pt x="52" y="26"/>
                    <a:pt x="113" y="26"/>
                    <a:pt x="164" y="0"/>
                  </a:cubicBezTo>
                  <a:lnTo>
                    <a:pt x="82" y="165"/>
                  </a:lnTo>
                  <a:close/>
                </a:path>
              </a:pathLst>
            </a:custGeom>
            <a:solidFill>
              <a:srgbClr val="000000"/>
            </a:solidFill>
            <a:ln w="0">
              <a:solidFill>
                <a:srgbClr val="000000"/>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3596" name="Freeform 107">
              <a:extLst>
                <a:ext uri="{FF2B5EF4-FFF2-40B4-BE49-F238E27FC236}">
                  <a16:creationId xmlns:a16="http://schemas.microsoft.com/office/drawing/2014/main" id="{EBCC4B88-2BBF-244B-8B69-C8F4D0C58D9D}"/>
                </a:ext>
              </a:extLst>
            </p:cNvPr>
            <p:cNvSpPr>
              <a:spLocks/>
            </p:cNvSpPr>
            <p:nvPr/>
          </p:nvSpPr>
          <p:spPr bwMode="auto">
            <a:xfrm>
              <a:off x="2993" y="950"/>
              <a:ext cx="648" cy="2807"/>
            </a:xfrm>
            <a:custGeom>
              <a:avLst/>
              <a:gdLst>
                <a:gd name="T0" fmla="*/ 648 w 648"/>
                <a:gd name="T1" fmla="*/ 3813 h 2751"/>
                <a:gd name="T2" fmla="*/ 648 w 648"/>
                <a:gd name="T3" fmla="*/ 4032 h 2751"/>
                <a:gd name="T4" fmla="*/ 0 w 648"/>
                <a:gd name="T5" fmla="*/ 4032 h 2751"/>
                <a:gd name="T6" fmla="*/ 0 w 648"/>
                <a:gd name="T7" fmla="*/ 0 h 2751"/>
                <a:gd name="T8" fmla="*/ 648 w 648"/>
                <a:gd name="T9" fmla="*/ 0 h 2751"/>
                <a:gd name="T10" fmla="*/ 648 w 648"/>
                <a:gd name="T11" fmla="*/ 80 h 2751"/>
                <a:gd name="T12" fmla="*/ 0 60000 65536"/>
                <a:gd name="T13" fmla="*/ 0 60000 65536"/>
                <a:gd name="T14" fmla="*/ 0 60000 65536"/>
                <a:gd name="T15" fmla="*/ 0 60000 65536"/>
                <a:gd name="T16" fmla="*/ 0 60000 65536"/>
                <a:gd name="T17" fmla="*/ 0 60000 65536"/>
                <a:gd name="T18" fmla="*/ 0 w 648"/>
                <a:gd name="T19" fmla="*/ 0 h 2751"/>
                <a:gd name="T20" fmla="*/ 648 w 648"/>
                <a:gd name="T21" fmla="*/ 2751 h 2751"/>
              </a:gdLst>
              <a:ahLst/>
              <a:cxnLst>
                <a:cxn ang="T12">
                  <a:pos x="T0" y="T1"/>
                </a:cxn>
                <a:cxn ang="T13">
                  <a:pos x="T2" y="T3"/>
                </a:cxn>
                <a:cxn ang="T14">
                  <a:pos x="T4" y="T5"/>
                </a:cxn>
                <a:cxn ang="T15">
                  <a:pos x="T6" y="T7"/>
                </a:cxn>
                <a:cxn ang="T16">
                  <a:pos x="T8" y="T9"/>
                </a:cxn>
                <a:cxn ang="T17">
                  <a:pos x="T10" y="T11"/>
                </a:cxn>
              </a:cxnLst>
              <a:rect l="T18" t="T19" r="T20" b="T21"/>
              <a:pathLst>
                <a:path w="648" h="2751">
                  <a:moveTo>
                    <a:pt x="648" y="2600"/>
                  </a:moveTo>
                  <a:lnTo>
                    <a:pt x="648" y="2751"/>
                  </a:lnTo>
                  <a:lnTo>
                    <a:pt x="0" y="2751"/>
                  </a:lnTo>
                  <a:lnTo>
                    <a:pt x="0" y="0"/>
                  </a:lnTo>
                  <a:lnTo>
                    <a:pt x="648" y="0"/>
                  </a:lnTo>
                  <a:lnTo>
                    <a:pt x="648" y="58"/>
                  </a:lnTo>
                </a:path>
              </a:pathLst>
            </a:custGeom>
            <a:noFill/>
            <a:ln w="17463"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3597" name="Freeform 108">
              <a:extLst>
                <a:ext uri="{FF2B5EF4-FFF2-40B4-BE49-F238E27FC236}">
                  <a16:creationId xmlns:a16="http://schemas.microsoft.com/office/drawing/2014/main" id="{6B979DFB-E4C8-4A44-B53A-916E05A32673}"/>
                </a:ext>
              </a:extLst>
            </p:cNvPr>
            <p:cNvSpPr>
              <a:spLocks/>
            </p:cNvSpPr>
            <p:nvPr/>
          </p:nvSpPr>
          <p:spPr bwMode="auto">
            <a:xfrm>
              <a:off x="3606" y="1018"/>
              <a:ext cx="71" cy="72"/>
            </a:xfrm>
            <a:custGeom>
              <a:avLst/>
              <a:gdLst>
                <a:gd name="T0" fmla="*/ 0 w 164"/>
                <a:gd name="T1" fmla="*/ 0 h 165"/>
                <a:gd name="T2" fmla="*/ 0 w 164"/>
                <a:gd name="T3" fmla="*/ 0 h 165"/>
                <a:gd name="T4" fmla="*/ 0 w 164"/>
                <a:gd name="T5" fmla="*/ 0 h 165"/>
                <a:gd name="T6" fmla="*/ 0 w 164"/>
                <a:gd name="T7" fmla="*/ 0 h 165"/>
                <a:gd name="T8" fmla="*/ 0 w 164"/>
                <a:gd name="T9" fmla="*/ 0 h 165"/>
                <a:gd name="T10" fmla="*/ 0 60000 65536"/>
                <a:gd name="T11" fmla="*/ 0 60000 65536"/>
                <a:gd name="T12" fmla="*/ 0 60000 65536"/>
                <a:gd name="T13" fmla="*/ 0 60000 65536"/>
                <a:gd name="T14" fmla="*/ 0 60000 65536"/>
                <a:gd name="T15" fmla="*/ 0 w 164"/>
                <a:gd name="T16" fmla="*/ 0 h 165"/>
                <a:gd name="T17" fmla="*/ 164 w 164"/>
                <a:gd name="T18" fmla="*/ 165 h 165"/>
              </a:gdLst>
              <a:ahLst/>
              <a:cxnLst>
                <a:cxn ang="T10">
                  <a:pos x="T0" y="T1"/>
                </a:cxn>
                <a:cxn ang="T11">
                  <a:pos x="T2" y="T3"/>
                </a:cxn>
                <a:cxn ang="T12">
                  <a:pos x="T4" y="T5"/>
                </a:cxn>
                <a:cxn ang="T13">
                  <a:pos x="T6" y="T7"/>
                </a:cxn>
                <a:cxn ang="T14">
                  <a:pos x="T8" y="T9"/>
                </a:cxn>
              </a:cxnLst>
              <a:rect l="T15" t="T16" r="T17" b="T18"/>
              <a:pathLst>
                <a:path w="164" h="165">
                  <a:moveTo>
                    <a:pt x="82" y="165"/>
                  </a:moveTo>
                  <a:lnTo>
                    <a:pt x="0" y="0"/>
                  </a:lnTo>
                  <a:cubicBezTo>
                    <a:pt x="52" y="26"/>
                    <a:pt x="113" y="26"/>
                    <a:pt x="164" y="0"/>
                  </a:cubicBezTo>
                  <a:lnTo>
                    <a:pt x="82" y="165"/>
                  </a:lnTo>
                  <a:close/>
                </a:path>
              </a:pathLst>
            </a:custGeom>
            <a:solidFill>
              <a:srgbClr val="000000"/>
            </a:solidFill>
            <a:ln w="0">
              <a:solidFill>
                <a:srgbClr val="000000"/>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3598" name="Rectangle 109">
              <a:extLst>
                <a:ext uri="{FF2B5EF4-FFF2-40B4-BE49-F238E27FC236}">
                  <a16:creationId xmlns:a16="http://schemas.microsoft.com/office/drawing/2014/main" id="{0363BDB1-F7F6-AE4B-9CA9-C864E6FB273C}"/>
                </a:ext>
              </a:extLst>
            </p:cNvPr>
            <p:cNvSpPr>
              <a:spLocks noChangeArrowheads="1"/>
            </p:cNvSpPr>
            <p:nvPr/>
          </p:nvSpPr>
          <p:spPr bwMode="auto">
            <a:xfrm>
              <a:off x="3166" y="3468"/>
              <a:ext cx="951" cy="130"/>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3599" name="Rectangle 110">
              <a:extLst>
                <a:ext uri="{FF2B5EF4-FFF2-40B4-BE49-F238E27FC236}">
                  <a16:creationId xmlns:a16="http://schemas.microsoft.com/office/drawing/2014/main" id="{892C6088-0F85-5242-8C81-C34E079C21FA}"/>
                </a:ext>
              </a:extLst>
            </p:cNvPr>
            <p:cNvSpPr>
              <a:spLocks noChangeArrowheads="1"/>
            </p:cNvSpPr>
            <p:nvPr/>
          </p:nvSpPr>
          <p:spPr bwMode="auto">
            <a:xfrm>
              <a:off x="3166" y="3468"/>
              <a:ext cx="951" cy="130"/>
            </a:xfrm>
            <a:prstGeom prst="rect">
              <a:avLst/>
            </a:prstGeom>
            <a:noFill/>
            <a:ln w="11113"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3600" name="Rectangle 111">
              <a:extLst>
                <a:ext uri="{FF2B5EF4-FFF2-40B4-BE49-F238E27FC236}">
                  <a16:creationId xmlns:a16="http://schemas.microsoft.com/office/drawing/2014/main" id="{196FBC25-6511-F640-9AC8-DC330BD4C9DF}"/>
                </a:ext>
              </a:extLst>
            </p:cNvPr>
            <p:cNvSpPr>
              <a:spLocks noChangeArrowheads="1"/>
            </p:cNvSpPr>
            <p:nvPr/>
          </p:nvSpPr>
          <p:spPr bwMode="auto">
            <a:xfrm>
              <a:off x="3388" y="3459"/>
              <a:ext cx="534"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5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Writeback</a:t>
              </a: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3601" name="Rectangle 112">
              <a:extLst>
                <a:ext uri="{FF2B5EF4-FFF2-40B4-BE49-F238E27FC236}">
                  <a16:creationId xmlns:a16="http://schemas.microsoft.com/office/drawing/2014/main" id="{A8A714B5-DBF3-AA42-B58B-9CB0E828E8C6}"/>
                </a:ext>
              </a:extLst>
            </p:cNvPr>
            <p:cNvSpPr>
              <a:spLocks noChangeArrowheads="1"/>
            </p:cNvSpPr>
            <p:nvPr/>
          </p:nvSpPr>
          <p:spPr bwMode="auto">
            <a:xfrm>
              <a:off x="4344" y="1023"/>
              <a:ext cx="911" cy="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500" b="1"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Warps available</a:t>
              </a: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3602" name="Rectangle 113">
              <a:extLst>
                <a:ext uri="{FF2B5EF4-FFF2-40B4-BE49-F238E27FC236}">
                  <a16:creationId xmlns:a16="http://schemas.microsoft.com/office/drawing/2014/main" id="{3094FAE2-91CD-5A4D-8653-FF845DF4B465}"/>
                </a:ext>
              </a:extLst>
            </p:cNvPr>
            <p:cNvSpPr>
              <a:spLocks noChangeArrowheads="1"/>
            </p:cNvSpPr>
            <p:nvPr/>
          </p:nvSpPr>
          <p:spPr bwMode="auto">
            <a:xfrm>
              <a:off x="4435" y="1162"/>
              <a:ext cx="825"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500" b="1"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for scheduling</a:t>
              </a: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3603" name="Freeform 114">
              <a:extLst>
                <a:ext uri="{FF2B5EF4-FFF2-40B4-BE49-F238E27FC236}">
                  <a16:creationId xmlns:a16="http://schemas.microsoft.com/office/drawing/2014/main" id="{21CBC687-C7AA-9E4A-BC93-2DFAC238E7B5}"/>
                </a:ext>
              </a:extLst>
            </p:cNvPr>
            <p:cNvSpPr>
              <a:spLocks/>
            </p:cNvSpPr>
            <p:nvPr/>
          </p:nvSpPr>
          <p:spPr bwMode="auto">
            <a:xfrm>
              <a:off x="3674" y="2374"/>
              <a:ext cx="21" cy="22"/>
            </a:xfrm>
            <a:custGeom>
              <a:avLst/>
              <a:gdLst>
                <a:gd name="T0" fmla="*/ 0 w 49"/>
                <a:gd name="T1" fmla="*/ 0 h 50"/>
                <a:gd name="T2" fmla="*/ 0 w 49"/>
                <a:gd name="T3" fmla="*/ 0 h 50"/>
                <a:gd name="T4" fmla="*/ 0 w 49"/>
                <a:gd name="T5" fmla="*/ 0 h 50"/>
                <a:gd name="T6" fmla="*/ 0 w 49"/>
                <a:gd name="T7" fmla="*/ 0 h 50"/>
                <a:gd name="T8" fmla="*/ 0 w 49"/>
                <a:gd name="T9" fmla="*/ 0 h 50"/>
                <a:gd name="T10" fmla="*/ 0 w 49"/>
                <a:gd name="T11" fmla="*/ 0 h 50"/>
                <a:gd name="T12" fmla="*/ 0 60000 65536"/>
                <a:gd name="T13" fmla="*/ 0 60000 65536"/>
                <a:gd name="T14" fmla="*/ 0 60000 65536"/>
                <a:gd name="T15" fmla="*/ 0 60000 65536"/>
                <a:gd name="T16" fmla="*/ 0 60000 65536"/>
                <a:gd name="T17" fmla="*/ 0 60000 65536"/>
                <a:gd name="T18" fmla="*/ 0 w 49"/>
                <a:gd name="T19" fmla="*/ 0 h 50"/>
                <a:gd name="T20" fmla="*/ 49 w 49"/>
                <a:gd name="T21" fmla="*/ 50 h 50"/>
              </a:gdLst>
              <a:ahLst/>
              <a:cxnLst>
                <a:cxn ang="T12">
                  <a:pos x="T0" y="T1"/>
                </a:cxn>
                <a:cxn ang="T13">
                  <a:pos x="T2" y="T3"/>
                </a:cxn>
                <a:cxn ang="T14">
                  <a:pos x="T4" y="T5"/>
                </a:cxn>
                <a:cxn ang="T15">
                  <a:pos x="T6" y="T7"/>
                </a:cxn>
                <a:cxn ang="T16">
                  <a:pos x="T8" y="T9"/>
                </a:cxn>
                <a:cxn ang="T17">
                  <a:pos x="T10" y="T11"/>
                </a:cxn>
              </a:cxnLst>
              <a:rect l="T18" t="T19" r="T20" b="T21"/>
              <a:pathLst>
                <a:path w="49" h="50">
                  <a:moveTo>
                    <a:pt x="0" y="25"/>
                  </a:moveTo>
                  <a:cubicBezTo>
                    <a:pt x="0" y="12"/>
                    <a:pt x="11" y="0"/>
                    <a:pt x="24" y="0"/>
                  </a:cubicBezTo>
                  <a:cubicBezTo>
                    <a:pt x="38" y="0"/>
                    <a:pt x="49" y="12"/>
                    <a:pt x="49" y="25"/>
                  </a:cubicBezTo>
                  <a:cubicBezTo>
                    <a:pt x="49" y="25"/>
                    <a:pt x="49" y="25"/>
                    <a:pt x="49" y="25"/>
                  </a:cubicBezTo>
                  <a:cubicBezTo>
                    <a:pt x="49" y="39"/>
                    <a:pt x="38" y="50"/>
                    <a:pt x="24" y="50"/>
                  </a:cubicBezTo>
                  <a:cubicBezTo>
                    <a:pt x="11" y="50"/>
                    <a:pt x="0" y="39"/>
                    <a:pt x="0" y="25"/>
                  </a:cubicBezTo>
                </a:path>
              </a:pathLst>
            </a:custGeom>
            <a:solidFill>
              <a:srgbClr val="000000"/>
            </a:solidFill>
            <a:ln w="0">
              <a:solidFill>
                <a:srgbClr val="000000"/>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3604" name="Freeform 115">
              <a:extLst>
                <a:ext uri="{FF2B5EF4-FFF2-40B4-BE49-F238E27FC236}">
                  <a16:creationId xmlns:a16="http://schemas.microsoft.com/office/drawing/2014/main" id="{044EFE44-6550-224A-8350-43E9FBD122E3}"/>
                </a:ext>
              </a:extLst>
            </p:cNvPr>
            <p:cNvSpPr>
              <a:spLocks/>
            </p:cNvSpPr>
            <p:nvPr/>
          </p:nvSpPr>
          <p:spPr bwMode="auto">
            <a:xfrm>
              <a:off x="3674" y="2374"/>
              <a:ext cx="21" cy="22"/>
            </a:xfrm>
            <a:custGeom>
              <a:avLst/>
              <a:gdLst>
                <a:gd name="T0" fmla="*/ 0 w 21"/>
                <a:gd name="T1" fmla="*/ 11 h 22"/>
                <a:gd name="T2" fmla="*/ 10 w 21"/>
                <a:gd name="T3" fmla="*/ 0 h 22"/>
                <a:gd name="T4" fmla="*/ 21 w 21"/>
                <a:gd name="T5" fmla="*/ 11 h 22"/>
                <a:gd name="T6" fmla="*/ 21 w 21"/>
                <a:gd name="T7" fmla="*/ 11 h 22"/>
                <a:gd name="T8" fmla="*/ 10 w 21"/>
                <a:gd name="T9" fmla="*/ 22 h 22"/>
                <a:gd name="T10" fmla="*/ 0 w 21"/>
                <a:gd name="T11" fmla="*/ 11 h 22"/>
                <a:gd name="T12" fmla="*/ 0 60000 65536"/>
                <a:gd name="T13" fmla="*/ 0 60000 65536"/>
                <a:gd name="T14" fmla="*/ 0 60000 65536"/>
                <a:gd name="T15" fmla="*/ 0 60000 65536"/>
                <a:gd name="T16" fmla="*/ 0 60000 65536"/>
                <a:gd name="T17" fmla="*/ 0 60000 65536"/>
                <a:gd name="T18" fmla="*/ 0 w 21"/>
                <a:gd name="T19" fmla="*/ 0 h 22"/>
                <a:gd name="T20" fmla="*/ 21 w 21"/>
                <a:gd name="T21" fmla="*/ 22 h 22"/>
              </a:gdLst>
              <a:ahLst/>
              <a:cxnLst>
                <a:cxn ang="T12">
                  <a:pos x="T0" y="T1"/>
                </a:cxn>
                <a:cxn ang="T13">
                  <a:pos x="T2" y="T3"/>
                </a:cxn>
                <a:cxn ang="T14">
                  <a:pos x="T4" y="T5"/>
                </a:cxn>
                <a:cxn ang="T15">
                  <a:pos x="T6" y="T7"/>
                </a:cxn>
                <a:cxn ang="T16">
                  <a:pos x="T8" y="T9"/>
                </a:cxn>
                <a:cxn ang="T17">
                  <a:pos x="T10" y="T11"/>
                </a:cxn>
              </a:cxnLst>
              <a:rect l="T18" t="T19" r="T20" b="T21"/>
              <a:pathLst>
                <a:path w="21" h="22">
                  <a:moveTo>
                    <a:pt x="0" y="11"/>
                  </a:moveTo>
                  <a:cubicBezTo>
                    <a:pt x="0" y="5"/>
                    <a:pt x="5" y="0"/>
                    <a:pt x="10" y="0"/>
                  </a:cubicBezTo>
                  <a:cubicBezTo>
                    <a:pt x="17" y="0"/>
                    <a:pt x="21" y="5"/>
                    <a:pt x="21" y="11"/>
                  </a:cubicBezTo>
                  <a:cubicBezTo>
                    <a:pt x="21" y="11"/>
                    <a:pt x="21" y="11"/>
                    <a:pt x="21" y="11"/>
                  </a:cubicBezTo>
                  <a:cubicBezTo>
                    <a:pt x="21" y="17"/>
                    <a:pt x="17" y="22"/>
                    <a:pt x="10" y="22"/>
                  </a:cubicBezTo>
                  <a:cubicBezTo>
                    <a:pt x="5" y="22"/>
                    <a:pt x="0" y="17"/>
                    <a:pt x="0" y="11"/>
                  </a:cubicBezTo>
                </a:path>
              </a:pathLst>
            </a:custGeom>
            <a:noFill/>
            <a:ln w="3175"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3605" name="Freeform 116">
              <a:extLst>
                <a:ext uri="{FF2B5EF4-FFF2-40B4-BE49-F238E27FC236}">
                  <a16:creationId xmlns:a16="http://schemas.microsoft.com/office/drawing/2014/main" id="{031D9DB4-1152-AE46-9316-FA24B0A206C0}"/>
                </a:ext>
              </a:extLst>
            </p:cNvPr>
            <p:cNvSpPr>
              <a:spLocks/>
            </p:cNvSpPr>
            <p:nvPr/>
          </p:nvSpPr>
          <p:spPr bwMode="auto">
            <a:xfrm>
              <a:off x="3760" y="2374"/>
              <a:ext cx="22" cy="22"/>
            </a:xfrm>
            <a:custGeom>
              <a:avLst/>
              <a:gdLst>
                <a:gd name="T0" fmla="*/ 0 w 49"/>
                <a:gd name="T1" fmla="*/ 0 h 50"/>
                <a:gd name="T2" fmla="*/ 0 w 49"/>
                <a:gd name="T3" fmla="*/ 0 h 50"/>
                <a:gd name="T4" fmla="*/ 0 w 49"/>
                <a:gd name="T5" fmla="*/ 0 h 50"/>
                <a:gd name="T6" fmla="*/ 0 w 49"/>
                <a:gd name="T7" fmla="*/ 0 h 50"/>
                <a:gd name="T8" fmla="*/ 0 w 49"/>
                <a:gd name="T9" fmla="*/ 0 h 50"/>
                <a:gd name="T10" fmla="*/ 0 w 49"/>
                <a:gd name="T11" fmla="*/ 0 h 50"/>
                <a:gd name="T12" fmla="*/ 0 60000 65536"/>
                <a:gd name="T13" fmla="*/ 0 60000 65536"/>
                <a:gd name="T14" fmla="*/ 0 60000 65536"/>
                <a:gd name="T15" fmla="*/ 0 60000 65536"/>
                <a:gd name="T16" fmla="*/ 0 60000 65536"/>
                <a:gd name="T17" fmla="*/ 0 60000 65536"/>
                <a:gd name="T18" fmla="*/ 0 w 49"/>
                <a:gd name="T19" fmla="*/ 0 h 50"/>
                <a:gd name="T20" fmla="*/ 49 w 49"/>
                <a:gd name="T21" fmla="*/ 50 h 50"/>
              </a:gdLst>
              <a:ahLst/>
              <a:cxnLst>
                <a:cxn ang="T12">
                  <a:pos x="T0" y="T1"/>
                </a:cxn>
                <a:cxn ang="T13">
                  <a:pos x="T2" y="T3"/>
                </a:cxn>
                <a:cxn ang="T14">
                  <a:pos x="T4" y="T5"/>
                </a:cxn>
                <a:cxn ang="T15">
                  <a:pos x="T6" y="T7"/>
                </a:cxn>
                <a:cxn ang="T16">
                  <a:pos x="T8" y="T9"/>
                </a:cxn>
                <a:cxn ang="T17">
                  <a:pos x="T10" y="T11"/>
                </a:cxn>
              </a:cxnLst>
              <a:rect l="T18" t="T19" r="T20" b="T21"/>
              <a:pathLst>
                <a:path w="49" h="50">
                  <a:moveTo>
                    <a:pt x="0" y="25"/>
                  </a:moveTo>
                  <a:cubicBezTo>
                    <a:pt x="0" y="12"/>
                    <a:pt x="11" y="0"/>
                    <a:pt x="25" y="0"/>
                  </a:cubicBezTo>
                  <a:cubicBezTo>
                    <a:pt x="38" y="0"/>
                    <a:pt x="49" y="12"/>
                    <a:pt x="49" y="25"/>
                  </a:cubicBezTo>
                  <a:cubicBezTo>
                    <a:pt x="49" y="25"/>
                    <a:pt x="49" y="25"/>
                    <a:pt x="49" y="25"/>
                  </a:cubicBezTo>
                  <a:cubicBezTo>
                    <a:pt x="49" y="39"/>
                    <a:pt x="38" y="50"/>
                    <a:pt x="25" y="50"/>
                  </a:cubicBezTo>
                  <a:cubicBezTo>
                    <a:pt x="11" y="50"/>
                    <a:pt x="0" y="39"/>
                    <a:pt x="0" y="25"/>
                  </a:cubicBezTo>
                </a:path>
              </a:pathLst>
            </a:custGeom>
            <a:solidFill>
              <a:srgbClr val="000000"/>
            </a:solidFill>
            <a:ln w="0">
              <a:solidFill>
                <a:srgbClr val="000000"/>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3606" name="Freeform 117">
              <a:extLst>
                <a:ext uri="{FF2B5EF4-FFF2-40B4-BE49-F238E27FC236}">
                  <a16:creationId xmlns:a16="http://schemas.microsoft.com/office/drawing/2014/main" id="{2882D622-186D-F04A-93CE-667609C5DC7B}"/>
                </a:ext>
              </a:extLst>
            </p:cNvPr>
            <p:cNvSpPr>
              <a:spLocks/>
            </p:cNvSpPr>
            <p:nvPr/>
          </p:nvSpPr>
          <p:spPr bwMode="auto">
            <a:xfrm>
              <a:off x="3760" y="2374"/>
              <a:ext cx="22" cy="22"/>
            </a:xfrm>
            <a:custGeom>
              <a:avLst/>
              <a:gdLst>
                <a:gd name="T0" fmla="*/ 0 w 22"/>
                <a:gd name="T1" fmla="*/ 11 h 22"/>
                <a:gd name="T2" fmla="*/ 11 w 22"/>
                <a:gd name="T3" fmla="*/ 0 h 22"/>
                <a:gd name="T4" fmla="*/ 22 w 22"/>
                <a:gd name="T5" fmla="*/ 11 h 22"/>
                <a:gd name="T6" fmla="*/ 22 w 22"/>
                <a:gd name="T7" fmla="*/ 11 h 22"/>
                <a:gd name="T8" fmla="*/ 11 w 22"/>
                <a:gd name="T9" fmla="*/ 22 h 22"/>
                <a:gd name="T10" fmla="*/ 0 w 22"/>
                <a:gd name="T11" fmla="*/ 11 h 22"/>
                <a:gd name="T12" fmla="*/ 0 60000 65536"/>
                <a:gd name="T13" fmla="*/ 0 60000 65536"/>
                <a:gd name="T14" fmla="*/ 0 60000 65536"/>
                <a:gd name="T15" fmla="*/ 0 60000 65536"/>
                <a:gd name="T16" fmla="*/ 0 60000 65536"/>
                <a:gd name="T17" fmla="*/ 0 60000 65536"/>
                <a:gd name="T18" fmla="*/ 0 w 22"/>
                <a:gd name="T19" fmla="*/ 0 h 22"/>
                <a:gd name="T20" fmla="*/ 22 w 22"/>
                <a:gd name="T21" fmla="*/ 22 h 22"/>
              </a:gdLst>
              <a:ahLst/>
              <a:cxnLst>
                <a:cxn ang="T12">
                  <a:pos x="T0" y="T1"/>
                </a:cxn>
                <a:cxn ang="T13">
                  <a:pos x="T2" y="T3"/>
                </a:cxn>
                <a:cxn ang="T14">
                  <a:pos x="T4" y="T5"/>
                </a:cxn>
                <a:cxn ang="T15">
                  <a:pos x="T6" y="T7"/>
                </a:cxn>
                <a:cxn ang="T16">
                  <a:pos x="T8" y="T9"/>
                </a:cxn>
                <a:cxn ang="T17">
                  <a:pos x="T10" y="T11"/>
                </a:cxn>
              </a:cxnLst>
              <a:rect l="T18" t="T19" r="T20" b="T21"/>
              <a:pathLst>
                <a:path w="22" h="22">
                  <a:moveTo>
                    <a:pt x="0" y="11"/>
                  </a:moveTo>
                  <a:cubicBezTo>
                    <a:pt x="0" y="5"/>
                    <a:pt x="5" y="0"/>
                    <a:pt x="11" y="0"/>
                  </a:cubicBezTo>
                  <a:cubicBezTo>
                    <a:pt x="17" y="0"/>
                    <a:pt x="22" y="5"/>
                    <a:pt x="22" y="11"/>
                  </a:cubicBezTo>
                  <a:cubicBezTo>
                    <a:pt x="22" y="11"/>
                    <a:pt x="22" y="11"/>
                    <a:pt x="22" y="11"/>
                  </a:cubicBezTo>
                  <a:cubicBezTo>
                    <a:pt x="22" y="17"/>
                    <a:pt x="17" y="22"/>
                    <a:pt x="11" y="22"/>
                  </a:cubicBezTo>
                  <a:cubicBezTo>
                    <a:pt x="5" y="22"/>
                    <a:pt x="0" y="17"/>
                    <a:pt x="0" y="11"/>
                  </a:cubicBezTo>
                </a:path>
              </a:pathLst>
            </a:custGeom>
            <a:noFill/>
            <a:ln w="3175"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3607" name="Freeform 118">
              <a:extLst>
                <a:ext uri="{FF2B5EF4-FFF2-40B4-BE49-F238E27FC236}">
                  <a16:creationId xmlns:a16="http://schemas.microsoft.com/office/drawing/2014/main" id="{B9FEC758-D64B-514F-8F3E-F5BE07D7413C}"/>
                </a:ext>
              </a:extLst>
            </p:cNvPr>
            <p:cNvSpPr>
              <a:spLocks/>
            </p:cNvSpPr>
            <p:nvPr/>
          </p:nvSpPr>
          <p:spPr bwMode="auto">
            <a:xfrm>
              <a:off x="3847" y="2374"/>
              <a:ext cx="22" cy="22"/>
            </a:xfrm>
            <a:custGeom>
              <a:avLst/>
              <a:gdLst>
                <a:gd name="T0" fmla="*/ 0 w 50"/>
                <a:gd name="T1" fmla="*/ 0 h 50"/>
                <a:gd name="T2" fmla="*/ 0 w 50"/>
                <a:gd name="T3" fmla="*/ 0 h 50"/>
                <a:gd name="T4" fmla="*/ 0 w 50"/>
                <a:gd name="T5" fmla="*/ 0 h 50"/>
                <a:gd name="T6" fmla="*/ 0 w 50"/>
                <a:gd name="T7" fmla="*/ 0 h 50"/>
                <a:gd name="T8" fmla="*/ 0 w 50"/>
                <a:gd name="T9" fmla="*/ 0 h 50"/>
                <a:gd name="T10" fmla="*/ 0 w 50"/>
                <a:gd name="T11" fmla="*/ 0 h 50"/>
                <a:gd name="T12" fmla="*/ 0 60000 65536"/>
                <a:gd name="T13" fmla="*/ 0 60000 65536"/>
                <a:gd name="T14" fmla="*/ 0 60000 65536"/>
                <a:gd name="T15" fmla="*/ 0 60000 65536"/>
                <a:gd name="T16" fmla="*/ 0 60000 65536"/>
                <a:gd name="T17" fmla="*/ 0 60000 65536"/>
                <a:gd name="T18" fmla="*/ 0 w 50"/>
                <a:gd name="T19" fmla="*/ 0 h 50"/>
                <a:gd name="T20" fmla="*/ 50 w 50"/>
                <a:gd name="T21" fmla="*/ 50 h 50"/>
              </a:gdLst>
              <a:ahLst/>
              <a:cxnLst>
                <a:cxn ang="T12">
                  <a:pos x="T0" y="T1"/>
                </a:cxn>
                <a:cxn ang="T13">
                  <a:pos x="T2" y="T3"/>
                </a:cxn>
                <a:cxn ang="T14">
                  <a:pos x="T4" y="T5"/>
                </a:cxn>
                <a:cxn ang="T15">
                  <a:pos x="T6" y="T7"/>
                </a:cxn>
                <a:cxn ang="T16">
                  <a:pos x="T8" y="T9"/>
                </a:cxn>
                <a:cxn ang="T17">
                  <a:pos x="T10" y="T11"/>
                </a:cxn>
              </a:cxnLst>
              <a:rect l="T18" t="T19" r="T20" b="T21"/>
              <a:pathLst>
                <a:path w="50" h="50">
                  <a:moveTo>
                    <a:pt x="0" y="25"/>
                  </a:moveTo>
                  <a:cubicBezTo>
                    <a:pt x="0" y="12"/>
                    <a:pt x="11" y="0"/>
                    <a:pt x="25" y="0"/>
                  </a:cubicBezTo>
                  <a:cubicBezTo>
                    <a:pt x="39" y="0"/>
                    <a:pt x="50" y="12"/>
                    <a:pt x="50" y="25"/>
                  </a:cubicBezTo>
                  <a:cubicBezTo>
                    <a:pt x="50" y="25"/>
                    <a:pt x="50" y="25"/>
                    <a:pt x="50" y="25"/>
                  </a:cubicBezTo>
                  <a:cubicBezTo>
                    <a:pt x="50" y="39"/>
                    <a:pt x="39" y="50"/>
                    <a:pt x="25" y="50"/>
                  </a:cubicBezTo>
                  <a:cubicBezTo>
                    <a:pt x="11" y="50"/>
                    <a:pt x="0" y="39"/>
                    <a:pt x="0" y="25"/>
                  </a:cubicBezTo>
                </a:path>
              </a:pathLst>
            </a:custGeom>
            <a:solidFill>
              <a:srgbClr val="000000"/>
            </a:solidFill>
            <a:ln w="0">
              <a:solidFill>
                <a:srgbClr val="000000"/>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3608" name="Freeform 119">
              <a:extLst>
                <a:ext uri="{FF2B5EF4-FFF2-40B4-BE49-F238E27FC236}">
                  <a16:creationId xmlns:a16="http://schemas.microsoft.com/office/drawing/2014/main" id="{AECF5A1C-0025-E749-99CE-7B04184F79AE}"/>
                </a:ext>
              </a:extLst>
            </p:cNvPr>
            <p:cNvSpPr>
              <a:spLocks/>
            </p:cNvSpPr>
            <p:nvPr/>
          </p:nvSpPr>
          <p:spPr bwMode="auto">
            <a:xfrm>
              <a:off x="3847" y="2374"/>
              <a:ext cx="22" cy="22"/>
            </a:xfrm>
            <a:custGeom>
              <a:avLst/>
              <a:gdLst>
                <a:gd name="T0" fmla="*/ 0 w 22"/>
                <a:gd name="T1" fmla="*/ 11 h 22"/>
                <a:gd name="T2" fmla="*/ 11 w 22"/>
                <a:gd name="T3" fmla="*/ 0 h 22"/>
                <a:gd name="T4" fmla="*/ 22 w 22"/>
                <a:gd name="T5" fmla="*/ 11 h 22"/>
                <a:gd name="T6" fmla="*/ 22 w 22"/>
                <a:gd name="T7" fmla="*/ 11 h 22"/>
                <a:gd name="T8" fmla="*/ 11 w 22"/>
                <a:gd name="T9" fmla="*/ 22 h 22"/>
                <a:gd name="T10" fmla="*/ 0 w 22"/>
                <a:gd name="T11" fmla="*/ 11 h 22"/>
                <a:gd name="T12" fmla="*/ 0 60000 65536"/>
                <a:gd name="T13" fmla="*/ 0 60000 65536"/>
                <a:gd name="T14" fmla="*/ 0 60000 65536"/>
                <a:gd name="T15" fmla="*/ 0 60000 65536"/>
                <a:gd name="T16" fmla="*/ 0 60000 65536"/>
                <a:gd name="T17" fmla="*/ 0 60000 65536"/>
                <a:gd name="T18" fmla="*/ 0 w 22"/>
                <a:gd name="T19" fmla="*/ 0 h 22"/>
                <a:gd name="T20" fmla="*/ 22 w 22"/>
                <a:gd name="T21" fmla="*/ 22 h 22"/>
              </a:gdLst>
              <a:ahLst/>
              <a:cxnLst>
                <a:cxn ang="T12">
                  <a:pos x="T0" y="T1"/>
                </a:cxn>
                <a:cxn ang="T13">
                  <a:pos x="T2" y="T3"/>
                </a:cxn>
                <a:cxn ang="T14">
                  <a:pos x="T4" y="T5"/>
                </a:cxn>
                <a:cxn ang="T15">
                  <a:pos x="T6" y="T7"/>
                </a:cxn>
                <a:cxn ang="T16">
                  <a:pos x="T8" y="T9"/>
                </a:cxn>
                <a:cxn ang="T17">
                  <a:pos x="T10" y="T11"/>
                </a:cxn>
              </a:cxnLst>
              <a:rect l="T18" t="T19" r="T20" b="T21"/>
              <a:pathLst>
                <a:path w="22" h="22">
                  <a:moveTo>
                    <a:pt x="0" y="11"/>
                  </a:moveTo>
                  <a:cubicBezTo>
                    <a:pt x="0" y="5"/>
                    <a:pt x="5" y="0"/>
                    <a:pt x="11" y="0"/>
                  </a:cubicBezTo>
                  <a:cubicBezTo>
                    <a:pt x="17" y="0"/>
                    <a:pt x="22" y="5"/>
                    <a:pt x="22" y="11"/>
                  </a:cubicBezTo>
                  <a:cubicBezTo>
                    <a:pt x="22" y="11"/>
                    <a:pt x="22" y="11"/>
                    <a:pt x="22" y="11"/>
                  </a:cubicBezTo>
                  <a:cubicBezTo>
                    <a:pt x="22" y="17"/>
                    <a:pt x="17" y="22"/>
                    <a:pt x="11" y="22"/>
                  </a:cubicBezTo>
                  <a:cubicBezTo>
                    <a:pt x="5" y="22"/>
                    <a:pt x="0" y="17"/>
                    <a:pt x="0" y="11"/>
                  </a:cubicBezTo>
                </a:path>
              </a:pathLst>
            </a:custGeom>
            <a:noFill/>
            <a:ln w="3175"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3609" name="Freeform 120">
              <a:extLst>
                <a:ext uri="{FF2B5EF4-FFF2-40B4-BE49-F238E27FC236}">
                  <a16:creationId xmlns:a16="http://schemas.microsoft.com/office/drawing/2014/main" id="{C53D65B4-159B-DB40-800B-FD33DF50A363}"/>
                </a:ext>
              </a:extLst>
            </p:cNvPr>
            <p:cNvSpPr>
              <a:spLocks/>
            </p:cNvSpPr>
            <p:nvPr/>
          </p:nvSpPr>
          <p:spPr bwMode="auto">
            <a:xfrm>
              <a:off x="3674" y="2721"/>
              <a:ext cx="21" cy="21"/>
            </a:xfrm>
            <a:custGeom>
              <a:avLst/>
              <a:gdLst>
                <a:gd name="T0" fmla="*/ 0 w 49"/>
                <a:gd name="T1" fmla="*/ 0 h 49"/>
                <a:gd name="T2" fmla="*/ 0 w 49"/>
                <a:gd name="T3" fmla="*/ 0 h 49"/>
                <a:gd name="T4" fmla="*/ 0 w 49"/>
                <a:gd name="T5" fmla="*/ 0 h 49"/>
                <a:gd name="T6" fmla="*/ 0 w 49"/>
                <a:gd name="T7" fmla="*/ 0 h 49"/>
                <a:gd name="T8" fmla="*/ 0 w 49"/>
                <a:gd name="T9" fmla="*/ 0 h 49"/>
                <a:gd name="T10" fmla="*/ 0 w 49"/>
                <a:gd name="T11" fmla="*/ 0 h 49"/>
                <a:gd name="T12" fmla="*/ 0 60000 65536"/>
                <a:gd name="T13" fmla="*/ 0 60000 65536"/>
                <a:gd name="T14" fmla="*/ 0 60000 65536"/>
                <a:gd name="T15" fmla="*/ 0 60000 65536"/>
                <a:gd name="T16" fmla="*/ 0 60000 65536"/>
                <a:gd name="T17" fmla="*/ 0 60000 65536"/>
                <a:gd name="T18" fmla="*/ 0 w 49"/>
                <a:gd name="T19" fmla="*/ 0 h 49"/>
                <a:gd name="T20" fmla="*/ 49 w 49"/>
                <a:gd name="T21" fmla="*/ 49 h 49"/>
              </a:gdLst>
              <a:ahLst/>
              <a:cxnLst>
                <a:cxn ang="T12">
                  <a:pos x="T0" y="T1"/>
                </a:cxn>
                <a:cxn ang="T13">
                  <a:pos x="T2" y="T3"/>
                </a:cxn>
                <a:cxn ang="T14">
                  <a:pos x="T4" y="T5"/>
                </a:cxn>
                <a:cxn ang="T15">
                  <a:pos x="T6" y="T7"/>
                </a:cxn>
                <a:cxn ang="T16">
                  <a:pos x="T8" y="T9"/>
                </a:cxn>
                <a:cxn ang="T17">
                  <a:pos x="T10" y="T11"/>
                </a:cxn>
              </a:cxnLst>
              <a:rect l="T18" t="T19" r="T20" b="T21"/>
              <a:pathLst>
                <a:path w="49" h="49">
                  <a:moveTo>
                    <a:pt x="0" y="25"/>
                  </a:moveTo>
                  <a:cubicBezTo>
                    <a:pt x="0" y="11"/>
                    <a:pt x="11" y="0"/>
                    <a:pt x="24" y="0"/>
                  </a:cubicBezTo>
                  <a:cubicBezTo>
                    <a:pt x="38" y="0"/>
                    <a:pt x="49" y="11"/>
                    <a:pt x="49" y="25"/>
                  </a:cubicBezTo>
                  <a:cubicBezTo>
                    <a:pt x="49" y="25"/>
                    <a:pt x="49" y="25"/>
                    <a:pt x="49" y="25"/>
                  </a:cubicBezTo>
                  <a:cubicBezTo>
                    <a:pt x="49" y="38"/>
                    <a:pt x="38" y="49"/>
                    <a:pt x="24" y="49"/>
                  </a:cubicBezTo>
                  <a:cubicBezTo>
                    <a:pt x="11" y="49"/>
                    <a:pt x="0" y="38"/>
                    <a:pt x="0" y="25"/>
                  </a:cubicBezTo>
                </a:path>
              </a:pathLst>
            </a:custGeom>
            <a:solidFill>
              <a:srgbClr val="000000"/>
            </a:solidFill>
            <a:ln w="0">
              <a:solidFill>
                <a:srgbClr val="000000"/>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3610" name="Freeform 121">
              <a:extLst>
                <a:ext uri="{FF2B5EF4-FFF2-40B4-BE49-F238E27FC236}">
                  <a16:creationId xmlns:a16="http://schemas.microsoft.com/office/drawing/2014/main" id="{3422CF09-FF47-6F45-8A48-B7227EEDB670}"/>
                </a:ext>
              </a:extLst>
            </p:cNvPr>
            <p:cNvSpPr>
              <a:spLocks/>
            </p:cNvSpPr>
            <p:nvPr/>
          </p:nvSpPr>
          <p:spPr bwMode="auto">
            <a:xfrm>
              <a:off x="3674" y="2721"/>
              <a:ext cx="21" cy="21"/>
            </a:xfrm>
            <a:custGeom>
              <a:avLst/>
              <a:gdLst>
                <a:gd name="T0" fmla="*/ 0 w 21"/>
                <a:gd name="T1" fmla="*/ 11 h 21"/>
                <a:gd name="T2" fmla="*/ 10 w 21"/>
                <a:gd name="T3" fmla="*/ 0 h 21"/>
                <a:gd name="T4" fmla="*/ 21 w 21"/>
                <a:gd name="T5" fmla="*/ 11 h 21"/>
                <a:gd name="T6" fmla="*/ 21 w 21"/>
                <a:gd name="T7" fmla="*/ 11 h 21"/>
                <a:gd name="T8" fmla="*/ 10 w 21"/>
                <a:gd name="T9" fmla="*/ 21 h 21"/>
                <a:gd name="T10" fmla="*/ 0 w 21"/>
                <a:gd name="T11" fmla="*/ 11 h 21"/>
                <a:gd name="T12" fmla="*/ 0 60000 65536"/>
                <a:gd name="T13" fmla="*/ 0 60000 65536"/>
                <a:gd name="T14" fmla="*/ 0 60000 65536"/>
                <a:gd name="T15" fmla="*/ 0 60000 65536"/>
                <a:gd name="T16" fmla="*/ 0 60000 65536"/>
                <a:gd name="T17" fmla="*/ 0 60000 65536"/>
                <a:gd name="T18" fmla="*/ 0 w 21"/>
                <a:gd name="T19" fmla="*/ 0 h 21"/>
                <a:gd name="T20" fmla="*/ 21 w 21"/>
                <a:gd name="T21" fmla="*/ 21 h 21"/>
              </a:gdLst>
              <a:ahLst/>
              <a:cxnLst>
                <a:cxn ang="T12">
                  <a:pos x="T0" y="T1"/>
                </a:cxn>
                <a:cxn ang="T13">
                  <a:pos x="T2" y="T3"/>
                </a:cxn>
                <a:cxn ang="T14">
                  <a:pos x="T4" y="T5"/>
                </a:cxn>
                <a:cxn ang="T15">
                  <a:pos x="T6" y="T7"/>
                </a:cxn>
                <a:cxn ang="T16">
                  <a:pos x="T8" y="T9"/>
                </a:cxn>
                <a:cxn ang="T17">
                  <a:pos x="T10" y="T11"/>
                </a:cxn>
              </a:cxnLst>
              <a:rect l="T18" t="T19" r="T20" b="T21"/>
              <a:pathLst>
                <a:path w="21" h="21">
                  <a:moveTo>
                    <a:pt x="0" y="11"/>
                  </a:moveTo>
                  <a:cubicBezTo>
                    <a:pt x="0" y="4"/>
                    <a:pt x="5" y="0"/>
                    <a:pt x="10" y="0"/>
                  </a:cubicBezTo>
                  <a:cubicBezTo>
                    <a:pt x="17" y="0"/>
                    <a:pt x="21" y="4"/>
                    <a:pt x="21" y="11"/>
                  </a:cubicBezTo>
                  <a:cubicBezTo>
                    <a:pt x="21" y="11"/>
                    <a:pt x="21" y="11"/>
                    <a:pt x="21" y="11"/>
                  </a:cubicBezTo>
                  <a:cubicBezTo>
                    <a:pt x="21" y="16"/>
                    <a:pt x="17" y="21"/>
                    <a:pt x="10" y="21"/>
                  </a:cubicBezTo>
                  <a:cubicBezTo>
                    <a:pt x="5" y="21"/>
                    <a:pt x="0" y="16"/>
                    <a:pt x="0" y="11"/>
                  </a:cubicBezTo>
                </a:path>
              </a:pathLst>
            </a:custGeom>
            <a:noFill/>
            <a:ln w="3175"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3611" name="Freeform 122">
              <a:extLst>
                <a:ext uri="{FF2B5EF4-FFF2-40B4-BE49-F238E27FC236}">
                  <a16:creationId xmlns:a16="http://schemas.microsoft.com/office/drawing/2014/main" id="{E521BD80-78FC-0A4A-A757-CFF71BA4D16D}"/>
                </a:ext>
              </a:extLst>
            </p:cNvPr>
            <p:cNvSpPr>
              <a:spLocks/>
            </p:cNvSpPr>
            <p:nvPr/>
          </p:nvSpPr>
          <p:spPr bwMode="auto">
            <a:xfrm>
              <a:off x="3760" y="2721"/>
              <a:ext cx="22" cy="21"/>
            </a:xfrm>
            <a:custGeom>
              <a:avLst/>
              <a:gdLst>
                <a:gd name="T0" fmla="*/ 0 w 49"/>
                <a:gd name="T1" fmla="*/ 0 h 49"/>
                <a:gd name="T2" fmla="*/ 0 w 49"/>
                <a:gd name="T3" fmla="*/ 0 h 49"/>
                <a:gd name="T4" fmla="*/ 0 w 49"/>
                <a:gd name="T5" fmla="*/ 0 h 49"/>
                <a:gd name="T6" fmla="*/ 0 w 49"/>
                <a:gd name="T7" fmla="*/ 0 h 49"/>
                <a:gd name="T8" fmla="*/ 0 w 49"/>
                <a:gd name="T9" fmla="*/ 0 h 49"/>
                <a:gd name="T10" fmla="*/ 0 w 49"/>
                <a:gd name="T11" fmla="*/ 0 h 49"/>
                <a:gd name="T12" fmla="*/ 0 60000 65536"/>
                <a:gd name="T13" fmla="*/ 0 60000 65536"/>
                <a:gd name="T14" fmla="*/ 0 60000 65536"/>
                <a:gd name="T15" fmla="*/ 0 60000 65536"/>
                <a:gd name="T16" fmla="*/ 0 60000 65536"/>
                <a:gd name="T17" fmla="*/ 0 60000 65536"/>
                <a:gd name="T18" fmla="*/ 0 w 49"/>
                <a:gd name="T19" fmla="*/ 0 h 49"/>
                <a:gd name="T20" fmla="*/ 49 w 49"/>
                <a:gd name="T21" fmla="*/ 49 h 49"/>
              </a:gdLst>
              <a:ahLst/>
              <a:cxnLst>
                <a:cxn ang="T12">
                  <a:pos x="T0" y="T1"/>
                </a:cxn>
                <a:cxn ang="T13">
                  <a:pos x="T2" y="T3"/>
                </a:cxn>
                <a:cxn ang="T14">
                  <a:pos x="T4" y="T5"/>
                </a:cxn>
                <a:cxn ang="T15">
                  <a:pos x="T6" y="T7"/>
                </a:cxn>
                <a:cxn ang="T16">
                  <a:pos x="T8" y="T9"/>
                </a:cxn>
                <a:cxn ang="T17">
                  <a:pos x="T10" y="T11"/>
                </a:cxn>
              </a:cxnLst>
              <a:rect l="T18" t="T19" r="T20" b="T21"/>
              <a:pathLst>
                <a:path w="49" h="49">
                  <a:moveTo>
                    <a:pt x="0" y="25"/>
                  </a:moveTo>
                  <a:cubicBezTo>
                    <a:pt x="0" y="11"/>
                    <a:pt x="11" y="0"/>
                    <a:pt x="25" y="0"/>
                  </a:cubicBezTo>
                  <a:cubicBezTo>
                    <a:pt x="38" y="0"/>
                    <a:pt x="49" y="11"/>
                    <a:pt x="49" y="25"/>
                  </a:cubicBezTo>
                  <a:cubicBezTo>
                    <a:pt x="49" y="25"/>
                    <a:pt x="49" y="25"/>
                    <a:pt x="49" y="25"/>
                  </a:cubicBezTo>
                  <a:cubicBezTo>
                    <a:pt x="49" y="38"/>
                    <a:pt x="38" y="49"/>
                    <a:pt x="25" y="49"/>
                  </a:cubicBezTo>
                  <a:cubicBezTo>
                    <a:pt x="11" y="49"/>
                    <a:pt x="0" y="38"/>
                    <a:pt x="0" y="25"/>
                  </a:cubicBezTo>
                </a:path>
              </a:pathLst>
            </a:custGeom>
            <a:solidFill>
              <a:srgbClr val="000000"/>
            </a:solidFill>
            <a:ln w="0">
              <a:solidFill>
                <a:srgbClr val="000000"/>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3612" name="Freeform 123">
              <a:extLst>
                <a:ext uri="{FF2B5EF4-FFF2-40B4-BE49-F238E27FC236}">
                  <a16:creationId xmlns:a16="http://schemas.microsoft.com/office/drawing/2014/main" id="{D8A2BB7C-3591-B14C-B287-D1CB4CB9E1A9}"/>
                </a:ext>
              </a:extLst>
            </p:cNvPr>
            <p:cNvSpPr>
              <a:spLocks/>
            </p:cNvSpPr>
            <p:nvPr/>
          </p:nvSpPr>
          <p:spPr bwMode="auto">
            <a:xfrm>
              <a:off x="3760" y="2721"/>
              <a:ext cx="22" cy="21"/>
            </a:xfrm>
            <a:custGeom>
              <a:avLst/>
              <a:gdLst>
                <a:gd name="T0" fmla="*/ 0 w 22"/>
                <a:gd name="T1" fmla="*/ 11 h 21"/>
                <a:gd name="T2" fmla="*/ 11 w 22"/>
                <a:gd name="T3" fmla="*/ 0 h 21"/>
                <a:gd name="T4" fmla="*/ 22 w 22"/>
                <a:gd name="T5" fmla="*/ 11 h 21"/>
                <a:gd name="T6" fmla="*/ 22 w 22"/>
                <a:gd name="T7" fmla="*/ 11 h 21"/>
                <a:gd name="T8" fmla="*/ 11 w 22"/>
                <a:gd name="T9" fmla="*/ 21 h 21"/>
                <a:gd name="T10" fmla="*/ 0 w 22"/>
                <a:gd name="T11" fmla="*/ 11 h 21"/>
                <a:gd name="T12" fmla="*/ 0 60000 65536"/>
                <a:gd name="T13" fmla="*/ 0 60000 65536"/>
                <a:gd name="T14" fmla="*/ 0 60000 65536"/>
                <a:gd name="T15" fmla="*/ 0 60000 65536"/>
                <a:gd name="T16" fmla="*/ 0 60000 65536"/>
                <a:gd name="T17" fmla="*/ 0 60000 65536"/>
                <a:gd name="T18" fmla="*/ 0 w 22"/>
                <a:gd name="T19" fmla="*/ 0 h 21"/>
                <a:gd name="T20" fmla="*/ 22 w 22"/>
                <a:gd name="T21" fmla="*/ 21 h 21"/>
              </a:gdLst>
              <a:ahLst/>
              <a:cxnLst>
                <a:cxn ang="T12">
                  <a:pos x="T0" y="T1"/>
                </a:cxn>
                <a:cxn ang="T13">
                  <a:pos x="T2" y="T3"/>
                </a:cxn>
                <a:cxn ang="T14">
                  <a:pos x="T4" y="T5"/>
                </a:cxn>
                <a:cxn ang="T15">
                  <a:pos x="T6" y="T7"/>
                </a:cxn>
                <a:cxn ang="T16">
                  <a:pos x="T8" y="T9"/>
                </a:cxn>
                <a:cxn ang="T17">
                  <a:pos x="T10" y="T11"/>
                </a:cxn>
              </a:cxnLst>
              <a:rect l="T18" t="T19" r="T20" b="T21"/>
              <a:pathLst>
                <a:path w="22" h="21">
                  <a:moveTo>
                    <a:pt x="0" y="11"/>
                  </a:moveTo>
                  <a:cubicBezTo>
                    <a:pt x="0" y="4"/>
                    <a:pt x="5" y="0"/>
                    <a:pt x="11" y="0"/>
                  </a:cubicBezTo>
                  <a:cubicBezTo>
                    <a:pt x="17" y="0"/>
                    <a:pt x="22" y="4"/>
                    <a:pt x="22" y="11"/>
                  </a:cubicBezTo>
                  <a:cubicBezTo>
                    <a:pt x="22" y="11"/>
                    <a:pt x="22" y="11"/>
                    <a:pt x="22" y="11"/>
                  </a:cubicBezTo>
                  <a:cubicBezTo>
                    <a:pt x="22" y="16"/>
                    <a:pt x="17" y="21"/>
                    <a:pt x="11" y="21"/>
                  </a:cubicBezTo>
                  <a:cubicBezTo>
                    <a:pt x="5" y="21"/>
                    <a:pt x="0" y="16"/>
                    <a:pt x="0" y="11"/>
                  </a:cubicBezTo>
                </a:path>
              </a:pathLst>
            </a:custGeom>
            <a:noFill/>
            <a:ln w="3175"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3613" name="Freeform 124">
              <a:extLst>
                <a:ext uri="{FF2B5EF4-FFF2-40B4-BE49-F238E27FC236}">
                  <a16:creationId xmlns:a16="http://schemas.microsoft.com/office/drawing/2014/main" id="{BF4DA96D-A108-6D4E-A599-62FE4718B882}"/>
                </a:ext>
              </a:extLst>
            </p:cNvPr>
            <p:cNvSpPr>
              <a:spLocks/>
            </p:cNvSpPr>
            <p:nvPr/>
          </p:nvSpPr>
          <p:spPr bwMode="auto">
            <a:xfrm>
              <a:off x="3847" y="2721"/>
              <a:ext cx="22" cy="21"/>
            </a:xfrm>
            <a:custGeom>
              <a:avLst/>
              <a:gdLst>
                <a:gd name="T0" fmla="*/ 0 w 50"/>
                <a:gd name="T1" fmla="*/ 0 h 49"/>
                <a:gd name="T2" fmla="*/ 0 w 50"/>
                <a:gd name="T3" fmla="*/ 0 h 49"/>
                <a:gd name="T4" fmla="*/ 0 w 50"/>
                <a:gd name="T5" fmla="*/ 0 h 49"/>
                <a:gd name="T6" fmla="*/ 0 w 50"/>
                <a:gd name="T7" fmla="*/ 0 h 49"/>
                <a:gd name="T8" fmla="*/ 0 w 50"/>
                <a:gd name="T9" fmla="*/ 0 h 49"/>
                <a:gd name="T10" fmla="*/ 0 w 50"/>
                <a:gd name="T11" fmla="*/ 0 h 49"/>
                <a:gd name="T12" fmla="*/ 0 60000 65536"/>
                <a:gd name="T13" fmla="*/ 0 60000 65536"/>
                <a:gd name="T14" fmla="*/ 0 60000 65536"/>
                <a:gd name="T15" fmla="*/ 0 60000 65536"/>
                <a:gd name="T16" fmla="*/ 0 60000 65536"/>
                <a:gd name="T17" fmla="*/ 0 60000 65536"/>
                <a:gd name="T18" fmla="*/ 0 w 50"/>
                <a:gd name="T19" fmla="*/ 0 h 49"/>
                <a:gd name="T20" fmla="*/ 50 w 50"/>
                <a:gd name="T21" fmla="*/ 49 h 49"/>
              </a:gdLst>
              <a:ahLst/>
              <a:cxnLst>
                <a:cxn ang="T12">
                  <a:pos x="T0" y="T1"/>
                </a:cxn>
                <a:cxn ang="T13">
                  <a:pos x="T2" y="T3"/>
                </a:cxn>
                <a:cxn ang="T14">
                  <a:pos x="T4" y="T5"/>
                </a:cxn>
                <a:cxn ang="T15">
                  <a:pos x="T6" y="T7"/>
                </a:cxn>
                <a:cxn ang="T16">
                  <a:pos x="T8" y="T9"/>
                </a:cxn>
                <a:cxn ang="T17">
                  <a:pos x="T10" y="T11"/>
                </a:cxn>
              </a:cxnLst>
              <a:rect l="T18" t="T19" r="T20" b="T21"/>
              <a:pathLst>
                <a:path w="50" h="49">
                  <a:moveTo>
                    <a:pt x="0" y="25"/>
                  </a:moveTo>
                  <a:cubicBezTo>
                    <a:pt x="0" y="11"/>
                    <a:pt x="11" y="0"/>
                    <a:pt x="25" y="0"/>
                  </a:cubicBezTo>
                  <a:cubicBezTo>
                    <a:pt x="39" y="0"/>
                    <a:pt x="50" y="11"/>
                    <a:pt x="50" y="25"/>
                  </a:cubicBezTo>
                  <a:cubicBezTo>
                    <a:pt x="50" y="25"/>
                    <a:pt x="50" y="25"/>
                    <a:pt x="50" y="25"/>
                  </a:cubicBezTo>
                  <a:cubicBezTo>
                    <a:pt x="50" y="38"/>
                    <a:pt x="39" y="49"/>
                    <a:pt x="25" y="49"/>
                  </a:cubicBezTo>
                  <a:cubicBezTo>
                    <a:pt x="11" y="49"/>
                    <a:pt x="0" y="38"/>
                    <a:pt x="0" y="25"/>
                  </a:cubicBezTo>
                </a:path>
              </a:pathLst>
            </a:custGeom>
            <a:solidFill>
              <a:srgbClr val="000000"/>
            </a:solidFill>
            <a:ln w="0">
              <a:solidFill>
                <a:srgbClr val="000000"/>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3614" name="Freeform 125">
              <a:extLst>
                <a:ext uri="{FF2B5EF4-FFF2-40B4-BE49-F238E27FC236}">
                  <a16:creationId xmlns:a16="http://schemas.microsoft.com/office/drawing/2014/main" id="{B07E01FE-4296-2A49-913C-1941478CE73A}"/>
                </a:ext>
              </a:extLst>
            </p:cNvPr>
            <p:cNvSpPr>
              <a:spLocks/>
            </p:cNvSpPr>
            <p:nvPr/>
          </p:nvSpPr>
          <p:spPr bwMode="auto">
            <a:xfrm>
              <a:off x="3847" y="2721"/>
              <a:ext cx="22" cy="21"/>
            </a:xfrm>
            <a:custGeom>
              <a:avLst/>
              <a:gdLst>
                <a:gd name="T0" fmla="*/ 0 w 22"/>
                <a:gd name="T1" fmla="*/ 11 h 21"/>
                <a:gd name="T2" fmla="*/ 11 w 22"/>
                <a:gd name="T3" fmla="*/ 0 h 21"/>
                <a:gd name="T4" fmla="*/ 22 w 22"/>
                <a:gd name="T5" fmla="*/ 11 h 21"/>
                <a:gd name="T6" fmla="*/ 22 w 22"/>
                <a:gd name="T7" fmla="*/ 11 h 21"/>
                <a:gd name="T8" fmla="*/ 11 w 22"/>
                <a:gd name="T9" fmla="*/ 21 h 21"/>
                <a:gd name="T10" fmla="*/ 0 w 22"/>
                <a:gd name="T11" fmla="*/ 11 h 21"/>
                <a:gd name="T12" fmla="*/ 0 60000 65536"/>
                <a:gd name="T13" fmla="*/ 0 60000 65536"/>
                <a:gd name="T14" fmla="*/ 0 60000 65536"/>
                <a:gd name="T15" fmla="*/ 0 60000 65536"/>
                <a:gd name="T16" fmla="*/ 0 60000 65536"/>
                <a:gd name="T17" fmla="*/ 0 60000 65536"/>
                <a:gd name="T18" fmla="*/ 0 w 22"/>
                <a:gd name="T19" fmla="*/ 0 h 21"/>
                <a:gd name="T20" fmla="*/ 22 w 22"/>
                <a:gd name="T21" fmla="*/ 21 h 21"/>
              </a:gdLst>
              <a:ahLst/>
              <a:cxnLst>
                <a:cxn ang="T12">
                  <a:pos x="T0" y="T1"/>
                </a:cxn>
                <a:cxn ang="T13">
                  <a:pos x="T2" y="T3"/>
                </a:cxn>
                <a:cxn ang="T14">
                  <a:pos x="T4" y="T5"/>
                </a:cxn>
                <a:cxn ang="T15">
                  <a:pos x="T6" y="T7"/>
                </a:cxn>
                <a:cxn ang="T16">
                  <a:pos x="T8" y="T9"/>
                </a:cxn>
                <a:cxn ang="T17">
                  <a:pos x="T10" y="T11"/>
                </a:cxn>
              </a:cxnLst>
              <a:rect l="T18" t="T19" r="T20" b="T21"/>
              <a:pathLst>
                <a:path w="22" h="21">
                  <a:moveTo>
                    <a:pt x="0" y="11"/>
                  </a:moveTo>
                  <a:cubicBezTo>
                    <a:pt x="0" y="4"/>
                    <a:pt x="5" y="0"/>
                    <a:pt x="11" y="0"/>
                  </a:cubicBezTo>
                  <a:cubicBezTo>
                    <a:pt x="17" y="0"/>
                    <a:pt x="22" y="4"/>
                    <a:pt x="22" y="11"/>
                  </a:cubicBezTo>
                  <a:cubicBezTo>
                    <a:pt x="22" y="11"/>
                    <a:pt x="22" y="11"/>
                    <a:pt x="22" y="11"/>
                  </a:cubicBezTo>
                  <a:cubicBezTo>
                    <a:pt x="22" y="16"/>
                    <a:pt x="17" y="21"/>
                    <a:pt x="11" y="21"/>
                  </a:cubicBezTo>
                  <a:cubicBezTo>
                    <a:pt x="5" y="21"/>
                    <a:pt x="0" y="16"/>
                    <a:pt x="0" y="11"/>
                  </a:cubicBezTo>
                </a:path>
              </a:pathLst>
            </a:custGeom>
            <a:noFill/>
            <a:ln w="3175"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3615" name="Rectangle 126">
              <a:extLst>
                <a:ext uri="{FF2B5EF4-FFF2-40B4-BE49-F238E27FC236}">
                  <a16:creationId xmlns:a16="http://schemas.microsoft.com/office/drawing/2014/main" id="{AFBD6F37-A6DC-9D46-B353-93290F0868C3}"/>
                </a:ext>
              </a:extLst>
            </p:cNvPr>
            <p:cNvSpPr>
              <a:spLocks noChangeArrowheads="1"/>
            </p:cNvSpPr>
            <p:nvPr/>
          </p:nvSpPr>
          <p:spPr bwMode="auto">
            <a:xfrm>
              <a:off x="3166" y="1497"/>
              <a:ext cx="951" cy="130"/>
            </a:xfrm>
            <a:prstGeom prst="rect">
              <a:avLst/>
            </a:prstGeom>
            <a:solidFill>
              <a:srgbClr val="FFEAF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3616" name="Rectangle 127">
              <a:extLst>
                <a:ext uri="{FF2B5EF4-FFF2-40B4-BE49-F238E27FC236}">
                  <a16:creationId xmlns:a16="http://schemas.microsoft.com/office/drawing/2014/main" id="{B248225B-AD92-A24C-A73A-2CD02AF6453F}"/>
                </a:ext>
              </a:extLst>
            </p:cNvPr>
            <p:cNvSpPr>
              <a:spLocks noChangeArrowheads="1"/>
            </p:cNvSpPr>
            <p:nvPr/>
          </p:nvSpPr>
          <p:spPr bwMode="auto">
            <a:xfrm>
              <a:off x="3166" y="1497"/>
              <a:ext cx="951" cy="130"/>
            </a:xfrm>
            <a:prstGeom prst="rect">
              <a:avLst/>
            </a:prstGeom>
            <a:noFill/>
            <a:ln w="11113"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3617" name="Rectangle 128">
              <a:extLst>
                <a:ext uri="{FF2B5EF4-FFF2-40B4-BE49-F238E27FC236}">
                  <a16:creationId xmlns:a16="http://schemas.microsoft.com/office/drawing/2014/main" id="{265F348F-490E-DA47-9A94-7DA42AA6B370}"/>
                </a:ext>
              </a:extLst>
            </p:cNvPr>
            <p:cNvSpPr>
              <a:spLocks noChangeArrowheads="1"/>
            </p:cNvSpPr>
            <p:nvPr/>
          </p:nvSpPr>
          <p:spPr bwMode="auto">
            <a:xfrm>
              <a:off x="3255" y="1490"/>
              <a:ext cx="801"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5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Thread Warp 7</a:t>
              </a: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3618" name="Rectangle 129">
              <a:extLst>
                <a:ext uri="{FF2B5EF4-FFF2-40B4-BE49-F238E27FC236}">
                  <a16:creationId xmlns:a16="http://schemas.microsoft.com/office/drawing/2014/main" id="{B5F0B612-9786-A247-86C8-90E79DE87348}"/>
                </a:ext>
              </a:extLst>
            </p:cNvPr>
            <p:cNvSpPr>
              <a:spLocks noChangeArrowheads="1"/>
            </p:cNvSpPr>
            <p:nvPr/>
          </p:nvSpPr>
          <p:spPr bwMode="auto">
            <a:xfrm>
              <a:off x="3166" y="1822"/>
              <a:ext cx="951" cy="129"/>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3619" name="Rectangle 130">
              <a:extLst>
                <a:ext uri="{FF2B5EF4-FFF2-40B4-BE49-F238E27FC236}">
                  <a16:creationId xmlns:a16="http://schemas.microsoft.com/office/drawing/2014/main" id="{79492CD0-1A59-684B-997D-CE9F48B630DB}"/>
                </a:ext>
              </a:extLst>
            </p:cNvPr>
            <p:cNvSpPr>
              <a:spLocks noChangeArrowheads="1"/>
            </p:cNvSpPr>
            <p:nvPr/>
          </p:nvSpPr>
          <p:spPr bwMode="auto">
            <a:xfrm>
              <a:off x="3166" y="1822"/>
              <a:ext cx="951" cy="129"/>
            </a:xfrm>
            <a:prstGeom prst="rect">
              <a:avLst/>
            </a:prstGeom>
            <a:noFill/>
            <a:ln w="11113"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3620" name="Rectangle 131">
              <a:extLst>
                <a:ext uri="{FF2B5EF4-FFF2-40B4-BE49-F238E27FC236}">
                  <a16:creationId xmlns:a16="http://schemas.microsoft.com/office/drawing/2014/main" id="{C55C18CF-4B82-2D4A-B197-9AD95B997B71}"/>
                </a:ext>
              </a:extLst>
            </p:cNvPr>
            <p:cNvSpPr>
              <a:spLocks noChangeArrowheads="1"/>
            </p:cNvSpPr>
            <p:nvPr/>
          </p:nvSpPr>
          <p:spPr bwMode="auto">
            <a:xfrm>
              <a:off x="3465" y="1818"/>
              <a:ext cx="373"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5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I-Fetch</a:t>
              </a: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3621" name="Rectangle 132">
              <a:extLst>
                <a:ext uri="{FF2B5EF4-FFF2-40B4-BE49-F238E27FC236}">
                  <a16:creationId xmlns:a16="http://schemas.microsoft.com/office/drawing/2014/main" id="{40CB139D-6226-4041-9961-338BF8E467CB}"/>
                </a:ext>
              </a:extLst>
            </p:cNvPr>
            <p:cNvSpPr>
              <a:spLocks noChangeArrowheads="1"/>
            </p:cNvSpPr>
            <p:nvPr/>
          </p:nvSpPr>
          <p:spPr bwMode="auto">
            <a:xfrm>
              <a:off x="4421" y="1560"/>
              <a:ext cx="792"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500" b="1"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SIMD Pipeline</a:t>
              </a: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3622" name="Line 133">
              <a:extLst>
                <a:ext uri="{FF2B5EF4-FFF2-40B4-BE49-F238E27FC236}">
                  <a16:creationId xmlns:a16="http://schemas.microsoft.com/office/drawing/2014/main" id="{F7BB7D63-DCE7-3E45-A970-6FD26B70C9B4}"/>
                </a:ext>
              </a:extLst>
            </p:cNvPr>
            <p:cNvSpPr>
              <a:spLocks noChangeShapeType="1"/>
            </p:cNvSpPr>
            <p:nvPr/>
          </p:nvSpPr>
          <p:spPr bwMode="auto">
            <a:xfrm flipV="1">
              <a:off x="4204" y="1648"/>
              <a:ext cx="172" cy="87"/>
            </a:xfrm>
            <a:prstGeom prst="line">
              <a:avLst/>
            </a:prstGeom>
            <a:noFill/>
            <a:ln w="11113" cap="rnd">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63493" name="TextBox 134">
            <a:extLst>
              <a:ext uri="{FF2B5EF4-FFF2-40B4-BE49-F238E27FC236}">
                <a16:creationId xmlns:a16="http://schemas.microsoft.com/office/drawing/2014/main" id="{0E53C713-8222-5248-8D1D-C9107179615D}"/>
              </a:ext>
            </a:extLst>
          </p:cNvPr>
          <p:cNvSpPr txBox="1">
            <a:spLocks noChangeArrowheads="1"/>
          </p:cNvSpPr>
          <p:nvPr/>
        </p:nvSpPr>
        <p:spPr bwMode="auto">
          <a:xfrm>
            <a:off x="152400" y="6535738"/>
            <a:ext cx="1544638"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Slide credit: Tor Aamodt</a:t>
            </a:r>
          </a:p>
        </p:txBody>
      </p:sp>
    </p:spTree>
    <p:extLst>
      <p:ext uri="{BB962C8B-B14F-4D97-AF65-F5344CB8AC3E}">
        <p14:creationId xmlns:p14="http://schemas.microsoft.com/office/powerpoint/2010/main" val="373219521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0354">
                                            <p:txEl>
                                              <p:pRg st="5" end="5"/>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00354">
                                            <p:txEl>
                                              <p:pRg st="6" end="6"/>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0035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Title 1">
            <a:extLst>
              <a:ext uri="{FF2B5EF4-FFF2-40B4-BE49-F238E27FC236}">
                <a16:creationId xmlns:a16="http://schemas.microsoft.com/office/drawing/2014/main" id="{9F65752D-C02D-4949-9CC1-F725B8EA5ED2}"/>
              </a:ext>
            </a:extLst>
          </p:cNvPr>
          <p:cNvSpPr>
            <a:spLocks noGrp="1"/>
          </p:cNvSpPr>
          <p:nvPr>
            <p:ph type="title"/>
          </p:nvPr>
        </p:nvSpPr>
        <p:spPr/>
        <p:txBody>
          <a:bodyPr/>
          <a:lstStyle/>
          <a:p>
            <a:r>
              <a:rPr lang="en-US" altLang="en-US" dirty="0">
                <a:ea typeface="ＭＳ Ｐゴシック" panose="020B0600070205080204" pitchFamily="34" charset="-128"/>
              </a:rPr>
              <a:t>Warp Execution (Recall the Slide)</a:t>
            </a:r>
          </a:p>
        </p:txBody>
      </p:sp>
      <p:sp>
        <p:nvSpPr>
          <p:cNvPr id="74755" name="Slide Number Placeholder 3">
            <a:extLst>
              <a:ext uri="{FF2B5EF4-FFF2-40B4-BE49-F238E27FC236}">
                <a16:creationId xmlns:a16="http://schemas.microsoft.com/office/drawing/2014/main" id="{F808F74E-5624-AF4D-84E5-03209D7CB84D}"/>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13D5E509-E522-DE41-B7C6-646542A2C2E3}" type="slidenum">
              <a:rPr lang="en-US" altLang="en-US" sz="1600">
                <a:solidFill>
                  <a:srgbClr val="000000"/>
                </a:solidFill>
                <a:latin typeface="Garamond" panose="02020404030301010803" pitchFamily="18" charset="0"/>
              </a:rPr>
              <a:pPr eaLnBrk="1" hangingPunct="1"/>
              <a:t>41</a:t>
            </a:fld>
            <a:endParaRPr lang="en-US" altLang="en-US" sz="1600">
              <a:solidFill>
                <a:srgbClr val="000000"/>
              </a:solidFill>
              <a:latin typeface="Garamond" panose="02020404030301010803" pitchFamily="18" charset="0"/>
            </a:endParaRPr>
          </a:p>
        </p:txBody>
      </p:sp>
      <p:sp>
        <p:nvSpPr>
          <p:cNvPr id="74756" name="Text Box 3">
            <a:extLst>
              <a:ext uri="{FF2B5EF4-FFF2-40B4-BE49-F238E27FC236}">
                <a16:creationId xmlns:a16="http://schemas.microsoft.com/office/drawing/2014/main" id="{827B33F5-DE7B-A44D-A5A7-3071D083402C}"/>
              </a:ext>
            </a:extLst>
          </p:cNvPr>
          <p:cNvSpPr txBox="1">
            <a:spLocks noChangeArrowheads="1"/>
          </p:cNvSpPr>
          <p:nvPr/>
        </p:nvSpPr>
        <p:spPr bwMode="auto">
          <a:xfrm>
            <a:off x="1401004" y="963890"/>
            <a:ext cx="63419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lvl="0" eaLnBrk="1" hangingPunct="1">
              <a:defRPr/>
            </a:pPr>
            <a:r>
              <a:rPr lang="en-US" altLang="ko-KR" sz="1800" dirty="0">
                <a:solidFill>
                  <a:srgbClr val="000000"/>
                </a:solidFill>
                <a:latin typeface="Verdana" panose="020B0604030504040204" pitchFamily="34" charset="0"/>
                <a:ea typeface="굴림" panose="020B0600000101010101" pitchFamily="34" charset="-127"/>
              </a:rPr>
              <a:t>32-thread warp executing ADD A[</a:t>
            </a:r>
            <a:r>
              <a:rPr lang="en-US" altLang="ko-KR" sz="1800" dirty="0" err="1">
                <a:solidFill>
                  <a:srgbClr val="000000"/>
                </a:solidFill>
                <a:latin typeface="Verdana" panose="020B0604030504040204" pitchFamily="34" charset="0"/>
                <a:ea typeface="굴림" panose="020B0600000101010101" pitchFamily="34" charset="-127"/>
              </a:rPr>
              <a:t>tid</a:t>
            </a:r>
            <a:r>
              <a:rPr lang="en-US" altLang="ko-KR" sz="1800" dirty="0">
                <a:solidFill>
                  <a:srgbClr val="000000"/>
                </a:solidFill>
                <a:latin typeface="Verdana" panose="020B0604030504040204" pitchFamily="34" charset="0"/>
                <a:ea typeface="굴림" panose="020B0600000101010101" pitchFamily="34" charset="-127"/>
              </a:rPr>
              <a:t>],B[</a:t>
            </a:r>
            <a:r>
              <a:rPr lang="en-US" altLang="ko-KR" sz="1800" dirty="0" err="1">
                <a:solidFill>
                  <a:srgbClr val="000000"/>
                </a:solidFill>
                <a:latin typeface="Verdana" panose="020B0604030504040204" pitchFamily="34" charset="0"/>
                <a:ea typeface="굴림" panose="020B0600000101010101" pitchFamily="34" charset="-127"/>
              </a:rPr>
              <a:t>tid</a:t>
            </a:r>
            <a:r>
              <a:rPr lang="en-US" altLang="ko-KR" sz="1800" dirty="0">
                <a:solidFill>
                  <a:srgbClr val="000000"/>
                </a:solidFill>
                <a:latin typeface="Verdana" panose="020B0604030504040204" pitchFamily="34" charset="0"/>
                <a:ea typeface="굴림" panose="020B0600000101010101" pitchFamily="34" charset="-127"/>
              </a:rPr>
              <a:t>] </a:t>
            </a:r>
            <a:r>
              <a:rPr lang="en-US" altLang="ko-KR" sz="1800" dirty="0">
                <a:solidFill>
                  <a:srgbClr val="000000"/>
                </a:solidFill>
                <a:latin typeface="Verdana" panose="020B0604030504040204" pitchFamily="34" charset="0"/>
                <a:ea typeface="굴림" panose="020B0600000101010101" pitchFamily="34" charset="-127"/>
                <a:sym typeface="Wingdings" pitchFamily="2" charset="2"/>
              </a:rPr>
              <a:t> C[</a:t>
            </a:r>
            <a:r>
              <a:rPr lang="en-US" altLang="ko-KR" sz="1800" dirty="0" err="1">
                <a:solidFill>
                  <a:srgbClr val="000000"/>
                </a:solidFill>
                <a:latin typeface="Verdana" panose="020B0604030504040204" pitchFamily="34" charset="0"/>
                <a:ea typeface="굴림" panose="020B0600000101010101" pitchFamily="34" charset="-127"/>
                <a:sym typeface="Wingdings" pitchFamily="2" charset="2"/>
              </a:rPr>
              <a:t>tid</a:t>
            </a:r>
            <a:r>
              <a:rPr lang="en-US" altLang="ko-KR" sz="1800" dirty="0">
                <a:solidFill>
                  <a:srgbClr val="000000"/>
                </a:solidFill>
                <a:latin typeface="Verdana" panose="020B0604030504040204" pitchFamily="34" charset="0"/>
                <a:ea typeface="굴림" panose="020B0600000101010101" pitchFamily="34" charset="-127"/>
                <a:sym typeface="Wingdings" pitchFamily="2" charset="2"/>
              </a:rPr>
              <a:t>]</a:t>
            </a:r>
            <a:endParaRPr lang="en-US" altLang="ko-KR" sz="1800" dirty="0">
              <a:solidFill>
                <a:srgbClr val="000000"/>
              </a:solidFill>
              <a:latin typeface="Verdana" panose="020B0604030504040204" pitchFamily="34" charset="0"/>
              <a:ea typeface="굴림" panose="020B0600000101010101" pitchFamily="34" charset="-127"/>
            </a:endParaRPr>
          </a:p>
        </p:txBody>
      </p:sp>
      <p:grpSp>
        <p:nvGrpSpPr>
          <p:cNvPr id="2" name="Group 4">
            <a:extLst>
              <a:ext uri="{FF2B5EF4-FFF2-40B4-BE49-F238E27FC236}">
                <a16:creationId xmlns:a16="http://schemas.microsoft.com/office/drawing/2014/main" id="{05485BC7-FB89-184A-B979-963DF3B88796}"/>
              </a:ext>
            </a:extLst>
          </p:cNvPr>
          <p:cNvGrpSpPr>
            <a:grpSpLocks/>
          </p:cNvGrpSpPr>
          <p:nvPr/>
        </p:nvGrpSpPr>
        <p:grpSpPr bwMode="auto">
          <a:xfrm>
            <a:off x="693738" y="1408113"/>
            <a:ext cx="2741612" cy="4816475"/>
            <a:chOff x="480" y="816"/>
            <a:chExt cx="1727" cy="3034"/>
          </a:xfrm>
        </p:grpSpPr>
        <p:grpSp>
          <p:nvGrpSpPr>
            <p:cNvPr id="74874" name="Group 5">
              <a:extLst>
                <a:ext uri="{FF2B5EF4-FFF2-40B4-BE49-F238E27FC236}">
                  <a16:creationId xmlns:a16="http://schemas.microsoft.com/office/drawing/2014/main" id="{E4482E14-93A8-794D-BCBB-B99A14E759CC}"/>
                </a:ext>
              </a:extLst>
            </p:cNvPr>
            <p:cNvGrpSpPr>
              <a:grpSpLocks/>
            </p:cNvGrpSpPr>
            <p:nvPr/>
          </p:nvGrpSpPr>
          <p:grpSpPr bwMode="auto">
            <a:xfrm>
              <a:off x="658" y="1882"/>
              <a:ext cx="798" cy="1968"/>
              <a:chOff x="815" y="1402"/>
              <a:chExt cx="798" cy="1968"/>
            </a:xfrm>
          </p:grpSpPr>
          <p:sp>
            <p:nvSpPr>
              <p:cNvPr id="74877" name="Freeform 6">
                <a:extLst>
                  <a:ext uri="{FF2B5EF4-FFF2-40B4-BE49-F238E27FC236}">
                    <a16:creationId xmlns:a16="http://schemas.microsoft.com/office/drawing/2014/main" id="{FC23C536-5141-A545-888F-41A621B4E2D3}"/>
                  </a:ext>
                </a:extLst>
              </p:cNvPr>
              <p:cNvSpPr>
                <a:spLocks/>
              </p:cNvSpPr>
              <p:nvPr/>
            </p:nvSpPr>
            <p:spPr bwMode="auto">
              <a:xfrm>
                <a:off x="960" y="2352"/>
                <a:ext cx="576" cy="672"/>
              </a:xfrm>
              <a:custGeom>
                <a:avLst/>
                <a:gdLst>
                  <a:gd name="T0" fmla="*/ 0 w 576"/>
                  <a:gd name="T1" fmla="*/ 0 h 672"/>
                  <a:gd name="T2" fmla="*/ 144 w 576"/>
                  <a:gd name="T3" fmla="*/ 672 h 672"/>
                  <a:gd name="T4" fmla="*/ 450 w 576"/>
                  <a:gd name="T5" fmla="*/ 672 h 672"/>
                  <a:gd name="T6" fmla="*/ 576 w 576"/>
                  <a:gd name="T7" fmla="*/ 0 h 672"/>
                  <a:gd name="T8" fmla="*/ 336 w 576"/>
                  <a:gd name="T9" fmla="*/ 0 h 672"/>
                  <a:gd name="T10" fmla="*/ 288 w 576"/>
                  <a:gd name="T11" fmla="*/ 96 h 672"/>
                  <a:gd name="T12" fmla="*/ 240 w 576"/>
                  <a:gd name="T13" fmla="*/ 0 h 672"/>
                  <a:gd name="T14" fmla="*/ 0 w 576"/>
                  <a:gd name="T15" fmla="*/ 0 h 672"/>
                  <a:gd name="T16" fmla="*/ 0 60000 65536"/>
                  <a:gd name="T17" fmla="*/ 0 60000 65536"/>
                  <a:gd name="T18" fmla="*/ 0 60000 65536"/>
                  <a:gd name="T19" fmla="*/ 0 60000 65536"/>
                  <a:gd name="T20" fmla="*/ 0 60000 65536"/>
                  <a:gd name="T21" fmla="*/ 0 60000 65536"/>
                  <a:gd name="T22" fmla="*/ 0 60000 65536"/>
                  <a:gd name="T23" fmla="*/ 0 60000 65536"/>
                  <a:gd name="T24" fmla="*/ 0 w 576"/>
                  <a:gd name="T25" fmla="*/ 0 h 672"/>
                  <a:gd name="T26" fmla="*/ 576 w 576"/>
                  <a:gd name="T27" fmla="*/ 672 h 67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76" h="672">
                    <a:moveTo>
                      <a:pt x="0" y="0"/>
                    </a:moveTo>
                    <a:lnTo>
                      <a:pt x="144" y="672"/>
                    </a:lnTo>
                    <a:lnTo>
                      <a:pt x="450" y="672"/>
                    </a:lnTo>
                    <a:lnTo>
                      <a:pt x="576" y="0"/>
                    </a:lnTo>
                    <a:lnTo>
                      <a:pt x="336" y="0"/>
                    </a:lnTo>
                    <a:lnTo>
                      <a:pt x="288" y="96"/>
                    </a:lnTo>
                    <a:lnTo>
                      <a:pt x="240" y="0"/>
                    </a:lnTo>
                    <a:lnTo>
                      <a:pt x="0" y="0"/>
                    </a:lnTo>
                    <a:close/>
                  </a:path>
                </a:pathLst>
              </a:custGeom>
              <a:noFill/>
              <a:ln w="31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grpSp>
            <p:nvGrpSpPr>
              <p:cNvPr id="74878" name="Group 10">
                <a:extLst>
                  <a:ext uri="{FF2B5EF4-FFF2-40B4-BE49-F238E27FC236}">
                    <a16:creationId xmlns:a16="http://schemas.microsoft.com/office/drawing/2014/main" id="{831DCD93-2284-5241-91A8-B7B94468BC31}"/>
                  </a:ext>
                </a:extLst>
              </p:cNvPr>
              <p:cNvGrpSpPr>
                <a:grpSpLocks/>
              </p:cNvGrpSpPr>
              <p:nvPr/>
            </p:nvGrpSpPr>
            <p:grpSpPr bwMode="auto">
              <a:xfrm>
                <a:off x="960" y="2928"/>
                <a:ext cx="626" cy="48"/>
                <a:chOff x="1536" y="2256"/>
                <a:chExt cx="626" cy="48"/>
              </a:xfrm>
            </p:grpSpPr>
            <p:sp>
              <p:nvSpPr>
                <p:cNvPr id="74901" name="Rectangle 8">
                  <a:extLst>
                    <a:ext uri="{FF2B5EF4-FFF2-40B4-BE49-F238E27FC236}">
                      <a16:creationId xmlns:a16="http://schemas.microsoft.com/office/drawing/2014/main" id="{56057FA4-B3A2-3243-8791-D07159FE21E9}"/>
                    </a:ext>
                  </a:extLst>
                </p:cNvPr>
                <p:cNvSpPr>
                  <a:spLocks noChangeArrowheads="1"/>
                </p:cNvSpPr>
                <p:nvPr/>
              </p:nvSpPr>
              <p:spPr bwMode="auto">
                <a:xfrm>
                  <a:off x="1536" y="2256"/>
                  <a:ext cx="576" cy="48"/>
                </a:xfrm>
                <a:prstGeom prst="rect">
                  <a:avLst/>
                </a:prstGeom>
                <a:solidFill>
                  <a:schemeClr val="bg1"/>
                </a:solidFill>
                <a:ln w="3175">
                  <a:solidFill>
                    <a:schemeClr val="tx1"/>
                  </a:solidFill>
                  <a:miter lim="800000"/>
                  <a:headEnd/>
                  <a:tailEnd/>
                </a:ln>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solidFill>
                      <a:srgbClr val="000000"/>
                    </a:solidFill>
                  </a:endParaRPr>
                </a:p>
              </p:txBody>
            </p:sp>
            <p:sp>
              <p:nvSpPr>
                <p:cNvPr id="74902" name="Freeform 9">
                  <a:extLst>
                    <a:ext uri="{FF2B5EF4-FFF2-40B4-BE49-F238E27FC236}">
                      <a16:creationId xmlns:a16="http://schemas.microsoft.com/office/drawing/2014/main" id="{DF2CD131-3C2E-4640-88AE-C5B6EF04B175}"/>
                    </a:ext>
                  </a:extLst>
                </p:cNvPr>
                <p:cNvSpPr>
                  <a:spLocks/>
                </p:cNvSpPr>
                <p:nvPr/>
              </p:nvSpPr>
              <p:spPr bwMode="auto">
                <a:xfrm>
                  <a:off x="2064" y="2256"/>
                  <a:ext cx="48" cy="48"/>
                </a:xfrm>
                <a:custGeom>
                  <a:avLst/>
                  <a:gdLst>
                    <a:gd name="T0" fmla="*/ 48 w 48"/>
                    <a:gd name="T1" fmla="*/ 1 h 96"/>
                    <a:gd name="T2" fmla="*/ 0 w 48"/>
                    <a:gd name="T3" fmla="*/ 1 h 96"/>
                    <a:gd name="T4" fmla="*/ 48 w 48"/>
                    <a:gd name="T5" fmla="*/ 0 h 96"/>
                    <a:gd name="T6" fmla="*/ 48 w 48"/>
                    <a:gd name="T7" fmla="*/ 1 h 96"/>
                    <a:gd name="T8" fmla="*/ 0 60000 65536"/>
                    <a:gd name="T9" fmla="*/ 0 60000 65536"/>
                    <a:gd name="T10" fmla="*/ 0 60000 65536"/>
                    <a:gd name="T11" fmla="*/ 0 60000 65536"/>
                    <a:gd name="T12" fmla="*/ 0 w 48"/>
                    <a:gd name="T13" fmla="*/ 0 h 96"/>
                    <a:gd name="T14" fmla="*/ 48 w 48"/>
                    <a:gd name="T15" fmla="*/ 96 h 96"/>
                  </a:gdLst>
                  <a:ahLst/>
                  <a:cxnLst>
                    <a:cxn ang="T8">
                      <a:pos x="T0" y="T1"/>
                    </a:cxn>
                    <a:cxn ang="T9">
                      <a:pos x="T2" y="T3"/>
                    </a:cxn>
                    <a:cxn ang="T10">
                      <a:pos x="T4" y="T5"/>
                    </a:cxn>
                    <a:cxn ang="T11">
                      <a:pos x="T6" y="T7"/>
                    </a:cxn>
                  </a:cxnLst>
                  <a:rect l="T12" t="T13" r="T14" b="T15"/>
                  <a:pathLst>
                    <a:path w="48" h="96">
                      <a:moveTo>
                        <a:pt x="48" y="96"/>
                      </a:moveTo>
                      <a:lnTo>
                        <a:pt x="0" y="48"/>
                      </a:lnTo>
                      <a:lnTo>
                        <a:pt x="48" y="0"/>
                      </a:lnTo>
                      <a:lnTo>
                        <a:pt x="48" y="96"/>
                      </a:lnTo>
                      <a:close/>
                    </a:path>
                  </a:pathLst>
                </a:custGeom>
                <a:solidFill>
                  <a:schemeClr val="bg1"/>
                </a:solidFill>
                <a:ln w="3175">
                  <a:solidFill>
                    <a:schemeClr val="tx1"/>
                  </a:solidFill>
                  <a:round/>
                  <a:headEnd/>
                  <a:tailEnd/>
                </a:ln>
              </p:spPr>
              <p:txBody>
                <a:bodyPr anchor="ctr">
                  <a:spAutoFit/>
                </a:bodyPr>
                <a:lstStyle/>
                <a:p>
                  <a:endParaRPr lang="en-US"/>
                </a:p>
              </p:txBody>
            </p:sp>
            <p:sp>
              <p:nvSpPr>
                <p:cNvPr id="74903" name="Line 10">
                  <a:extLst>
                    <a:ext uri="{FF2B5EF4-FFF2-40B4-BE49-F238E27FC236}">
                      <a16:creationId xmlns:a16="http://schemas.microsoft.com/office/drawing/2014/main" id="{E7A35EB9-9F57-B842-8E18-3D3C4E4FED8D}"/>
                    </a:ext>
                  </a:extLst>
                </p:cNvPr>
                <p:cNvSpPr>
                  <a:spLocks noChangeShapeType="1"/>
                </p:cNvSpPr>
                <p:nvPr/>
              </p:nvSpPr>
              <p:spPr bwMode="auto">
                <a:xfrm>
                  <a:off x="2114" y="2280"/>
                  <a:ext cx="48"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grpSp>
          <p:grpSp>
            <p:nvGrpSpPr>
              <p:cNvPr id="74879" name="Group 11">
                <a:extLst>
                  <a:ext uri="{FF2B5EF4-FFF2-40B4-BE49-F238E27FC236}">
                    <a16:creationId xmlns:a16="http://schemas.microsoft.com/office/drawing/2014/main" id="{3AB07780-D267-164C-AA13-4520612B9D0D}"/>
                  </a:ext>
                </a:extLst>
              </p:cNvPr>
              <p:cNvGrpSpPr>
                <a:grpSpLocks/>
              </p:cNvGrpSpPr>
              <p:nvPr/>
            </p:nvGrpSpPr>
            <p:grpSpPr bwMode="auto">
              <a:xfrm>
                <a:off x="960" y="2448"/>
                <a:ext cx="626" cy="48"/>
                <a:chOff x="1536" y="2256"/>
                <a:chExt cx="626" cy="48"/>
              </a:xfrm>
            </p:grpSpPr>
            <p:sp>
              <p:nvSpPr>
                <p:cNvPr id="74898" name="Rectangle 12">
                  <a:extLst>
                    <a:ext uri="{FF2B5EF4-FFF2-40B4-BE49-F238E27FC236}">
                      <a16:creationId xmlns:a16="http://schemas.microsoft.com/office/drawing/2014/main" id="{EF75FD83-E120-0342-9173-526DE684CCA7}"/>
                    </a:ext>
                  </a:extLst>
                </p:cNvPr>
                <p:cNvSpPr>
                  <a:spLocks noChangeArrowheads="1"/>
                </p:cNvSpPr>
                <p:nvPr/>
              </p:nvSpPr>
              <p:spPr bwMode="auto">
                <a:xfrm>
                  <a:off x="1536" y="2256"/>
                  <a:ext cx="576" cy="48"/>
                </a:xfrm>
                <a:prstGeom prst="rect">
                  <a:avLst/>
                </a:prstGeom>
                <a:solidFill>
                  <a:schemeClr val="bg1"/>
                </a:solidFill>
                <a:ln w="3175">
                  <a:solidFill>
                    <a:schemeClr val="tx1"/>
                  </a:solidFill>
                  <a:miter lim="800000"/>
                  <a:headEnd/>
                  <a:tailEnd/>
                </a:ln>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solidFill>
                      <a:srgbClr val="000000"/>
                    </a:solidFill>
                  </a:endParaRPr>
                </a:p>
              </p:txBody>
            </p:sp>
            <p:sp>
              <p:nvSpPr>
                <p:cNvPr id="74899" name="Freeform 13">
                  <a:extLst>
                    <a:ext uri="{FF2B5EF4-FFF2-40B4-BE49-F238E27FC236}">
                      <a16:creationId xmlns:a16="http://schemas.microsoft.com/office/drawing/2014/main" id="{229D2B4C-A0F0-B644-9B69-794311325D1C}"/>
                    </a:ext>
                  </a:extLst>
                </p:cNvPr>
                <p:cNvSpPr>
                  <a:spLocks/>
                </p:cNvSpPr>
                <p:nvPr/>
              </p:nvSpPr>
              <p:spPr bwMode="auto">
                <a:xfrm>
                  <a:off x="2064" y="2256"/>
                  <a:ext cx="48" cy="48"/>
                </a:xfrm>
                <a:custGeom>
                  <a:avLst/>
                  <a:gdLst>
                    <a:gd name="T0" fmla="*/ 48 w 48"/>
                    <a:gd name="T1" fmla="*/ 1 h 96"/>
                    <a:gd name="T2" fmla="*/ 0 w 48"/>
                    <a:gd name="T3" fmla="*/ 1 h 96"/>
                    <a:gd name="T4" fmla="*/ 48 w 48"/>
                    <a:gd name="T5" fmla="*/ 0 h 96"/>
                    <a:gd name="T6" fmla="*/ 48 w 48"/>
                    <a:gd name="T7" fmla="*/ 1 h 96"/>
                    <a:gd name="T8" fmla="*/ 0 60000 65536"/>
                    <a:gd name="T9" fmla="*/ 0 60000 65536"/>
                    <a:gd name="T10" fmla="*/ 0 60000 65536"/>
                    <a:gd name="T11" fmla="*/ 0 60000 65536"/>
                    <a:gd name="T12" fmla="*/ 0 w 48"/>
                    <a:gd name="T13" fmla="*/ 0 h 96"/>
                    <a:gd name="T14" fmla="*/ 48 w 48"/>
                    <a:gd name="T15" fmla="*/ 96 h 96"/>
                  </a:gdLst>
                  <a:ahLst/>
                  <a:cxnLst>
                    <a:cxn ang="T8">
                      <a:pos x="T0" y="T1"/>
                    </a:cxn>
                    <a:cxn ang="T9">
                      <a:pos x="T2" y="T3"/>
                    </a:cxn>
                    <a:cxn ang="T10">
                      <a:pos x="T4" y="T5"/>
                    </a:cxn>
                    <a:cxn ang="T11">
                      <a:pos x="T6" y="T7"/>
                    </a:cxn>
                  </a:cxnLst>
                  <a:rect l="T12" t="T13" r="T14" b="T15"/>
                  <a:pathLst>
                    <a:path w="48" h="96">
                      <a:moveTo>
                        <a:pt x="48" y="96"/>
                      </a:moveTo>
                      <a:lnTo>
                        <a:pt x="0" y="48"/>
                      </a:lnTo>
                      <a:lnTo>
                        <a:pt x="48" y="0"/>
                      </a:lnTo>
                      <a:lnTo>
                        <a:pt x="48" y="96"/>
                      </a:lnTo>
                      <a:close/>
                    </a:path>
                  </a:pathLst>
                </a:custGeom>
                <a:solidFill>
                  <a:schemeClr val="bg1"/>
                </a:solidFill>
                <a:ln w="3175">
                  <a:solidFill>
                    <a:schemeClr val="tx1"/>
                  </a:solidFill>
                  <a:round/>
                  <a:headEnd/>
                  <a:tailEnd/>
                </a:ln>
              </p:spPr>
              <p:txBody>
                <a:bodyPr anchor="ctr">
                  <a:spAutoFit/>
                </a:bodyPr>
                <a:lstStyle/>
                <a:p>
                  <a:endParaRPr lang="en-US"/>
                </a:p>
              </p:txBody>
            </p:sp>
            <p:sp>
              <p:nvSpPr>
                <p:cNvPr id="74900" name="Line 14">
                  <a:extLst>
                    <a:ext uri="{FF2B5EF4-FFF2-40B4-BE49-F238E27FC236}">
                      <a16:creationId xmlns:a16="http://schemas.microsoft.com/office/drawing/2014/main" id="{D55416D2-8AA6-FF4F-8B62-03F60ABB02E9}"/>
                    </a:ext>
                  </a:extLst>
                </p:cNvPr>
                <p:cNvSpPr>
                  <a:spLocks noChangeShapeType="1"/>
                </p:cNvSpPr>
                <p:nvPr/>
              </p:nvSpPr>
              <p:spPr bwMode="auto">
                <a:xfrm>
                  <a:off x="2114" y="2280"/>
                  <a:ext cx="48"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grpSp>
          <p:grpSp>
            <p:nvGrpSpPr>
              <p:cNvPr id="74880" name="Group 15">
                <a:extLst>
                  <a:ext uri="{FF2B5EF4-FFF2-40B4-BE49-F238E27FC236}">
                    <a16:creationId xmlns:a16="http://schemas.microsoft.com/office/drawing/2014/main" id="{18A79702-7989-5746-BB87-844C6ED90E52}"/>
                  </a:ext>
                </a:extLst>
              </p:cNvPr>
              <p:cNvGrpSpPr>
                <a:grpSpLocks/>
              </p:cNvGrpSpPr>
              <p:nvPr/>
            </p:nvGrpSpPr>
            <p:grpSpPr bwMode="auto">
              <a:xfrm>
                <a:off x="960" y="2688"/>
                <a:ext cx="626" cy="48"/>
                <a:chOff x="1536" y="2256"/>
                <a:chExt cx="626" cy="48"/>
              </a:xfrm>
            </p:grpSpPr>
            <p:sp>
              <p:nvSpPr>
                <p:cNvPr id="74895" name="Rectangle 16">
                  <a:extLst>
                    <a:ext uri="{FF2B5EF4-FFF2-40B4-BE49-F238E27FC236}">
                      <a16:creationId xmlns:a16="http://schemas.microsoft.com/office/drawing/2014/main" id="{9C038483-31DF-654B-8965-EA5C0BFAF5CC}"/>
                    </a:ext>
                  </a:extLst>
                </p:cNvPr>
                <p:cNvSpPr>
                  <a:spLocks noChangeArrowheads="1"/>
                </p:cNvSpPr>
                <p:nvPr/>
              </p:nvSpPr>
              <p:spPr bwMode="auto">
                <a:xfrm>
                  <a:off x="1536" y="2256"/>
                  <a:ext cx="576" cy="48"/>
                </a:xfrm>
                <a:prstGeom prst="rect">
                  <a:avLst/>
                </a:prstGeom>
                <a:solidFill>
                  <a:schemeClr val="bg1"/>
                </a:solidFill>
                <a:ln w="3175">
                  <a:solidFill>
                    <a:schemeClr val="tx1"/>
                  </a:solidFill>
                  <a:miter lim="800000"/>
                  <a:headEnd/>
                  <a:tailEnd/>
                </a:ln>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solidFill>
                      <a:srgbClr val="000000"/>
                    </a:solidFill>
                  </a:endParaRPr>
                </a:p>
              </p:txBody>
            </p:sp>
            <p:sp>
              <p:nvSpPr>
                <p:cNvPr id="74896" name="Freeform 17">
                  <a:extLst>
                    <a:ext uri="{FF2B5EF4-FFF2-40B4-BE49-F238E27FC236}">
                      <a16:creationId xmlns:a16="http://schemas.microsoft.com/office/drawing/2014/main" id="{1D66400C-70B5-9845-8DFD-C4107FD6E9F1}"/>
                    </a:ext>
                  </a:extLst>
                </p:cNvPr>
                <p:cNvSpPr>
                  <a:spLocks/>
                </p:cNvSpPr>
                <p:nvPr/>
              </p:nvSpPr>
              <p:spPr bwMode="auto">
                <a:xfrm>
                  <a:off x="2064" y="2256"/>
                  <a:ext cx="48" cy="48"/>
                </a:xfrm>
                <a:custGeom>
                  <a:avLst/>
                  <a:gdLst>
                    <a:gd name="T0" fmla="*/ 48 w 48"/>
                    <a:gd name="T1" fmla="*/ 1 h 96"/>
                    <a:gd name="T2" fmla="*/ 0 w 48"/>
                    <a:gd name="T3" fmla="*/ 1 h 96"/>
                    <a:gd name="T4" fmla="*/ 48 w 48"/>
                    <a:gd name="T5" fmla="*/ 0 h 96"/>
                    <a:gd name="T6" fmla="*/ 48 w 48"/>
                    <a:gd name="T7" fmla="*/ 1 h 96"/>
                    <a:gd name="T8" fmla="*/ 0 60000 65536"/>
                    <a:gd name="T9" fmla="*/ 0 60000 65536"/>
                    <a:gd name="T10" fmla="*/ 0 60000 65536"/>
                    <a:gd name="T11" fmla="*/ 0 60000 65536"/>
                    <a:gd name="T12" fmla="*/ 0 w 48"/>
                    <a:gd name="T13" fmla="*/ 0 h 96"/>
                    <a:gd name="T14" fmla="*/ 48 w 48"/>
                    <a:gd name="T15" fmla="*/ 96 h 96"/>
                  </a:gdLst>
                  <a:ahLst/>
                  <a:cxnLst>
                    <a:cxn ang="T8">
                      <a:pos x="T0" y="T1"/>
                    </a:cxn>
                    <a:cxn ang="T9">
                      <a:pos x="T2" y="T3"/>
                    </a:cxn>
                    <a:cxn ang="T10">
                      <a:pos x="T4" y="T5"/>
                    </a:cxn>
                    <a:cxn ang="T11">
                      <a:pos x="T6" y="T7"/>
                    </a:cxn>
                  </a:cxnLst>
                  <a:rect l="T12" t="T13" r="T14" b="T15"/>
                  <a:pathLst>
                    <a:path w="48" h="96">
                      <a:moveTo>
                        <a:pt x="48" y="96"/>
                      </a:moveTo>
                      <a:lnTo>
                        <a:pt x="0" y="48"/>
                      </a:lnTo>
                      <a:lnTo>
                        <a:pt x="48" y="0"/>
                      </a:lnTo>
                      <a:lnTo>
                        <a:pt x="48" y="96"/>
                      </a:lnTo>
                      <a:close/>
                    </a:path>
                  </a:pathLst>
                </a:custGeom>
                <a:solidFill>
                  <a:schemeClr val="bg1"/>
                </a:solidFill>
                <a:ln w="3175">
                  <a:solidFill>
                    <a:schemeClr val="tx1"/>
                  </a:solidFill>
                  <a:round/>
                  <a:headEnd/>
                  <a:tailEnd/>
                </a:ln>
              </p:spPr>
              <p:txBody>
                <a:bodyPr anchor="ctr">
                  <a:spAutoFit/>
                </a:bodyPr>
                <a:lstStyle/>
                <a:p>
                  <a:endParaRPr lang="en-US"/>
                </a:p>
              </p:txBody>
            </p:sp>
            <p:sp>
              <p:nvSpPr>
                <p:cNvPr id="74897" name="Line 18">
                  <a:extLst>
                    <a:ext uri="{FF2B5EF4-FFF2-40B4-BE49-F238E27FC236}">
                      <a16:creationId xmlns:a16="http://schemas.microsoft.com/office/drawing/2014/main" id="{022B9447-F16B-0745-9BF1-91D8C0FAB029}"/>
                    </a:ext>
                  </a:extLst>
                </p:cNvPr>
                <p:cNvSpPr>
                  <a:spLocks noChangeShapeType="1"/>
                </p:cNvSpPr>
                <p:nvPr/>
              </p:nvSpPr>
              <p:spPr bwMode="auto">
                <a:xfrm>
                  <a:off x="2114" y="2280"/>
                  <a:ext cx="48"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grpSp>
          <p:sp>
            <p:nvSpPr>
              <p:cNvPr id="74881" name="Text Box 19">
                <a:extLst>
                  <a:ext uri="{FF2B5EF4-FFF2-40B4-BE49-F238E27FC236}">
                    <a16:creationId xmlns:a16="http://schemas.microsoft.com/office/drawing/2014/main" id="{735DDC71-F324-9C42-A273-48F6B84941B5}"/>
                  </a:ext>
                </a:extLst>
              </p:cNvPr>
              <p:cNvSpPr txBox="1">
                <a:spLocks noChangeArrowheads="1"/>
              </p:cNvSpPr>
              <p:nvPr/>
            </p:nvSpPr>
            <p:spPr bwMode="auto">
              <a:xfrm>
                <a:off x="1055" y="2698"/>
                <a:ext cx="36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ko-KR" sz="1400">
                    <a:solidFill>
                      <a:srgbClr val="000000"/>
                    </a:solidFill>
                    <a:latin typeface="Verdana" panose="020B0604030504040204" pitchFamily="34" charset="0"/>
                    <a:ea typeface="굴림" panose="020B0600000101010101" pitchFamily="34" charset="-127"/>
                  </a:rPr>
                  <a:t>C[1]</a:t>
                </a:r>
              </a:p>
            </p:txBody>
          </p:sp>
          <p:sp>
            <p:nvSpPr>
              <p:cNvPr id="74882" name="Text Box 20">
                <a:extLst>
                  <a:ext uri="{FF2B5EF4-FFF2-40B4-BE49-F238E27FC236}">
                    <a16:creationId xmlns:a16="http://schemas.microsoft.com/office/drawing/2014/main" id="{47522607-B169-464D-A470-3D106B0FED97}"/>
                  </a:ext>
                </a:extLst>
              </p:cNvPr>
              <p:cNvSpPr txBox="1">
                <a:spLocks noChangeArrowheads="1"/>
              </p:cNvSpPr>
              <p:nvPr/>
            </p:nvSpPr>
            <p:spPr bwMode="auto">
              <a:xfrm>
                <a:off x="1055" y="2458"/>
                <a:ext cx="36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ko-KR" sz="1400">
                    <a:solidFill>
                      <a:srgbClr val="000000"/>
                    </a:solidFill>
                    <a:latin typeface="Verdana" panose="020B0604030504040204" pitchFamily="34" charset="0"/>
                    <a:ea typeface="굴림" panose="020B0600000101010101" pitchFamily="34" charset="-127"/>
                  </a:rPr>
                  <a:t>C[2]</a:t>
                </a:r>
              </a:p>
            </p:txBody>
          </p:sp>
          <p:sp>
            <p:nvSpPr>
              <p:cNvPr id="74883" name="Text Box 21">
                <a:extLst>
                  <a:ext uri="{FF2B5EF4-FFF2-40B4-BE49-F238E27FC236}">
                    <a16:creationId xmlns:a16="http://schemas.microsoft.com/office/drawing/2014/main" id="{AB00B122-1E25-DC47-83FE-ABF1A810EE1E}"/>
                  </a:ext>
                </a:extLst>
              </p:cNvPr>
              <p:cNvSpPr txBox="1">
                <a:spLocks noChangeArrowheads="1"/>
              </p:cNvSpPr>
              <p:nvPr/>
            </p:nvSpPr>
            <p:spPr bwMode="auto">
              <a:xfrm>
                <a:off x="1055" y="3178"/>
                <a:ext cx="36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ko-KR" sz="1400">
                    <a:solidFill>
                      <a:srgbClr val="000000"/>
                    </a:solidFill>
                    <a:latin typeface="Verdana" panose="020B0604030504040204" pitchFamily="34" charset="0"/>
                    <a:ea typeface="굴림" panose="020B0600000101010101" pitchFamily="34" charset="-127"/>
                  </a:rPr>
                  <a:t>C[0]</a:t>
                </a:r>
              </a:p>
            </p:txBody>
          </p:sp>
          <p:sp>
            <p:nvSpPr>
              <p:cNvPr id="74884" name="Line 22">
                <a:extLst>
                  <a:ext uri="{FF2B5EF4-FFF2-40B4-BE49-F238E27FC236}">
                    <a16:creationId xmlns:a16="http://schemas.microsoft.com/office/drawing/2014/main" id="{39627250-6E62-4844-AFAA-DAF04BE67078}"/>
                  </a:ext>
                </a:extLst>
              </p:cNvPr>
              <p:cNvSpPr>
                <a:spLocks noChangeShapeType="1"/>
              </p:cNvSpPr>
              <p:nvPr/>
            </p:nvSpPr>
            <p:spPr bwMode="auto">
              <a:xfrm>
                <a:off x="1248" y="3024"/>
                <a:ext cx="0" cy="144"/>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US"/>
              </a:p>
            </p:txBody>
          </p:sp>
          <p:sp>
            <p:nvSpPr>
              <p:cNvPr id="74885" name="Line 23">
                <a:extLst>
                  <a:ext uri="{FF2B5EF4-FFF2-40B4-BE49-F238E27FC236}">
                    <a16:creationId xmlns:a16="http://schemas.microsoft.com/office/drawing/2014/main" id="{17FB9D52-4034-DA4B-9997-FB0A3BA0246C}"/>
                  </a:ext>
                </a:extLst>
              </p:cNvPr>
              <p:cNvSpPr>
                <a:spLocks noChangeShapeType="1"/>
              </p:cNvSpPr>
              <p:nvPr/>
            </p:nvSpPr>
            <p:spPr bwMode="auto">
              <a:xfrm>
                <a:off x="1440" y="2208"/>
                <a:ext cx="0" cy="144"/>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US"/>
              </a:p>
            </p:txBody>
          </p:sp>
          <p:sp>
            <p:nvSpPr>
              <p:cNvPr id="74886" name="Line 24">
                <a:extLst>
                  <a:ext uri="{FF2B5EF4-FFF2-40B4-BE49-F238E27FC236}">
                    <a16:creationId xmlns:a16="http://schemas.microsoft.com/office/drawing/2014/main" id="{25298472-D226-D14F-AA43-698BEB11FDE6}"/>
                  </a:ext>
                </a:extLst>
              </p:cNvPr>
              <p:cNvSpPr>
                <a:spLocks noChangeShapeType="1"/>
              </p:cNvSpPr>
              <p:nvPr/>
            </p:nvSpPr>
            <p:spPr bwMode="auto">
              <a:xfrm>
                <a:off x="1056" y="2208"/>
                <a:ext cx="0" cy="144"/>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US"/>
              </a:p>
            </p:txBody>
          </p:sp>
          <p:sp>
            <p:nvSpPr>
              <p:cNvPr id="74887" name="Text Box 25">
                <a:extLst>
                  <a:ext uri="{FF2B5EF4-FFF2-40B4-BE49-F238E27FC236}">
                    <a16:creationId xmlns:a16="http://schemas.microsoft.com/office/drawing/2014/main" id="{560ABF64-A42A-784A-8B61-51791794CE9B}"/>
                  </a:ext>
                </a:extLst>
              </p:cNvPr>
              <p:cNvSpPr txBox="1">
                <a:spLocks noChangeArrowheads="1"/>
              </p:cNvSpPr>
              <p:nvPr/>
            </p:nvSpPr>
            <p:spPr bwMode="auto">
              <a:xfrm>
                <a:off x="815" y="1978"/>
                <a:ext cx="365"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ko-KR" sz="1400">
                    <a:solidFill>
                      <a:srgbClr val="000000"/>
                    </a:solidFill>
                    <a:latin typeface="Verdana" panose="020B0604030504040204" pitchFamily="34" charset="0"/>
                    <a:ea typeface="굴림" panose="020B0600000101010101" pitchFamily="34" charset="-127"/>
                  </a:rPr>
                  <a:t>A[3]</a:t>
                </a:r>
              </a:p>
            </p:txBody>
          </p:sp>
          <p:sp>
            <p:nvSpPr>
              <p:cNvPr id="74888" name="Text Box 26">
                <a:extLst>
                  <a:ext uri="{FF2B5EF4-FFF2-40B4-BE49-F238E27FC236}">
                    <a16:creationId xmlns:a16="http://schemas.microsoft.com/office/drawing/2014/main" id="{CABF8891-DD72-FF4F-AAE8-6C5FCAE0CE13}"/>
                  </a:ext>
                </a:extLst>
              </p:cNvPr>
              <p:cNvSpPr txBox="1">
                <a:spLocks noChangeArrowheads="1"/>
              </p:cNvSpPr>
              <p:nvPr/>
            </p:nvSpPr>
            <p:spPr bwMode="auto">
              <a:xfrm>
                <a:off x="1247" y="1978"/>
                <a:ext cx="36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ko-KR" sz="1400">
                    <a:solidFill>
                      <a:srgbClr val="000000"/>
                    </a:solidFill>
                    <a:latin typeface="Verdana" panose="020B0604030504040204" pitchFamily="34" charset="0"/>
                    <a:ea typeface="굴림" panose="020B0600000101010101" pitchFamily="34" charset="-127"/>
                  </a:rPr>
                  <a:t>B[3]</a:t>
                </a:r>
              </a:p>
            </p:txBody>
          </p:sp>
          <p:sp>
            <p:nvSpPr>
              <p:cNvPr id="74889" name="Text Box 27">
                <a:extLst>
                  <a:ext uri="{FF2B5EF4-FFF2-40B4-BE49-F238E27FC236}">
                    <a16:creationId xmlns:a16="http://schemas.microsoft.com/office/drawing/2014/main" id="{53BE1A10-B7E3-034E-911E-D10522ADD408}"/>
                  </a:ext>
                </a:extLst>
              </p:cNvPr>
              <p:cNvSpPr txBox="1">
                <a:spLocks noChangeArrowheads="1"/>
              </p:cNvSpPr>
              <p:nvPr/>
            </p:nvSpPr>
            <p:spPr bwMode="auto">
              <a:xfrm>
                <a:off x="815" y="1786"/>
                <a:ext cx="365"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ko-KR" sz="1400">
                    <a:solidFill>
                      <a:srgbClr val="000000"/>
                    </a:solidFill>
                    <a:latin typeface="Verdana" panose="020B0604030504040204" pitchFamily="34" charset="0"/>
                    <a:ea typeface="굴림" panose="020B0600000101010101" pitchFamily="34" charset="-127"/>
                  </a:rPr>
                  <a:t>A[4]</a:t>
                </a:r>
              </a:p>
            </p:txBody>
          </p:sp>
          <p:sp>
            <p:nvSpPr>
              <p:cNvPr id="74890" name="Text Box 28">
                <a:extLst>
                  <a:ext uri="{FF2B5EF4-FFF2-40B4-BE49-F238E27FC236}">
                    <a16:creationId xmlns:a16="http://schemas.microsoft.com/office/drawing/2014/main" id="{1C8A28CD-7111-684A-B73F-A8D964121C9C}"/>
                  </a:ext>
                </a:extLst>
              </p:cNvPr>
              <p:cNvSpPr txBox="1">
                <a:spLocks noChangeArrowheads="1"/>
              </p:cNvSpPr>
              <p:nvPr/>
            </p:nvSpPr>
            <p:spPr bwMode="auto">
              <a:xfrm>
                <a:off x="1247" y="1786"/>
                <a:ext cx="36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ko-KR" sz="1400">
                    <a:solidFill>
                      <a:srgbClr val="000000"/>
                    </a:solidFill>
                    <a:latin typeface="Verdana" panose="020B0604030504040204" pitchFamily="34" charset="0"/>
                    <a:ea typeface="굴림" panose="020B0600000101010101" pitchFamily="34" charset="-127"/>
                  </a:rPr>
                  <a:t>B[4]</a:t>
                </a:r>
              </a:p>
            </p:txBody>
          </p:sp>
          <p:sp>
            <p:nvSpPr>
              <p:cNvPr id="74891" name="Text Box 29">
                <a:extLst>
                  <a:ext uri="{FF2B5EF4-FFF2-40B4-BE49-F238E27FC236}">
                    <a16:creationId xmlns:a16="http://schemas.microsoft.com/office/drawing/2014/main" id="{F2039000-B813-8245-92AE-23CED2AB757B}"/>
                  </a:ext>
                </a:extLst>
              </p:cNvPr>
              <p:cNvSpPr txBox="1">
                <a:spLocks noChangeArrowheads="1"/>
              </p:cNvSpPr>
              <p:nvPr/>
            </p:nvSpPr>
            <p:spPr bwMode="auto">
              <a:xfrm>
                <a:off x="815" y="1594"/>
                <a:ext cx="365"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ko-KR" sz="1400">
                    <a:solidFill>
                      <a:srgbClr val="000000"/>
                    </a:solidFill>
                    <a:latin typeface="Verdana" panose="020B0604030504040204" pitchFamily="34" charset="0"/>
                    <a:ea typeface="굴림" panose="020B0600000101010101" pitchFamily="34" charset="-127"/>
                  </a:rPr>
                  <a:t>A[5]</a:t>
                </a:r>
              </a:p>
            </p:txBody>
          </p:sp>
          <p:sp>
            <p:nvSpPr>
              <p:cNvPr id="74892" name="Text Box 30">
                <a:extLst>
                  <a:ext uri="{FF2B5EF4-FFF2-40B4-BE49-F238E27FC236}">
                    <a16:creationId xmlns:a16="http://schemas.microsoft.com/office/drawing/2014/main" id="{A12CFD36-BC76-184B-9576-8B87D281C733}"/>
                  </a:ext>
                </a:extLst>
              </p:cNvPr>
              <p:cNvSpPr txBox="1">
                <a:spLocks noChangeArrowheads="1"/>
              </p:cNvSpPr>
              <p:nvPr/>
            </p:nvSpPr>
            <p:spPr bwMode="auto">
              <a:xfrm>
                <a:off x="1247" y="1594"/>
                <a:ext cx="36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ko-KR" sz="1400">
                    <a:solidFill>
                      <a:srgbClr val="000000"/>
                    </a:solidFill>
                    <a:latin typeface="Verdana" panose="020B0604030504040204" pitchFamily="34" charset="0"/>
                    <a:ea typeface="굴림" panose="020B0600000101010101" pitchFamily="34" charset="-127"/>
                  </a:rPr>
                  <a:t>B[5]</a:t>
                </a:r>
              </a:p>
            </p:txBody>
          </p:sp>
          <p:sp>
            <p:nvSpPr>
              <p:cNvPr id="74893" name="Text Box 31">
                <a:extLst>
                  <a:ext uri="{FF2B5EF4-FFF2-40B4-BE49-F238E27FC236}">
                    <a16:creationId xmlns:a16="http://schemas.microsoft.com/office/drawing/2014/main" id="{048889D1-2A10-9D46-A408-DBEA8E5C0C90}"/>
                  </a:ext>
                </a:extLst>
              </p:cNvPr>
              <p:cNvSpPr txBox="1">
                <a:spLocks noChangeArrowheads="1"/>
              </p:cNvSpPr>
              <p:nvPr/>
            </p:nvSpPr>
            <p:spPr bwMode="auto">
              <a:xfrm>
                <a:off x="815" y="1402"/>
                <a:ext cx="365"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ko-KR" sz="1400">
                    <a:solidFill>
                      <a:srgbClr val="000000"/>
                    </a:solidFill>
                    <a:latin typeface="Verdana" panose="020B0604030504040204" pitchFamily="34" charset="0"/>
                    <a:ea typeface="굴림" panose="020B0600000101010101" pitchFamily="34" charset="-127"/>
                  </a:rPr>
                  <a:t>A[6]</a:t>
                </a:r>
              </a:p>
            </p:txBody>
          </p:sp>
          <p:sp>
            <p:nvSpPr>
              <p:cNvPr id="74894" name="Text Box 32">
                <a:extLst>
                  <a:ext uri="{FF2B5EF4-FFF2-40B4-BE49-F238E27FC236}">
                    <a16:creationId xmlns:a16="http://schemas.microsoft.com/office/drawing/2014/main" id="{4E7CB7EB-06F0-D640-94F7-D9BBDBD50B4F}"/>
                  </a:ext>
                </a:extLst>
              </p:cNvPr>
              <p:cNvSpPr txBox="1">
                <a:spLocks noChangeArrowheads="1"/>
              </p:cNvSpPr>
              <p:nvPr/>
            </p:nvSpPr>
            <p:spPr bwMode="auto">
              <a:xfrm>
                <a:off x="1247" y="1402"/>
                <a:ext cx="36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ko-KR" sz="1400">
                    <a:solidFill>
                      <a:srgbClr val="000000"/>
                    </a:solidFill>
                    <a:latin typeface="Verdana" panose="020B0604030504040204" pitchFamily="34" charset="0"/>
                    <a:ea typeface="굴림" panose="020B0600000101010101" pitchFamily="34" charset="-127"/>
                  </a:rPr>
                  <a:t>B[6]</a:t>
                </a:r>
              </a:p>
            </p:txBody>
          </p:sp>
        </p:grpSp>
        <p:sp>
          <p:nvSpPr>
            <p:cNvPr id="74875" name="Line 33">
              <a:extLst>
                <a:ext uri="{FF2B5EF4-FFF2-40B4-BE49-F238E27FC236}">
                  <a16:creationId xmlns:a16="http://schemas.microsoft.com/office/drawing/2014/main" id="{3E0FF2A0-7494-194A-B49B-DACF7E908168}"/>
                </a:ext>
              </a:extLst>
            </p:cNvPr>
            <p:cNvSpPr>
              <a:spLocks noChangeShapeType="1"/>
            </p:cNvSpPr>
            <p:nvPr/>
          </p:nvSpPr>
          <p:spPr bwMode="auto">
            <a:xfrm flipH="1">
              <a:off x="1152" y="816"/>
              <a:ext cx="1008" cy="1056"/>
            </a:xfrm>
            <a:prstGeom prst="line">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US"/>
            </a:p>
          </p:txBody>
        </p:sp>
        <p:sp>
          <p:nvSpPr>
            <p:cNvPr id="74876" name="Oval 34">
              <a:extLst>
                <a:ext uri="{FF2B5EF4-FFF2-40B4-BE49-F238E27FC236}">
                  <a16:creationId xmlns:a16="http://schemas.microsoft.com/office/drawing/2014/main" id="{62669911-D161-1548-8669-4980A3E94588}"/>
                </a:ext>
              </a:extLst>
            </p:cNvPr>
            <p:cNvSpPr>
              <a:spLocks noChangeArrowheads="1"/>
            </p:cNvSpPr>
            <p:nvPr/>
          </p:nvSpPr>
          <p:spPr bwMode="auto">
            <a:xfrm>
              <a:off x="480" y="954"/>
              <a:ext cx="1727" cy="630"/>
            </a:xfrm>
            <a:prstGeom prst="ellipse">
              <a:avLst/>
            </a:prstGeom>
            <a:solidFill>
              <a:schemeClr val="bg1"/>
            </a:solidFill>
            <a:ln w="3175">
              <a:solidFill>
                <a:schemeClr val="tx1"/>
              </a:solidFill>
              <a:round/>
              <a:headEnd/>
              <a:tailEnd/>
            </a:ln>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ko-KR" sz="1400" i="1">
                  <a:solidFill>
                    <a:srgbClr val="000000"/>
                  </a:solidFill>
                  <a:latin typeface="Verdana" panose="020B0604030504040204" pitchFamily="34" charset="0"/>
                  <a:ea typeface="굴림" panose="020B0600000101010101" pitchFamily="34" charset="-127"/>
                </a:rPr>
                <a:t>Execution using one pipelined functional unit</a:t>
              </a:r>
            </a:p>
          </p:txBody>
        </p:sp>
      </p:grpSp>
      <p:grpSp>
        <p:nvGrpSpPr>
          <p:cNvPr id="7" name="Group 35">
            <a:extLst>
              <a:ext uri="{FF2B5EF4-FFF2-40B4-BE49-F238E27FC236}">
                <a16:creationId xmlns:a16="http://schemas.microsoft.com/office/drawing/2014/main" id="{B5A15705-87A8-554E-8948-3DD3E77F527F}"/>
              </a:ext>
            </a:extLst>
          </p:cNvPr>
          <p:cNvGrpSpPr>
            <a:grpSpLocks/>
          </p:cNvGrpSpPr>
          <p:nvPr/>
        </p:nvGrpSpPr>
        <p:grpSpPr bwMode="auto">
          <a:xfrm>
            <a:off x="3130550" y="1408113"/>
            <a:ext cx="5341938" cy="4816475"/>
            <a:chOff x="2015" y="816"/>
            <a:chExt cx="3365" cy="3034"/>
          </a:xfrm>
        </p:grpSpPr>
        <p:grpSp>
          <p:nvGrpSpPr>
            <p:cNvPr id="74760" name="Group 36">
              <a:extLst>
                <a:ext uri="{FF2B5EF4-FFF2-40B4-BE49-F238E27FC236}">
                  <a16:creationId xmlns:a16="http://schemas.microsoft.com/office/drawing/2014/main" id="{D946D18C-533E-BB40-92D4-6D333E63809B}"/>
                </a:ext>
              </a:extLst>
            </p:cNvPr>
            <p:cNvGrpSpPr>
              <a:grpSpLocks/>
            </p:cNvGrpSpPr>
            <p:nvPr/>
          </p:nvGrpSpPr>
          <p:grpSpPr bwMode="auto">
            <a:xfrm>
              <a:off x="2015" y="1882"/>
              <a:ext cx="869" cy="1968"/>
              <a:chOff x="780" y="1402"/>
              <a:chExt cx="869" cy="1968"/>
            </a:xfrm>
          </p:grpSpPr>
          <p:sp>
            <p:nvSpPr>
              <p:cNvPr id="74847" name="Freeform 37">
                <a:extLst>
                  <a:ext uri="{FF2B5EF4-FFF2-40B4-BE49-F238E27FC236}">
                    <a16:creationId xmlns:a16="http://schemas.microsoft.com/office/drawing/2014/main" id="{91B22A2B-916E-8F4B-A1DF-B2AA272DB1DB}"/>
                  </a:ext>
                </a:extLst>
              </p:cNvPr>
              <p:cNvSpPr>
                <a:spLocks/>
              </p:cNvSpPr>
              <p:nvPr/>
            </p:nvSpPr>
            <p:spPr bwMode="auto">
              <a:xfrm>
                <a:off x="960" y="2352"/>
                <a:ext cx="576" cy="672"/>
              </a:xfrm>
              <a:custGeom>
                <a:avLst/>
                <a:gdLst>
                  <a:gd name="T0" fmla="*/ 0 w 576"/>
                  <a:gd name="T1" fmla="*/ 0 h 672"/>
                  <a:gd name="T2" fmla="*/ 144 w 576"/>
                  <a:gd name="T3" fmla="*/ 672 h 672"/>
                  <a:gd name="T4" fmla="*/ 450 w 576"/>
                  <a:gd name="T5" fmla="*/ 672 h 672"/>
                  <a:gd name="T6" fmla="*/ 576 w 576"/>
                  <a:gd name="T7" fmla="*/ 0 h 672"/>
                  <a:gd name="T8" fmla="*/ 336 w 576"/>
                  <a:gd name="T9" fmla="*/ 0 h 672"/>
                  <a:gd name="T10" fmla="*/ 288 w 576"/>
                  <a:gd name="T11" fmla="*/ 96 h 672"/>
                  <a:gd name="T12" fmla="*/ 240 w 576"/>
                  <a:gd name="T13" fmla="*/ 0 h 672"/>
                  <a:gd name="T14" fmla="*/ 0 w 576"/>
                  <a:gd name="T15" fmla="*/ 0 h 672"/>
                  <a:gd name="T16" fmla="*/ 0 60000 65536"/>
                  <a:gd name="T17" fmla="*/ 0 60000 65536"/>
                  <a:gd name="T18" fmla="*/ 0 60000 65536"/>
                  <a:gd name="T19" fmla="*/ 0 60000 65536"/>
                  <a:gd name="T20" fmla="*/ 0 60000 65536"/>
                  <a:gd name="T21" fmla="*/ 0 60000 65536"/>
                  <a:gd name="T22" fmla="*/ 0 60000 65536"/>
                  <a:gd name="T23" fmla="*/ 0 60000 65536"/>
                  <a:gd name="T24" fmla="*/ 0 w 576"/>
                  <a:gd name="T25" fmla="*/ 0 h 672"/>
                  <a:gd name="T26" fmla="*/ 576 w 576"/>
                  <a:gd name="T27" fmla="*/ 672 h 67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76" h="672">
                    <a:moveTo>
                      <a:pt x="0" y="0"/>
                    </a:moveTo>
                    <a:lnTo>
                      <a:pt x="144" y="672"/>
                    </a:lnTo>
                    <a:lnTo>
                      <a:pt x="450" y="672"/>
                    </a:lnTo>
                    <a:lnTo>
                      <a:pt x="576" y="0"/>
                    </a:lnTo>
                    <a:lnTo>
                      <a:pt x="336" y="0"/>
                    </a:lnTo>
                    <a:lnTo>
                      <a:pt x="288" y="96"/>
                    </a:lnTo>
                    <a:lnTo>
                      <a:pt x="240" y="0"/>
                    </a:lnTo>
                    <a:lnTo>
                      <a:pt x="0" y="0"/>
                    </a:lnTo>
                    <a:close/>
                  </a:path>
                </a:pathLst>
              </a:custGeom>
              <a:noFill/>
              <a:ln w="31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grpSp>
            <p:nvGrpSpPr>
              <p:cNvPr id="74848" name="Group 38">
                <a:extLst>
                  <a:ext uri="{FF2B5EF4-FFF2-40B4-BE49-F238E27FC236}">
                    <a16:creationId xmlns:a16="http://schemas.microsoft.com/office/drawing/2014/main" id="{62486E91-9B0F-CA47-8F8F-33B31FF615C3}"/>
                  </a:ext>
                </a:extLst>
              </p:cNvPr>
              <p:cNvGrpSpPr>
                <a:grpSpLocks/>
              </p:cNvGrpSpPr>
              <p:nvPr/>
            </p:nvGrpSpPr>
            <p:grpSpPr bwMode="auto">
              <a:xfrm>
                <a:off x="960" y="2928"/>
                <a:ext cx="626" cy="48"/>
                <a:chOff x="1536" y="2256"/>
                <a:chExt cx="626" cy="48"/>
              </a:xfrm>
            </p:grpSpPr>
            <p:sp>
              <p:nvSpPr>
                <p:cNvPr id="74871" name="Rectangle 39">
                  <a:extLst>
                    <a:ext uri="{FF2B5EF4-FFF2-40B4-BE49-F238E27FC236}">
                      <a16:creationId xmlns:a16="http://schemas.microsoft.com/office/drawing/2014/main" id="{1900F5E9-5392-F147-978D-148E0CCDC060}"/>
                    </a:ext>
                  </a:extLst>
                </p:cNvPr>
                <p:cNvSpPr>
                  <a:spLocks noChangeArrowheads="1"/>
                </p:cNvSpPr>
                <p:nvPr/>
              </p:nvSpPr>
              <p:spPr bwMode="auto">
                <a:xfrm>
                  <a:off x="1536" y="2256"/>
                  <a:ext cx="576" cy="48"/>
                </a:xfrm>
                <a:prstGeom prst="rect">
                  <a:avLst/>
                </a:prstGeom>
                <a:solidFill>
                  <a:schemeClr val="bg1"/>
                </a:solidFill>
                <a:ln w="3175">
                  <a:solidFill>
                    <a:schemeClr val="tx1"/>
                  </a:solidFill>
                  <a:miter lim="800000"/>
                  <a:headEnd/>
                  <a:tailEnd/>
                </a:ln>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solidFill>
                      <a:srgbClr val="000000"/>
                    </a:solidFill>
                  </a:endParaRPr>
                </a:p>
              </p:txBody>
            </p:sp>
            <p:sp>
              <p:nvSpPr>
                <p:cNvPr id="74872" name="Freeform 40">
                  <a:extLst>
                    <a:ext uri="{FF2B5EF4-FFF2-40B4-BE49-F238E27FC236}">
                      <a16:creationId xmlns:a16="http://schemas.microsoft.com/office/drawing/2014/main" id="{D5DA8388-0D6F-B649-83C8-9FBC2F46CC4F}"/>
                    </a:ext>
                  </a:extLst>
                </p:cNvPr>
                <p:cNvSpPr>
                  <a:spLocks/>
                </p:cNvSpPr>
                <p:nvPr/>
              </p:nvSpPr>
              <p:spPr bwMode="auto">
                <a:xfrm>
                  <a:off x="2064" y="2256"/>
                  <a:ext cx="48" cy="48"/>
                </a:xfrm>
                <a:custGeom>
                  <a:avLst/>
                  <a:gdLst>
                    <a:gd name="T0" fmla="*/ 48 w 48"/>
                    <a:gd name="T1" fmla="*/ 1 h 96"/>
                    <a:gd name="T2" fmla="*/ 0 w 48"/>
                    <a:gd name="T3" fmla="*/ 1 h 96"/>
                    <a:gd name="T4" fmla="*/ 48 w 48"/>
                    <a:gd name="T5" fmla="*/ 0 h 96"/>
                    <a:gd name="T6" fmla="*/ 48 w 48"/>
                    <a:gd name="T7" fmla="*/ 1 h 96"/>
                    <a:gd name="T8" fmla="*/ 0 60000 65536"/>
                    <a:gd name="T9" fmla="*/ 0 60000 65536"/>
                    <a:gd name="T10" fmla="*/ 0 60000 65536"/>
                    <a:gd name="T11" fmla="*/ 0 60000 65536"/>
                    <a:gd name="T12" fmla="*/ 0 w 48"/>
                    <a:gd name="T13" fmla="*/ 0 h 96"/>
                    <a:gd name="T14" fmla="*/ 48 w 48"/>
                    <a:gd name="T15" fmla="*/ 96 h 96"/>
                  </a:gdLst>
                  <a:ahLst/>
                  <a:cxnLst>
                    <a:cxn ang="T8">
                      <a:pos x="T0" y="T1"/>
                    </a:cxn>
                    <a:cxn ang="T9">
                      <a:pos x="T2" y="T3"/>
                    </a:cxn>
                    <a:cxn ang="T10">
                      <a:pos x="T4" y="T5"/>
                    </a:cxn>
                    <a:cxn ang="T11">
                      <a:pos x="T6" y="T7"/>
                    </a:cxn>
                  </a:cxnLst>
                  <a:rect l="T12" t="T13" r="T14" b="T15"/>
                  <a:pathLst>
                    <a:path w="48" h="96">
                      <a:moveTo>
                        <a:pt x="48" y="96"/>
                      </a:moveTo>
                      <a:lnTo>
                        <a:pt x="0" y="48"/>
                      </a:lnTo>
                      <a:lnTo>
                        <a:pt x="48" y="0"/>
                      </a:lnTo>
                      <a:lnTo>
                        <a:pt x="48" y="96"/>
                      </a:lnTo>
                      <a:close/>
                    </a:path>
                  </a:pathLst>
                </a:custGeom>
                <a:solidFill>
                  <a:schemeClr val="bg1"/>
                </a:solidFill>
                <a:ln w="3175">
                  <a:solidFill>
                    <a:schemeClr val="tx1"/>
                  </a:solidFill>
                  <a:round/>
                  <a:headEnd/>
                  <a:tailEnd/>
                </a:ln>
              </p:spPr>
              <p:txBody>
                <a:bodyPr anchor="ctr">
                  <a:spAutoFit/>
                </a:bodyPr>
                <a:lstStyle/>
                <a:p>
                  <a:endParaRPr lang="en-US"/>
                </a:p>
              </p:txBody>
            </p:sp>
            <p:sp>
              <p:nvSpPr>
                <p:cNvPr id="74873" name="Line 41">
                  <a:extLst>
                    <a:ext uri="{FF2B5EF4-FFF2-40B4-BE49-F238E27FC236}">
                      <a16:creationId xmlns:a16="http://schemas.microsoft.com/office/drawing/2014/main" id="{A854B3D6-1070-AE40-BB1C-31B48B623A82}"/>
                    </a:ext>
                  </a:extLst>
                </p:cNvPr>
                <p:cNvSpPr>
                  <a:spLocks noChangeShapeType="1"/>
                </p:cNvSpPr>
                <p:nvPr/>
              </p:nvSpPr>
              <p:spPr bwMode="auto">
                <a:xfrm>
                  <a:off x="2114" y="2280"/>
                  <a:ext cx="48"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grpSp>
          <p:grpSp>
            <p:nvGrpSpPr>
              <p:cNvPr id="74849" name="Group 42">
                <a:extLst>
                  <a:ext uri="{FF2B5EF4-FFF2-40B4-BE49-F238E27FC236}">
                    <a16:creationId xmlns:a16="http://schemas.microsoft.com/office/drawing/2014/main" id="{A31B36DE-76A8-204B-A3D2-B94C70072149}"/>
                  </a:ext>
                </a:extLst>
              </p:cNvPr>
              <p:cNvGrpSpPr>
                <a:grpSpLocks/>
              </p:cNvGrpSpPr>
              <p:nvPr/>
            </p:nvGrpSpPr>
            <p:grpSpPr bwMode="auto">
              <a:xfrm>
                <a:off x="960" y="2448"/>
                <a:ext cx="626" cy="48"/>
                <a:chOff x="1536" y="2256"/>
                <a:chExt cx="626" cy="48"/>
              </a:xfrm>
            </p:grpSpPr>
            <p:sp>
              <p:nvSpPr>
                <p:cNvPr id="74868" name="Rectangle 43">
                  <a:extLst>
                    <a:ext uri="{FF2B5EF4-FFF2-40B4-BE49-F238E27FC236}">
                      <a16:creationId xmlns:a16="http://schemas.microsoft.com/office/drawing/2014/main" id="{46295252-2D55-8D40-9903-3AA91A6FB06B}"/>
                    </a:ext>
                  </a:extLst>
                </p:cNvPr>
                <p:cNvSpPr>
                  <a:spLocks noChangeArrowheads="1"/>
                </p:cNvSpPr>
                <p:nvPr/>
              </p:nvSpPr>
              <p:spPr bwMode="auto">
                <a:xfrm>
                  <a:off x="1536" y="2256"/>
                  <a:ext cx="576" cy="48"/>
                </a:xfrm>
                <a:prstGeom prst="rect">
                  <a:avLst/>
                </a:prstGeom>
                <a:solidFill>
                  <a:schemeClr val="bg1"/>
                </a:solidFill>
                <a:ln w="3175">
                  <a:solidFill>
                    <a:schemeClr val="tx1"/>
                  </a:solidFill>
                  <a:miter lim="800000"/>
                  <a:headEnd/>
                  <a:tailEnd/>
                </a:ln>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solidFill>
                      <a:srgbClr val="000000"/>
                    </a:solidFill>
                  </a:endParaRPr>
                </a:p>
              </p:txBody>
            </p:sp>
            <p:sp>
              <p:nvSpPr>
                <p:cNvPr id="74869" name="Freeform 44">
                  <a:extLst>
                    <a:ext uri="{FF2B5EF4-FFF2-40B4-BE49-F238E27FC236}">
                      <a16:creationId xmlns:a16="http://schemas.microsoft.com/office/drawing/2014/main" id="{BB0252C8-346A-F64F-9AE8-94C78F683E02}"/>
                    </a:ext>
                  </a:extLst>
                </p:cNvPr>
                <p:cNvSpPr>
                  <a:spLocks/>
                </p:cNvSpPr>
                <p:nvPr/>
              </p:nvSpPr>
              <p:spPr bwMode="auto">
                <a:xfrm>
                  <a:off x="2064" y="2256"/>
                  <a:ext cx="48" cy="48"/>
                </a:xfrm>
                <a:custGeom>
                  <a:avLst/>
                  <a:gdLst>
                    <a:gd name="T0" fmla="*/ 48 w 48"/>
                    <a:gd name="T1" fmla="*/ 1 h 96"/>
                    <a:gd name="T2" fmla="*/ 0 w 48"/>
                    <a:gd name="T3" fmla="*/ 1 h 96"/>
                    <a:gd name="T4" fmla="*/ 48 w 48"/>
                    <a:gd name="T5" fmla="*/ 0 h 96"/>
                    <a:gd name="T6" fmla="*/ 48 w 48"/>
                    <a:gd name="T7" fmla="*/ 1 h 96"/>
                    <a:gd name="T8" fmla="*/ 0 60000 65536"/>
                    <a:gd name="T9" fmla="*/ 0 60000 65536"/>
                    <a:gd name="T10" fmla="*/ 0 60000 65536"/>
                    <a:gd name="T11" fmla="*/ 0 60000 65536"/>
                    <a:gd name="T12" fmla="*/ 0 w 48"/>
                    <a:gd name="T13" fmla="*/ 0 h 96"/>
                    <a:gd name="T14" fmla="*/ 48 w 48"/>
                    <a:gd name="T15" fmla="*/ 96 h 96"/>
                  </a:gdLst>
                  <a:ahLst/>
                  <a:cxnLst>
                    <a:cxn ang="T8">
                      <a:pos x="T0" y="T1"/>
                    </a:cxn>
                    <a:cxn ang="T9">
                      <a:pos x="T2" y="T3"/>
                    </a:cxn>
                    <a:cxn ang="T10">
                      <a:pos x="T4" y="T5"/>
                    </a:cxn>
                    <a:cxn ang="T11">
                      <a:pos x="T6" y="T7"/>
                    </a:cxn>
                  </a:cxnLst>
                  <a:rect l="T12" t="T13" r="T14" b="T15"/>
                  <a:pathLst>
                    <a:path w="48" h="96">
                      <a:moveTo>
                        <a:pt x="48" y="96"/>
                      </a:moveTo>
                      <a:lnTo>
                        <a:pt x="0" y="48"/>
                      </a:lnTo>
                      <a:lnTo>
                        <a:pt x="48" y="0"/>
                      </a:lnTo>
                      <a:lnTo>
                        <a:pt x="48" y="96"/>
                      </a:lnTo>
                      <a:close/>
                    </a:path>
                  </a:pathLst>
                </a:custGeom>
                <a:solidFill>
                  <a:schemeClr val="bg1"/>
                </a:solidFill>
                <a:ln w="3175">
                  <a:solidFill>
                    <a:schemeClr val="tx1"/>
                  </a:solidFill>
                  <a:round/>
                  <a:headEnd/>
                  <a:tailEnd/>
                </a:ln>
              </p:spPr>
              <p:txBody>
                <a:bodyPr anchor="ctr">
                  <a:spAutoFit/>
                </a:bodyPr>
                <a:lstStyle/>
                <a:p>
                  <a:endParaRPr lang="en-US"/>
                </a:p>
              </p:txBody>
            </p:sp>
            <p:sp>
              <p:nvSpPr>
                <p:cNvPr id="74870" name="Line 45">
                  <a:extLst>
                    <a:ext uri="{FF2B5EF4-FFF2-40B4-BE49-F238E27FC236}">
                      <a16:creationId xmlns:a16="http://schemas.microsoft.com/office/drawing/2014/main" id="{373951D1-BCB6-C24A-8D04-FD2D24357F5E}"/>
                    </a:ext>
                  </a:extLst>
                </p:cNvPr>
                <p:cNvSpPr>
                  <a:spLocks noChangeShapeType="1"/>
                </p:cNvSpPr>
                <p:nvPr/>
              </p:nvSpPr>
              <p:spPr bwMode="auto">
                <a:xfrm>
                  <a:off x="2114" y="2280"/>
                  <a:ext cx="48"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grpSp>
          <p:grpSp>
            <p:nvGrpSpPr>
              <p:cNvPr id="74850" name="Group 46">
                <a:extLst>
                  <a:ext uri="{FF2B5EF4-FFF2-40B4-BE49-F238E27FC236}">
                    <a16:creationId xmlns:a16="http://schemas.microsoft.com/office/drawing/2014/main" id="{B8CA4ABC-60CC-F642-904D-82422246CE08}"/>
                  </a:ext>
                </a:extLst>
              </p:cNvPr>
              <p:cNvGrpSpPr>
                <a:grpSpLocks/>
              </p:cNvGrpSpPr>
              <p:nvPr/>
            </p:nvGrpSpPr>
            <p:grpSpPr bwMode="auto">
              <a:xfrm>
                <a:off x="960" y="2688"/>
                <a:ext cx="626" cy="48"/>
                <a:chOff x="1536" y="2256"/>
                <a:chExt cx="626" cy="48"/>
              </a:xfrm>
            </p:grpSpPr>
            <p:sp>
              <p:nvSpPr>
                <p:cNvPr id="74865" name="Rectangle 47">
                  <a:extLst>
                    <a:ext uri="{FF2B5EF4-FFF2-40B4-BE49-F238E27FC236}">
                      <a16:creationId xmlns:a16="http://schemas.microsoft.com/office/drawing/2014/main" id="{F356D892-FADC-434A-B4F6-1B1AAD7FE6CA}"/>
                    </a:ext>
                  </a:extLst>
                </p:cNvPr>
                <p:cNvSpPr>
                  <a:spLocks noChangeArrowheads="1"/>
                </p:cNvSpPr>
                <p:nvPr/>
              </p:nvSpPr>
              <p:spPr bwMode="auto">
                <a:xfrm>
                  <a:off x="1536" y="2256"/>
                  <a:ext cx="576" cy="48"/>
                </a:xfrm>
                <a:prstGeom prst="rect">
                  <a:avLst/>
                </a:prstGeom>
                <a:solidFill>
                  <a:schemeClr val="bg1"/>
                </a:solidFill>
                <a:ln w="3175">
                  <a:solidFill>
                    <a:schemeClr val="tx1"/>
                  </a:solidFill>
                  <a:miter lim="800000"/>
                  <a:headEnd/>
                  <a:tailEnd/>
                </a:ln>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solidFill>
                      <a:srgbClr val="000000"/>
                    </a:solidFill>
                  </a:endParaRPr>
                </a:p>
              </p:txBody>
            </p:sp>
            <p:sp>
              <p:nvSpPr>
                <p:cNvPr id="74866" name="Freeform 48">
                  <a:extLst>
                    <a:ext uri="{FF2B5EF4-FFF2-40B4-BE49-F238E27FC236}">
                      <a16:creationId xmlns:a16="http://schemas.microsoft.com/office/drawing/2014/main" id="{8230FD62-6E7E-A647-AB75-83BEE3D2E9BA}"/>
                    </a:ext>
                  </a:extLst>
                </p:cNvPr>
                <p:cNvSpPr>
                  <a:spLocks/>
                </p:cNvSpPr>
                <p:nvPr/>
              </p:nvSpPr>
              <p:spPr bwMode="auto">
                <a:xfrm>
                  <a:off x="2064" y="2256"/>
                  <a:ext cx="48" cy="48"/>
                </a:xfrm>
                <a:custGeom>
                  <a:avLst/>
                  <a:gdLst>
                    <a:gd name="T0" fmla="*/ 48 w 48"/>
                    <a:gd name="T1" fmla="*/ 1 h 96"/>
                    <a:gd name="T2" fmla="*/ 0 w 48"/>
                    <a:gd name="T3" fmla="*/ 1 h 96"/>
                    <a:gd name="T4" fmla="*/ 48 w 48"/>
                    <a:gd name="T5" fmla="*/ 0 h 96"/>
                    <a:gd name="T6" fmla="*/ 48 w 48"/>
                    <a:gd name="T7" fmla="*/ 1 h 96"/>
                    <a:gd name="T8" fmla="*/ 0 60000 65536"/>
                    <a:gd name="T9" fmla="*/ 0 60000 65536"/>
                    <a:gd name="T10" fmla="*/ 0 60000 65536"/>
                    <a:gd name="T11" fmla="*/ 0 60000 65536"/>
                    <a:gd name="T12" fmla="*/ 0 w 48"/>
                    <a:gd name="T13" fmla="*/ 0 h 96"/>
                    <a:gd name="T14" fmla="*/ 48 w 48"/>
                    <a:gd name="T15" fmla="*/ 96 h 96"/>
                  </a:gdLst>
                  <a:ahLst/>
                  <a:cxnLst>
                    <a:cxn ang="T8">
                      <a:pos x="T0" y="T1"/>
                    </a:cxn>
                    <a:cxn ang="T9">
                      <a:pos x="T2" y="T3"/>
                    </a:cxn>
                    <a:cxn ang="T10">
                      <a:pos x="T4" y="T5"/>
                    </a:cxn>
                    <a:cxn ang="T11">
                      <a:pos x="T6" y="T7"/>
                    </a:cxn>
                  </a:cxnLst>
                  <a:rect l="T12" t="T13" r="T14" b="T15"/>
                  <a:pathLst>
                    <a:path w="48" h="96">
                      <a:moveTo>
                        <a:pt x="48" y="96"/>
                      </a:moveTo>
                      <a:lnTo>
                        <a:pt x="0" y="48"/>
                      </a:lnTo>
                      <a:lnTo>
                        <a:pt x="48" y="0"/>
                      </a:lnTo>
                      <a:lnTo>
                        <a:pt x="48" y="96"/>
                      </a:lnTo>
                      <a:close/>
                    </a:path>
                  </a:pathLst>
                </a:custGeom>
                <a:solidFill>
                  <a:schemeClr val="bg1"/>
                </a:solidFill>
                <a:ln w="3175">
                  <a:solidFill>
                    <a:schemeClr val="tx1"/>
                  </a:solidFill>
                  <a:round/>
                  <a:headEnd/>
                  <a:tailEnd/>
                </a:ln>
              </p:spPr>
              <p:txBody>
                <a:bodyPr anchor="ctr">
                  <a:spAutoFit/>
                </a:bodyPr>
                <a:lstStyle/>
                <a:p>
                  <a:endParaRPr lang="en-US"/>
                </a:p>
              </p:txBody>
            </p:sp>
            <p:sp>
              <p:nvSpPr>
                <p:cNvPr id="74867" name="Line 49">
                  <a:extLst>
                    <a:ext uri="{FF2B5EF4-FFF2-40B4-BE49-F238E27FC236}">
                      <a16:creationId xmlns:a16="http://schemas.microsoft.com/office/drawing/2014/main" id="{E9A0363E-0BF7-B74B-AFEE-CB766B9AE7B1}"/>
                    </a:ext>
                  </a:extLst>
                </p:cNvPr>
                <p:cNvSpPr>
                  <a:spLocks noChangeShapeType="1"/>
                </p:cNvSpPr>
                <p:nvPr/>
              </p:nvSpPr>
              <p:spPr bwMode="auto">
                <a:xfrm>
                  <a:off x="2114" y="2280"/>
                  <a:ext cx="48"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grpSp>
          <p:sp>
            <p:nvSpPr>
              <p:cNvPr id="74851" name="Text Box 50">
                <a:extLst>
                  <a:ext uri="{FF2B5EF4-FFF2-40B4-BE49-F238E27FC236}">
                    <a16:creationId xmlns:a16="http://schemas.microsoft.com/office/drawing/2014/main" id="{502CAB3F-8452-A543-80A8-7B7648FC2F5C}"/>
                  </a:ext>
                </a:extLst>
              </p:cNvPr>
              <p:cNvSpPr txBox="1">
                <a:spLocks noChangeArrowheads="1"/>
              </p:cNvSpPr>
              <p:nvPr/>
            </p:nvSpPr>
            <p:spPr bwMode="auto">
              <a:xfrm>
                <a:off x="1055" y="2698"/>
                <a:ext cx="36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ko-KR" sz="1400">
                    <a:solidFill>
                      <a:srgbClr val="000000"/>
                    </a:solidFill>
                    <a:latin typeface="Verdana" panose="020B0604030504040204" pitchFamily="34" charset="0"/>
                    <a:ea typeface="굴림" panose="020B0600000101010101" pitchFamily="34" charset="-127"/>
                  </a:rPr>
                  <a:t>C[4]</a:t>
                </a:r>
              </a:p>
            </p:txBody>
          </p:sp>
          <p:sp>
            <p:nvSpPr>
              <p:cNvPr id="74852" name="Text Box 51">
                <a:extLst>
                  <a:ext uri="{FF2B5EF4-FFF2-40B4-BE49-F238E27FC236}">
                    <a16:creationId xmlns:a16="http://schemas.microsoft.com/office/drawing/2014/main" id="{852A4419-1C23-204C-B132-8315576DAAC6}"/>
                  </a:ext>
                </a:extLst>
              </p:cNvPr>
              <p:cNvSpPr txBox="1">
                <a:spLocks noChangeArrowheads="1"/>
              </p:cNvSpPr>
              <p:nvPr/>
            </p:nvSpPr>
            <p:spPr bwMode="auto">
              <a:xfrm>
                <a:off x="1055" y="2458"/>
                <a:ext cx="36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ko-KR" sz="1400">
                    <a:solidFill>
                      <a:srgbClr val="000000"/>
                    </a:solidFill>
                    <a:latin typeface="Verdana" panose="020B0604030504040204" pitchFamily="34" charset="0"/>
                    <a:ea typeface="굴림" panose="020B0600000101010101" pitchFamily="34" charset="-127"/>
                  </a:rPr>
                  <a:t>C[8]</a:t>
                </a:r>
              </a:p>
            </p:txBody>
          </p:sp>
          <p:sp>
            <p:nvSpPr>
              <p:cNvPr id="74853" name="Text Box 52">
                <a:extLst>
                  <a:ext uri="{FF2B5EF4-FFF2-40B4-BE49-F238E27FC236}">
                    <a16:creationId xmlns:a16="http://schemas.microsoft.com/office/drawing/2014/main" id="{B4018164-4476-E746-A009-40B44512D2B7}"/>
                  </a:ext>
                </a:extLst>
              </p:cNvPr>
              <p:cNvSpPr txBox="1">
                <a:spLocks noChangeArrowheads="1"/>
              </p:cNvSpPr>
              <p:nvPr/>
            </p:nvSpPr>
            <p:spPr bwMode="auto">
              <a:xfrm>
                <a:off x="1055" y="3178"/>
                <a:ext cx="36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ko-KR" sz="1400">
                    <a:solidFill>
                      <a:srgbClr val="000000"/>
                    </a:solidFill>
                    <a:latin typeface="Verdana" panose="020B0604030504040204" pitchFamily="34" charset="0"/>
                    <a:ea typeface="굴림" panose="020B0600000101010101" pitchFamily="34" charset="-127"/>
                  </a:rPr>
                  <a:t>C[0]</a:t>
                </a:r>
              </a:p>
            </p:txBody>
          </p:sp>
          <p:sp>
            <p:nvSpPr>
              <p:cNvPr id="74854" name="Line 53">
                <a:extLst>
                  <a:ext uri="{FF2B5EF4-FFF2-40B4-BE49-F238E27FC236}">
                    <a16:creationId xmlns:a16="http://schemas.microsoft.com/office/drawing/2014/main" id="{8D51AE15-40D5-5E46-BEC4-6A4071CAA9D8}"/>
                  </a:ext>
                </a:extLst>
              </p:cNvPr>
              <p:cNvSpPr>
                <a:spLocks noChangeShapeType="1"/>
              </p:cNvSpPr>
              <p:nvPr/>
            </p:nvSpPr>
            <p:spPr bwMode="auto">
              <a:xfrm>
                <a:off x="1248" y="3024"/>
                <a:ext cx="0" cy="144"/>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US"/>
              </a:p>
            </p:txBody>
          </p:sp>
          <p:sp>
            <p:nvSpPr>
              <p:cNvPr id="74855" name="Line 54">
                <a:extLst>
                  <a:ext uri="{FF2B5EF4-FFF2-40B4-BE49-F238E27FC236}">
                    <a16:creationId xmlns:a16="http://schemas.microsoft.com/office/drawing/2014/main" id="{1F83372E-D2D0-964E-9F95-130F655D40D2}"/>
                  </a:ext>
                </a:extLst>
              </p:cNvPr>
              <p:cNvSpPr>
                <a:spLocks noChangeShapeType="1"/>
              </p:cNvSpPr>
              <p:nvPr/>
            </p:nvSpPr>
            <p:spPr bwMode="auto">
              <a:xfrm>
                <a:off x="1440" y="2208"/>
                <a:ext cx="0" cy="144"/>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US"/>
              </a:p>
            </p:txBody>
          </p:sp>
          <p:sp>
            <p:nvSpPr>
              <p:cNvPr id="74856" name="Line 55">
                <a:extLst>
                  <a:ext uri="{FF2B5EF4-FFF2-40B4-BE49-F238E27FC236}">
                    <a16:creationId xmlns:a16="http://schemas.microsoft.com/office/drawing/2014/main" id="{E58F5DCB-4462-6D47-8FD6-F7A1D0469F26}"/>
                  </a:ext>
                </a:extLst>
              </p:cNvPr>
              <p:cNvSpPr>
                <a:spLocks noChangeShapeType="1"/>
              </p:cNvSpPr>
              <p:nvPr/>
            </p:nvSpPr>
            <p:spPr bwMode="auto">
              <a:xfrm>
                <a:off x="1056" y="2208"/>
                <a:ext cx="0" cy="144"/>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US"/>
              </a:p>
            </p:txBody>
          </p:sp>
          <p:sp>
            <p:nvSpPr>
              <p:cNvPr id="74857" name="Text Box 56">
                <a:extLst>
                  <a:ext uri="{FF2B5EF4-FFF2-40B4-BE49-F238E27FC236}">
                    <a16:creationId xmlns:a16="http://schemas.microsoft.com/office/drawing/2014/main" id="{32656B49-188B-C54B-AFBB-3B4E40909607}"/>
                  </a:ext>
                </a:extLst>
              </p:cNvPr>
              <p:cNvSpPr txBox="1">
                <a:spLocks noChangeArrowheads="1"/>
              </p:cNvSpPr>
              <p:nvPr/>
            </p:nvSpPr>
            <p:spPr bwMode="auto">
              <a:xfrm>
                <a:off x="780" y="1978"/>
                <a:ext cx="43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ko-KR" sz="1400">
                    <a:solidFill>
                      <a:srgbClr val="000000"/>
                    </a:solidFill>
                    <a:latin typeface="Verdana" panose="020B0604030504040204" pitchFamily="34" charset="0"/>
                    <a:ea typeface="굴림" panose="020B0600000101010101" pitchFamily="34" charset="-127"/>
                  </a:rPr>
                  <a:t>A[12]</a:t>
                </a:r>
              </a:p>
            </p:txBody>
          </p:sp>
          <p:sp>
            <p:nvSpPr>
              <p:cNvPr id="74858" name="Text Box 57">
                <a:extLst>
                  <a:ext uri="{FF2B5EF4-FFF2-40B4-BE49-F238E27FC236}">
                    <a16:creationId xmlns:a16="http://schemas.microsoft.com/office/drawing/2014/main" id="{18104E93-AEA4-9241-A565-449CA152F83D}"/>
                  </a:ext>
                </a:extLst>
              </p:cNvPr>
              <p:cNvSpPr txBox="1">
                <a:spLocks noChangeArrowheads="1"/>
              </p:cNvSpPr>
              <p:nvPr/>
            </p:nvSpPr>
            <p:spPr bwMode="auto">
              <a:xfrm>
                <a:off x="1212" y="1978"/>
                <a:ext cx="43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ko-KR" sz="1400">
                    <a:solidFill>
                      <a:srgbClr val="000000"/>
                    </a:solidFill>
                    <a:latin typeface="Verdana" panose="020B0604030504040204" pitchFamily="34" charset="0"/>
                    <a:ea typeface="굴림" panose="020B0600000101010101" pitchFamily="34" charset="-127"/>
                  </a:rPr>
                  <a:t>B[12]</a:t>
                </a:r>
              </a:p>
            </p:txBody>
          </p:sp>
          <p:sp>
            <p:nvSpPr>
              <p:cNvPr id="74859" name="Text Box 58">
                <a:extLst>
                  <a:ext uri="{FF2B5EF4-FFF2-40B4-BE49-F238E27FC236}">
                    <a16:creationId xmlns:a16="http://schemas.microsoft.com/office/drawing/2014/main" id="{AC04FD90-C682-B846-8669-0F75599D285B}"/>
                  </a:ext>
                </a:extLst>
              </p:cNvPr>
              <p:cNvSpPr txBox="1">
                <a:spLocks noChangeArrowheads="1"/>
              </p:cNvSpPr>
              <p:nvPr/>
            </p:nvSpPr>
            <p:spPr bwMode="auto">
              <a:xfrm>
                <a:off x="780" y="1786"/>
                <a:ext cx="43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ko-KR" sz="1400">
                    <a:solidFill>
                      <a:srgbClr val="000000"/>
                    </a:solidFill>
                    <a:latin typeface="Verdana" panose="020B0604030504040204" pitchFamily="34" charset="0"/>
                    <a:ea typeface="굴림" panose="020B0600000101010101" pitchFamily="34" charset="-127"/>
                  </a:rPr>
                  <a:t>A[16]</a:t>
                </a:r>
              </a:p>
            </p:txBody>
          </p:sp>
          <p:sp>
            <p:nvSpPr>
              <p:cNvPr id="74860" name="Text Box 59">
                <a:extLst>
                  <a:ext uri="{FF2B5EF4-FFF2-40B4-BE49-F238E27FC236}">
                    <a16:creationId xmlns:a16="http://schemas.microsoft.com/office/drawing/2014/main" id="{81E36E6B-ADEE-A345-9A3E-17B6DF3FF3DC}"/>
                  </a:ext>
                </a:extLst>
              </p:cNvPr>
              <p:cNvSpPr txBox="1">
                <a:spLocks noChangeArrowheads="1"/>
              </p:cNvSpPr>
              <p:nvPr/>
            </p:nvSpPr>
            <p:spPr bwMode="auto">
              <a:xfrm>
                <a:off x="1212" y="1786"/>
                <a:ext cx="43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ko-KR" sz="1400">
                    <a:solidFill>
                      <a:srgbClr val="000000"/>
                    </a:solidFill>
                    <a:latin typeface="Verdana" panose="020B0604030504040204" pitchFamily="34" charset="0"/>
                    <a:ea typeface="굴림" panose="020B0600000101010101" pitchFamily="34" charset="-127"/>
                  </a:rPr>
                  <a:t>B[16]</a:t>
                </a:r>
              </a:p>
            </p:txBody>
          </p:sp>
          <p:sp>
            <p:nvSpPr>
              <p:cNvPr id="74861" name="Text Box 60">
                <a:extLst>
                  <a:ext uri="{FF2B5EF4-FFF2-40B4-BE49-F238E27FC236}">
                    <a16:creationId xmlns:a16="http://schemas.microsoft.com/office/drawing/2014/main" id="{0C12FBFA-E9F4-3D4C-B203-FC5C14D45A2A}"/>
                  </a:ext>
                </a:extLst>
              </p:cNvPr>
              <p:cNvSpPr txBox="1">
                <a:spLocks noChangeArrowheads="1"/>
              </p:cNvSpPr>
              <p:nvPr/>
            </p:nvSpPr>
            <p:spPr bwMode="auto">
              <a:xfrm>
                <a:off x="780" y="1594"/>
                <a:ext cx="43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ko-KR" sz="1400">
                    <a:solidFill>
                      <a:srgbClr val="000000"/>
                    </a:solidFill>
                    <a:latin typeface="Verdana" panose="020B0604030504040204" pitchFamily="34" charset="0"/>
                    <a:ea typeface="굴림" panose="020B0600000101010101" pitchFamily="34" charset="-127"/>
                  </a:rPr>
                  <a:t>A[20]</a:t>
                </a:r>
              </a:p>
            </p:txBody>
          </p:sp>
          <p:sp>
            <p:nvSpPr>
              <p:cNvPr id="74862" name="Text Box 61">
                <a:extLst>
                  <a:ext uri="{FF2B5EF4-FFF2-40B4-BE49-F238E27FC236}">
                    <a16:creationId xmlns:a16="http://schemas.microsoft.com/office/drawing/2014/main" id="{A17AE39B-04CC-DA4B-A204-AC43E03749B2}"/>
                  </a:ext>
                </a:extLst>
              </p:cNvPr>
              <p:cNvSpPr txBox="1">
                <a:spLocks noChangeArrowheads="1"/>
              </p:cNvSpPr>
              <p:nvPr/>
            </p:nvSpPr>
            <p:spPr bwMode="auto">
              <a:xfrm>
                <a:off x="1212" y="1594"/>
                <a:ext cx="43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ko-KR" sz="1400">
                    <a:solidFill>
                      <a:srgbClr val="000000"/>
                    </a:solidFill>
                    <a:latin typeface="Verdana" panose="020B0604030504040204" pitchFamily="34" charset="0"/>
                    <a:ea typeface="굴림" panose="020B0600000101010101" pitchFamily="34" charset="-127"/>
                  </a:rPr>
                  <a:t>B[20]</a:t>
                </a:r>
              </a:p>
            </p:txBody>
          </p:sp>
          <p:sp>
            <p:nvSpPr>
              <p:cNvPr id="74863" name="Text Box 62">
                <a:extLst>
                  <a:ext uri="{FF2B5EF4-FFF2-40B4-BE49-F238E27FC236}">
                    <a16:creationId xmlns:a16="http://schemas.microsoft.com/office/drawing/2014/main" id="{C0B7D492-65B9-E04C-8982-CF464DA42453}"/>
                  </a:ext>
                </a:extLst>
              </p:cNvPr>
              <p:cNvSpPr txBox="1">
                <a:spLocks noChangeArrowheads="1"/>
              </p:cNvSpPr>
              <p:nvPr/>
            </p:nvSpPr>
            <p:spPr bwMode="auto">
              <a:xfrm>
                <a:off x="780" y="1402"/>
                <a:ext cx="43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ko-KR" sz="1400">
                    <a:solidFill>
                      <a:srgbClr val="000000"/>
                    </a:solidFill>
                    <a:latin typeface="Verdana" panose="020B0604030504040204" pitchFamily="34" charset="0"/>
                    <a:ea typeface="굴림" panose="020B0600000101010101" pitchFamily="34" charset="-127"/>
                  </a:rPr>
                  <a:t>A[24]</a:t>
                </a:r>
              </a:p>
            </p:txBody>
          </p:sp>
          <p:sp>
            <p:nvSpPr>
              <p:cNvPr id="74864" name="Text Box 63">
                <a:extLst>
                  <a:ext uri="{FF2B5EF4-FFF2-40B4-BE49-F238E27FC236}">
                    <a16:creationId xmlns:a16="http://schemas.microsoft.com/office/drawing/2014/main" id="{2295B267-95F2-9B4F-89BC-3151F93F14C8}"/>
                  </a:ext>
                </a:extLst>
              </p:cNvPr>
              <p:cNvSpPr txBox="1">
                <a:spLocks noChangeArrowheads="1"/>
              </p:cNvSpPr>
              <p:nvPr/>
            </p:nvSpPr>
            <p:spPr bwMode="auto">
              <a:xfrm>
                <a:off x="1212" y="1402"/>
                <a:ext cx="43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ko-KR" sz="1400">
                    <a:solidFill>
                      <a:srgbClr val="000000"/>
                    </a:solidFill>
                    <a:latin typeface="Verdana" panose="020B0604030504040204" pitchFamily="34" charset="0"/>
                    <a:ea typeface="굴림" panose="020B0600000101010101" pitchFamily="34" charset="-127"/>
                  </a:rPr>
                  <a:t>B[24]</a:t>
                </a:r>
              </a:p>
            </p:txBody>
          </p:sp>
        </p:grpSp>
        <p:grpSp>
          <p:nvGrpSpPr>
            <p:cNvPr id="74761" name="Group 64">
              <a:extLst>
                <a:ext uri="{FF2B5EF4-FFF2-40B4-BE49-F238E27FC236}">
                  <a16:creationId xmlns:a16="http://schemas.microsoft.com/office/drawing/2014/main" id="{819DC128-2E67-C548-9E6C-943EE4258C7E}"/>
                </a:ext>
              </a:extLst>
            </p:cNvPr>
            <p:cNvGrpSpPr>
              <a:grpSpLocks/>
            </p:cNvGrpSpPr>
            <p:nvPr/>
          </p:nvGrpSpPr>
          <p:grpSpPr bwMode="auto">
            <a:xfrm>
              <a:off x="2879" y="1882"/>
              <a:ext cx="869" cy="1968"/>
              <a:chOff x="780" y="1402"/>
              <a:chExt cx="869" cy="1968"/>
            </a:xfrm>
          </p:grpSpPr>
          <p:sp>
            <p:nvSpPr>
              <p:cNvPr id="74820" name="Freeform 65">
                <a:extLst>
                  <a:ext uri="{FF2B5EF4-FFF2-40B4-BE49-F238E27FC236}">
                    <a16:creationId xmlns:a16="http://schemas.microsoft.com/office/drawing/2014/main" id="{A5633978-0B5B-864F-9E90-DA54BFCD49E8}"/>
                  </a:ext>
                </a:extLst>
              </p:cNvPr>
              <p:cNvSpPr>
                <a:spLocks/>
              </p:cNvSpPr>
              <p:nvPr/>
            </p:nvSpPr>
            <p:spPr bwMode="auto">
              <a:xfrm>
                <a:off x="960" y="2352"/>
                <a:ext cx="576" cy="672"/>
              </a:xfrm>
              <a:custGeom>
                <a:avLst/>
                <a:gdLst>
                  <a:gd name="T0" fmla="*/ 0 w 576"/>
                  <a:gd name="T1" fmla="*/ 0 h 672"/>
                  <a:gd name="T2" fmla="*/ 144 w 576"/>
                  <a:gd name="T3" fmla="*/ 672 h 672"/>
                  <a:gd name="T4" fmla="*/ 450 w 576"/>
                  <a:gd name="T5" fmla="*/ 672 h 672"/>
                  <a:gd name="T6" fmla="*/ 576 w 576"/>
                  <a:gd name="T7" fmla="*/ 0 h 672"/>
                  <a:gd name="T8" fmla="*/ 336 w 576"/>
                  <a:gd name="T9" fmla="*/ 0 h 672"/>
                  <a:gd name="T10" fmla="*/ 288 w 576"/>
                  <a:gd name="T11" fmla="*/ 96 h 672"/>
                  <a:gd name="T12" fmla="*/ 240 w 576"/>
                  <a:gd name="T13" fmla="*/ 0 h 672"/>
                  <a:gd name="T14" fmla="*/ 0 w 576"/>
                  <a:gd name="T15" fmla="*/ 0 h 672"/>
                  <a:gd name="T16" fmla="*/ 0 60000 65536"/>
                  <a:gd name="T17" fmla="*/ 0 60000 65536"/>
                  <a:gd name="T18" fmla="*/ 0 60000 65536"/>
                  <a:gd name="T19" fmla="*/ 0 60000 65536"/>
                  <a:gd name="T20" fmla="*/ 0 60000 65536"/>
                  <a:gd name="T21" fmla="*/ 0 60000 65536"/>
                  <a:gd name="T22" fmla="*/ 0 60000 65536"/>
                  <a:gd name="T23" fmla="*/ 0 60000 65536"/>
                  <a:gd name="T24" fmla="*/ 0 w 576"/>
                  <a:gd name="T25" fmla="*/ 0 h 672"/>
                  <a:gd name="T26" fmla="*/ 576 w 576"/>
                  <a:gd name="T27" fmla="*/ 672 h 67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76" h="672">
                    <a:moveTo>
                      <a:pt x="0" y="0"/>
                    </a:moveTo>
                    <a:lnTo>
                      <a:pt x="144" y="672"/>
                    </a:lnTo>
                    <a:lnTo>
                      <a:pt x="450" y="672"/>
                    </a:lnTo>
                    <a:lnTo>
                      <a:pt x="576" y="0"/>
                    </a:lnTo>
                    <a:lnTo>
                      <a:pt x="336" y="0"/>
                    </a:lnTo>
                    <a:lnTo>
                      <a:pt x="288" y="96"/>
                    </a:lnTo>
                    <a:lnTo>
                      <a:pt x="240" y="0"/>
                    </a:lnTo>
                    <a:lnTo>
                      <a:pt x="0" y="0"/>
                    </a:lnTo>
                    <a:close/>
                  </a:path>
                </a:pathLst>
              </a:custGeom>
              <a:noFill/>
              <a:ln w="31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grpSp>
            <p:nvGrpSpPr>
              <p:cNvPr id="74821" name="Group 66">
                <a:extLst>
                  <a:ext uri="{FF2B5EF4-FFF2-40B4-BE49-F238E27FC236}">
                    <a16:creationId xmlns:a16="http://schemas.microsoft.com/office/drawing/2014/main" id="{6E321B49-C2A7-1241-8AF1-77D1EECC320C}"/>
                  </a:ext>
                </a:extLst>
              </p:cNvPr>
              <p:cNvGrpSpPr>
                <a:grpSpLocks/>
              </p:cNvGrpSpPr>
              <p:nvPr/>
            </p:nvGrpSpPr>
            <p:grpSpPr bwMode="auto">
              <a:xfrm>
                <a:off x="960" y="2928"/>
                <a:ext cx="626" cy="48"/>
                <a:chOff x="1536" y="2256"/>
                <a:chExt cx="626" cy="48"/>
              </a:xfrm>
            </p:grpSpPr>
            <p:sp>
              <p:nvSpPr>
                <p:cNvPr id="74844" name="Rectangle 67">
                  <a:extLst>
                    <a:ext uri="{FF2B5EF4-FFF2-40B4-BE49-F238E27FC236}">
                      <a16:creationId xmlns:a16="http://schemas.microsoft.com/office/drawing/2014/main" id="{D39E5477-73AE-D849-BA63-0F6EF80D289D}"/>
                    </a:ext>
                  </a:extLst>
                </p:cNvPr>
                <p:cNvSpPr>
                  <a:spLocks noChangeArrowheads="1"/>
                </p:cNvSpPr>
                <p:nvPr/>
              </p:nvSpPr>
              <p:spPr bwMode="auto">
                <a:xfrm>
                  <a:off x="1536" y="2256"/>
                  <a:ext cx="576" cy="48"/>
                </a:xfrm>
                <a:prstGeom prst="rect">
                  <a:avLst/>
                </a:prstGeom>
                <a:solidFill>
                  <a:schemeClr val="bg1"/>
                </a:solidFill>
                <a:ln w="3175">
                  <a:solidFill>
                    <a:schemeClr val="tx1"/>
                  </a:solidFill>
                  <a:miter lim="800000"/>
                  <a:headEnd/>
                  <a:tailEnd/>
                </a:ln>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solidFill>
                      <a:srgbClr val="000000"/>
                    </a:solidFill>
                  </a:endParaRPr>
                </a:p>
              </p:txBody>
            </p:sp>
            <p:sp>
              <p:nvSpPr>
                <p:cNvPr id="74845" name="Freeform 68">
                  <a:extLst>
                    <a:ext uri="{FF2B5EF4-FFF2-40B4-BE49-F238E27FC236}">
                      <a16:creationId xmlns:a16="http://schemas.microsoft.com/office/drawing/2014/main" id="{970DA98B-31EC-3444-B1B4-961A6ED0D459}"/>
                    </a:ext>
                  </a:extLst>
                </p:cNvPr>
                <p:cNvSpPr>
                  <a:spLocks/>
                </p:cNvSpPr>
                <p:nvPr/>
              </p:nvSpPr>
              <p:spPr bwMode="auto">
                <a:xfrm>
                  <a:off x="2064" y="2256"/>
                  <a:ext cx="48" cy="48"/>
                </a:xfrm>
                <a:custGeom>
                  <a:avLst/>
                  <a:gdLst>
                    <a:gd name="T0" fmla="*/ 48 w 48"/>
                    <a:gd name="T1" fmla="*/ 1 h 96"/>
                    <a:gd name="T2" fmla="*/ 0 w 48"/>
                    <a:gd name="T3" fmla="*/ 1 h 96"/>
                    <a:gd name="T4" fmla="*/ 48 w 48"/>
                    <a:gd name="T5" fmla="*/ 0 h 96"/>
                    <a:gd name="T6" fmla="*/ 48 w 48"/>
                    <a:gd name="T7" fmla="*/ 1 h 96"/>
                    <a:gd name="T8" fmla="*/ 0 60000 65536"/>
                    <a:gd name="T9" fmla="*/ 0 60000 65536"/>
                    <a:gd name="T10" fmla="*/ 0 60000 65536"/>
                    <a:gd name="T11" fmla="*/ 0 60000 65536"/>
                    <a:gd name="T12" fmla="*/ 0 w 48"/>
                    <a:gd name="T13" fmla="*/ 0 h 96"/>
                    <a:gd name="T14" fmla="*/ 48 w 48"/>
                    <a:gd name="T15" fmla="*/ 96 h 96"/>
                  </a:gdLst>
                  <a:ahLst/>
                  <a:cxnLst>
                    <a:cxn ang="T8">
                      <a:pos x="T0" y="T1"/>
                    </a:cxn>
                    <a:cxn ang="T9">
                      <a:pos x="T2" y="T3"/>
                    </a:cxn>
                    <a:cxn ang="T10">
                      <a:pos x="T4" y="T5"/>
                    </a:cxn>
                    <a:cxn ang="T11">
                      <a:pos x="T6" y="T7"/>
                    </a:cxn>
                  </a:cxnLst>
                  <a:rect l="T12" t="T13" r="T14" b="T15"/>
                  <a:pathLst>
                    <a:path w="48" h="96">
                      <a:moveTo>
                        <a:pt x="48" y="96"/>
                      </a:moveTo>
                      <a:lnTo>
                        <a:pt x="0" y="48"/>
                      </a:lnTo>
                      <a:lnTo>
                        <a:pt x="48" y="0"/>
                      </a:lnTo>
                      <a:lnTo>
                        <a:pt x="48" y="96"/>
                      </a:lnTo>
                      <a:close/>
                    </a:path>
                  </a:pathLst>
                </a:custGeom>
                <a:solidFill>
                  <a:schemeClr val="bg1"/>
                </a:solidFill>
                <a:ln w="3175">
                  <a:solidFill>
                    <a:schemeClr val="tx1"/>
                  </a:solidFill>
                  <a:round/>
                  <a:headEnd/>
                  <a:tailEnd/>
                </a:ln>
              </p:spPr>
              <p:txBody>
                <a:bodyPr anchor="ctr">
                  <a:spAutoFit/>
                </a:bodyPr>
                <a:lstStyle/>
                <a:p>
                  <a:endParaRPr lang="en-US"/>
                </a:p>
              </p:txBody>
            </p:sp>
            <p:sp>
              <p:nvSpPr>
                <p:cNvPr id="74846" name="Line 69">
                  <a:extLst>
                    <a:ext uri="{FF2B5EF4-FFF2-40B4-BE49-F238E27FC236}">
                      <a16:creationId xmlns:a16="http://schemas.microsoft.com/office/drawing/2014/main" id="{F6349728-840E-A341-B7D1-2A4CB88B3123}"/>
                    </a:ext>
                  </a:extLst>
                </p:cNvPr>
                <p:cNvSpPr>
                  <a:spLocks noChangeShapeType="1"/>
                </p:cNvSpPr>
                <p:nvPr/>
              </p:nvSpPr>
              <p:spPr bwMode="auto">
                <a:xfrm>
                  <a:off x="2114" y="2280"/>
                  <a:ext cx="48"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grpSp>
          <p:grpSp>
            <p:nvGrpSpPr>
              <p:cNvPr id="74822" name="Group 70">
                <a:extLst>
                  <a:ext uri="{FF2B5EF4-FFF2-40B4-BE49-F238E27FC236}">
                    <a16:creationId xmlns:a16="http://schemas.microsoft.com/office/drawing/2014/main" id="{6CB8B7E5-1025-9244-B8F3-A5E796D73685}"/>
                  </a:ext>
                </a:extLst>
              </p:cNvPr>
              <p:cNvGrpSpPr>
                <a:grpSpLocks/>
              </p:cNvGrpSpPr>
              <p:nvPr/>
            </p:nvGrpSpPr>
            <p:grpSpPr bwMode="auto">
              <a:xfrm>
                <a:off x="960" y="2448"/>
                <a:ext cx="626" cy="48"/>
                <a:chOff x="1536" y="2256"/>
                <a:chExt cx="626" cy="48"/>
              </a:xfrm>
            </p:grpSpPr>
            <p:sp>
              <p:nvSpPr>
                <p:cNvPr id="74841" name="Rectangle 71">
                  <a:extLst>
                    <a:ext uri="{FF2B5EF4-FFF2-40B4-BE49-F238E27FC236}">
                      <a16:creationId xmlns:a16="http://schemas.microsoft.com/office/drawing/2014/main" id="{D5953BFB-3499-8346-96F4-3D2972A7C134}"/>
                    </a:ext>
                  </a:extLst>
                </p:cNvPr>
                <p:cNvSpPr>
                  <a:spLocks noChangeArrowheads="1"/>
                </p:cNvSpPr>
                <p:nvPr/>
              </p:nvSpPr>
              <p:spPr bwMode="auto">
                <a:xfrm>
                  <a:off x="1536" y="2256"/>
                  <a:ext cx="576" cy="48"/>
                </a:xfrm>
                <a:prstGeom prst="rect">
                  <a:avLst/>
                </a:prstGeom>
                <a:solidFill>
                  <a:schemeClr val="bg1"/>
                </a:solidFill>
                <a:ln w="3175">
                  <a:solidFill>
                    <a:schemeClr val="tx1"/>
                  </a:solidFill>
                  <a:miter lim="800000"/>
                  <a:headEnd/>
                  <a:tailEnd/>
                </a:ln>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solidFill>
                      <a:srgbClr val="000000"/>
                    </a:solidFill>
                  </a:endParaRPr>
                </a:p>
              </p:txBody>
            </p:sp>
            <p:sp>
              <p:nvSpPr>
                <p:cNvPr id="74842" name="Freeform 72">
                  <a:extLst>
                    <a:ext uri="{FF2B5EF4-FFF2-40B4-BE49-F238E27FC236}">
                      <a16:creationId xmlns:a16="http://schemas.microsoft.com/office/drawing/2014/main" id="{BA120321-652E-2C42-9506-D7EB4676E3B6}"/>
                    </a:ext>
                  </a:extLst>
                </p:cNvPr>
                <p:cNvSpPr>
                  <a:spLocks/>
                </p:cNvSpPr>
                <p:nvPr/>
              </p:nvSpPr>
              <p:spPr bwMode="auto">
                <a:xfrm>
                  <a:off x="2064" y="2256"/>
                  <a:ext cx="48" cy="48"/>
                </a:xfrm>
                <a:custGeom>
                  <a:avLst/>
                  <a:gdLst>
                    <a:gd name="T0" fmla="*/ 48 w 48"/>
                    <a:gd name="T1" fmla="*/ 1 h 96"/>
                    <a:gd name="T2" fmla="*/ 0 w 48"/>
                    <a:gd name="T3" fmla="*/ 1 h 96"/>
                    <a:gd name="T4" fmla="*/ 48 w 48"/>
                    <a:gd name="T5" fmla="*/ 0 h 96"/>
                    <a:gd name="T6" fmla="*/ 48 w 48"/>
                    <a:gd name="T7" fmla="*/ 1 h 96"/>
                    <a:gd name="T8" fmla="*/ 0 60000 65536"/>
                    <a:gd name="T9" fmla="*/ 0 60000 65536"/>
                    <a:gd name="T10" fmla="*/ 0 60000 65536"/>
                    <a:gd name="T11" fmla="*/ 0 60000 65536"/>
                    <a:gd name="T12" fmla="*/ 0 w 48"/>
                    <a:gd name="T13" fmla="*/ 0 h 96"/>
                    <a:gd name="T14" fmla="*/ 48 w 48"/>
                    <a:gd name="T15" fmla="*/ 96 h 96"/>
                  </a:gdLst>
                  <a:ahLst/>
                  <a:cxnLst>
                    <a:cxn ang="T8">
                      <a:pos x="T0" y="T1"/>
                    </a:cxn>
                    <a:cxn ang="T9">
                      <a:pos x="T2" y="T3"/>
                    </a:cxn>
                    <a:cxn ang="T10">
                      <a:pos x="T4" y="T5"/>
                    </a:cxn>
                    <a:cxn ang="T11">
                      <a:pos x="T6" y="T7"/>
                    </a:cxn>
                  </a:cxnLst>
                  <a:rect l="T12" t="T13" r="T14" b="T15"/>
                  <a:pathLst>
                    <a:path w="48" h="96">
                      <a:moveTo>
                        <a:pt x="48" y="96"/>
                      </a:moveTo>
                      <a:lnTo>
                        <a:pt x="0" y="48"/>
                      </a:lnTo>
                      <a:lnTo>
                        <a:pt x="48" y="0"/>
                      </a:lnTo>
                      <a:lnTo>
                        <a:pt x="48" y="96"/>
                      </a:lnTo>
                      <a:close/>
                    </a:path>
                  </a:pathLst>
                </a:custGeom>
                <a:solidFill>
                  <a:schemeClr val="bg1"/>
                </a:solidFill>
                <a:ln w="3175">
                  <a:solidFill>
                    <a:schemeClr val="tx1"/>
                  </a:solidFill>
                  <a:round/>
                  <a:headEnd/>
                  <a:tailEnd/>
                </a:ln>
              </p:spPr>
              <p:txBody>
                <a:bodyPr anchor="ctr">
                  <a:spAutoFit/>
                </a:bodyPr>
                <a:lstStyle/>
                <a:p>
                  <a:endParaRPr lang="en-US"/>
                </a:p>
              </p:txBody>
            </p:sp>
            <p:sp>
              <p:nvSpPr>
                <p:cNvPr id="74843" name="Line 73">
                  <a:extLst>
                    <a:ext uri="{FF2B5EF4-FFF2-40B4-BE49-F238E27FC236}">
                      <a16:creationId xmlns:a16="http://schemas.microsoft.com/office/drawing/2014/main" id="{E701E328-44A2-1045-B7E9-F866E553CB0E}"/>
                    </a:ext>
                  </a:extLst>
                </p:cNvPr>
                <p:cNvSpPr>
                  <a:spLocks noChangeShapeType="1"/>
                </p:cNvSpPr>
                <p:nvPr/>
              </p:nvSpPr>
              <p:spPr bwMode="auto">
                <a:xfrm>
                  <a:off x="2114" y="2280"/>
                  <a:ext cx="48"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grpSp>
          <p:grpSp>
            <p:nvGrpSpPr>
              <p:cNvPr id="74823" name="Group 74">
                <a:extLst>
                  <a:ext uri="{FF2B5EF4-FFF2-40B4-BE49-F238E27FC236}">
                    <a16:creationId xmlns:a16="http://schemas.microsoft.com/office/drawing/2014/main" id="{23F9771E-CA3C-AA4B-AD92-723D8D9C5048}"/>
                  </a:ext>
                </a:extLst>
              </p:cNvPr>
              <p:cNvGrpSpPr>
                <a:grpSpLocks/>
              </p:cNvGrpSpPr>
              <p:nvPr/>
            </p:nvGrpSpPr>
            <p:grpSpPr bwMode="auto">
              <a:xfrm>
                <a:off x="960" y="2688"/>
                <a:ext cx="626" cy="48"/>
                <a:chOff x="1536" y="2256"/>
                <a:chExt cx="626" cy="48"/>
              </a:xfrm>
            </p:grpSpPr>
            <p:sp>
              <p:nvSpPr>
                <p:cNvPr id="74838" name="Rectangle 75">
                  <a:extLst>
                    <a:ext uri="{FF2B5EF4-FFF2-40B4-BE49-F238E27FC236}">
                      <a16:creationId xmlns:a16="http://schemas.microsoft.com/office/drawing/2014/main" id="{E024342C-29D6-1543-95D9-1FF79A2A180F}"/>
                    </a:ext>
                  </a:extLst>
                </p:cNvPr>
                <p:cNvSpPr>
                  <a:spLocks noChangeArrowheads="1"/>
                </p:cNvSpPr>
                <p:nvPr/>
              </p:nvSpPr>
              <p:spPr bwMode="auto">
                <a:xfrm>
                  <a:off x="1536" y="2256"/>
                  <a:ext cx="576" cy="48"/>
                </a:xfrm>
                <a:prstGeom prst="rect">
                  <a:avLst/>
                </a:prstGeom>
                <a:solidFill>
                  <a:schemeClr val="bg1"/>
                </a:solidFill>
                <a:ln w="3175">
                  <a:solidFill>
                    <a:schemeClr val="tx1"/>
                  </a:solidFill>
                  <a:miter lim="800000"/>
                  <a:headEnd/>
                  <a:tailEnd/>
                </a:ln>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solidFill>
                      <a:srgbClr val="000000"/>
                    </a:solidFill>
                  </a:endParaRPr>
                </a:p>
              </p:txBody>
            </p:sp>
            <p:sp>
              <p:nvSpPr>
                <p:cNvPr id="74839" name="Freeform 76">
                  <a:extLst>
                    <a:ext uri="{FF2B5EF4-FFF2-40B4-BE49-F238E27FC236}">
                      <a16:creationId xmlns:a16="http://schemas.microsoft.com/office/drawing/2014/main" id="{A9D66E4F-9482-AD4B-BCBC-80AABDD348A5}"/>
                    </a:ext>
                  </a:extLst>
                </p:cNvPr>
                <p:cNvSpPr>
                  <a:spLocks/>
                </p:cNvSpPr>
                <p:nvPr/>
              </p:nvSpPr>
              <p:spPr bwMode="auto">
                <a:xfrm>
                  <a:off x="2064" y="2256"/>
                  <a:ext cx="48" cy="48"/>
                </a:xfrm>
                <a:custGeom>
                  <a:avLst/>
                  <a:gdLst>
                    <a:gd name="T0" fmla="*/ 48 w 48"/>
                    <a:gd name="T1" fmla="*/ 1 h 96"/>
                    <a:gd name="T2" fmla="*/ 0 w 48"/>
                    <a:gd name="T3" fmla="*/ 1 h 96"/>
                    <a:gd name="T4" fmla="*/ 48 w 48"/>
                    <a:gd name="T5" fmla="*/ 0 h 96"/>
                    <a:gd name="T6" fmla="*/ 48 w 48"/>
                    <a:gd name="T7" fmla="*/ 1 h 96"/>
                    <a:gd name="T8" fmla="*/ 0 60000 65536"/>
                    <a:gd name="T9" fmla="*/ 0 60000 65536"/>
                    <a:gd name="T10" fmla="*/ 0 60000 65536"/>
                    <a:gd name="T11" fmla="*/ 0 60000 65536"/>
                    <a:gd name="T12" fmla="*/ 0 w 48"/>
                    <a:gd name="T13" fmla="*/ 0 h 96"/>
                    <a:gd name="T14" fmla="*/ 48 w 48"/>
                    <a:gd name="T15" fmla="*/ 96 h 96"/>
                  </a:gdLst>
                  <a:ahLst/>
                  <a:cxnLst>
                    <a:cxn ang="T8">
                      <a:pos x="T0" y="T1"/>
                    </a:cxn>
                    <a:cxn ang="T9">
                      <a:pos x="T2" y="T3"/>
                    </a:cxn>
                    <a:cxn ang="T10">
                      <a:pos x="T4" y="T5"/>
                    </a:cxn>
                    <a:cxn ang="T11">
                      <a:pos x="T6" y="T7"/>
                    </a:cxn>
                  </a:cxnLst>
                  <a:rect l="T12" t="T13" r="T14" b="T15"/>
                  <a:pathLst>
                    <a:path w="48" h="96">
                      <a:moveTo>
                        <a:pt x="48" y="96"/>
                      </a:moveTo>
                      <a:lnTo>
                        <a:pt x="0" y="48"/>
                      </a:lnTo>
                      <a:lnTo>
                        <a:pt x="48" y="0"/>
                      </a:lnTo>
                      <a:lnTo>
                        <a:pt x="48" y="96"/>
                      </a:lnTo>
                      <a:close/>
                    </a:path>
                  </a:pathLst>
                </a:custGeom>
                <a:solidFill>
                  <a:schemeClr val="bg1"/>
                </a:solidFill>
                <a:ln w="3175">
                  <a:solidFill>
                    <a:schemeClr val="tx1"/>
                  </a:solidFill>
                  <a:round/>
                  <a:headEnd/>
                  <a:tailEnd/>
                </a:ln>
              </p:spPr>
              <p:txBody>
                <a:bodyPr anchor="ctr">
                  <a:spAutoFit/>
                </a:bodyPr>
                <a:lstStyle/>
                <a:p>
                  <a:endParaRPr lang="en-US"/>
                </a:p>
              </p:txBody>
            </p:sp>
            <p:sp>
              <p:nvSpPr>
                <p:cNvPr id="74840" name="Line 77">
                  <a:extLst>
                    <a:ext uri="{FF2B5EF4-FFF2-40B4-BE49-F238E27FC236}">
                      <a16:creationId xmlns:a16="http://schemas.microsoft.com/office/drawing/2014/main" id="{637F7D9D-BE07-F744-9288-3FFE070BED5A}"/>
                    </a:ext>
                  </a:extLst>
                </p:cNvPr>
                <p:cNvSpPr>
                  <a:spLocks noChangeShapeType="1"/>
                </p:cNvSpPr>
                <p:nvPr/>
              </p:nvSpPr>
              <p:spPr bwMode="auto">
                <a:xfrm>
                  <a:off x="2114" y="2280"/>
                  <a:ext cx="48"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grpSp>
          <p:sp>
            <p:nvSpPr>
              <p:cNvPr id="74824" name="Text Box 78">
                <a:extLst>
                  <a:ext uri="{FF2B5EF4-FFF2-40B4-BE49-F238E27FC236}">
                    <a16:creationId xmlns:a16="http://schemas.microsoft.com/office/drawing/2014/main" id="{AAC9A3D1-EA65-5843-B4E3-F90A14C17D99}"/>
                  </a:ext>
                </a:extLst>
              </p:cNvPr>
              <p:cNvSpPr txBox="1">
                <a:spLocks noChangeArrowheads="1"/>
              </p:cNvSpPr>
              <p:nvPr/>
            </p:nvSpPr>
            <p:spPr bwMode="auto">
              <a:xfrm>
                <a:off x="1055" y="2698"/>
                <a:ext cx="36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ko-KR" sz="1400">
                    <a:solidFill>
                      <a:srgbClr val="000000"/>
                    </a:solidFill>
                    <a:latin typeface="Verdana" panose="020B0604030504040204" pitchFamily="34" charset="0"/>
                    <a:ea typeface="굴림" panose="020B0600000101010101" pitchFamily="34" charset="-127"/>
                  </a:rPr>
                  <a:t>C[5]</a:t>
                </a:r>
              </a:p>
            </p:txBody>
          </p:sp>
          <p:sp>
            <p:nvSpPr>
              <p:cNvPr id="74825" name="Text Box 79">
                <a:extLst>
                  <a:ext uri="{FF2B5EF4-FFF2-40B4-BE49-F238E27FC236}">
                    <a16:creationId xmlns:a16="http://schemas.microsoft.com/office/drawing/2014/main" id="{EAEAAE9C-6D40-B443-ABF4-B216D5D62353}"/>
                  </a:ext>
                </a:extLst>
              </p:cNvPr>
              <p:cNvSpPr txBox="1">
                <a:spLocks noChangeArrowheads="1"/>
              </p:cNvSpPr>
              <p:nvPr/>
            </p:nvSpPr>
            <p:spPr bwMode="auto">
              <a:xfrm>
                <a:off x="1055" y="2458"/>
                <a:ext cx="36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ko-KR" sz="1400">
                    <a:solidFill>
                      <a:srgbClr val="000000"/>
                    </a:solidFill>
                    <a:latin typeface="Verdana" panose="020B0604030504040204" pitchFamily="34" charset="0"/>
                    <a:ea typeface="굴림" panose="020B0600000101010101" pitchFamily="34" charset="-127"/>
                  </a:rPr>
                  <a:t>C[9]</a:t>
                </a:r>
              </a:p>
            </p:txBody>
          </p:sp>
          <p:sp>
            <p:nvSpPr>
              <p:cNvPr id="74826" name="Text Box 80">
                <a:extLst>
                  <a:ext uri="{FF2B5EF4-FFF2-40B4-BE49-F238E27FC236}">
                    <a16:creationId xmlns:a16="http://schemas.microsoft.com/office/drawing/2014/main" id="{FFB54CF2-36FE-6E46-AC1C-659AB5DA4EF3}"/>
                  </a:ext>
                </a:extLst>
              </p:cNvPr>
              <p:cNvSpPr txBox="1">
                <a:spLocks noChangeArrowheads="1"/>
              </p:cNvSpPr>
              <p:nvPr/>
            </p:nvSpPr>
            <p:spPr bwMode="auto">
              <a:xfrm>
                <a:off x="1055" y="3178"/>
                <a:ext cx="36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ko-KR" sz="1400">
                    <a:solidFill>
                      <a:srgbClr val="000000"/>
                    </a:solidFill>
                    <a:latin typeface="Verdana" panose="020B0604030504040204" pitchFamily="34" charset="0"/>
                    <a:ea typeface="굴림" panose="020B0600000101010101" pitchFamily="34" charset="-127"/>
                  </a:rPr>
                  <a:t>C[1]</a:t>
                </a:r>
              </a:p>
            </p:txBody>
          </p:sp>
          <p:sp>
            <p:nvSpPr>
              <p:cNvPr id="74827" name="Line 81">
                <a:extLst>
                  <a:ext uri="{FF2B5EF4-FFF2-40B4-BE49-F238E27FC236}">
                    <a16:creationId xmlns:a16="http://schemas.microsoft.com/office/drawing/2014/main" id="{A67E2FC2-31FF-C946-A43C-36D8C9D53FB8}"/>
                  </a:ext>
                </a:extLst>
              </p:cNvPr>
              <p:cNvSpPr>
                <a:spLocks noChangeShapeType="1"/>
              </p:cNvSpPr>
              <p:nvPr/>
            </p:nvSpPr>
            <p:spPr bwMode="auto">
              <a:xfrm>
                <a:off x="1248" y="3024"/>
                <a:ext cx="0" cy="144"/>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US"/>
              </a:p>
            </p:txBody>
          </p:sp>
          <p:sp>
            <p:nvSpPr>
              <p:cNvPr id="74828" name="Line 82">
                <a:extLst>
                  <a:ext uri="{FF2B5EF4-FFF2-40B4-BE49-F238E27FC236}">
                    <a16:creationId xmlns:a16="http://schemas.microsoft.com/office/drawing/2014/main" id="{CC85917B-DD22-224E-ADFA-E882C9F9FB7E}"/>
                  </a:ext>
                </a:extLst>
              </p:cNvPr>
              <p:cNvSpPr>
                <a:spLocks noChangeShapeType="1"/>
              </p:cNvSpPr>
              <p:nvPr/>
            </p:nvSpPr>
            <p:spPr bwMode="auto">
              <a:xfrm>
                <a:off x="1440" y="2208"/>
                <a:ext cx="0" cy="144"/>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US"/>
              </a:p>
            </p:txBody>
          </p:sp>
          <p:sp>
            <p:nvSpPr>
              <p:cNvPr id="74829" name="Line 83">
                <a:extLst>
                  <a:ext uri="{FF2B5EF4-FFF2-40B4-BE49-F238E27FC236}">
                    <a16:creationId xmlns:a16="http://schemas.microsoft.com/office/drawing/2014/main" id="{37B8DEE5-2F1D-C849-8814-CD0C037A5FE1}"/>
                  </a:ext>
                </a:extLst>
              </p:cNvPr>
              <p:cNvSpPr>
                <a:spLocks noChangeShapeType="1"/>
              </p:cNvSpPr>
              <p:nvPr/>
            </p:nvSpPr>
            <p:spPr bwMode="auto">
              <a:xfrm>
                <a:off x="1056" y="2208"/>
                <a:ext cx="0" cy="144"/>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US"/>
              </a:p>
            </p:txBody>
          </p:sp>
          <p:sp>
            <p:nvSpPr>
              <p:cNvPr id="74830" name="Text Box 84">
                <a:extLst>
                  <a:ext uri="{FF2B5EF4-FFF2-40B4-BE49-F238E27FC236}">
                    <a16:creationId xmlns:a16="http://schemas.microsoft.com/office/drawing/2014/main" id="{434F0FB1-E9D5-2E40-9FC2-A6078B750165}"/>
                  </a:ext>
                </a:extLst>
              </p:cNvPr>
              <p:cNvSpPr txBox="1">
                <a:spLocks noChangeArrowheads="1"/>
              </p:cNvSpPr>
              <p:nvPr/>
            </p:nvSpPr>
            <p:spPr bwMode="auto">
              <a:xfrm>
                <a:off x="780" y="1978"/>
                <a:ext cx="43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ko-KR" sz="1400">
                    <a:solidFill>
                      <a:srgbClr val="000000"/>
                    </a:solidFill>
                    <a:latin typeface="Verdana" panose="020B0604030504040204" pitchFamily="34" charset="0"/>
                    <a:ea typeface="굴림" panose="020B0600000101010101" pitchFamily="34" charset="-127"/>
                  </a:rPr>
                  <a:t>A[13]</a:t>
                </a:r>
              </a:p>
            </p:txBody>
          </p:sp>
          <p:sp>
            <p:nvSpPr>
              <p:cNvPr id="74831" name="Text Box 85">
                <a:extLst>
                  <a:ext uri="{FF2B5EF4-FFF2-40B4-BE49-F238E27FC236}">
                    <a16:creationId xmlns:a16="http://schemas.microsoft.com/office/drawing/2014/main" id="{D1875F39-7AD9-B849-828B-737185DA362A}"/>
                  </a:ext>
                </a:extLst>
              </p:cNvPr>
              <p:cNvSpPr txBox="1">
                <a:spLocks noChangeArrowheads="1"/>
              </p:cNvSpPr>
              <p:nvPr/>
            </p:nvSpPr>
            <p:spPr bwMode="auto">
              <a:xfrm>
                <a:off x="1212" y="1978"/>
                <a:ext cx="43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ko-KR" sz="1400">
                    <a:solidFill>
                      <a:srgbClr val="000000"/>
                    </a:solidFill>
                    <a:latin typeface="Verdana" panose="020B0604030504040204" pitchFamily="34" charset="0"/>
                    <a:ea typeface="굴림" panose="020B0600000101010101" pitchFamily="34" charset="-127"/>
                  </a:rPr>
                  <a:t>B[13]</a:t>
                </a:r>
              </a:p>
            </p:txBody>
          </p:sp>
          <p:sp>
            <p:nvSpPr>
              <p:cNvPr id="74832" name="Text Box 86">
                <a:extLst>
                  <a:ext uri="{FF2B5EF4-FFF2-40B4-BE49-F238E27FC236}">
                    <a16:creationId xmlns:a16="http://schemas.microsoft.com/office/drawing/2014/main" id="{3C6C657A-FC35-3A4C-88BA-7F824F8A39B5}"/>
                  </a:ext>
                </a:extLst>
              </p:cNvPr>
              <p:cNvSpPr txBox="1">
                <a:spLocks noChangeArrowheads="1"/>
              </p:cNvSpPr>
              <p:nvPr/>
            </p:nvSpPr>
            <p:spPr bwMode="auto">
              <a:xfrm>
                <a:off x="780" y="1786"/>
                <a:ext cx="43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ko-KR" sz="1400">
                    <a:solidFill>
                      <a:srgbClr val="000000"/>
                    </a:solidFill>
                    <a:latin typeface="Verdana" panose="020B0604030504040204" pitchFamily="34" charset="0"/>
                    <a:ea typeface="굴림" panose="020B0600000101010101" pitchFamily="34" charset="-127"/>
                  </a:rPr>
                  <a:t>A[17]</a:t>
                </a:r>
              </a:p>
            </p:txBody>
          </p:sp>
          <p:sp>
            <p:nvSpPr>
              <p:cNvPr id="74833" name="Text Box 87">
                <a:extLst>
                  <a:ext uri="{FF2B5EF4-FFF2-40B4-BE49-F238E27FC236}">
                    <a16:creationId xmlns:a16="http://schemas.microsoft.com/office/drawing/2014/main" id="{386EF3C4-C47F-6D4E-8DBD-C372D023F256}"/>
                  </a:ext>
                </a:extLst>
              </p:cNvPr>
              <p:cNvSpPr txBox="1">
                <a:spLocks noChangeArrowheads="1"/>
              </p:cNvSpPr>
              <p:nvPr/>
            </p:nvSpPr>
            <p:spPr bwMode="auto">
              <a:xfrm>
                <a:off x="1212" y="1786"/>
                <a:ext cx="43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ko-KR" sz="1400">
                    <a:solidFill>
                      <a:srgbClr val="000000"/>
                    </a:solidFill>
                    <a:latin typeface="Verdana" panose="020B0604030504040204" pitchFamily="34" charset="0"/>
                    <a:ea typeface="굴림" panose="020B0600000101010101" pitchFamily="34" charset="-127"/>
                  </a:rPr>
                  <a:t>B[17]</a:t>
                </a:r>
              </a:p>
            </p:txBody>
          </p:sp>
          <p:sp>
            <p:nvSpPr>
              <p:cNvPr id="74834" name="Text Box 88">
                <a:extLst>
                  <a:ext uri="{FF2B5EF4-FFF2-40B4-BE49-F238E27FC236}">
                    <a16:creationId xmlns:a16="http://schemas.microsoft.com/office/drawing/2014/main" id="{89158DD7-E693-3944-B308-7D92B14B9271}"/>
                  </a:ext>
                </a:extLst>
              </p:cNvPr>
              <p:cNvSpPr txBox="1">
                <a:spLocks noChangeArrowheads="1"/>
              </p:cNvSpPr>
              <p:nvPr/>
            </p:nvSpPr>
            <p:spPr bwMode="auto">
              <a:xfrm>
                <a:off x="780" y="1594"/>
                <a:ext cx="43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ko-KR" sz="1400">
                    <a:solidFill>
                      <a:srgbClr val="000000"/>
                    </a:solidFill>
                    <a:latin typeface="Verdana" panose="020B0604030504040204" pitchFamily="34" charset="0"/>
                    <a:ea typeface="굴림" panose="020B0600000101010101" pitchFamily="34" charset="-127"/>
                  </a:rPr>
                  <a:t>A[21]</a:t>
                </a:r>
              </a:p>
            </p:txBody>
          </p:sp>
          <p:sp>
            <p:nvSpPr>
              <p:cNvPr id="74835" name="Text Box 89">
                <a:extLst>
                  <a:ext uri="{FF2B5EF4-FFF2-40B4-BE49-F238E27FC236}">
                    <a16:creationId xmlns:a16="http://schemas.microsoft.com/office/drawing/2014/main" id="{5C32EF01-149D-A14F-8EBF-7A60788D4147}"/>
                  </a:ext>
                </a:extLst>
              </p:cNvPr>
              <p:cNvSpPr txBox="1">
                <a:spLocks noChangeArrowheads="1"/>
              </p:cNvSpPr>
              <p:nvPr/>
            </p:nvSpPr>
            <p:spPr bwMode="auto">
              <a:xfrm>
                <a:off x="1212" y="1594"/>
                <a:ext cx="43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ko-KR" sz="1400">
                    <a:solidFill>
                      <a:srgbClr val="000000"/>
                    </a:solidFill>
                    <a:latin typeface="Verdana" panose="020B0604030504040204" pitchFamily="34" charset="0"/>
                    <a:ea typeface="굴림" panose="020B0600000101010101" pitchFamily="34" charset="-127"/>
                  </a:rPr>
                  <a:t>B[21]</a:t>
                </a:r>
              </a:p>
            </p:txBody>
          </p:sp>
          <p:sp>
            <p:nvSpPr>
              <p:cNvPr id="74836" name="Text Box 90">
                <a:extLst>
                  <a:ext uri="{FF2B5EF4-FFF2-40B4-BE49-F238E27FC236}">
                    <a16:creationId xmlns:a16="http://schemas.microsoft.com/office/drawing/2014/main" id="{144E010F-6F93-CE49-B7B6-F0531266A91E}"/>
                  </a:ext>
                </a:extLst>
              </p:cNvPr>
              <p:cNvSpPr txBox="1">
                <a:spLocks noChangeArrowheads="1"/>
              </p:cNvSpPr>
              <p:nvPr/>
            </p:nvSpPr>
            <p:spPr bwMode="auto">
              <a:xfrm>
                <a:off x="780" y="1402"/>
                <a:ext cx="43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ko-KR" sz="1400">
                    <a:solidFill>
                      <a:srgbClr val="000000"/>
                    </a:solidFill>
                    <a:latin typeface="Verdana" panose="020B0604030504040204" pitchFamily="34" charset="0"/>
                    <a:ea typeface="굴림" panose="020B0600000101010101" pitchFamily="34" charset="-127"/>
                  </a:rPr>
                  <a:t>A[25]</a:t>
                </a:r>
              </a:p>
            </p:txBody>
          </p:sp>
          <p:sp>
            <p:nvSpPr>
              <p:cNvPr id="74837" name="Text Box 91">
                <a:extLst>
                  <a:ext uri="{FF2B5EF4-FFF2-40B4-BE49-F238E27FC236}">
                    <a16:creationId xmlns:a16="http://schemas.microsoft.com/office/drawing/2014/main" id="{E45BA666-89D7-364C-8E75-A48910AD7600}"/>
                  </a:ext>
                </a:extLst>
              </p:cNvPr>
              <p:cNvSpPr txBox="1">
                <a:spLocks noChangeArrowheads="1"/>
              </p:cNvSpPr>
              <p:nvPr/>
            </p:nvSpPr>
            <p:spPr bwMode="auto">
              <a:xfrm>
                <a:off x="1212" y="1402"/>
                <a:ext cx="43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ko-KR" sz="1400">
                    <a:solidFill>
                      <a:srgbClr val="000000"/>
                    </a:solidFill>
                    <a:latin typeface="Verdana" panose="020B0604030504040204" pitchFamily="34" charset="0"/>
                    <a:ea typeface="굴림" panose="020B0600000101010101" pitchFamily="34" charset="-127"/>
                  </a:rPr>
                  <a:t>B[25]</a:t>
                </a:r>
              </a:p>
            </p:txBody>
          </p:sp>
        </p:grpSp>
        <p:grpSp>
          <p:nvGrpSpPr>
            <p:cNvPr id="74762" name="Group 92">
              <a:extLst>
                <a:ext uri="{FF2B5EF4-FFF2-40B4-BE49-F238E27FC236}">
                  <a16:creationId xmlns:a16="http://schemas.microsoft.com/office/drawing/2014/main" id="{9CD0065F-AF18-CD49-AADE-3D3AFAABD29C}"/>
                </a:ext>
              </a:extLst>
            </p:cNvPr>
            <p:cNvGrpSpPr>
              <a:grpSpLocks/>
            </p:cNvGrpSpPr>
            <p:nvPr/>
          </p:nvGrpSpPr>
          <p:grpSpPr bwMode="auto">
            <a:xfrm>
              <a:off x="3695" y="1882"/>
              <a:ext cx="869" cy="1968"/>
              <a:chOff x="780" y="1402"/>
              <a:chExt cx="869" cy="1968"/>
            </a:xfrm>
          </p:grpSpPr>
          <p:sp>
            <p:nvSpPr>
              <p:cNvPr id="74793" name="Freeform 93">
                <a:extLst>
                  <a:ext uri="{FF2B5EF4-FFF2-40B4-BE49-F238E27FC236}">
                    <a16:creationId xmlns:a16="http://schemas.microsoft.com/office/drawing/2014/main" id="{CD9D4390-E3C8-8A49-9AF8-3AF15E11A8FB}"/>
                  </a:ext>
                </a:extLst>
              </p:cNvPr>
              <p:cNvSpPr>
                <a:spLocks/>
              </p:cNvSpPr>
              <p:nvPr/>
            </p:nvSpPr>
            <p:spPr bwMode="auto">
              <a:xfrm>
                <a:off x="960" y="2352"/>
                <a:ext cx="576" cy="672"/>
              </a:xfrm>
              <a:custGeom>
                <a:avLst/>
                <a:gdLst>
                  <a:gd name="T0" fmla="*/ 0 w 576"/>
                  <a:gd name="T1" fmla="*/ 0 h 672"/>
                  <a:gd name="T2" fmla="*/ 144 w 576"/>
                  <a:gd name="T3" fmla="*/ 672 h 672"/>
                  <a:gd name="T4" fmla="*/ 450 w 576"/>
                  <a:gd name="T5" fmla="*/ 672 h 672"/>
                  <a:gd name="T6" fmla="*/ 576 w 576"/>
                  <a:gd name="T7" fmla="*/ 0 h 672"/>
                  <a:gd name="T8" fmla="*/ 336 w 576"/>
                  <a:gd name="T9" fmla="*/ 0 h 672"/>
                  <a:gd name="T10" fmla="*/ 288 w 576"/>
                  <a:gd name="T11" fmla="*/ 96 h 672"/>
                  <a:gd name="T12" fmla="*/ 240 w 576"/>
                  <a:gd name="T13" fmla="*/ 0 h 672"/>
                  <a:gd name="T14" fmla="*/ 0 w 576"/>
                  <a:gd name="T15" fmla="*/ 0 h 672"/>
                  <a:gd name="T16" fmla="*/ 0 60000 65536"/>
                  <a:gd name="T17" fmla="*/ 0 60000 65536"/>
                  <a:gd name="T18" fmla="*/ 0 60000 65536"/>
                  <a:gd name="T19" fmla="*/ 0 60000 65536"/>
                  <a:gd name="T20" fmla="*/ 0 60000 65536"/>
                  <a:gd name="T21" fmla="*/ 0 60000 65536"/>
                  <a:gd name="T22" fmla="*/ 0 60000 65536"/>
                  <a:gd name="T23" fmla="*/ 0 60000 65536"/>
                  <a:gd name="T24" fmla="*/ 0 w 576"/>
                  <a:gd name="T25" fmla="*/ 0 h 672"/>
                  <a:gd name="T26" fmla="*/ 576 w 576"/>
                  <a:gd name="T27" fmla="*/ 672 h 67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76" h="672">
                    <a:moveTo>
                      <a:pt x="0" y="0"/>
                    </a:moveTo>
                    <a:lnTo>
                      <a:pt x="144" y="672"/>
                    </a:lnTo>
                    <a:lnTo>
                      <a:pt x="450" y="672"/>
                    </a:lnTo>
                    <a:lnTo>
                      <a:pt x="576" y="0"/>
                    </a:lnTo>
                    <a:lnTo>
                      <a:pt x="336" y="0"/>
                    </a:lnTo>
                    <a:lnTo>
                      <a:pt x="288" y="96"/>
                    </a:lnTo>
                    <a:lnTo>
                      <a:pt x="240" y="0"/>
                    </a:lnTo>
                    <a:lnTo>
                      <a:pt x="0" y="0"/>
                    </a:lnTo>
                    <a:close/>
                  </a:path>
                </a:pathLst>
              </a:custGeom>
              <a:noFill/>
              <a:ln w="31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grpSp>
            <p:nvGrpSpPr>
              <p:cNvPr id="74794" name="Group 94">
                <a:extLst>
                  <a:ext uri="{FF2B5EF4-FFF2-40B4-BE49-F238E27FC236}">
                    <a16:creationId xmlns:a16="http://schemas.microsoft.com/office/drawing/2014/main" id="{ECB6919E-6FBC-3C41-816A-4D311377F866}"/>
                  </a:ext>
                </a:extLst>
              </p:cNvPr>
              <p:cNvGrpSpPr>
                <a:grpSpLocks/>
              </p:cNvGrpSpPr>
              <p:nvPr/>
            </p:nvGrpSpPr>
            <p:grpSpPr bwMode="auto">
              <a:xfrm>
                <a:off x="960" y="2928"/>
                <a:ext cx="626" cy="48"/>
                <a:chOff x="1536" y="2256"/>
                <a:chExt cx="626" cy="48"/>
              </a:xfrm>
            </p:grpSpPr>
            <p:sp>
              <p:nvSpPr>
                <p:cNvPr id="74817" name="Rectangle 95">
                  <a:extLst>
                    <a:ext uri="{FF2B5EF4-FFF2-40B4-BE49-F238E27FC236}">
                      <a16:creationId xmlns:a16="http://schemas.microsoft.com/office/drawing/2014/main" id="{5C025DB8-CFC0-7F4B-852C-C1AE92C8E3AF}"/>
                    </a:ext>
                  </a:extLst>
                </p:cNvPr>
                <p:cNvSpPr>
                  <a:spLocks noChangeArrowheads="1"/>
                </p:cNvSpPr>
                <p:nvPr/>
              </p:nvSpPr>
              <p:spPr bwMode="auto">
                <a:xfrm>
                  <a:off x="1536" y="2256"/>
                  <a:ext cx="576" cy="48"/>
                </a:xfrm>
                <a:prstGeom prst="rect">
                  <a:avLst/>
                </a:prstGeom>
                <a:solidFill>
                  <a:schemeClr val="bg1"/>
                </a:solidFill>
                <a:ln w="3175">
                  <a:solidFill>
                    <a:schemeClr val="tx1"/>
                  </a:solidFill>
                  <a:miter lim="800000"/>
                  <a:headEnd/>
                  <a:tailEnd/>
                </a:ln>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solidFill>
                      <a:srgbClr val="000000"/>
                    </a:solidFill>
                  </a:endParaRPr>
                </a:p>
              </p:txBody>
            </p:sp>
            <p:sp>
              <p:nvSpPr>
                <p:cNvPr id="74818" name="Freeform 96">
                  <a:extLst>
                    <a:ext uri="{FF2B5EF4-FFF2-40B4-BE49-F238E27FC236}">
                      <a16:creationId xmlns:a16="http://schemas.microsoft.com/office/drawing/2014/main" id="{9BF298A6-29C3-604E-8DE2-5EC9C6AB676B}"/>
                    </a:ext>
                  </a:extLst>
                </p:cNvPr>
                <p:cNvSpPr>
                  <a:spLocks/>
                </p:cNvSpPr>
                <p:nvPr/>
              </p:nvSpPr>
              <p:spPr bwMode="auto">
                <a:xfrm>
                  <a:off x="2064" y="2256"/>
                  <a:ext cx="48" cy="48"/>
                </a:xfrm>
                <a:custGeom>
                  <a:avLst/>
                  <a:gdLst>
                    <a:gd name="T0" fmla="*/ 48 w 48"/>
                    <a:gd name="T1" fmla="*/ 1 h 96"/>
                    <a:gd name="T2" fmla="*/ 0 w 48"/>
                    <a:gd name="T3" fmla="*/ 1 h 96"/>
                    <a:gd name="T4" fmla="*/ 48 w 48"/>
                    <a:gd name="T5" fmla="*/ 0 h 96"/>
                    <a:gd name="T6" fmla="*/ 48 w 48"/>
                    <a:gd name="T7" fmla="*/ 1 h 96"/>
                    <a:gd name="T8" fmla="*/ 0 60000 65536"/>
                    <a:gd name="T9" fmla="*/ 0 60000 65536"/>
                    <a:gd name="T10" fmla="*/ 0 60000 65536"/>
                    <a:gd name="T11" fmla="*/ 0 60000 65536"/>
                    <a:gd name="T12" fmla="*/ 0 w 48"/>
                    <a:gd name="T13" fmla="*/ 0 h 96"/>
                    <a:gd name="T14" fmla="*/ 48 w 48"/>
                    <a:gd name="T15" fmla="*/ 96 h 96"/>
                  </a:gdLst>
                  <a:ahLst/>
                  <a:cxnLst>
                    <a:cxn ang="T8">
                      <a:pos x="T0" y="T1"/>
                    </a:cxn>
                    <a:cxn ang="T9">
                      <a:pos x="T2" y="T3"/>
                    </a:cxn>
                    <a:cxn ang="T10">
                      <a:pos x="T4" y="T5"/>
                    </a:cxn>
                    <a:cxn ang="T11">
                      <a:pos x="T6" y="T7"/>
                    </a:cxn>
                  </a:cxnLst>
                  <a:rect l="T12" t="T13" r="T14" b="T15"/>
                  <a:pathLst>
                    <a:path w="48" h="96">
                      <a:moveTo>
                        <a:pt x="48" y="96"/>
                      </a:moveTo>
                      <a:lnTo>
                        <a:pt x="0" y="48"/>
                      </a:lnTo>
                      <a:lnTo>
                        <a:pt x="48" y="0"/>
                      </a:lnTo>
                      <a:lnTo>
                        <a:pt x="48" y="96"/>
                      </a:lnTo>
                      <a:close/>
                    </a:path>
                  </a:pathLst>
                </a:custGeom>
                <a:solidFill>
                  <a:schemeClr val="bg1"/>
                </a:solidFill>
                <a:ln w="3175">
                  <a:solidFill>
                    <a:schemeClr val="tx1"/>
                  </a:solidFill>
                  <a:round/>
                  <a:headEnd/>
                  <a:tailEnd/>
                </a:ln>
              </p:spPr>
              <p:txBody>
                <a:bodyPr anchor="ctr">
                  <a:spAutoFit/>
                </a:bodyPr>
                <a:lstStyle/>
                <a:p>
                  <a:endParaRPr lang="en-US"/>
                </a:p>
              </p:txBody>
            </p:sp>
            <p:sp>
              <p:nvSpPr>
                <p:cNvPr id="74819" name="Line 97">
                  <a:extLst>
                    <a:ext uri="{FF2B5EF4-FFF2-40B4-BE49-F238E27FC236}">
                      <a16:creationId xmlns:a16="http://schemas.microsoft.com/office/drawing/2014/main" id="{616AEAF9-471C-2C49-9310-C6796A4AAD49}"/>
                    </a:ext>
                  </a:extLst>
                </p:cNvPr>
                <p:cNvSpPr>
                  <a:spLocks noChangeShapeType="1"/>
                </p:cNvSpPr>
                <p:nvPr/>
              </p:nvSpPr>
              <p:spPr bwMode="auto">
                <a:xfrm>
                  <a:off x="2114" y="2280"/>
                  <a:ext cx="48"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grpSp>
          <p:grpSp>
            <p:nvGrpSpPr>
              <p:cNvPr id="74795" name="Group 98">
                <a:extLst>
                  <a:ext uri="{FF2B5EF4-FFF2-40B4-BE49-F238E27FC236}">
                    <a16:creationId xmlns:a16="http://schemas.microsoft.com/office/drawing/2014/main" id="{B98890CF-09B4-CC4B-9705-5CEB588BA899}"/>
                  </a:ext>
                </a:extLst>
              </p:cNvPr>
              <p:cNvGrpSpPr>
                <a:grpSpLocks/>
              </p:cNvGrpSpPr>
              <p:nvPr/>
            </p:nvGrpSpPr>
            <p:grpSpPr bwMode="auto">
              <a:xfrm>
                <a:off x="960" y="2448"/>
                <a:ext cx="626" cy="48"/>
                <a:chOff x="1536" y="2256"/>
                <a:chExt cx="626" cy="48"/>
              </a:xfrm>
            </p:grpSpPr>
            <p:sp>
              <p:nvSpPr>
                <p:cNvPr id="74814" name="Rectangle 99">
                  <a:extLst>
                    <a:ext uri="{FF2B5EF4-FFF2-40B4-BE49-F238E27FC236}">
                      <a16:creationId xmlns:a16="http://schemas.microsoft.com/office/drawing/2014/main" id="{26E67A31-7223-F647-9406-0B99243C75CC}"/>
                    </a:ext>
                  </a:extLst>
                </p:cNvPr>
                <p:cNvSpPr>
                  <a:spLocks noChangeArrowheads="1"/>
                </p:cNvSpPr>
                <p:nvPr/>
              </p:nvSpPr>
              <p:spPr bwMode="auto">
                <a:xfrm>
                  <a:off x="1536" y="2256"/>
                  <a:ext cx="576" cy="48"/>
                </a:xfrm>
                <a:prstGeom prst="rect">
                  <a:avLst/>
                </a:prstGeom>
                <a:solidFill>
                  <a:schemeClr val="bg1"/>
                </a:solidFill>
                <a:ln w="3175">
                  <a:solidFill>
                    <a:schemeClr val="tx1"/>
                  </a:solidFill>
                  <a:miter lim="800000"/>
                  <a:headEnd/>
                  <a:tailEnd/>
                </a:ln>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solidFill>
                      <a:srgbClr val="000000"/>
                    </a:solidFill>
                  </a:endParaRPr>
                </a:p>
              </p:txBody>
            </p:sp>
            <p:sp>
              <p:nvSpPr>
                <p:cNvPr id="74815" name="Freeform 100">
                  <a:extLst>
                    <a:ext uri="{FF2B5EF4-FFF2-40B4-BE49-F238E27FC236}">
                      <a16:creationId xmlns:a16="http://schemas.microsoft.com/office/drawing/2014/main" id="{F8DB6709-9CFA-5545-8099-738811E52824}"/>
                    </a:ext>
                  </a:extLst>
                </p:cNvPr>
                <p:cNvSpPr>
                  <a:spLocks/>
                </p:cNvSpPr>
                <p:nvPr/>
              </p:nvSpPr>
              <p:spPr bwMode="auto">
                <a:xfrm>
                  <a:off x="2064" y="2256"/>
                  <a:ext cx="48" cy="48"/>
                </a:xfrm>
                <a:custGeom>
                  <a:avLst/>
                  <a:gdLst>
                    <a:gd name="T0" fmla="*/ 48 w 48"/>
                    <a:gd name="T1" fmla="*/ 1 h 96"/>
                    <a:gd name="T2" fmla="*/ 0 w 48"/>
                    <a:gd name="T3" fmla="*/ 1 h 96"/>
                    <a:gd name="T4" fmla="*/ 48 w 48"/>
                    <a:gd name="T5" fmla="*/ 0 h 96"/>
                    <a:gd name="T6" fmla="*/ 48 w 48"/>
                    <a:gd name="T7" fmla="*/ 1 h 96"/>
                    <a:gd name="T8" fmla="*/ 0 60000 65536"/>
                    <a:gd name="T9" fmla="*/ 0 60000 65536"/>
                    <a:gd name="T10" fmla="*/ 0 60000 65536"/>
                    <a:gd name="T11" fmla="*/ 0 60000 65536"/>
                    <a:gd name="T12" fmla="*/ 0 w 48"/>
                    <a:gd name="T13" fmla="*/ 0 h 96"/>
                    <a:gd name="T14" fmla="*/ 48 w 48"/>
                    <a:gd name="T15" fmla="*/ 96 h 96"/>
                  </a:gdLst>
                  <a:ahLst/>
                  <a:cxnLst>
                    <a:cxn ang="T8">
                      <a:pos x="T0" y="T1"/>
                    </a:cxn>
                    <a:cxn ang="T9">
                      <a:pos x="T2" y="T3"/>
                    </a:cxn>
                    <a:cxn ang="T10">
                      <a:pos x="T4" y="T5"/>
                    </a:cxn>
                    <a:cxn ang="T11">
                      <a:pos x="T6" y="T7"/>
                    </a:cxn>
                  </a:cxnLst>
                  <a:rect l="T12" t="T13" r="T14" b="T15"/>
                  <a:pathLst>
                    <a:path w="48" h="96">
                      <a:moveTo>
                        <a:pt x="48" y="96"/>
                      </a:moveTo>
                      <a:lnTo>
                        <a:pt x="0" y="48"/>
                      </a:lnTo>
                      <a:lnTo>
                        <a:pt x="48" y="0"/>
                      </a:lnTo>
                      <a:lnTo>
                        <a:pt x="48" y="96"/>
                      </a:lnTo>
                      <a:close/>
                    </a:path>
                  </a:pathLst>
                </a:custGeom>
                <a:solidFill>
                  <a:schemeClr val="bg1"/>
                </a:solidFill>
                <a:ln w="3175">
                  <a:solidFill>
                    <a:schemeClr val="tx1"/>
                  </a:solidFill>
                  <a:round/>
                  <a:headEnd/>
                  <a:tailEnd/>
                </a:ln>
              </p:spPr>
              <p:txBody>
                <a:bodyPr anchor="ctr">
                  <a:spAutoFit/>
                </a:bodyPr>
                <a:lstStyle/>
                <a:p>
                  <a:endParaRPr lang="en-US"/>
                </a:p>
              </p:txBody>
            </p:sp>
            <p:sp>
              <p:nvSpPr>
                <p:cNvPr id="74816" name="Line 101">
                  <a:extLst>
                    <a:ext uri="{FF2B5EF4-FFF2-40B4-BE49-F238E27FC236}">
                      <a16:creationId xmlns:a16="http://schemas.microsoft.com/office/drawing/2014/main" id="{63AE26F4-6061-A443-B123-782B93D55876}"/>
                    </a:ext>
                  </a:extLst>
                </p:cNvPr>
                <p:cNvSpPr>
                  <a:spLocks noChangeShapeType="1"/>
                </p:cNvSpPr>
                <p:nvPr/>
              </p:nvSpPr>
              <p:spPr bwMode="auto">
                <a:xfrm>
                  <a:off x="2114" y="2280"/>
                  <a:ext cx="48"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grpSp>
          <p:grpSp>
            <p:nvGrpSpPr>
              <p:cNvPr id="74796" name="Group 102">
                <a:extLst>
                  <a:ext uri="{FF2B5EF4-FFF2-40B4-BE49-F238E27FC236}">
                    <a16:creationId xmlns:a16="http://schemas.microsoft.com/office/drawing/2014/main" id="{A15367B9-B422-9C42-BAB8-C214DAFE89A8}"/>
                  </a:ext>
                </a:extLst>
              </p:cNvPr>
              <p:cNvGrpSpPr>
                <a:grpSpLocks/>
              </p:cNvGrpSpPr>
              <p:nvPr/>
            </p:nvGrpSpPr>
            <p:grpSpPr bwMode="auto">
              <a:xfrm>
                <a:off x="960" y="2688"/>
                <a:ext cx="626" cy="48"/>
                <a:chOff x="1536" y="2256"/>
                <a:chExt cx="626" cy="48"/>
              </a:xfrm>
            </p:grpSpPr>
            <p:sp>
              <p:nvSpPr>
                <p:cNvPr id="74811" name="Rectangle 103">
                  <a:extLst>
                    <a:ext uri="{FF2B5EF4-FFF2-40B4-BE49-F238E27FC236}">
                      <a16:creationId xmlns:a16="http://schemas.microsoft.com/office/drawing/2014/main" id="{981FE147-BFB8-8F44-B565-7213DDCB3C69}"/>
                    </a:ext>
                  </a:extLst>
                </p:cNvPr>
                <p:cNvSpPr>
                  <a:spLocks noChangeArrowheads="1"/>
                </p:cNvSpPr>
                <p:nvPr/>
              </p:nvSpPr>
              <p:spPr bwMode="auto">
                <a:xfrm>
                  <a:off x="1536" y="2256"/>
                  <a:ext cx="576" cy="48"/>
                </a:xfrm>
                <a:prstGeom prst="rect">
                  <a:avLst/>
                </a:prstGeom>
                <a:solidFill>
                  <a:schemeClr val="bg1"/>
                </a:solidFill>
                <a:ln w="3175">
                  <a:solidFill>
                    <a:schemeClr val="tx1"/>
                  </a:solidFill>
                  <a:miter lim="800000"/>
                  <a:headEnd/>
                  <a:tailEnd/>
                </a:ln>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solidFill>
                      <a:srgbClr val="000000"/>
                    </a:solidFill>
                  </a:endParaRPr>
                </a:p>
              </p:txBody>
            </p:sp>
            <p:sp>
              <p:nvSpPr>
                <p:cNvPr id="74812" name="Freeform 104">
                  <a:extLst>
                    <a:ext uri="{FF2B5EF4-FFF2-40B4-BE49-F238E27FC236}">
                      <a16:creationId xmlns:a16="http://schemas.microsoft.com/office/drawing/2014/main" id="{298088E1-18CB-5942-8947-AECEC6A1A339}"/>
                    </a:ext>
                  </a:extLst>
                </p:cNvPr>
                <p:cNvSpPr>
                  <a:spLocks/>
                </p:cNvSpPr>
                <p:nvPr/>
              </p:nvSpPr>
              <p:spPr bwMode="auto">
                <a:xfrm>
                  <a:off x="2064" y="2256"/>
                  <a:ext cx="48" cy="48"/>
                </a:xfrm>
                <a:custGeom>
                  <a:avLst/>
                  <a:gdLst>
                    <a:gd name="T0" fmla="*/ 48 w 48"/>
                    <a:gd name="T1" fmla="*/ 1 h 96"/>
                    <a:gd name="T2" fmla="*/ 0 w 48"/>
                    <a:gd name="T3" fmla="*/ 1 h 96"/>
                    <a:gd name="T4" fmla="*/ 48 w 48"/>
                    <a:gd name="T5" fmla="*/ 0 h 96"/>
                    <a:gd name="T6" fmla="*/ 48 w 48"/>
                    <a:gd name="T7" fmla="*/ 1 h 96"/>
                    <a:gd name="T8" fmla="*/ 0 60000 65536"/>
                    <a:gd name="T9" fmla="*/ 0 60000 65536"/>
                    <a:gd name="T10" fmla="*/ 0 60000 65536"/>
                    <a:gd name="T11" fmla="*/ 0 60000 65536"/>
                    <a:gd name="T12" fmla="*/ 0 w 48"/>
                    <a:gd name="T13" fmla="*/ 0 h 96"/>
                    <a:gd name="T14" fmla="*/ 48 w 48"/>
                    <a:gd name="T15" fmla="*/ 96 h 96"/>
                  </a:gdLst>
                  <a:ahLst/>
                  <a:cxnLst>
                    <a:cxn ang="T8">
                      <a:pos x="T0" y="T1"/>
                    </a:cxn>
                    <a:cxn ang="T9">
                      <a:pos x="T2" y="T3"/>
                    </a:cxn>
                    <a:cxn ang="T10">
                      <a:pos x="T4" y="T5"/>
                    </a:cxn>
                    <a:cxn ang="T11">
                      <a:pos x="T6" y="T7"/>
                    </a:cxn>
                  </a:cxnLst>
                  <a:rect l="T12" t="T13" r="T14" b="T15"/>
                  <a:pathLst>
                    <a:path w="48" h="96">
                      <a:moveTo>
                        <a:pt x="48" y="96"/>
                      </a:moveTo>
                      <a:lnTo>
                        <a:pt x="0" y="48"/>
                      </a:lnTo>
                      <a:lnTo>
                        <a:pt x="48" y="0"/>
                      </a:lnTo>
                      <a:lnTo>
                        <a:pt x="48" y="96"/>
                      </a:lnTo>
                      <a:close/>
                    </a:path>
                  </a:pathLst>
                </a:custGeom>
                <a:solidFill>
                  <a:schemeClr val="bg1"/>
                </a:solidFill>
                <a:ln w="3175">
                  <a:solidFill>
                    <a:schemeClr val="tx1"/>
                  </a:solidFill>
                  <a:round/>
                  <a:headEnd/>
                  <a:tailEnd/>
                </a:ln>
              </p:spPr>
              <p:txBody>
                <a:bodyPr anchor="ctr">
                  <a:spAutoFit/>
                </a:bodyPr>
                <a:lstStyle/>
                <a:p>
                  <a:endParaRPr lang="en-US"/>
                </a:p>
              </p:txBody>
            </p:sp>
            <p:sp>
              <p:nvSpPr>
                <p:cNvPr id="74813" name="Line 105">
                  <a:extLst>
                    <a:ext uri="{FF2B5EF4-FFF2-40B4-BE49-F238E27FC236}">
                      <a16:creationId xmlns:a16="http://schemas.microsoft.com/office/drawing/2014/main" id="{76224A3D-340C-7B49-A4CF-E80C809C9C13}"/>
                    </a:ext>
                  </a:extLst>
                </p:cNvPr>
                <p:cNvSpPr>
                  <a:spLocks noChangeShapeType="1"/>
                </p:cNvSpPr>
                <p:nvPr/>
              </p:nvSpPr>
              <p:spPr bwMode="auto">
                <a:xfrm>
                  <a:off x="2114" y="2280"/>
                  <a:ext cx="48"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grpSp>
          <p:sp>
            <p:nvSpPr>
              <p:cNvPr id="74797" name="Text Box 106">
                <a:extLst>
                  <a:ext uri="{FF2B5EF4-FFF2-40B4-BE49-F238E27FC236}">
                    <a16:creationId xmlns:a16="http://schemas.microsoft.com/office/drawing/2014/main" id="{9F780738-7423-E74C-B639-90F494C58D89}"/>
                  </a:ext>
                </a:extLst>
              </p:cNvPr>
              <p:cNvSpPr txBox="1">
                <a:spLocks noChangeArrowheads="1"/>
              </p:cNvSpPr>
              <p:nvPr/>
            </p:nvSpPr>
            <p:spPr bwMode="auto">
              <a:xfrm>
                <a:off x="1055" y="2698"/>
                <a:ext cx="36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ko-KR" sz="1400">
                    <a:solidFill>
                      <a:srgbClr val="000000"/>
                    </a:solidFill>
                    <a:latin typeface="Verdana" panose="020B0604030504040204" pitchFamily="34" charset="0"/>
                    <a:ea typeface="굴림" panose="020B0600000101010101" pitchFamily="34" charset="-127"/>
                  </a:rPr>
                  <a:t>C[6]</a:t>
                </a:r>
              </a:p>
            </p:txBody>
          </p:sp>
          <p:sp>
            <p:nvSpPr>
              <p:cNvPr id="74798" name="Text Box 107">
                <a:extLst>
                  <a:ext uri="{FF2B5EF4-FFF2-40B4-BE49-F238E27FC236}">
                    <a16:creationId xmlns:a16="http://schemas.microsoft.com/office/drawing/2014/main" id="{89CD457C-32E1-CF48-A466-A74AA96253B1}"/>
                  </a:ext>
                </a:extLst>
              </p:cNvPr>
              <p:cNvSpPr txBox="1">
                <a:spLocks noChangeArrowheads="1"/>
              </p:cNvSpPr>
              <p:nvPr/>
            </p:nvSpPr>
            <p:spPr bwMode="auto">
              <a:xfrm>
                <a:off x="1020" y="2458"/>
                <a:ext cx="43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ko-KR" sz="1400">
                    <a:solidFill>
                      <a:srgbClr val="000000"/>
                    </a:solidFill>
                    <a:latin typeface="Verdana" panose="020B0604030504040204" pitchFamily="34" charset="0"/>
                    <a:ea typeface="굴림" panose="020B0600000101010101" pitchFamily="34" charset="-127"/>
                  </a:rPr>
                  <a:t>C[10]</a:t>
                </a:r>
              </a:p>
            </p:txBody>
          </p:sp>
          <p:sp>
            <p:nvSpPr>
              <p:cNvPr id="74799" name="Text Box 108">
                <a:extLst>
                  <a:ext uri="{FF2B5EF4-FFF2-40B4-BE49-F238E27FC236}">
                    <a16:creationId xmlns:a16="http://schemas.microsoft.com/office/drawing/2014/main" id="{D229B5D3-88E8-2744-A59F-F12CA7B03D1E}"/>
                  </a:ext>
                </a:extLst>
              </p:cNvPr>
              <p:cNvSpPr txBox="1">
                <a:spLocks noChangeArrowheads="1"/>
              </p:cNvSpPr>
              <p:nvPr/>
            </p:nvSpPr>
            <p:spPr bwMode="auto">
              <a:xfrm>
                <a:off x="1055" y="3178"/>
                <a:ext cx="36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ko-KR" sz="1400">
                    <a:solidFill>
                      <a:srgbClr val="000000"/>
                    </a:solidFill>
                    <a:latin typeface="Verdana" panose="020B0604030504040204" pitchFamily="34" charset="0"/>
                    <a:ea typeface="굴림" panose="020B0600000101010101" pitchFamily="34" charset="-127"/>
                  </a:rPr>
                  <a:t>C[2]</a:t>
                </a:r>
              </a:p>
            </p:txBody>
          </p:sp>
          <p:sp>
            <p:nvSpPr>
              <p:cNvPr id="74800" name="Line 109">
                <a:extLst>
                  <a:ext uri="{FF2B5EF4-FFF2-40B4-BE49-F238E27FC236}">
                    <a16:creationId xmlns:a16="http://schemas.microsoft.com/office/drawing/2014/main" id="{935BDBB9-795F-BD48-ABB2-756147DC0025}"/>
                  </a:ext>
                </a:extLst>
              </p:cNvPr>
              <p:cNvSpPr>
                <a:spLocks noChangeShapeType="1"/>
              </p:cNvSpPr>
              <p:nvPr/>
            </p:nvSpPr>
            <p:spPr bwMode="auto">
              <a:xfrm>
                <a:off x="1248" y="3024"/>
                <a:ext cx="0" cy="144"/>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US"/>
              </a:p>
            </p:txBody>
          </p:sp>
          <p:sp>
            <p:nvSpPr>
              <p:cNvPr id="74801" name="Line 110">
                <a:extLst>
                  <a:ext uri="{FF2B5EF4-FFF2-40B4-BE49-F238E27FC236}">
                    <a16:creationId xmlns:a16="http://schemas.microsoft.com/office/drawing/2014/main" id="{997DB30B-990E-3442-BBDE-69E03BB67E8A}"/>
                  </a:ext>
                </a:extLst>
              </p:cNvPr>
              <p:cNvSpPr>
                <a:spLocks noChangeShapeType="1"/>
              </p:cNvSpPr>
              <p:nvPr/>
            </p:nvSpPr>
            <p:spPr bwMode="auto">
              <a:xfrm>
                <a:off x="1440" y="2208"/>
                <a:ext cx="0" cy="144"/>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US"/>
              </a:p>
            </p:txBody>
          </p:sp>
          <p:sp>
            <p:nvSpPr>
              <p:cNvPr id="74802" name="Line 111">
                <a:extLst>
                  <a:ext uri="{FF2B5EF4-FFF2-40B4-BE49-F238E27FC236}">
                    <a16:creationId xmlns:a16="http://schemas.microsoft.com/office/drawing/2014/main" id="{CFFD94A8-59F5-5548-8B6E-226E571B9843}"/>
                  </a:ext>
                </a:extLst>
              </p:cNvPr>
              <p:cNvSpPr>
                <a:spLocks noChangeShapeType="1"/>
              </p:cNvSpPr>
              <p:nvPr/>
            </p:nvSpPr>
            <p:spPr bwMode="auto">
              <a:xfrm>
                <a:off x="1056" y="2208"/>
                <a:ext cx="0" cy="144"/>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US"/>
              </a:p>
            </p:txBody>
          </p:sp>
          <p:sp>
            <p:nvSpPr>
              <p:cNvPr id="74803" name="Text Box 112">
                <a:extLst>
                  <a:ext uri="{FF2B5EF4-FFF2-40B4-BE49-F238E27FC236}">
                    <a16:creationId xmlns:a16="http://schemas.microsoft.com/office/drawing/2014/main" id="{D6B716EE-4E2B-B94F-9E71-935D93F928C6}"/>
                  </a:ext>
                </a:extLst>
              </p:cNvPr>
              <p:cNvSpPr txBox="1">
                <a:spLocks noChangeArrowheads="1"/>
              </p:cNvSpPr>
              <p:nvPr/>
            </p:nvSpPr>
            <p:spPr bwMode="auto">
              <a:xfrm>
                <a:off x="780" y="1978"/>
                <a:ext cx="43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ko-KR" sz="1400">
                    <a:solidFill>
                      <a:srgbClr val="000000"/>
                    </a:solidFill>
                    <a:latin typeface="Verdana" panose="020B0604030504040204" pitchFamily="34" charset="0"/>
                    <a:ea typeface="굴림" panose="020B0600000101010101" pitchFamily="34" charset="-127"/>
                  </a:rPr>
                  <a:t>A[14]</a:t>
                </a:r>
              </a:p>
            </p:txBody>
          </p:sp>
          <p:sp>
            <p:nvSpPr>
              <p:cNvPr id="74804" name="Text Box 113">
                <a:extLst>
                  <a:ext uri="{FF2B5EF4-FFF2-40B4-BE49-F238E27FC236}">
                    <a16:creationId xmlns:a16="http://schemas.microsoft.com/office/drawing/2014/main" id="{7DFD8E5F-3F2C-ED48-9138-EBDF0465FE19}"/>
                  </a:ext>
                </a:extLst>
              </p:cNvPr>
              <p:cNvSpPr txBox="1">
                <a:spLocks noChangeArrowheads="1"/>
              </p:cNvSpPr>
              <p:nvPr/>
            </p:nvSpPr>
            <p:spPr bwMode="auto">
              <a:xfrm>
                <a:off x="1212" y="1978"/>
                <a:ext cx="43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ko-KR" sz="1400">
                    <a:solidFill>
                      <a:srgbClr val="000000"/>
                    </a:solidFill>
                    <a:latin typeface="Verdana" panose="020B0604030504040204" pitchFamily="34" charset="0"/>
                    <a:ea typeface="굴림" panose="020B0600000101010101" pitchFamily="34" charset="-127"/>
                  </a:rPr>
                  <a:t>B[14]</a:t>
                </a:r>
              </a:p>
            </p:txBody>
          </p:sp>
          <p:sp>
            <p:nvSpPr>
              <p:cNvPr id="74805" name="Text Box 114">
                <a:extLst>
                  <a:ext uri="{FF2B5EF4-FFF2-40B4-BE49-F238E27FC236}">
                    <a16:creationId xmlns:a16="http://schemas.microsoft.com/office/drawing/2014/main" id="{25697BD5-4B57-634C-8636-4FA0A6C8E585}"/>
                  </a:ext>
                </a:extLst>
              </p:cNvPr>
              <p:cNvSpPr txBox="1">
                <a:spLocks noChangeArrowheads="1"/>
              </p:cNvSpPr>
              <p:nvPr/>
            </p:nvSpPr>
            <p:spPr bwMode="auto">
              <a:xfrm>
                <a:off x="780" y="1786"/>
                <a:ext cx="43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ko-KR" sz="1400">
                    <a:solidFill>
                      <a:srgbClr val="000000"/>
                    </a:solidFill>
                    <a:latin typeface="Verdana" panose="020B0604030504040204" pitchFamily="34" charset="0"/>
                    <a:ea typeface="굴림" panose="020B0600000101010101" pitchFamily="34" charset="-127"/>
                  </a:rPr>
                  <a:t>A[18]</a:t>
                </a:r>
              </a:p>
            </p:txBody>
          </p:sp>
          <p:sp>
            <p:nvSpPr>
              <p:cNvPr id="74806" name="Text Box 115">
                <a:extLst>
                  <a:ext uri="{FF2B5EF4-FFF2-40B4-BE49-F238E27FC236}">
                    <a16:creationId xmlns:a16="http://schemas.microsoft.com/office/drawing/2014/main" id="{25EF80A4-1D44-CC45-8B61-CFC3ACC5C400}"/>
                  </a:ext>
                </a:extLst>
              </p:cNvPr>
              <p:cNvSpPr txBox="1">
                <a:spLocks noChangeArrowheads="1"/>
              </p:cNvSpPr>
              <p:nvPr/>
            </p:nvSpPr>
            <p:spPr bwMode="auto">
              <a:xfrm>
                <a:off x="1212" y="1786"/>
                <a:ext cx="43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ko-KR" sz="1400">
                    <a:solidFill>
                      <a:srgbClr val="000000"/>
                    </a:solidFill>
                    <a:latin typeface="Verdana" panose="020B0604030504040204" pitchFamily="34" charset="0"/>
                    <a:ea typeface="굴림" panose="020B0600000101010101" pitchFamily="34" charset="-127"/>
                  </a:rPr>
                  <a:t>B[18]</a:t>
                </a:r>
              </a:p>
            </p:txBody>
          </p:sp>
          <p:sp>
            <p:nvSpPr>
              <p:cNvPr id="74807" name="Text Box 116">
                <a:extLst>
                  <a:ext uri="{FF2B5EF4-FFF2-40B4-BE49-F238E27FC236}">
                    <a16:creationId xmlns:a16="http://schemas.microsoft.com/office/drawing/2014/main" id="{43C86522-ADA5-914F-B366-04D656D4B421}"/>
                  </a:ext>
                </a:extLst>
              </p:cNvPr>
              <p:cNvSpPr txBox="1">
                <a:spLocks noChangeArrowheads="1"/>
              </p:cNvSpPr>
              <p:nvPr/>
            </p:nvSpPr>
            <p:spPr bwMode="auto">
              <a:xfrm>
                <a:off x="780" y="1594"/>
                <a:ext cx="43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ko-KR" sz="1400">
                    <a:solidFill>
                      <a:srgbClr val="000000"/>
                    </a:solidFill>
                    <a:latin typeface="Verdana" panose="020B0604030504040204" pitchFamily="34" charset="0"/>
                    <a:ea typeface="굴림" panose="020B0600000101010101" pitchFamily="34" charset="-127"/>
                  </a:rPr>
                  <a:t>A[22]</a:t>
                </a:r>
              </a:p>
            </p:txBody>
          </p:sp>
          <p:sp>
            <p:nvSpPr>
              <p:cNvPr id="74808" name="Text Box 117">
                <a:extLst>
                  <a:ext uri="{FF2B5EF4-FFF2-40B4-BE49-F238E27FC236}">
                    <a16:creationId xmlns:a16="http://schemas.microsoft.com/office/drawing/2014/main" id="{8262C81C-2D16-194C-8ECA-A1EE60D25E4D}"/>
                  </a:ext>
                </a:extLst>
              </p:cNvPr>
              <p:cNvSpPr txBox="1">
                <a:spLocks noChangeArrowheads="1"/>
              </p:cNvSpPr>
              <p:nvPr/>
            </p:nvSpPr>
            <p:spPr bwMode="auto">
              <a:xfrm>
                <a:off x="1212" y="1594"/>
                <a:ext cx="43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ko-KR" sz="1400">
                    <a:solidFill>
                      <a:srgbClr val="000000"/>
                    </a:solidFill>
                    <a:latin typeface="Verdana" panose="020B0604030504040204" pitchFamily="34" charset="0"/>
                    <a:ea typeface="굴림" panose="020B0600000101010101" pitchFamily="34" charset="-127"/>
                  </a:rPr>
                  <a:t>B[22]</a:t>
                </a:r>
              </a:p>
            </p:txBody>
          </p:sp>
          <p:sp>
            <p:nvSpPr>
              <p:cNvPr id="74809" name="Text Box 118">
                <a:extLst>
                  <a:ext uri="{FF2B5EF4-FFF2-40B4-BE49-F238E27FC236}">
                    <a16:creationId xmlns:a16="http://schemas.microsoft.com/office/drawing/2014/main" id="{CD37BA4E-D173-A94C-AF37-F736819BADD5}"/>
                  </a:ext>
                </a:extLst>
              </p:cNvPr>
              <p:cNvSpPr txBox="1">
                <a:spLocks noChangeArrowheads="1"/>
              </p:cNvSpPr>
              <p:nvPr/>
            </p:nvSpPr>
            <p:spPr bwMode="auto">
              <a:xfrm>
                <a:off x="780" y="1402"/>
                <a:ext cx="43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ko-KR" sz="1400">
                    <a:solidFill>
                      <a:srgbClr val="000000"/>
                    </a:solidFill>
                    <a:latin typeface="Verdana" panose="020B0604030504040204" pitchFamily="34" charset="0"/>
                    <a:ea typeface="굴림" panose="020B0600000101010101" pitchFamily="34" charset="-127"/>
                  </a:rPr>
                  <a:t>A[26]</a:t>
                </a:r>
              </a:p>
            </p:txBody>
          </p:sp>
          <p:sp>
            <p:nvSpPr>
              <p:cNvPr id="74810" name="Text Box 119">
                <a:extLst>
                  <a:ext uri="{FF2B5EF4-FFF2-40B4-BE49-F238E27FC236}">
                    <a16:creationId xmlns:a16="http://schemas.microsoft.com/office/drawing/2014/main" id="{86E09385-87EB-3044-96A8-230FD3B0543C}"/>
                  </a:ext>
                </a:extLst>
              </p:cNvPr>
              <p:cNvSpPr txBox="1">
                <a:spLocks noChangeArrowheads="1"/>
              </p:cNvSpPr>
              <p:nvPr/>
            </p:nvSpPr>
            <p:spPr bwMode="auto">
              <a:xfrm>
                <a:off x="1212" y="1402"/>
                <a:ext cx="43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ko-KR" sz="1400">
                    <a:solidFill>
                      <a:srgbClr val="000000"/>
                    </a:solidFill>
                    <a:latin typeface="Verdana" panose="020B0604030504040204" pitchFamily="34" charset="0"/>
                    <a:ea typeface="굴림" panose="020B0600000101010101" pitchFamily="34" charset="-127"/>
                  </a:rPr>
                  <a:t>B[26]</a:t>
                </a:r>
              </a:p>
            </p:txBody>
          </p:sp>
        </p:grpSp>
        <p:grpSp>
          <p:nvGrpSpPr>
            <p:cNvPr id="74763" name="Group 120">
              <a:extLst>
                <a:ext uri="{FF2B5EF4-FFF2-40B4-BE49-F238E27FC236}">
                  <a16:creationId xmlns:a16="http://schemas.microsoft.com/office/drawing/2014/main" id="{0FADC0DC-AC2A-024C-ABDB-763C39639609}"/>
                </a:ext>
              </a:extLst>
            </p:cNvPr>
            <p:cNvGrpSpPr>
              <a:grpSpLocks/>
            </p:cNvGrpSpPr>
            <p:nvPr/>
          </p:nvGrpSpPr>
          <p:grpSpPr bwMode="auto">
            <a:xfrm>
              <a:off x="4511" y="1882"/>
              <a:ext cx="869" cy="1968"/>
              <a:chOff x="780" y="1402"/>
              <a:chExt cx="869" cy="1968"/>
            </a:xfrm>
          </p:grpSpPr>
          <p:sp>
            <p:nvSpPr>
              <p:cNvPr id="74766" name="Freeform 121">
                <a:extLst>
                  <a:ext uri="{FF2B5EF4-FFF2-40B4-BE49-F238E27FC236}">
                    <a16:creationId xmlns:a16="http://schemas.microsoft.com/office/drawing/2014/main" id="{0CA54AEA-B081-3648-9C0B-55BDCFEE7C93}"/>
                  </a:ext>
                </a:extLst>
              </p:cNvPr>
              <p:cNvSpPr>
                <a:spLocks/>
              </p:cNvSpPr>
              <p:nvPr/>
            </p:nvSpPr>
            <p:spPr bwMode="auto">
              <a:xfrm>
                <a:off x="960" y="2352"/>
                <a:ext cx="576" cy="672"/>
              </a:xfrm>
              <a:custGeom>
                <a:avLst/>
                <a:gdLst>
                  <a:gd name="T0" fmla="*/ 0 w 576"/>
                  <a:gd name="T1" fmla="*/ 0 h 672"/>
                  <a:gd name="T2" fmla="*/ 144 w 576"/>
                  <a:gd name="T3" fmla="*/ 672 h 672"/>
                  <a:gd name="T4" fmla="*/ 450 w 576"/>
                  <a:gd name="T5" fmla="*/ 672 h 672"/>
                  <a:gd name="T6" fmla="*/ 576 w 576"/>
                  <a:gd name="T7" fmla="*/ 0 h 672"/>
                  <a:gd name="T8" fmla="*/ 336 w 576"/>
                  <a:gd name="T9" fmla="*/ 0 h 672"/>
                  <a:gd name="T10" fmla="*/ 288 w 576"/>
                  <a:gd name="T11" fmla="*/ 96 h 672"/>
                  <a:gd name="T12" fmla="*/ 240 w 576"/>
                  <a:gd name="T13" fmla="*/ 0 h 672"/>
                  <a:gd name="T14" fmla="*/ 0 w 576"/>
                  <a:gd name="T15" fmla="*/ 0 h 672"/>
                  <a:gd name="T16" fmla="*/ 0 60000 65536"/>
                  <a:gd name="T17" fmla="*/ 0 60000 65536"/>
                  <a:gd name="T18" fmla="*/ 0 60000 65536"/>
                  <a:gd name="T19" fmla="*/ 0 60000 65536"/>
                  <a:gd name="T20" fmla="*/ 0 60000 65536"/>
                  <a:gd name="T21" fmla="*/ 0 60000 65536"/>
                  <a:gd name="T22" fmla="*/ 0 60000 65536"/>
                  <a:gd name="T23" fmla="*/ 0 60000 65536"/>
                  <a:gd name="T24" fmla="*/ 0 w 576"/>
                  <a:gd name="T25" fmla="*/ 0 h 672"/>
                  <a:gd name="T26" fmla="*/ 576 w 576"/>
                  <a:gd name="T27" fmla="*/ 672 h 67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76" h="672">
                    <a:moveTo>
                      <a:pt x="0" y="0"/>
                    </a:moveTo>
                    <a:lnTo>
                      <a:pt x="144" y="672"/>
                    </a:lnTo>
                    <a:lnTo>
                      <a:pt x="450" y="672"/>
                    </a:lnTo>
                    <a:lnTo>
                      <a:pt x="576" y="0"/>
                    </a:lnTo>
                    <a:lnTo>
                      <a:pt x="336" y="0"/>
                    </a:lnTo>
                    <a:lnTo>
                      <a:pt x="288" y="96"/>
                    </a:lnTo>
                    <a:lnTo>
                      <a:pt x="240" y="0"/>
                    </a:lnTo>
                    <a:lnTo>
                      <a:pt x="0" y="0"/>
                    </a:lnTo>
                    <a:close/>
                  </a:path>
                </a:pathLst>
              </a:custGeom>
              <a:noFill/>
              <a:ln w="31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grpSp>
            <p:nvGrpSpPr>
              <p:cNvPr id="74767" name="Group 122">
                <a:extLst>
                  <a:ext uri="{FF2B5EF4-FFF2-40B4-BE49-F238E27FC236}">
                    <a16:creationId xmlns:a16="http://schemas.microsoft.com/office/drawing/2014/main" id="{CA193154-C906-E840-B86E-AA9E91FFD8FA}"/>
                  </a:ext>
                </a:extLst>
              </p:cNvPr>
              <p:cNvGrpSpPr>
                <a:grpSpLocks/>
              </p:cNvGrpSpPr>
              <p:nvPr/>
            </p:nvGrpSpPr>
            <p:grpSpPr bwMode="auto">
              <a:xfrm>
                <a:off x="960" y="2928"/>
                <a:ext cx="626" cy="48"/>
                <a:chOff x="1536" y="2256"/>
                <a:chExt cx="626" cy="48"/>
              </a:xfrm>
            </p:grpSpPr>
            <p:sp>
              <p:nvSpPr>
                <p:cNvPr id="74790" name="Rectangle 123">
                  <a:extLst>
                    <a:ext uri="{FF2B5EF4-FFF2-40B4-BE49-F238E27FC236}">
                      <a16:creationId xmlns:a16="http://schemas.microsoft.com/office/drawing/2014/main" id="{F1126EBA-09FB-D241-BD68-C5B47B16BC23}"/>
                    </a:ext>
                  </a:extLst>
                </p:cNvPr>
                <p:cNvSpPr>
                  <a:spLocks noChangeArrowheads="1"/>
                </p:cNvSpPr>
                <p:nvPr/>
              </p:nvSpPr>
              <p:spPr bwMode="auto">
                <a:xfrm>
                  <a:off x="1536" y="2256"/>
                  <a:ext cx="576" cy="48"/>
                </a:xfrm>
                <a:prstGeom prst="rect">
                  <a:avLst/>
                </a:prstGeom>
                <a:solidFill>
                  <a:schemeClr val="bg1"/>
                </a:solidFill>
                <a:ln w="3175">
                  <a:solidFill>
                    <a:schemeClr val="tx1"/>
                  </a:solidFill>
                  <a:miter lim="800000"/>
                  <a:headEnd/>
                  <a:tailEnd/>
                </a:ln>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solidFill>
                      <a:srgbClr val="000000"/>
                    </a:solidFill>
                  </a:endParaRPr>
                </a:p>
              </p:txBody>
            </p:sp>
            <p:sp>
              <p:nvSpPr>
                <p:cNvPr id="74791" name="Freeform 124">
                  <a:extLst>
                    <a:ext uri="{FF2B5EF4-FFF2-40B4-BE49-F238E27FC236}">
                      <a16:creationId xmlns:a16="http://schemas.microsoft.com/office/drawing/2014/main" id="{F4FA5337-CD99-A84C-9D79-400A2C362C1A}"/>
                    </a:ext>
                  </a:extLst>
                </p:cNvPr>
                <p:cNvSpPr>
                  <a:spLocks/>
                </p:cNvSpPr>
                <p:nvPr/>
              </p:nvSpPr>
              <p:spPr bwMode="auto">
                <a:xfrm>
                  <a:off x="2064" y="2256"/>
                  <a:ext cx="48" cy="48"/>
                </a:xfrm>
                <a:custGeom>
                  <a:avLst/>
                  <a:gdLst>
                    <a:gd name="T0" fmla="*/ 48 w 48"/>
                    <a:gd name="T1" fmla="*/ 1 h 96"/>
                    <a:gd name="T2" fmla="*/ 0 w 48"/>
                    <a:gd name="T3" fmla="*/ 1 h 96"/>
                    <a:gd name="T4" fmla="*/ 48 w 48"/>
                    <a:gd name="T5" fmla="*/ 0 h 96"/>
                    <a:gd name="T6" fmla="*/ 48 w 48"/>
                    <a:gd name="T7" fmla="*/ 1 h 96"/>
                    <a:gd name="T8" fmla="*/ 0 60000 65536"/>
                    <a:gd name="T9" fmla="*/ 0 60000 65536"/>
                    <a:gd name="T10" fmla="*/ 0 60000 65536"/>
                    <a:gd name="T11" fmla="*/ 0 60000 65536"/>
                    <a:gd name="T12" fmla="*/ 0 w 48"/>
                    <a:gd name="T13" fmla="*/ 0 h 96"/>
                    <a:gd name="T14" fmla="*/ 48 w 48"/>
                    <a:gd name="T15" fmla="*/ 96 h 96"/>
                  </a:gdLst>
                  <a:ahLst/>
                  <a:cxnLst>
                    <a:cxn ang="T8">
                      <a:pos x="T0" y="T1"/>
                    </a:cxn>
                    <a:cxn ang="T9">
                      <a:pos x="T2" y="T3"/>
                    </a:cxn>
                    <a:cxn ang="T10">
                      <a:pos x="T4" y="T5"/>
                    </a:cxn>
                    <a:cxn ang="T11">
                      <a:pos x="T6" y="T7"/>
                    </a:cxn>
                  </a:cxnLst>
                  <a:rect l="T12" t="T13" r="T14" b="T15"/>
                  <a:pathLst>
                    <a:path w="48" h="96">
                      <a:moveTo>
                        <a:pt x="48" y="96"/>
                      </a:moveTo>
                      <a:lnTo>
                        <a:pt x="0" y="48"/>
                      </a:lnTo>
                      <a:lnTo>
                        <a:pt x="48" y="0"/>
                      </a:lnTo>
                      <a:lnTo>
                        <a:pt x="48" y="96"/>
                      </a:lnTo>
                      <a:close/>
                    </a:path>
                  </a:pathLst>
                </a:custGeom>
                <a:solidFill>
                  <a:schemeClr val="bg1"/>
                </a:solidFill>
                <a:ln w="3175">
                  <a:solidFill>
                    <a:schemeClr val="tx1"/>
                  </a:solidFill>
                  <a:round/>
                  <a:headEnd/>
                  <a:tailEnd/>
                </a:ln>
              </p:spPr>
              <p:txBody>
                <a:bodyPr anchor="ctr">
                  <a:spAutoFit/>
                </a:bodyPr>
                <a:lstStyle/>
                <a:p>
                  <a:endParaRPr lang="en-US"/>
                </a:p>
              </p:txBody>
            </p:sp>
            <p:sp>
              <p:nvSpPr>
                <p:cNvPr id="74792" name="Line 125">
                  <a:extLst>
                    <a:ext uri="{FF2B5EF4-FFF2-40B4-BE49-F238E27FC236}">
                      <a16:creationId xmlns:a16="http://schemas.microsoft.com/office/drawing/2014/main" id="{8039D187-1569-3844-A4E5-8C25C9F0C380}"/>
                    </a:ext>
                  </a:extLst>
                </p:cNvPr>
                <p:cNvSpPr>
                  <a:spLocks noChangeShapeType="1"/>
                </p:cNvSpPr>
                <p:nvPr/>
              </p:nvSpPr>
              <p:spPr bwMode="auto">
                <a:xfrm>
                  <a:off x="2114" y="2280"/>
                  <a:ext cx="48"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grpSp>
          <p:grpSp>
            <p:nvGrpSpPr>
              <p:cNvPr id="74768" name="Group 126">
                <a:extLst>
                  <a:ext uri="{FF2B5EF4-FFF2-40B4-BE49-F238E27FC236}">
                    <a16:creationId xmlns:a16="http://schemas.microsoft.com/office/drawing/2014/main" id="{54D6A3A5-8E21-A84E-A573-4CD899FDEBC0}"/>
                  </a:ext>
                </a:extLst>
              </p:cNvPr>
              <p:cNvGrpSpPr>
                <a:grpSpLocks/>
              </p:cNvGrpSpPr>
              <p:nvPr/>
            </p:nvGrpSpPr>
            <p:grpSpPr bwMode="auto">
              <a:xfrm>
                <a:off x="960" y="2448"/>
                <a:ext cx="626" cy="48"/>
                <a:chOff x="1536" y="2256"/>
                <a:chExt cx="626" cy="48"/>
              </a:xfrm>
            </p:grpSpPr>
            <p:sp>
              <p:nvSpPr>
                <p:cNvPr id="74787" name="Rectangle 127">
                  <a:extLst>
                    <a:ext uri="{FF2B5EF4-FFF2-40B4-BE49-F238E27FC236}">
                      <a16:creationId xmlns:a16="http://schemas.microsoft.com/office/drawing/2014/main" id="{396C6CCD-1455-B44D-9494-832847253275}"/>
                    </a:ext>
                  </a:extLst>
                </p:cNvPr>
                <p:cNvSpPr>
                  <a:spLocks noChangeArrowheads="1"/>
                </p:cNvSpPr>
                <p:nvPr/>
              </p:nvSpPr>
              <p:spPr bwMode="auto">
                <a:xfrm>
                  <a:off x="1536" y="2256"/>
                  <a:ext cx="576" cy="48"/>
                </a:xfrm>
                <a:prstGeom prst="rect">
                  <a:avLst/>
                </a:prstGeom>
                <a:solidFill>
                  <a:schemeClr val="bg1"/>
                </a:solidFill>
                <a:ln w="3175">
                  <a:solidFill>
                    <a:schemeClr val="tx1"/>
                  </a:solidFill>
                  <a:miter lim="800000"/>
                  <a:headEnd/>
                  <a:tailEnd/>
                </a:ln>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solidFill>
                      <a:srgbClr val="000000"/>
                    </a:solidFill>
                  </a:endParaRPr>
                </a:p>
              </p:txBody>
            </p:sp>
            <p:sp>
              <p:nvSpPr>
                <p:cNvPr id="74788" name="Freeform 128">
                  <a:extLst>
                    <a:ext uri="{FF2B5EF4-FFF2-40B4-BE49-F238E27FC236}">
                      <a16:creationId xmlns:a16="http://schemas.microsoft.com/office/drawing/2014/main" id="{168EF07D-00D2-864C-8E1D-3847E991D338}"/>
                    </a:ext>
                  </a:extLst>
                </p:cNvPr>
                <p:cNvSpPr>
                  <a:spLocks/>
                </p:cNvSpPr>
                <p:nvPr/>
              </p:nvSpPr>
              <p:spPr bwMode="auto">
                <a:xfrm>
                  <a:off x="2064" y="2256"/>
                  <a:ext cx="48" cy="48"/>
                </a:xfrm>
                <a:custGeom>
                  <a:avLst/>
                  <a:gdLst>
                    <a:gd name="T0" fmla="*/ 48 w 48"/>
                    <a:gd name="T1" fmla="*/ 1 h 96"/>
                    <a:gd name="T2" fmla="*/ 0 w 48"/>
                    <a:gd name="T3" fmla="*/ 1 h 96"/>
                    <a:gd name="T4" fmla="*/ 48 w 48"/>
                    <a:gd name="T5" fmla="*/ 0 h 96"/>
                    <a:gd name="T6" fmla="*/ 48 w 48"/>
                    <a:gd name="T7" fmla="*/ 1 h 96"/>
                    <a:gd name="T8" fmla="*/ 0 60000 65536"/>
                    <a:gd name="T9" fmla="*/ 0 60000 65536"/>
                    <a:gd name="T10" fmla="*/ 0 60000 65536"/>
                    <a:gd name="T11" fmla="*/ 0 60000 65536"/>
                    <a:gd name="T12" fmla="*/ 0 w 48"/>
                    <a:gd name="T13" fmla="*/ 0 h 96"/>
                    <a:gd name="T14" fmla="*/ 48 w 48"/>
                    <a:gd name="T15" fmla="*/ 96 h 96"/>
                  </a:gdLst>
                  <a:ahLst/>
                  <a:cxnLst>
                    <a:cxn ang="T8">
                      <a:pos x="T0" y="T1"/>
                    </a:cxn>
                    <a:cxn ang="T9">
                      <a:pos x="T2" y="T3"/>
                    </a:cxn>
                    <a:cxn ang="T10">
                      <a:pos x="T4" y="T5"/>
                    </a:cxn>
                    <a:cxn ang="T11">
                      <a:pos x="T6" y="T7"/>
                    </a:cxn>
                  </a:cxnLst>
                  <a:rect l="T12" t="T13" r="T14" b="T15"/>
                  <a:pathLst>
                    <a:path w="48" h="96">
                      <a:moveTo>
                        <a:pt x="48" y="96"/>
                      </a:moveTo>
                      <a:lnTo>
                        <a:pt x="0" y="48"/>
                      </a:lnTo>
                      <a:lnTo>
                        <a:pt x="48" y="0"/>
                      </a:lnTo>
                      <a:lnTo>
                        <a:pt x="48" y="96"/>
                      </a:lnTo>
                      <a:close/>
                    </a:path>
                  </a:pathLst>
                </a:custGeom>
                <a:solidFill>
                  <a:schemeClr val="bg1"/>
                </a:solidFill>
                <a:ln w="3175">
                  <a:solidFill>
                    <a:schemeClr val="tx1"/>
                  </a:solidFill>
                  <a:round/>
                  <a:headEnd/>
                  <a:tailEnd/>
                </a:ln>
              </p:spPr>
              <p:txBody>
                <a:bodyPr anchor="ctr">
                  <a:spAutoFit/>
                </a:bodyPr>
                <a:lstStyle/>
                <a:p>
                  <a:endParaRPr lang="en-US"/>
                </a:p>
              </p:txBody>
            </p:sp>
            <p:sp>
              <p:nvSpPr>
                <p:cNvPr id="74789" name="Line 129">
                  <a:extLst>
                    <a:ext uri="{FF2B5EF4-FFF2-40B4-BE49-F238E27FC236}">
                      <a16:creationId xmlns:a16="http://schemas.microsoft.com/office/drawing/2014/main" id="{7CD0A548-6657-B54C-B422-20FEE4DF2E7D}"/>
                    </a:ext>
                  </a:extLst>
                </p:cNvPr>
                <p:cNvSpPr>
                  <a:spLocks noChangeShapeType="1"/>
                </p:cNvSpPr>
                <p:nvPr/>
              </p:nvSpPr>
              <p:spPr bwMode="auto">
                <a:xfrm>
                  <a:off x="2114" y="2280"/>
                  <a:ext cx="48"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grpSp>
          <p:grpSp>
            <p:nvGrpSpPr>
              <p:cNvPr id="74769" name="Group 130">
                <a:extLst>
                  <a:ext uri="{FF2B5EF4-FFF2-40B4-BE49-F238E27FC236}">
                    <a16:creationId xmlns:a16="http://schemas.microsoft.com/office/drawing/2014/main" id="{702A8FE0-7081-E74B-8041-9980B938949B}"/>
                  </a:ext>
                </a:extLst>
              </p:cNvPr>
              <p:cNvGrpSpPr>
                <a:grpSpLocks/>
              </p:cNvGrpSpPr>
              <p:nvPr/>
            </p:nvGrpSpPr>
            <p:grpSpPr bwMode="auto">
              <a:xfrm>
                <a:off x="960" y="2688"/>
                <a:ext cx="626" cy="48"/>
                <a:chOff x="1536" y="2256"/>
                <a:chExt cx="626" cy="48"/>
              </a:xfrm>
            </p:grpSpPr>
            <p:sp>
              <p:nvSpPr>
                <p:cNvPr id="74784" name="Rectangle 131">
                  <a:extLst>
                    <a:ext uri="{FF2B5EF4-FFF2-40B4-BE49-F238E27FC236}">
                      <a16:creationId xmlns:a16="http://schemas.microsoft.com/office/drawing/2014/main" id="{0BD6015D-3DAD-2741-9656-0970CB6377ED}"/>
                    </a:ext>
                  </a:extLst>
                </p:cNvPr>
                <p:cNvSpPr>
                  <a:spLocks noChangeArrowheads="1"/>
                </p:cNvSpPr>
                <p:nvPr/>
              </p:nvSpPr>
              <p:spPr bwMode="auto">
                <a:xfrm>
                  <a:off x="1536" y="2256"/>
                  <a:ext cx="576" cy="48"/>
                </a:xfrm>
                <a:prstGeom prst="rect">
                  <a:avLst/>
                </a:prstGeom>
                <a:solidFill>
                  <a:schemeClr val="bg1"/>
                </a:solidFill>
                <a:ln w="3175">
                  <a:solidFill>
                    <a:schemeClr val="tx1"/>
                  </a:solidFill>
                  <a:miter lim="800000"/>
                  <a:headEnd/>
                  <a:tailEnd/>
                </a:ln>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solidFill>
                      <a:srgbClr val="000000"/>
                    </a:solidFill>
                  </a:endParaRPr>
                </a:p>
              </p:txBody>
            </p:sp>
            <p:sp>
              <p:nvSpPr>
                <p:cNvPr id="74785" name="Freeform 132">
                  <a:extLst>
                    <a:ext uri="{FF2B5EF4-FFF2-40B4-BE49-F238E27FC236}">
                      <a16:creationId xmlns:a16="http://schemas.microsoft.com/office/drawing/2014/main" id="{E165FB31-37CB-E74E-B820-CD6152BE9EBB}"/>
                    </a:ext>
                  </a:extLst>
                </p:cNvPr>
                <p:cNvSpPr>
                  <a:spLocks/>
                </p:cNvSpPr>
                <p:nvPr/>
              </p:nvSpPr>
              <p:spPr bwMode="auto">
                <a:xfrm>
                  <a:off x="2064" y="2256"/>
                  <a:ext cx="48" cy="48"/>
                </a:xfrm>
                <a:custGeom>
                  <a:avLst/>
                  <a:gdLst>
                    <a:gd name="T0" fmla="*/ 48 w 48"/>
                    <a:gd name="T1" fmla="*/ 1 h 96"/>
                    <a:gd name="T2" fmla="*/ 0 w 48"/>
                    <a:gd name="T3" fmla="*/ 1 h 96"/>
                    <a:gd name="T4" fmla="*/ 48 w 48"/>
                    <a:gd name="T5" fmla="*/ 0 h 96"/>
                    <a:gd name="T6" fmla="*/ 48 w 48"/>
                    <a:gd name="T7" fmla="*/ 1 h 96"/>
                    <a:gd name="T8" fmla="*/ 0 60000 65536"/>
                    <a:gd name="T9" fmla="*/ 0 60000 65536"/>
                    <a:gd name="T10" fmla="*/ 0 60000 65536"/>
                    <a:gd name="T11" fmla="*/ 0 60000 65536"/>
                    <a:gd name="T12" fmla="*/ 0 w 48"/>
                    <a:gd name="T13" fmla="*/ 0 h 96"/>
                    <a:gd name="T14" fmla="*/ 48 w 48"/>
                    <a:gd name="T15" fmla="*/ 96 h 96"/>
                  </a:gdLst>
                  <a:ahLst/>
                  <a:cxnLst>
                    <a:cxn ang="T8">
                      <a:pos x="T0" y="T1"/>
                    </a:cxn>
                    <a:cxn ang="T9">
                      <a:pos x="T2" y="T3"/>
                    </a:cxn>
                    <a:cxn ang="T10">
                      <a:pos x="T4" y="T5"/>
                    </a:cxn>
                    <a:cxn ang="T11">
                      <a:pos x="T6" y="T7"/>
                    </a:cxn>
                  </a:cxnLst>
                  <a:rect l="T12" t="T13" r="T14" b="T15"/>
                  <a:pathLst>
                    <a:path w="48" h="96">
                      <a:moveTo>
                        <a:pt x="48" y="96"/>
                      </a:moveTo>
                      <a:lnTo>
                        <a:pt x="0" y="48"/>
                      </a:lnTo>
                      <a:lnTo>
                        <a:pt x="48" y="0"/>
                      </a:lnTo>
                      <a:lnTo>
                        <a:pt x="48" y="96"/>
                      </a:lnTo>
                      <a:close/>
                    </a:path>
                  </a:pathLst>
                </a:custGeom>
                <a:solidFill>
                  <a:schemeClr val="bg1"/>
                </a:solidFill>
                <a:ln w="3175">
                  <a:solidFill>
                    <a:schemeClr val="tx1"/>
                  </a:solidFill>
                  <a:round/>
                  <a:headEnd/>
                  <a:tailEnd/>
                </a:ln>
              </p:spPr>
              <p:txBody>
                <a:bodyPr anchor="ctr">
                  <a:spAutoFit/>
                </a:bodyPr>
                <a:lstStyle/>
                <a:p>
                  <a:endParaRPr lang="en-US"/>
                </a:p>
              </p:txBody>
            </p:sp>
            <p:sp>
              <p:nvSpPr>
                <p:cNvPr id="74786" name="Line 133">
                  <a:extLst>
                    <a:ext uri="{FF2B5EF4-FFF2-40B4-BE49-F238E27FC236}">
                      <a16:creationId xmlns:a16="http://schemas.microsoft.com/office/drawing/2014/main" id="{42A7067F-829F-3340-B1F4-C348F6132E6A}"/>
                    </a:ext>
                  </a:extLst>
                </p:cNvPr>
                <p:cNvSpPr>
                  <a:spLocks noChangeShapeType="1"/>
                </p:cNvSpPr>
                <p:nvPr/>
              </p:nvSpPr>
              <p:spPr bwMode="auto">
                <a:xfrm>
                  <a:off x="2114" y="2280"/>
                  <a:ext cx="48"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grpSp>
          <p:sp>
            <p:nvSpPr>
              <p:cNvPr id="74770" name="Text Box 134">
                <a:extLst>
                  <a:ext uri="{FF2B5EF4-FFF2-40B4-BE49-F238E27FC236}">
                    <a16:creationId xmlns:a16="http://schemas.microsoft.com/office/drawing/2014/main" id="{F203CC43-A2C7-1A4E-B8BD-419C9D343901}"/>
                  </a:ext>
                </a:extLst>
              </p:cNvPr>
              <p:cNvSpPr txBox="1">
                <a:spLocks noChangeArrowheads="1"/>
              </p:cNvSpPr>
              <p:nvPr/>
            </p:nvSpPr>
            <p:spPr bwMode="auto">
              <a:xfrm>
                <a:off x="1055" y="2698"/>
                <a:ext cx="36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ko-KR" sz="1400">
                    <a:solidFill>
                      <a:srgbClr val="000000"/>
                    </a:solidFill>
                    <a:latin typeface="Verdana" panose="020B0604030504040204" pitchFamily="34" charset="0"/>
                    <a:ea typeface="굴림" panose="020B0600000101010101" pitchFamily="34" charset="-127"/>
                  </a:rPr>
                  <a:t>C[7]</a:t>
                </a:r>
              </a:p>
            </p:txBody>
          </p:sp>
          <p:sp>
            <p:nvSpPr>
              <p:cNvPr id="74771" name="Text Box 135">
                <a:extLst>
                  <a:ext uri="{FF2B5EF4-FFF2-40B4-BE49-F238E27FC236}">
                    <a16:creationId xmlns:a16="http://schemas.microsoft.com/office/drawing/2014/main" id="{B0B63A1F-31C3-BE42-926B-26D9E7F280AF}"/>
                  </a:ext>
                </a:extLst>
              </p:cNvPr>
              <p:cNvSpPr txBox="1">
                <a:spLocks noChangeArrowheads="1"/>
              </p:cNvSpPr>
              <p:nvPr/>
            </p:nvSpPr>
            <p:spPr bwMode="auto">
              <a:xfrm>
                <a:off x="1020" y="2458"/>
                <a:ext cx="43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ko-KR" sz="1400">
                    <a:solidFill>
                      <a:srgbClr val="000000"/>
                    </a:solidFill>
                    <a:latin typeface="Verdana" panose="020B0604030504040204" pitchFamily="34" charset="0"/>
                    <a:ea typeface="굴림" panose="020B0600000101010101" pitchFamily="34" charset="-127"/>
                  </a:rPr>
                  <a:t>C[11]</a:t>
                </a:r>
              </a:p>
            </p:txBody>
          </p:sp>
          <p:sp>
            <p:nvSpPr>
              <p:cNvPr id="74772" name="Text Box 136">
                <a:extLst>
                  <a:ext uri="{FF2B5EF4-FFF2-40B4-BE49-F238E27FC236}">
                    <a16:creationId xmlns:a16="http://schemas.microsoft.com/office/drawing/2014/main" id="{C1E1B2E1-C716-6E47-8CA5-5261E91CA2EC}"/>
                  </a:ext>
                </a:extLst>
              </p:cNvPr>
              <p:cNvSpPr txBox="1">
                <a:spLocks noChangeArrowheads="1"/>
              </p:cNvSpPr>
              <p:nvPr/>
            </p:nvSpPr>
            <p:spPr bwMode="auto">
              <a:xfrm>
                <a:off x="1055" y="3178"/>
                <a:ext cx="36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ko-KR" sz="1400">
                    <a:solidFill>
                      <a:srgbClr val="000000"/>
                    </a:solidFill>
                    <a:latin typeface="Verdana" panose="020B0604030504040204" pitchFamily="34" charset="0"/>
                    <a:ea typeface="굴림" panose="020B0600000101010101" pitchFamily="34" charset="-127"/>
                  </a:rPr>
                  <a:t>C[3]</a:t>
                </a:r>
              </a:p>
            </p:txBody>
          </p:sp>
          <p:sp>
            <p:nvSpPr>
              <p:cNvPr id="74773" name="Line 137">
                <a:extLst>
                  <a:ext uri="{FF2B5EF4-FFF2-40B4-BE49-F238E27FC236}">
                    <a16:creationId xmlns:a16="http://schemas.microsoft.com/office/drawing/2014/main" id="{F3A96E7D-F645-0F43-BA2A-11FCC84CBC72}"/>
                  </a:ext>
                </a:extLst>
              </p:cNvPr>
              <p:cNvSpPr>
                <a:spLocks noChangeShapeType="1"/>
              </p:cNvSpPr>
              <p:nvPr/>
            </p:nvSpPr>
            <p:spPr bwMode="auto">
              <a:xfrm>
                <a:off x="1248" y="3024"/>
                <a:ext cx="0" cy="144"/>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US"/>
              </a:p>
            </p:txBody>
          </p:sp>
          <p:sp>
            <p:nvSpPr>
              <p:cNvPr id="74774" name="Line 138">
                <a:extLst>
                  <a:ext uri="{FF2B5EF4-FFF2-40B4-BE49-F238E27FC236}">
                    <a16:creationId xmlns:a16="http://schemas.microsoft.com/office/drawing/2014/main" id="{2D3B8E5B-AEFD-7A4F-BAD7-10907866FB47}"/>
                  </a:ext>
                </a:extLst>
              </p:cNvPr>
              <p:cNvSpPr>
                <a:spLocks noChangeShapeType="1"/>
              </p:cNvSpPr>
              <p:nvPr/>
            </p:nvSpPr>
            <p:spPr bwMode="auto">
              <a:xfrm>
                <a:off x="1440" y="2208"/>
                <a:ext cx="0" cy="144"/>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US"/>
              </a:p>
            </p:txBody>
          </p:sp>
          <p:sp>
            <p:nvSpPr>
              <p:cNvPr id="74775" name="Line 139">
                <a:extLst>
                  <a:ext uri="{FF2B5EF4-FFF2-40B4-BE49-F238E27FC236}">
                    <a16:creationId xmlns:a16="http://schemas.microsoft.com/office/drawing/2014/main" id="{4E670A8F-10E5-9E40-8949-A8F4170ABD1B}"/>
                  </a:ext>
                </a:extLst>
              </p:cNvPr>
              <p:cNvSpPr>
                <a:spLocks noChangeShapeType="1"/>
              </p:cNvSpPr>
              <p:nvPr/>
            </p:nvSpPr>
            <p:spPr bwMode="auto">
              <a:xfrm>
                <a:off x="1056" y="2208"/>
                <a:ext cx="0" cy="144"/>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US"/>
              </a:p>
            </p:txBody>
          </p:sp>
          <p:sp>
            <p:nvSpPr>
              <p:cNvPr id="74776" name="Text Box 140">
                <a:extLst>
                  <a:ext uri="{FF2B5EF4-FFF2-40B4-BE49-F238E27FC236}">
                    <a16:creationId xmlns:a16="http://schemas.microsoft.com/office/drawing/2014/main" id="{B91C90B0-E0B5-BE42-8A78-89DA51CB5945}"/>
                  </a:ext>
                </a:extLst>
              </p:cNvPr>
              <p:cNvSpPr txBox="1">
                <a:spLocks noChangeArrowheads="1"/>
              </p:cNvSpPr>
              <p:nvPr/>
            </p:nvSpPr>
            <p:spPr bwMode="auto">
              <a:xfrm>
                <a:off x="780" y="1978"/>
                <a:ext cx="43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ko-KR" sz="1400">
                    <a:solidFill>
                      <a:srgbClr val="000000"/>
                    </a:solidFill>
                    <a:latin typeface="Verdana" panose="020B0604030504040204" pitchFamily="34" charset="0"/>
                    <a:ea typeface="굴림" panose="020B0600000101010101" pitchFamily="34" charset="-127"/>
                  </a:rPr>
                  <a:t>A[15]</a:t>
                </a:r>
              </a:p>
            </p:txBody>
          </p:sp>
          <p:sp>
            <p:nvSpPr>
              <p:cNvPr id="74777" name="Text Box 141">
                <a:extLst>
                  <a:ext uri="{FF2B5EF4-FFF2-40B4-BE49-F238E27FC236}">
                    <a16:creationId xmlns:a16="http://schemas.microsoft.com/office/drawing/2014/main" id="{49638BA1-6867-3F4F-9CDB-5F8CA8FC401B}"/>
                  </a:ext>
                </a:extLst>
              </p:cNvPr>
              <p:cNvSpPr txBox="1">
                <a:spLocks noChangeArrowheads="1"/>
              </p:cNvSpPr>
              <p:nvPr/>
            </p:nvSpPr>
            <p:spPr bwMode="auto">
              <a:xfrm>
                <a:off x="1212" y="1978"/>
                <a:ext cx="43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ko-KR" sz="1400">
                    <a:solidFill>
                      <a:srgbClr val="000000"/>
                    </a:solidFill>
                    <a:latin typeface="Verdana" panose="020B0604030504040204" pitchFamily="34" charset="0"/>
                    <a:ea typeface="굴림" panose="020B0600000101010101" pitchFamily="34" charset="-127"/>
                  </a:rPr>
                  <a:t>B[15]</a:t>
                </a:r>
              </a:p>
            </p:txBody>
          </p:sp>
          <p:sp>
            <p:nvSpPr>
              <p:cNvPr id="74778" name="Text Box 142">
                <a:extLst>
                  <a:ext uri="{FF2B5EF4-FFF2-40B4-BE49-F238E27FC236}">
                    <a16:creationId xmlns:a16="http://schemas.microsoft.com/office/drawing/2014/main" id="{B782ABDE-8ACD-9C4E-8D75-1FA8A0CB01D7}"/>
                  </a:ext>
                </a:extLst>
              </p:cNvPr>
              <p:cNvSpPr txBox="1">
                <a:spLocks noChangeArrowheads="1"/>
              </p:cNvSpPr>
              <p:nvPr/>
            </p:nvSpPr>
            <p:spPr bwMode="auto">
              <a:xfrm>
                <a:off x="780" y="1786"/>
                <a:ext cx="43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ko-KR" sz="1400">
                    <a:solidFill>
                      <a:srgbClr val="000000"/>
                    </a:solidFill>
                    <a:latin typeface="Verdana" panose="020B0604030504040204" pitchFamily="34" charset="0"/>
                    <a:ea typeface="굴림" panose="020B0600000101010101" pitchFamily="34" charset="-127"/>
                  </a:rPr>
                  <a:t>A[19]</a:t>
                </a:r>
              </a:p>
            </p:txBody>
          </p:sp>
          <p:sp>
            <p:nvSpPr>
              <p:cNvPr id="74779" name="Text Box 143">
                <a:extLst>
                  <a:ext uri="{FF2B5EF4-FFF2-40B4-BE49-F238E27FC236}">
                    <a16:creationId xmlns:a16="http://schemas.microsoft.com/office/drawing/2014/main" id="{33D7E6F3-81F3-BD44-AE39-26FB4CDB0353}"/>
                  </a:ext>
                </a:extLst>
              </p:cNvPr>
              <p:cNvSpPr txBox="1">
                <a:spLocks noChangeArrowheads="1"/>
              </p:cNvSpPr>
              <p:nvPr/>
            </p:nvSpPr>
            <p:spPr bwMode="auto">
              <a:xfrm>
                <a:off x="1212" y="1786"/>
                <a:ext cx="43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ko-KR" sz="1400">
                    <a:solidFill>
                      <a:srgbClr val="000000"/>
                    </a:solidFill>
                    <a:latin typeface="Verdana" panose="020B0604030504040204" pitchFamily="34" charset="0"/>
                    <a:ea typeface="굴림" panose="020B0600000101010101" pitchFamily="34" charset="-127"/>
                  </a:rPr>
                  <a:t>B[19]</a:t>
                </a:r>
              </a:p>
            </p:txBody>
          </p:sp>
          <p:sp>
            <p:nvSpPr>
              <p:cNvPr id="74780" name="Text Box 144">
                <a:extLst>
                  <a:ext uri="{FF2B5EF4-FFF2-40B4-BE49-F238E27FC236}">
                    <a16:creationId xmlns:a16="http://schemas.microsoft.com/office/drawing/2014/main" id="{9359D5BC-7CA9-9E4B-A987-49FBC0A2F187}"/>
                  </a:ext>
                </a:extLst>
              </p:cNvPr>
              <p:cNvSpPr txBox="1">
                <a:spLocks noChangeArrowheads="1"/>
              </p:cNvSpPr>
              <p:nvPr/>
            </p:nvSpPr>
            <p:spPr bwMode="auto">
              <a:xfrm>
                <a:off x="780" y="1594"/>
                <a:ext cx="43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ko-KR" sz="1400">
                    <a:solidFill>
                      <a:srgbClr val="000000"/>
                    </a:solidFill>
                    <a:latin typeface="Verdana" panose="020B0604030504040204" pitchFamily="34" charset="0"/>
                    <a:ea typeface="굴림" panose="020B0600000101010101" pitchFamily="34" charset="-127"/>
                  </a:rPr>
                  <a:t>A[23]</a:t>
                </a:r>
              </a:p>
            </p:txBody>
          </p:sp>
          <p:sp>
            <p:nvSpPr>
              <p:cNvPr id="74781" name="Text Box 145">
                <a:extLst>
                  <a:ext uri="{FF2B5EF4-FFF2-40B4-BE49-F238E27FC236}">
                    <a16:creationId xmlns:a16="http://schemas.microsoft.com/office/drawing/2014/main" id="{9CBC8D70-82A0-E147-8422-4F356D80E4AF}"/>
                  </a:ext>
                </a:extLst>
              </p:cNvPr>
              <p:cNvSpPr txBox="1">
                <a:spLocks noChangeArrowheads="1"/>
              </p:cNvSpPr>
              <p:nvPr/>
            </p:nvSpPr>
            <p:spPr bwMode="auto">
              <a:xfrm>
                <a:off x="1212" y="1594"/>
                <a:ext cx="43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ko-KR" sz="1400">
                    <a:solidFill>
                      <a:srgbClr val="000000"/>
                    </a:solidFill>
                    <a:latin typeface="Verdana" panose="020B0604030504040204" pitchFamily="34" charset="0"/>
                    <a:ea typeface="굴림" panose="020B0600000101010101" pitchFamily="34" charset="-127"/>
                  </a:rPr>
                  <a:t>B[23]</a:t>
                </a:r>
              </a:p>
            </p:txBody>
          </p:sp>
          <p:sp>
            <p:nvSpPr>
              <p:cNvPr id="74782" name="Text Box 146">
                <a:extLst>
                  <a:ext uri="{FF2B5EF4-FFF2-40B4-BE49-F238E27FC236}">
                    <a16:creationId xmlns:a16="http://schemas.microsoft.com/office/drawing/2014/main" id="{7565C0B8-EE95-E54F-BB75-9A80C1EA1922}"/>
                  </a:ext>
                </a:extLst>
              </p:cNvPr>
              <p:cNvSpPr txBox="1">
                <a:spLocks noChangeArrowheads="1"/>
              </p:cNvSpPr>
              <p:nvPr/>
            </p:nvSpPr>
            <p:spPr bwMode="auto">
              <a:xfrm>
                <a:off x="780" y="1402"/>
                <a:ext cx="43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ko-KR" sz="1400">
                    <a:solidFill>
                      <a:srgbClr val="000000"/>
                    </a:solidFill>
                    <a:latin typeface="Verdana" panose="020B0604030504040204" pitchFamily="34" charset="0"/>
                    <a:ea typeface="굴림" panose="020B0600000101010101" pitchFamily="34" charset="-127"/>
                  </a:rPr>
                  <a:t>A[27]</a:t>
                </a:r>
              </a:p>
            </p:txBody>
          </p:sp>
          <p:sp>
            <p:nvSpPr>
              <p:cNvPr id="74783" name="Text Box 147">
                <a:extLst>
                  <a:ext uri="{FF2B5EF4-FFF2-40B4-BE49-F238E27FC236}">
                    <a16:creationId xmlns:a16="http://schemas.microsoft.com/office/drawing/2014/main" id="{F3C6EA35-7061-674E-A438-594BF9FB9B68}"/>
                  </a:ext>
                </a:extLst>
              </p:cNvPr>
              <p:cNvSpPr txBox="1">
                <a:spLocks noChangeArrowheads="1"/>
              </p:cNvSpPr>
              <p:nvPr/>
            </p:nvSpPr>
            <p:spPr bwMode="auto">
              <a:xfrm>
                <a:off x="1212" y="1402"/>
                <a:ext cx="43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ko-KR" sz="1400">
                    <a:solidFill>
                      <a:srgbClr val="000000"/>
                    </a:solidFill>
                    <a:latin typeface="Verdana" panose="020B0604030504040204" pitchFamily="34" charset="0"/>
                    <a:ea typeface="굴림" panose="020B0600000101010101" pitchFamily="34" charset="-127"/>
                  </a:rPr>
                  <a:t>B[27]</a:t>
                </a:r>
              </a:p>
            </p:txBody>
          </p:sp>
        </p:grpSp>
        <p:sp>
          <p:nvSpPr>
            <p:cNvPr id="74764" name="Line 148">
              <a:extLst>
                <a:ext uri="{FF2B5EF4-FFF2-40B4-BE49-F238E27FC236}">
                  <a16:creationId xmlns:a16="http://schemas.microsoft.com/office/drawing/2014/main" id="{59EB3045-70FC-3744-8FB2-3F0CF0C7A530}"/>
                </a:ext>
              </a:extLst>
            </p:cNvPr>
            <p:cNvSpPr>
              <a:spLocks noChangeShapeType="1"/>
            </p:cNvSpPr>
            <p:nvPr/>
          </p:nvSpPr>
          <p:spPr bwMode="auto">
            <a:xfrm>
              <a:off x="2736" y="816"/>
              <a:ext cx="912" cy="1008"/>
            </a:xfrm>
            <a:prstGeom prst="line">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US"/>
            </a:p>
          </p:txBody>
        </p:sp>
        <p:sp>
          <p:nvSpPr>
            <p:cNvPr id="74765" name="Oval 149">
              <a:extLst>
                <a:ext uri="{FF2B5EF4-FFF2-40B4-BE49-F238E27FC236}">
                  <a16:creationId xmlns:a16="http://schemas.microsoft.com/office/drawing/2014/main" id="{1B963468-1ACE-BE43-9EDC-CA7FCD01AFE2}"/>
                </a:ext>
              </a:extLst>
            </p:cNvPr>
            <p:cNvSpPr>
              <a:spLocks noChangeArrowheads="1"/>
            </p:cNvSpPr>
            <p:nvPr/>
          </p:nvSpPr>
          <p:spPr bwMode="auto">
            <a:xfrm flipH="1">
              <a:off x="2307" y="954"/>
              <a:ext cx="1727" cy="630"/>
            </a:xfrm>
            <a:prstGeom prst="ellipse">
              <a:avLst/>
            </a:prstGeom>
            <a:solidFill>
              <a:schemeClr val="bg1"/>
            </a:solidFill>
            <a:ln w="3175">
              <a:solidFill>
                <a:schemeClr val="tx1"/>
              </a:solidFill>
              <a:round/>
              <a:headEnd/>
              <a:tailEnd/>
            </a:ln>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ko-KR" sz="1400" i="1">
                  <a:solidFill>
                    <a:srgbClr val="000000"/>
                  </a:solidFill>
                  <a:latin typeface="Verdana" panose="020B0604030504040204" pitchFamily="34" charset="0"/>
                  <a:ea typeface="굴림" panose="020B0600000101010101" pitchFamily="34" charset="-127"/>
                </a:rPr>
                <a:t>Execution using four pipelined functional units</a:t>
              </a:r>
            </a:p>
          </p:txBody>
        </p:sp>
      </p:grpSp>
      <p:sp>
        <p:nvSpPr>
          <p:cNvPr id="74759" name="TextBox 151">
            <a:extLst>
              <a:ext uri="{FF2B5EF4-FFF2-40B4-BE49-F238E27FC236}">
                <a16:creationId xmlns:a16="http://schemas.microsoft.com/office/drawing/2014/main" id="{C8B3D8C5-C922-4B4B-85C9-0B703FB0CD95}"/>
              </a:ext>
            </a:extLst>
          </p:cNvPr>
          <p:cNvSpPr txBox="1">
            <a:spLocks noChangeArrowheads="1"/>
          </p:cNvSpPr>
          <p:nvPr/>
        </p:nvSpPr>
        <p:spPr bwMode="auto">
          <a:xfrm>
            <a:off x="152400" y="6535738"/>
            <a:ext cx="1738313"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000">
                <a:solidFill>
                  <a:srgbClr val="000000"/>
                </a:solidFill>
              </a:rPr>
              <a:t>Slide credit: Krste Asanovic</a:t>
            </a:r>
          </a:p>
        </p:txBody>
      </p:sp>
      <p:cxnSp>
        <p:nvCxnSpPr>
          <p:cNvPr id="153" name="Straight Arrow Connector 86">
            <a:extLst>
              <a:ext uri="{FF2B5EF4-FFF2-40B4-BE49-F238E27FC236}">
                <a16:creationId xmlns:a16="http://schemas.microsoft.com/office/drawing/2014/main" id="{6350CA4E-75FD-9645-AB68-A7D412CB378D}"/>
              </a:ext>
            </a:extLst>
          </p:cNvPr>
          <p:cNvCxnSpPr>
            <a:cxnSpLocks noChangeShapeType="1"/>
          </p:cNvCxnSpPr>
          <p:nvPr/>
        </p:nvCxnSpPr>
        <p:spPr bwMode="auto">
          <a:xfrm rot="5400000">
            <a:off x="-544258" y="4434682"/>
            <a:ext cx="2174875" cy="1588"/>
          </a:xfrm>
          <a:prstGeom prst="straightConnector1">
            <a:avLst/>
          </a:prstGeom>
          <a:noFill/>
          <a:ln w="25400">
            <a:solidFill>
              <a:schemeClr val="tx1"/>
            </a:solidFill>
            <a:round/>
            <a:headEnd/>
            <a:tailEnd type="arrow" w="med" len="med"/>
          </a:ln>
          <a:extLst>
            <a:ext uri="{909E8E84-426E-40DD-AFC4-6F175D3DCCD1}">
              <a14:hiddenFill xmlns:a14="http://schemas.microsoft.com/office/drawing/2010/main">
                <a:noFill/>
              </a14:hiddenFill>
            </a:ext>
          </a:extLst>
        </p:spPr>
      </p:cxnSp>
      <p:sp>
        <p:nvSpPr>
          <p:cNvPr id="154" name="TextBox 87">
            <a:extLst>
              <a:ext uri="{FF2B5EF4-FFF2-40B4-BE49-F238E27FC236}">
                <a16:creationId xmlns:a16="http://schemas.microsoft.com/office/drawing/2014/main" id="{9835812B-B2C5-7E47-B44B-6BFF496AF5DF}"/>
              </a:ext>
            </a:extLst>
          </p:cNvPr>
          <p:cNvSpPr txBox="1">
            <a:spLocks noChangeArrowheads="1"/>
          </p:cNvSpPr>
          <p:nvPr/>
        </p:nvSpPr>
        <p:spPr bwMode="auto">
          <a:xfrm>
            <a:off x="197899" y="5522913"/>
            <a:ext cx="6889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a:solidFill>
                  <a:srgbClr val="000000"/>
                </a:solidFill>
              </a:rPr>
              <a:t>Time</a:t>
            </a:r>
          </a:p>
        </p:txBody>
      </p:sp>
      <p:cxnSp>
        <p:nvCxnSpPr>
          <p:cNvPr id="155" name="Straight Arrow Connector 121">
            <a:extLst>
              <a:ext uri="{FF2B5EF4-FFF2-40B4-BE49-F238E27FC236}">
                <a16:creationId xmlns:a16="http://schemas.microsoft.com/office/drawing/2014/main" id="{45474115-CF72-1D4A-B48B-9E9BFF8EFEDA}"/>
              </a:ext>
            </a:extLst>
          </p:cNvPr>
          <p:cNvCxnSpPr>
            <a:cxnSpLocks noChangeShapeType="1"/>
          </p:cNvCxnSpPr>
          <p:nvPr/>
        </p:nvCxnSpPr>
        <p:spPr bwMode="auto">
          <a:xfrm>
            <a:off x="6272212" y="6369050"/>
            <a:ext cx="2100263" cy="0"/>
          </a:xfrm>
          <a:prstGeom prst="straightConnector1">
            <a:avLst/>
          </a:prstGeom>
          <a:noFill/>
          <a:ln w="25400">
            <a:solidFill>
              <a:schemeClr val="tx1"/>
            </a:solidFill>
            <a:round/>
            <a:headEnd/>
            <a:tailEnd type="arrow" w="med" len="med"/>
          </a:ln>
          <a:extLst>
            <a:ext uri="{909E8E84-426E-40DD-AFC4-6F175D3DCCD1}">
              <a14:hiddenFill xmlns:a14="http://schemas.microsoft.com/office/drawing/2010/main">
                <a:noFill/>
              </a14:hiddenFill>
            </a:ext>
          </a:extLst>
        </p:spPr>
      </p:cxnSp>
      <p:sp>
        <p:nvSpPr>
          <p:cNvPr id="156" name="TextBox 123">
            <a:extLst>
              <a:ext uri="{FF2B5EF4-FFF2-40B4-BE49-F238E27FC236}">
                <a16:creationId xmlns:a16="http://schemas.microsoft.com/office/drawing/2014/main" id="{397B8244-9081-0D43-B611-C4274F027C86}"/>
              </a:ext>
            </a:extLst>
          </p:cNvPr>
          <p:cNvSpPr txBox="1">
            <a:spLocks noChangeArrowheads="1"/>
          </p:cNvSpPr>
          <p:nvPr/>
        </p:nvSpPr>
        <p:spPr bwMode="auto">
          <a:xfrm>
            <a:off x="5534025" y="6184900"/>
            <a:ext cx="8382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a:solidFill>
                  <a:srgbClr val="000000"/>
                </a:solidFill>
              </a:rPr>
              <a:t>Space</a:t>
            </a:r>
          </a:p>
        </p:txBody>
      </p:sp>
      <p:cxnSp>
        <p:nvCxnSpPr>
          <p:cNvPr id="157" name="Straight Arrow Connector 124">
            <a:extLst>
              <a:ext uri="{FF2B5EF4-FFF2-40B4-BE49-F238E27FC236}">
                <a16:creationId xmlns:a16="http://schemas.microsoft.com/office/drawing/2014/main" id="{3FCBF931-3C6F-A24D-8ABD-7FCC972E33B1}"/>
              </a:ext>
            </a:extLst>
          </p:cNvPr>
          <p:cNvCxnSpPr>
            <a:cxnSpLocks noChangeShapeType="1"/>
          </p:cNvCxnSpPr>
          <p:nvPr/>
        </p:nvCxnSpPr>
        <p:spPr bwMode="auto">
          <a:xfrm flipH="1">
            <a:off x="3355180" y="6369050"/>
            <a:ext cx="2274095" cy="0"/>
          </a:xfrm>
          <a:prstGeom prst="straightConnector1">
            <a:avLst/>
          </a:prstGeom>
          <a:noFill/>
          <a:ln w="25400">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158" name="Straight Arrow Connector 86">
            <a:extLst>
              <a:ext uri="{FF2B5EF4-FFF2-40B4-BE49-F238E27FC236}">
                <a16:creationId xmlns:a16="http://schemas.microsoft.com/office/drawing/2014/main" id="{6350CA4E-75FD-9645-AB68-A7D412CB378D}"/>
              </a:ext>
            </a:extLst>
          </p:cNvPr>
          <p:cNvCxnSpPr>
            <a:cxnSpLocks noChangeShapeType="1"/>
          </p:cNvCxnSpPr>
          <p:nvPr/>
        </p:nvCxnSpPr>
        <p:spPr bwMode="auto">
          <a:xfrm rot="5400000">
            <a:off x="1848643" y="4439444"/>
            <a:ext cx="2174875" cy="1588"/>
          </a:xfrm>
          <a:prstGeom prst="straightConnector1">
            <a:avLst/>
          </a:prstGeom>
          <a:noFill/>
          <a:ln w="25400">
            <a:solidFill>
              <a:schemeClr val="tx1"/>
            </a:solidFill>
            <a:round/>
            <a:headEnd/>
            <a:tailEnd type="arrow" w="med" len="med"/>
          </a:ln>
          <a:extLst>
            <a:ext uri="{909E8E84-426E-40DD-AFC4-6F175D3DCCD1}">
              <a14:hiddenFill xmlns:a14="http://schemas.microsoft.com/office/drawing/2010/main">
                <a:noFill/>
              </a14:hiddenFill>
            </a:ext>
          </a:extLst>
        </p:spPr>
      </p:cxnSp>
      <p:sp>
        <p:nvSpPr>
          <p:cNvPr id="159" name="TextBox 87">
            <a:extLst>
              <a:ext uri="{FF2B5EF4-FFF2-40B4-BE49-F238E27FC236}">
                <a16:creationId xmlns:a16="http://schemas.microsoft.com/office/drawing/2014/main" id="{9835812B-B2C5-7E47-B44B-6BFF496AF5DF}"/>
              </a:ext>
            </a:extLst>
          </p:cNvPr>
          <p:cNvSpPr txBox="1">
            <a:spLocks noChangeArrowheads="1"/>
          </p:cNvSpPr>
          <p:nvPr/>
        </p:nvSpPr>
        <p:spPr bwMode="auto">
          <a:xfrm>
            <a:off x="2590800" y="5527675"/>
            <a:ext cx="6889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a:solidFill>
                  <a:srgbClr val="000000"/>
                </a:solidFill>
              </a:rPr>
              <a:t>Time</a:t>
            </a:r>
          </a:p>
        </p:txBody>
      </p:sp>
    </p:spTree>
    <p:extLst>
      <p:ext uri="{BB962C8B-B14F-4D97-AF65-F5344CB8AC3E}">
        <p14:creationId xmlns:p14="http://schemas.microsoft.com/office/powerpoint/2010/main" val="279134423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499"/>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5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5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4" grpId="0"/>
      <p:bldP spid="156" grpId="0"/>
      <p:bldP spid="159"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Slide Number Placeholder 3">
            <a:extLst>
              <a:ext uri="{FF2B5EF4-FFF2-40B4-BE49-F238E27FC236}">
                <a16:creationId xmlns:a16="http://schemas.microsoft.com/office/drawing/2014/main" id="{256D8E4F-DE57-1349-A8A2-C7CFB05A77DB}"/>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339CAF4E-35B8-4E44-825B-00DEFEBFBA14}" type="slidenum">
              <a:rPr kumimoji="0" lang="en-US" altLang="en-US" sz="1600" b="0" i="0" u="none" strike="noStrike" kern="1200" cap="none" spc="0" normalizeH="0" baseline="0" noProof="0" smtClean="0">
                <a:ln>
                  <a:noFill/>
                </a:ln>
                <a:solidFill>
                  <a:srgbClr val="000000"/>
                </a:solidFill>
                <a:effectLst/>
                <a:uLnTx/>
                <a:uFillTx/>
                <a:latin typeface="Garamond" panose="02020404030301010803" pitchFamily="18" charset="0"/>
                <a:ea typeface="ＭＳ Ｐゴシック" panose="020B0600070205080204" pitchFamily="34" charset="-128"/>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42</a:t>
            </a:fld>
            <a:endParaRPr kumimoji="0" lang="en-US" altLang="en-US" sz="1600" b="0" i="0" u="none" strike="noStrike" kern="1200" cap="none" spc="0" normalizeH="0" baseline="0" noProof="0">
              <a:ln>
                <a:noFill/>
              </a:ln>
              <a:solidFill>
                <a:srgbClr val="000000"/>
              </a:solidFill>
              <a:effectLst/>
              <a:uLnTx/>
              <a:uFillTx/>
              <a:latin typeface="Garamond" panose="02020404030301010803" pitchFamily="18" charset="0"/>
              <a:ea typeface="ＭＳ Ｐゴシック" panose="020B0600070205080204" pitchFamily="34" charset="-128"/>
              <a:cs typeface="Arial" panose="020B0604020202020204" pitchFamily="34" charset="0"/>
            </a:endParaRPr>
          </a:p>
        </p:txBody>
      </p:sp>
      <p:sp>
        <p:nvSpPr>
          <p:cNvPr id="66563" name="Freeform 3">
            <a:extLst>
              <a:ext uri="{FF2B5EF4-FFF2-40B4-BE49-F238E27FC236}">
                <a16:creationId xmlns:a16="http://schemas.microsoft.com/office/drawing/2014/main" id="{F1693629-3D10-E947-B563-F799443EA2FB}"/>
              </a:ext>
            </a:extLst>
          </p:cNvPr>
          <p:cNvSpPr>
            <a:spLocks/>
          </p:cNvSpPr>
          <p:nvPr/>
        </p:nvSpPr>
        <p:spPr bwMode="auto">
          <a:xfrm>
            <a:off x="1477963" y="4114800"/>
            <a:ext cx="914400" cy="1066800"/>
          </a:xfrm>
          <a:custGeom>
            <a:avLst/>
            <a:gdLst>
              <a:gd name="T0" fmla="*/ 0 w 576"/>
              <a:gd name="T1" fmla="*/ 0 h 672"/>
              <a:gd name="T2" fmla="*/ 2147483647 w 576"/>
              <a:gd name="T3" fmla="*/ 2147483647 h 672"/>
              <a:gd name="T4" fmla="*/ 2147483647 w 576"/>
              <a:gd name="T5" fmla="*/ 2147483647 h 672"/>
              <a:gd name="T6" fmla="*/ 2147483647 w 576"/>
              <a:gd name="T7" fmla="*/ 0 h 672"/>
              <a:gd name="T8" fmla="*/ 2147483647 w 576"/>
              <a:gd name="T9" fmla="*/ 0 h 672"/>
              <a:gd name="T10" fmla="*/ 2147483647 w 576"/>
              <a:gd name="T11" fmla="*/ 2147483647 h 672"/>
              <a:gd name="T12" fmla="*/ 2147483647 w 576"/>
              <a:gd name="T13" fmla="*/ 0 h 672"/>
              <a:gd name="T14" fmla="*/ 0 w 576"/>
              <a:gd name="T15" fmla="*/ 0 h 672"/>
              <a:gd name="T16" fmla="*/ 0 60000 65536"/>
              <a:gd name="T17" fmla="*/ 0 60000 65536"/>
              <a:gd name="T18" fmla="*/ 0 60000 65536"/>
              <a:gd name="T19" fmla="*/ 0 60000 65536"/>
              <a:gd name="T20" fmla="*/ 0 60000 65536"/>
              <a:gd name="T21" fmla="*/ 0 60000 65536"/>
              <a:gd name="T22" fmla="*/ 0 60000 65536"/>
              <a:gd name="T23" fmla="*/ 0 60000 65536"/>
              <a:gd name="T24" fmla="*/ 0 w 576"/>
              <a:gd name="T25" fmla="*/ 0 h 672"/>
              <a:gd name="T26" fmla="*/ 576 w 576"/>
              <a:gd name="T27" fmla="*/ 672 h 67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76" h="672">
                <a:moveTo>
                  <a:pt x="0" y="0"/>
                </a:moveTo>
                <a:lnTo>
                  <a:pt x="144" y="672"/>
                </a:lnTo>
                <a:lnTo>
                  <a:pt x="450" y="672"/>
                </a:lnTo>
                <a:lnTo>
                  <a:pt x="576" y="0"/>
                </a:lnTo>
                <a:lnTo>
                  <a:pt x="336" y="0"/>
                </a:lnTo>
                <a:lnTo>
                  <a:pt x="288" y="96"/>
                </a:lnTo>
                <a:lnTo>
                  <a:pt x="240" y="0"/>
                </a:lnTo>
                <a:lnTo>
                  <a:pt x="0" y="0"/>
                </a:lnTo>
                <a:close/>
              </a:path>
            </a:pathLst>
          </a:custGeom>
          <a:noFill/>
          <a:ln w="31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66564" name="Group 4">
            <a:extLst>
              <a:ext uri="{FF2B5EF4-FFF2-40B4-BE49-F238E27FC236}">
                <a16:creationId xmlns:a16="http://schemas.microsoft.com/office/drawing/2014/main" id="{0C2FC0D8-4D7C-8C41-B273-A400C1A631B6}"/>
              </a:ext>
            </a:extLst>
          </p:cNvPr>
          <p:cNvGrpSpPr>
            <a:grpSpLocks/>
          </p:cNvGrpSpPr>
          <p:nvPr/>
        </p:nvGrpSpPr>
        <p:grpSpPr bwMode="auto">
          <a:xfrm>
            <a:off x="1477963" y="5029200"/>
            <a:ext cx="993775" cy="76200"/>
            <a:chOff x="1536" y="2256"/>
            <a:chExt cx="626" cy="48"/>
          </a:xfrm>
        </p:grpSpPr>
        <p:sp>
          <p:nvSpPr>
            <p:cNvPr id="66729" name="Rectangle 5">
              <a:extLst>
                <a:ext uri="{FF2B5EF4-FFF2-40B4-BE49-F238E27FC236}">
                  <a16:creationId xmlns:a16="http://schemas.microsoft.com/office/drawing/2014/main" id="{199144FF-3F79-A547-8D69-D7793A275E97}"/>
                </a:ext>
              </a:extLst>
            </p:cNvPr>
            <p:cNvSpPr>
              <a:spLocks noChangeArrowheads="1"/>
            </p:cNvSpPr>
            <p:nvPr/>
          </p:nvSpPr>
          <p:spPr bwMode="auto">
            <a:xfrm>
              <a:off x="1536" y="2256"/>
              <a:ext cx="576" cy="48"/>
            </a:xfrm>
            <a:prstGeom prst="rect">
              <a:avLst/>
            </a:prstGeom>
            <a:solidFill>
              <a:schemeClr val="bg1"/>
            </a:solidFill>
            <a:ln w="3175">
              <a:solidFill>
                <a:schemeClr val="tx1"/>
              </a:solidFill>
              <a:miter lim="800000"/>
              <a:headEnd/>
              <a:tailEnd/>
            </a:ln>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6730" name="Freeform 6">
              <a:extLst>
                <a:ext uri="{FF2B5EF4-FFF2-40B4-BE49-F238E27FC236}">
                  <a16:creationId xmlns:a16="http://schemas.microsoft.com/office/drawing/2014/main" id="{D11B1191-B914-8049-AC77-3FC6E73661D2}"/>
                </a:ext>
              </a:extLst>
            </p:cNvPr>
            <p:cNvSpPr>
              <a:spLocks/>
            </p:cNvSpPr>
            <p:nvPr/>
          </p:nvSpPr>
          <p:spPr bwMode="auto">
            <a:xfrm>
              <a:off x="2064" y="2256"/>
              <a:ext cx="48" cy="48"/>
            </a:xfrm>
            <a:custGeom>
              <a:avLst/>
              <a:gdLst>
                <a:gd name="T0" fmla="*/ 48 w 48"/>
                <a:gd name="T1" fmla="*/ 1 h 96"/>
                <a:gd name="T2" fmla="*/ 0 w 48"/>
                <a:gd name="T3" fmla="*/ 1 h 96"/>
                <a:gd name="T4" fmla="*/ 48 w 48"/>
                <a:gd name="T5" fmla="*/ 0 h 96"/>
                <a:gd name="T6" fmla="*/ 48 w 48"/>
                <a:gd name="T7" fmla="*/ 1 h 96"/>
                <a:gd name="T8" fmla="*/ 0 60000 65536"/>
                <a:gd name="T9" fmla="*/ 0 60000 65536"/>
                <a:gd name="T10" fmla="*/ 0 60000 65536"/>
                <a:gd name="T11" fmla="*/ 0 60000 65536"/>
                <a:gd name="T12" fmla="*/ 0 w 48"/>
                <a:gd name="T13" fmla="*/ 0 h 96"/>
                <a:gd name="T14" fmla="*/ 48 w 48"/>
                <a:gd name="T15" fmla="*/ 96 h 96"/>
              </a:gdLst>
              <a:ahLst/>
              <a:cxnLst>
                <a:cxn ang="T8">
                  <a:pos x="T0" y="T1"/>
                </a:cxn>
                <a:cxn ang="T9">
                  <a:pos x="T2" y="T3"/>
                </a:cxn>
                <a:cxn ang="T10">
                  <a:pos x="T4" y="T5"/>
                </a:cxn>
                <a:cxn ang="T11">
                  <a:pos x="T6" y="T7"/>
                </a:cxn>
              </a:cxnLst>
              <a:rect l="T12" t="T13" r="T14" b="T15"/>
              <a:pathLst>
                <a:path w="48" h="96">
                  <a:moveTo>
                    <a:pt x="48" y="96"/>
                  </a:moveTo>
                  <a:lnTo>
                    <a:pt x="0" y="48"/>
                  </a:lnTo>
                  <a:lnTo>
                    <a:pt x="48" y="0"/>
                  </a:lnTo>
                  <a:lnTo>
                    <a:pt x="48" y="96"/>
                  </a:lnTo>
                  <a:close/>
                </a:path>
              </a:pathLst>
            </a:custGeom>
            <a:solidFill>
              <a:schemeClr val="bg1"/>
            </a:solidFill>
            <a:ln w="3175">
              <a:solidFill>
                <a:schemeClr val="tx1"/>
              </a:solidFill>
              <a:round/>
              <a:headEnd/>
              <a:tailEnd/>
            </a:ln>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6731" name="Line 7">
              <a:extLst>
                <a:ext uri="{FF2B5EF4-FFF2-40B4-BE49-F238E27FC236}">
                  <a16:creationId xmlns:a16="http://schemas.microsoft.com/office/drawing/2014/main" id="{92C726AD-DCCB-B245-A289-4627F5D21C5F}"/>
                </a:ext>
              </a:extLst>
            </p:cNvPr>
            <p:cNvSpPr>
              <a:spLocks noChangeShapeType="1"/>
            </p:cNvSpPr>
            <p:nvPr/>
          </p:nvSpPr>
          <p:spPr bwMode="auto">
            <a:xfrm>
              <a:off x="2114" y="2280"/>
              <a:ext cx="48"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66565" name="Group 8">
            <a:extLst>
              <a:ext uri="{FF2B5EF4-FFF2-40B4-BE49-F238E27FC236}">
                <a16:creationId xmlns:a16="http://schemas.microsoft.com/office/drawing/2014/main" id="{C734FCA0-378A-5F48-9B6F-12F77F887F67}"/>
              </a:ext>
            </a:extLst>
          </p:cNvPr>
          <p:cNvGrpSpPr>
            <a:grpSpLocks/>
          </p:cNvGrpSpPr>
          <p:nvPr/>
        </p:nvGrpSpPr>
        <p:grpSpPr bwMode="auto">
          <a:xfrm>
            <a:off x="1477963" y="4267200"/>
            <a:ext cx="993775" cy="76200"/>
            <a:chOff x="1536" y="2256"/>
            <a:chExt cx="626" cy="48"/>
          </a:xfrm>
        </p:grpSpPr>
        <p:sp>
          <p:nvSpPr>
            <p:cNvPr id="66726" name="Rectangle 9">
              <a:extLst>
                <a:ext uri="{FF2B5EF4-FFF2-40B4-BE49-F238E27FC236}">
                  <a16:creationId xmlns:a16="http://schemas.microsoft.com/office/drawing/2014/main" id="{9CCE7432-3676-9B4D-8C46-0603BCF01F92}"/>
                </a:ext>
              </a:extLst>
            </p:cNvPr>
            <p:cNvSpPr>
              <a:spLocks noChangeArrowheads="1"/>
            </p:cNvSpPr>
            <p:nvPr/>
          </p:nvSpPr>
          <p:spPr bwMode="auto">
            <a:xfrm>
              <a:off x="1536" y="2256"/>
              <a:ext cx="576" cy="48"/>
            </a:xfrm>
            <a:prstGeom prst="rect">
              <a:avLst/>
            </a:prstGeom>
            <a:solidFill>
              <a:schemeClr val="bg1"/>
            </a:solidFill>
            <a:ln w="3175">
              <a:solidFill>
                <a:schemeClr val="tx1"/>
              </a:solidFill>
              <a:miter lim="800000"/>
              <a:headEnd/>
              <a:tailEnd/>
            </a:ln>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6727" name="Freeform 10">
              <a:extLst>
                <a:ext uri="{FF2B5EF4-FFF2-40B4-BE49-F238E27FC236}">
                  <a16:creationId xmlns:a16="http://schemas.microsoft.com/office/drawing/2014/main" id="{E04A2B96-EE04-C84A-9334-5485F7A433A4}"/>
                </a:ext>
              </a:extLst>
            </p:cNvPr>
            <p:cNvSpPr>
              <a:spLocks/>
            </p:cNvSpPr>
            <p:nvPr/>
          </p:nvSpPr>
          <p:spPr bwMode="auto">
            <a:xfrm>
              <a:off x="2064" y="2256"/>
              <a:ext cx="48" cy="48"/>
            </a:xfrm>
            <a:custGeom>
              <a:avLst/>
              <a:gdLst>
                <a:gd name="T0" fmla="*/ 48 w 48"/>
                <a:gd name="T1" fmla="*/ 1 h 96"/>
                <a:gd name="T2" fmla="*/ 0 w 48"/>
                <a:gd name="T3" fmla="*/ 1 h 96"/>
                <a:gd name="T4" fmla="*/ 48 w 48"/>
                <a:gd name="T5" fmla="*/ 0 h 96"/>
                <a:gd name="T6" fmla="*/ 48 w 48"/>
                <a:gd name="T7" fmla="*/ 1 h 96"/>
                <a:gd name="T8" fmla="*/ 0 60000 65536"/>
                <a:gd name="T9" fmla="*/ 0 60000 65536"/>
                <a:gd name="T10" fmla="*/ 0 60000 65536"/>
                <a:gd name="T11" fmla="*/ 0 60000 65536"/>
                <a:gd name="T12" fmla="*/ 0 w 48"/>
                <a:gd name="T13" fmla="*/ 0 h 96"/>
                <a:gd name="T14" fmla="*/ 48 w 48"/>
                <a:gd name="T15" fmla="*/ 96 h 96"/>
              </a:gdLst>
              <a:ahLst/>
              <a:cxnLst>
                <a:cxn ang="T8">
                  <a:pos x="T0" y="T1"/>
                </a:cxn>
                <a:cxn ang="T9">
                  <a:pos x="T2" y="T3"/>
                </a:cxn>
                <a:cxn ang="T10">
                  <a:pos x="T4" y="T5"/>
                </a:cxn>
                <a:cxn ang="T11">
                  <a:pos x="T6" y="T7"/>
                </a:cxn>
              </a:cxnLst>
              <a:rect l="T12" t="T13" r="T14" b="T15"/>
              <a:pathLst>
                <a:path w="48" h="96">
                  <a:moveTo>
                    <a:pt x="48" y="96"/>
                  </a:moveTo>
                  <a:lnTo>
                    <a:pt x="0" y="48"/>
                  </a:lnTo>
                  <a:lnTo>
                    <a:pt x="48" y="0"/>
                  </a:lnTo>
                  <a:lnTo>
                    <a:pt x="48" y="96"/>
                  </a:lnTo>
                  <a:close/>
                </a:path>
              </a:pathLst>
            </a:custGeom>
            <a:solidFill>
              <a:schemeClr val="bg1"/>
            </a:solidFill>
            <a:ln w="3175">
              <a:solidFill>
                <a:schemeClr val="tx1"/>
              </a:solidFill>
              <a:round/>
              <a:headEnd/>
              <a:tailEnd/>
            </a:ln>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6728" name="Line 11">
              <a:extLst>
                <a:ext uri="{FF2B5EF4-FFF2-40B4-BE49-F238E27FC236}">
                  <a16:creationId xmlns:a16="http://schemas.microsoft.com/office/drawing/2014/main" id="{398D8879-D01D-9945-A5D4-7959C2A2FFA6}"/>
                </a:ext>
              </a:extLst>
            </p:cNvPr>
            <p:cNvSpPr>
              <a:spLocks noChangeShapeType="1"/>
            </p:cNvSpPr>
            <p:nvPr/>
          </p:nvSpPr>
          <p:spPr bwMode="auto">
            <a:xfrm>
              <a:off x="2114" y="2280"/>
              <a:ext cx="48"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66566" name="Group 12">
            <a:extLst>
              <a:ext uri="{FF2B5EF4-FFF2-40B4-BE49-F238E27FC236}">
                <a16:creationId xmlns:a16="http://schemas.microsoft.com/office/drawing/2014/main" id="{D5E52042-D0C5-FF40-B876-97720B3A1194}"/>
              </a:ext>
            </a:extLst>
          </p:cNvPr>
          <p:cNvGrpSpPr>
            <a:grpSpLocks/>
          </p:cNvGrpSpPr>
          <p:nvPr/>
        </p:nvGrpSpPr>
        <p:grpSpPr bwMode="auto">
          <a:xfrm>
            <a:off x="1477963" y="4648200"/>
            <a:ext cx="993775" cy="76200"/>
            <a:chOff x="1536" y="2256"/>
            <a:chExt cx="626" cy="48"/>
          </a:xfrm>
        </p:grpSpPr>
        <p:sp>
          <p:nvSpPr>
            <p:cNvPr id="66723" name="Rectangle 13">
              <a:extLst>
                <a:ext uri="{FF2B5EF4-FFF2-40B4-BE49-F238E27FC236}">
                  <a16:creationId xmlns:a16="http://schemas.microsoft.com/office/drawing/2014/main" id="{39B6FB41-C810-9242-904E-3AE2E18A102C}"/>
                </a:ext>
              </a:extLst>
            </p:cNvPr>
            <p:cNvSpPr>
              <a:spLocks noChangeArrowheads="1"/>
            </p:cNvSpPr>
            <p:nvPr/>
          </p:nvSpPr>
          <p:spPr bwMode="auto">
            <a:xfrm>
              <a:off x="1536" y="2256"/>
              <a:ext cx="576" cy="48"/>
            </a:xfrm>
            <a:prstGeom prst="rect">
              <a:avLst/>
            </a:prstGeom>
            <a:solidFill>
              <a:schemeClr val="bg1"/>
            </a:solidFill>
            <a:ln w="3175">
              <a:solidFill>
                <a:schemeClr val="tx1"/>
              </a:solidFill>
              <a:miter lim="800000"/>
              <a:headEnd/>
              <a:tailEnd/>
            </a:ln>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6724" name="Freeform 14">
              <a:extLst>
                <a:ext uri="{FF2B5EF4-FFF2-40B4-BE49-F238E27FC236}">
                  <a16:creationId xmlns:a16="http://schemas.microsoft.com/office/drawing/2014/main" id="{2EA27B3A-AB15-504A-929F-14D96C114184}"/>
                </a:ext>
              </a:extLst>
            </p:cNvPr>
            <p:cNvSpPr>
              <a:spLocks/>
            </p:cNvSpPr>
            <p:nvPr/>
          </p:nvSpPr>
          <p:spPr bwMode="auto">
            <a:xfrm>
              <a:off x="2064" y="2256"/>
              <a:ext cx="48" cy="48"/>
            </a:xfrm>
            <a:custGeom>
              <a:avLst/>
              <a:gdLst>
                <a:gd name="T0" fmla="*/ 48 w 48"/>
                <a:gd name="T1" fmla="*/ 1 h 96"/>
                <a:gd name="T2" fmla="*/ 0 w 48"/>
                <a:gd name="T3" fmla="*/ 1 h 96"/>
                <a:gd name="T4" fmla="*/ 48 w 48"/>
                <a:gd name="T5" fmla="*/ 0 h 96"/>
                <a:gd name="T6" fmla="*/ 48 w 48"/>
                <a:gd name="T7" fmla="*/ 1 h 96"/>
                <a:gd name="T8" fmla="*/ 0 60000 65536"/>
                <a:gd name="T9" fmla="*/ 0 60000 65536"/>
                <a:gd name="T10" fmla="*/ 0 60000 65536"/>
                <a:gd name="T11" fmla="*/ 0 60000 65536"/>
                <a:gd name="T12" fmla="*/ 0 w 48"/>
                <a:gd name="T13" fmla="*/ 0 h 96"/>
                <a:gd name="T14" fmla="*/ 48 w 48"/>
                <a:gd name="T15" fmla="*/ 96 h 96"/>
              </a:gdLst>
              <a:ahLst/>
              <a:cxnLst>
                <a:cxn ang="T8">
                  <a:pos x="T0" y="T1"/>
                </a:cxn>
                <a:cxn ang="T9">
                  <a:pos x="T2" y="T3"/>
                </a:cxn>
                <a:cxn ang="T10">
                  <a:pos x="T4" y="T5"/>
                </a:cxn>
                <a:cxn ang="T11">
                  <a:pos x="T6" y="T7"/>
                </a:cxn>
              </a:cxnLst>
              <a:rect l="T12" t="T13" r="T14" b="T15"/>
              <a:pathLst>
                <a:path w="48" h="96">
                  <a:moveTo>
                    <a:pt x="48" y="96"/>
                  </a:moveTo>
                  <a:lnTo>
                    <a:pt x="0" y="48"/>
                  </a:lnTo>
                  <a:lnTo>
                    <a:pt x="48" y="0"/>
                  </a:lnTo>
                  <a:lnTo>
                    <a:pt x="48" y="96"/>
                  </a:lnTo>
                  <a:close/>
                </a:path>
              </a:pathLst>
            </a:custGeom>
            <a:solidFill>
              <a:schemeClr val="bg1"/>
            </a:solidFill>
            <a:ln w="3175">
              <a:solidFill>
                <a:schemeClr val="tx1"/>
              </a:solidFill>
              <a:round/>
              <a:headEnd/>
              <a:tailEnd/>
            </a:ln>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6725" name="Line 15">
              <a:extLst>
                <a:ext uri="{FF2B5EF4-FFF2-40B4-BE49-F238E27FC236}">
                  <a16:creationId xmlns:a16="http://schemas.microsoft.com/office/drawing/2014/main" id="{0F30C162-B43D-E54B-9218-942591D4F17E}"/>
                </a:ext>
              </a:extLst>
            </p:cNvPr>
            <p:cNvSpPr>
              <a:spLocks noChangeShapeType="1"/>
            </p:cNvSpPr>
            <p:nvPr/>
          </p:nvSpPr>
          <p:spPr bwMode="auto">
            <a:xfrm>
              <a:off x="2114" y="2280"/>
              <a:ext cx="48"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66567" name="Line 16">
            <a:extLst>
              <a:ext uri="{FF2B5EF4-FFF2-40B4-BE49-F238E27FC236}">
                <a16:creationId xmlns:a16="http://schemas.microsoft.com/office/drawing/2014/main" id="{A8CA5E14-5787-8540-AE6D-B9F3315DD5B4}"/>
              </a:ext>
            </a:extLst>
          </p:cNvPr>
          <p:cNvSpPr>
            <a:spLocks noChangeShapeType="1"/>
          </p:cNvSpPr>
          <p:nvPr/>
        </p:nvSpPr>
        <p:spPr bwMode="auto">
          <a:xfrm>
            <a:off x="2239963" y="3886200"/>
            <a:ext cx="0" cy="228600"/>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6568" name="Line 17">
            <a:extLst>
              <a:ext uri="{FF2B5EF4-FFF2-40B4-BE49-F238E27FC236}">
                <a16:creationId xmlns:a16="http://schemas.microsoft.com/office/drawing/2014/main" id="{BA9D2B20-A7CF-EF4B-868D-94A2F0CA350D}"/>
              </a:ext>
            </a:extLst>
          </p:cNvPr>
          <p:cNvSpPr>
            <a:spLocks noChangeShapeType="1"/>
          </p:cNvSpPr>
          <p:nvPr/>
        </p:nvSpPr>
        <p:spPr bwMode="auto">
          <a:xfrm>
            <a:off x="1630363" y="3886200"/>
            <a:ext cx="0" cy="228600"/>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6569" name="Freeform 18">
            <a:extLst>
              <a:ext uri="{FF2B5EF4-FFF2-40B4-BE49-F238E27FC236}">
                <a16:creationId xmlns:a16="http://schemas.microsoft.com/office/drawing/2014/main" id="{DCA8C5C2-9552-6247-85E9-83039B7ADDBE}"/>
              </a:ext>
            </a:extLst>
          </p:cNvPr>
          <p:cNvSpPr>
            <a:spLocks/>
          </p:cNvSpPr>
          <p:nvPr/>
        </p:nvSpPr>
        <p:spPr bwMode="auto">
          <a:xfrm flipV="1">
            <a:off x="1477963" y="1524000"/>
            <a:ext cx="914400" cy="1066800"/>
          </a:xfrm>
          <a:custGeom>
            <a:avLst/>
            <a:gdLst>
              <a:gd name="T0" fmla="*/ 0 w 576"/>
              <a:gd name="T1" fmla="*/ 0 h 672"/>
              <a:gd name="T2" fmla="*/ 2147483647 w 576"/>
              <a:gd name="T3" fmla="*/ 2147483647 h 672"/>
              <a:gd name="T4" fmla="*/ 2147483647 w 576"/>
              <a:gd name="T5" fmla="*/ 2147483647 h 672"/>
              <a:gd name="T6" fmla="*/ 2147483647 w 576"/>
              <a:gd name="T7" fmla="*/ 0 h 672"/>
              <a:gd name="T8" fmla="*/ 2147483647 w 576"/>
              <a:gd name="T9" fmla="*/ 0 h 672"/>
              <a:gd name="T10" fmla="*/ 2147483647 w 576"/>
              <a:gd name="T11" fmla="*/ 2147483647 h 672"/>
              <a:gd name="T12" fmla="*/ 2147483647 w 576"/>
              <a:gd name="T13" fmla="*/ 0 h 672"/>
              <a:gd name="T14" fmla="*/ 0 w 576"/>
              <a:gd name="T15" fmla="*/ 0 h 672"/>
              <a:gd name="T16" fmla="*/ 0 60000 65536"/>
              <a:gd name="T17" fmla="*/ 0 60000 65536"/>
              <a:gd name="T18" fmla="*/ 0 60000 65536"/>
              <a:gd name="T19" fmla="*/ 0 60000 65536"/>
              <a:gd name="T20" fmla="*/ 0 60000 65536"/>
              <a:gd name="T21" fmla="*/ 0 60000 65536"/>
              <a:gd name="T22" fmla="*/ 0 60000 65536"/>
              <a:gd name="T23" fmla="*/ 0 60000 65536"/>
              <a:gd name="T24" fmla="*/ 0 w 576"/>
              <a:gd name="T25" fmla="*/ 0 h 672"/>
              <a:gd name="T26" fmla="*/ 576 w 576"/>
              <a:gd name="T27" fmla="*/ 672 h 67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76" h="672">
                <a:moveTo>
                  <a:pt x="0" y="0"/>
                </a:moveTo>
                <a:lnTo>
                  <a:pt x="144" y="672"/>
                </a:lnTo>
                <a:lnTo>
                  <a:pt x="450" y="672"/>
                </a:lnTo>
                <a:lnTo>
                  <a:pt x="576" y="0"/>
                </a:lnTo>
                <a:lnTo>
                  <a:pt x="336" y="0"/>
                </a:lnTo>
                <a:lnTo>
                  <a:pt x="288" y="96"/>
                </a:lnTo>
                <a:lnTo>
                  <a:pt x="240" y="0"/>
                </a:lnTo>
                <a:lnTo>
                  <a:pt x="0" y="0"/>
                </a:lnTo>
                <a:close/>
              </a:path>
            </a:pathLst>
          </a:custGeom>
          <a:noFill/>
          <a:ln w="31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66570" name="Group 19">
            <a:extLst>
              <a:ext uri="{FF2B5EF4-FFF2-40B4-BE49-F238E27FC236}">
                <a16:creationId xmlns:a16="http://schemas.microsoft.com/office/drawing/2014/main" id="{098AE361-C158-5246-9B57-EE898AA1DA38}"/>
              </a:ext>
            </a:extLst>
          </p:cNvPr>
          <p:cNvGrpSpPr>
            <a:grpSpLocks/>
          </p:cNvGrpSpPr>
          <p:nvPr/>
        </p:nvGrpSpPr>
        <p:grpSpPr bwMode="auto">
          <a:xfrm flipV="1">
            <a:off x="1477963" y="1600200"/>
            <a:ext cx="993775" cy="76200"/>
            <a:chOff x="1536" y="2256"/>
            <a:chExt cx="626" cy="48"/>
          </a:xfrm>
        </p:grpSpPr>
        <p:sp>
          <p:nvSpPr>
            <p:cNvPr id="66720" name="Rectangle 20">
              <a:extLst>
                <a:ext uri="{FF2B5EF4-FFF2-40B4-BE49-F238E27FC236}">
                  <a16:creationId xmlns:a16="http://schemas.microsoft.com/office/drawing/2014/main" id="{9CCFED39-2A07-6443-B256-E6E1DA73E120}"/>
                </a:ext>
              </a:extLst>
            </p:cNvPr>
            <p:cNvSpPr>
              <a:spLocks noChangeArrowheads="1"/>
            </p:cNvSpPr>
            <p:nvPr/>
          </p:nvSpPr>
          <p:spPr bwMode="auto">
            <a:xfrm>
              <a:off x="1536" y="2256"/>
              <a:ext cx="576" cy="48"/>
            </a:xfrm>
            <a:prstGeom prst="rect">
              <a:avLst/>
            </a:prstGeom>
            <a:solidFill>
              <a:schemeClr val="bg1"/>
            </a:solidFill>
            <a:ln w="3175">
              <a:solidFill>
                <a:schemeClr val="tx1"/>
              </a:solidFill>
              <a:miter lim="800000"/>
              <a:headEnd/>
              <a:tailEnd/>
            </a:ln>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6721" name="Freeform 21">
              <a:extLst>
                <a:ext uri="{FF2B5EF4-FFF2-40B4-BE49-F238E27FC236}">
                  <a16:creationId xmlns:a16="http://schemas.microsoft.com/office/drawing/2014/main" id="{7FF3545A-D6A4-AA4D-A14C-C512A6EF74E0}"/>
                </a:ext>
              </a:extLst>
            </p:cNvPr>
            <p:cNvSpPr>
              <a:spLocks/>
            </p:cNvSpPr>
            <p:nvPr/>
          </p:nvSpPr>
          <p:spPr bwMode="auto">
            <a:xfrm>
              <a:off x="2064" y="2256"/>
              <a:ext cx="48" cy="48"/>
            </a:xfrm>
            <a:custGeom>
              <a:avLst/>
              <a:gdLst>
                <a:gd name="T0" fmla="*/ 48 w 48"/>
                <a:gd name="T1" fmla="*/ 1 h 96"/>
                <a:gd name="T2" fmla="*/ 0 w 48"/>
                <a:gd name="T3" fmla="*/ 1 h 96"/>
                <a:gd name="T4" fmla="*/ 48 w 48"/>
                <a:gd name="T5" fmla="*/ 0 h 96"/>
                <a:gd name="T6" fmla="*/ 48 w 48"/>
                <a:gd name="T7" fmla="*/ 1 h 96"/>
                <a:gd name="T8" fmla="*/ 0 60000 65536"/>
                <a:gd name="T9" fmla="*/ 0 60000 65536"/>
                <a:gd name="T10" fmla="*/ 0 60000 65536"/>
                <a:gd name="T11" fmla="*/ 0 60000 65536"/>
                <a:gd name="T12" fmla="*/ 0 w 48"/>
                <a:gd name="T13" fmla="*/ 0 h 96"/>
                <a:gd name="T14" fmla="*/ 48 w 48"/>
                <a:gd name="T15" fmla="*/ 96 h 96"/>
              </a:gdLst>
              <a:ahLst/>
              <a:cxnLst>
                <a:cxn ang="T8">
                  <a:pos x="T0" y="T1"/>
                </a:cxn>
                <a:cxn ang="T9">
                  <a:pos x="T2" y="T3"/>
                </a:cxn>
                <a:cxn ang="T10">
                  <a:pos x="T4" y="T5"/>
                </a:cxn>
                <a:cxn ang="T11">
                  <a:pos x="T6" y="T7"/>
                </a:cxn>
              </a:cxnLst>
              <a:rect l="T12" t="T13" r="T14" b="T15"/>
              <a:pathLst>
                <a:path w="48" h="96">
                  <a:moveTo>
                    <a:pt x="48" y="96"/>
                  </a:moveTo>
                  <a:lnTo>
                    <a:pt x="0" y="48"/>
                  </a:lnTo>
                  <a:lnTo>
                    <a:pt x="48" y="0"/>
                  </a:lnTo>
                  <a:lnTo>
                    <a:pt x="48" y="96"/>
                  </a:lnTo>
                  <a:close/>
                </a:path>
              </a:pathLst>
            </a:custGeom>
            <a:solidFill>
              <a:schemeClr val="bg1"/>
            </a:solidFill>
            <a:ln w="3175">
              <a:solidFill>
                <a:schemeClr val="tx1"/>
              </a:solidFill>
              <a:round/>
              <a:headEnd/>
              <a:tailEnd/>
            </a:ln>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6722" name="Line 22">
              <a:extLst>
                <a:ext uri="{FF2B5EF4-FFF2-40B4-BE49-F238E27FC236}">
                  <a16:creationId xmlns:a16="http://schemas.microsoft.com/office/drawing/2014/main" id="{EDF1CEBF-D564-1847-866B-5B7E26FEED0E}"/>
                </a:ext>
              </a:extLst>
            </p:cNvPr>
            <p:cNvSpPr>
              <a:spLocks noChangeShapeType="1"/>
            </p:cNvSpPr>
            <p:nvPr/>
          </p:nvSpPr>
          <p:spPr bwMode="auto">
            <a:xfrm>
              <a:off x="2114" y="2280"/>
              <a:ext cx="48"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66571" name="Group 23">
            <a:extLst>
              <a:ext uri="{FF2B5EF4-FFF2-40B4-BE49-F238E27FC236}">
                <a16:creationId xmlns:a16="http://schemas.microsoft.com/office/drawing/2014/main" id="{18CF58D0-C6CD-6A49-8CF3-C60E679ADC73}"/>
              </a:ext>
            </a:extLst>
          </p:cNvPr>
          <p:cNvGrpSpPr>
            <a:grpSpLocks/>
          </p:cNvGrpSpPr>
          <p:nvPr/>
        </p:nvGrpSpPr>
        <p:grpSpPr bwMode="auto">
          <a:xfrm flipV="1">
            <a:off x="1477963" y="2362200"/>
            <a:ext cx="993775" cy="76200"/>
            <a:chOff x="1536" y="2256"/>
            <a:chExt cx="626" cy="48"/>
          </a:xfrm>
        </p:grpSpPr>
        <p:sp>
          <p:nvSpPr>
            <p:cNvPr id="66717" name="Rectangle 24">
              <a:extLst>
                <a:ext uri="{FF2B5EF4-FFF2-40B4-BE49-F238E27FC236}">
                  <a16:creationId xmlns:a16="http://schemas.microsoft.com/office/drawing/2014/main" id="{EEDAA941-E7E8-A643-92EA-A5866FA70EA1}"/>
                </a:ext>
              </a:extLst>
            </p:cNvPr>
            <p:cNvSpPr>
              <a:spLocks noChangeArrowheads="1"/>
            </p:cNvSpPr>
            <p:nvPr/>
          </p:nvSpPr>
          <p:spPr bwMode="auto">
            <a:xfrm>
              <a:off x="1536" y="2256"/>
              <a:ext cx="576" cy="48"/>
            </a:xfrm>
            <a:prstGeom prst="rect">
              <a:avLst/>
            </a:prstGeom>
            <a:solidFill>
              <a:schemeClr val="bg1"/>
            </a:solidFill>
            <a:ln w="3175">
              <a:solidFill>
                <a:schemeClr val="tx1"/>
              </a:solidFill>
              <a:miter lim="800000"/>
              <a:headEnd/>
              <a:tailEnd/>
            </a:ln>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6718" name="Freeform 25">
              <a:extLst>
                <a:ext uri="{FF2B5EF4-FFF2-40B4-BE49-F238E27FC236}">
                  <a16:creationId xmlns:a16="http://schemas.microsoft.com/office/drawing/2014/main" id="{14D8AFA5-D046-4F4B-B21C-E9CDD5AEA3E5}"/>
                </a:ext>
              </a:extLst>
            </p:cNvPr>
            <p:cNvSpPr>
              <a:spLocks/>
            </p:cNvSpPr>
            <p:nvPr/>
          </p:nvSpPr>
          <p:spPr bwMode="auto">
            <a:xfrm>
              <a:off x="2064" y="2256"/>
              <a:ext cx="48" cy="48"/>
            </a:xfrm>
            <a:custGeom>
              <a:avLst/>
              <a:gdLst>
                <a:gd name="T0" fmla="*/ 48 w 48"/>
                <a:gd name="T1" fmla="*/ 1 h 96"/>
                <a:gd name="T2" fmla="*/ 0 w 48"/>
                <a:gd name="T3" fmla="*/ 1 h 96"/>
                <a:gd name="T4" fmla="*/ 48 w 48"/>
                <a:gd name="T5" fmla="*/ 0 h 96"/>
                <a:gd name="T6" fmla="*/ 48 w 48"/>
                <a:gd name="T7" fmla="*/ 1 h 96"/>
                <a:gd name="T8" fmla="*/ 0 60000 65536"/>
                <a:gd name="T9" fmla="*/ 0 60000 65536"/>
                <a:gd name="T10" fmla="*/ 0 60000 65536"/>
                <a:gd name="T11" fmla="*/ 0 60000 65536"/>
                <a:gd name="T12" fmla="*/ 0 w 48"/>
                <a:gd name="T13" fmla="*/ 0 h 96"/>
                <a:gd name="T14" fmla="*/ 48 w 48"/>
                <a:gd name="T15" fmla="*/ 96 h 96"/>
              </a:gdLst>
              <a:ahLst/>
              <a:cxnLst>
                <a:cxn ang="T8">
                  <a:pos x="T0" y="T1"/>
                </a:cxn>
                <a:cxn ang="T9">
                  <a:pos x="T2" y="T3"/>
                </a:cxn>
                <a:cxn ang="T10">
                  <a:pos x="T4" y="T5"/>
                </a:cxn>
                <a:cxn ang="T11">
                  <a:pos x="T6" y="T7"/>
                </a:cxn>
              </a:cxnLst>
              <a:rect l="T12" t="T13" r="T14" b="T15"/>
              <a:pathLst>
                <a:path w="48" h="96">
                  <a:moveTo>
                    <a:pt x="48" y="96"/>
                  </a:moveTo>
                  <a:lnTo>
                    <a:pt x="0" y="48"/>
                  </a:lnTo>
                  <a:lnTo>
                    <a:pt x="48" y="0"/>
                  </a:lnTo>
                  <a:lnTo>
                    <a:pt x="48" y="96"/>
                  </a:lnTo>
                  <a:close/>
                </a:path>
              </a:pathLst>
            </a:custGeom>
            <a:solidFill>
              <a:schemeClr val="bg1"/>
            </a:solidFill>
            <a:ln w="3175">
              <a:solidFill>
                <a:schemeClr val="tx1"/>
              </a:solidFill>
              <a:round/>
              <a:headEnd/>
              <a:tailEnd/>
            </a:ln>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6719" name="Line 26">
              <a:extLst>
                <a:ext uri="{FF2B5EF4-FFF2-40B4-BE49-F238E27FC236}">
                  <a16:creationId xmlns:a16="http://schemas.microsoft.com/office/drawing/2014/main" id="{BCBDBCDB-1A2C-684B-A509-16AF58A6792F}"/>
                </a:ext>
              </a:extLst>
            </p:cNvPr>
            <p:cNvSpPr>
              <a:spLocks noChangeShapeType="1"/>
            </p:cNvSpPr>
            <p:nvPr/>
          </p:nvSpPr>
          <p:spPr bwMode="auto">
            <a:xfrm>
              <a:off x="2114" y="2280"/>
              <a:ext cx="48"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66572" name="Group 27">
            <a:extLst>
              <a:ext uri="{FF2B5EF4-FFF2-40B4-BE49-F238E27FC236}">
                <a16:creationId xmlns:a16="http://schemas.microsoft.com/office/drawing/2014/main" id="{3C4A63FC-8504-6349-ACED-D4FD09168EC6}"/>
              </a:ext>
            </a:extLst>
          </p:cNvPr>
          <p:cNvGrpSpPr>
            <a:grpSpLocks/>
          </p:cNvGrpSpPr>
          <p:nvPr/>
        </p:nvGrpSpPr>
        <p:grpSpPr bwMode="auto">
          <a:xfrm flipV="1">
            <a:off x="1477963" y="1981200"/>
            <a:ext cx="993775" cy="76200"/>
            <a:chOff x="1536" y="2256"/>
            <a:chExt cx="626" cy="48"/>
          </a:xfrm>
        </p:grpSpPr>
        <p:sp>
          <p:nvSpPr>
            <p:cNvPr id="66714" name="Rectangle 28">
              <a:extLst>
                <a:ext uri="{FF2B5EF4-FFF2-40B4-BE49-F238E27FC236}">
                  <a16:creationId xmlns:a16="http://schemas.microsoft.com/office/drawing/2014/main" id="{5A281271-DC98-FD45-B1C3-24F4312B998E}"/>
                </a:ext>
              </a:extLst>
            </p:cNvPr>
            <p:cNvSpPr>
              <a:spLocks noChangeArrowheads="1"/>
            </p:cNvSpPr>
            <p:nvPr/>
          </p:nvSpPr>
          <p:spPr bwMode="auto">
            <a:xfrm>
              <a:off x="1536" y="2256"/>
              <a:ext cx="576" cy="48"/>
            </a:xfrm>
            <a:prstGeom prst="rect">
              <a:avLst/>
            </a:prstGeom>
            <a:solidFill>
              <a:schemeClr val="bg1"/>
            </a:solidFill>
            <a:ln w="3175">
              <a:solidFill>
                <a:schemeClr val="tx1"/>
              </a:solidFill>
              <a:miter lim="800000"/>
              <a:headEnd/>
              <a:tailEnd/>
            </a:ln>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6715" name="Freeform 29">
              <a:extLst>
                <a:ext uri="{FF2B5EF4-FFF2-40B4-BE49-F238E27FC236}">
                  <a16:creationId xmlns:a16="http://schemas.microsoft.com/office/drawing/2014/main" id="{5CAFD317-651D-D14D-9A52-98B74E32138C}"/>
                </a:ext>
              </a:extLst>
            </p:cNvPr>
            <p:cNvSpPr>
              <a:spLocks/>
            </p:cNvSpPr>
            <p:nvPr/>
          </p:nvSpPr>
          <p:spPr bwMode="auto">
            <a:xfrm>
              <a:off x="2064" y="2256"/>
              <a:ext cx="48" cy="48"/>
            </a:xfrm>
            <a:custGeom>
              <a:avLst/>
              <a:gdLst>
                <a:gd name="T0" fmla="*/ 48 w 48"/>
                <a:gd name="T1" fmla="*/ 1 h 96"/>
                <a:gd name="T2" fmla="*/ 0 w 48"/>
                <a:gd name="T3" fmla="*/ 1 h 96"/>
                <a:gd name="T4" fmla="*/ 48 w 48"/>
                <a:gd name="T5" fmla="*/ 0 h 96"/>
                <a:gd name="T6" fmla="*/ 48 w 48"/>
                <a:gd name="T7" fmla="*/ 1 h 96"/>
                <a:gd name="T8" fmla="*/ 0 60000 65536"/>
                <a:gd name="T9" fmla="*/ 0 60000 65536"/>
                <a:gd name="T10" fmla="*/ 0 60000 65536"/>
                <a:gd name="T11" fmla="*/ 0 60000 65536"/>
                <a:gd name="T12" fmla="*/ 0 w 48"/>
                <a:gd name="T13" fmla="*/ 0 h 96"/>
                <a:gd name="T14" fmla="*/ 48 w 48"/>
                <a:gd name="T15" fmla="*/ 96 h 96"/>
              </a:gdLst>
              <a:ahLst/>
              <a:cxnLst>
                <a:cxn ang="T8">
                  <a:pos x="T0" y="T1"/>
                </a:cxn>
                <a:cxn ang="T9">
                  <a:pos x="T2" y="T3"/>
                </a:cxn>
                <a:cxn ang="T10">
                  <a:pos x="T4" y="T5"/>
                </a:cxn>
                <a:cxn ang="T11">
                  <a:pos x="T6" y="T7"/>
                </a:cxn>
              </a:cxnLst>
              <a:rect l="T12" t="T13" r="T14" b="T15"/>
              <a:pathLst>
                <a:path w="48" h="96">
                  <a:moveTo>
                    <a:pt x="48" y="96"/>
                  </a:moveTo>
                  <a:lnTo>
                    <a:pt x="0" y="48"/>
                  </a:lnTo>
                  <a:lnTo>
                    <a:pt x="48" y="0"/>
                  </a:lnTo>
                  <a:lnTo>
                    <a:pt x="48" y="96"/>
                  </a:lnTo>
                  <a:close/>
                </a:path>
              </a:pathLst>
            </a:custGeom>
            <a:solidFill>
              <a:schemeClr val="bg1"/>
            </a:solidFill>
            <a:ln w="3175">
              <a:solidFill>
                <a:schemeClr val="tx1"/>
              </a:solidFill>
              <a:round/>
              <a:headEnd/>
              <a:tailEnd/>
            </a:ln>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6716" name="Line 30">
              <a:extLst>
                <a:ext uri="{FF2B5EF4-FFF2-40B4-BE49-F238E27FC236}">
                  <a16:creationId xmlns:a16="http://schemas.microsoft.com/office/drawing/2014/main" id="{A4944BD2-EAF1-CA41-B479-F8C61D6A5B64}"/>
                </a:ext>
              </a:extLst>
            </p:cNvPr>
            <p:cNvSpPr>
              <a:spLocks noChangeShapeType="1"/>
            </p:cNvSpPr>
            <p:nvPr/>
          </p:nvSpPr>
          <p:spPr bwMode="auto">
            <a:xfrm>
              <a:off x="2114" y="2280"/>
              <a:ext cx="48"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66573" name="Line 31">
            <a:extLst>
              <a:ext uri="{FF2B5EF4-FFF2-40B4-BE49-F238E27FC236}">
                <a16:creationId xmlns:a16="http://schemas.microsoft.com/office/drawing/2014/main" id="{4CF91BD2-31B7-4D45-9D23-AA5D6FE786CD}"/>
              </a:ext>
            </a:extLst>
          </p:cNvPr>
          <p:cNvSpPr>
            <a:spLocks noChangeShapeType="1"/>
          </p:cNvSpPr>
          <p:nvPr/>
        </p:nvSpPr>
        <p:spPr bwMode="auto">
          <a:xfrm flipV="1">
            <a:off x="2239963" y="2590800"/>
            <a:ext cx="0" cy="228600"/>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6574" name="Line 32">
            <a:extLst>
              <a:ext uri="{FF2B5EF4-FFF2-40B4-BE49-F238E27FC236}">
                <a16:creationId xmlns:a16="http://schemas.microsoft.com/office/drawing/2014/main" id="{553DF3C5-42B7-EF47-8C18-7B4A2E61B709}"/>
              </a:ext>
            </a:extLst>
          </p:cNvPr>
          <p:cNvSpPr>
            <a:spLocks noChangeShapeType="1"/>
          </p:cNvSpPr>
          <p:nvPr/>
        </p:nvSpPr>
        <p:spPr bwMode="auto">
          <a:xfrm flipV="1">
            <a:off x="1630363" y="2590800"/>
            <a:ext cx="0" cy="228600"/>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6575" name="Rectangle 33">
            <a:extLst>
              <a:ext uri="{FF2B5EF4-FFF2-40B4-BE49-F238E27FC236}">
                <a16:creationId xmlns:a16="http://schemas.microsoft.com/office/drawing/2014/main" id="{A7AA953E-9ACA-214E-ADF2-9922E39E451A}"/>
              </a:ext>
            </a:extLst>
          </p:cNvPr>
          <p:cNvSpPr>
            <a:spLocks noChangeArrowheads="1"/>
          </p:cNvSpPr>
          <p:nvPr/>
        </p:nvSpPr>
        <p:spPr bwMode="auto">
          <a:xfrm>
            <a:off x="1173163" y="2819400"/>
            <a:ext cx="1524000" cy="1066800"/>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6576" name="Freeform 34">
            <a:extLst>
              <a:ext uri="{FF2B5EF4-FFF2-40B4-BE49-F238E27FC236}">
                <a16:creationId xmlns:a16="http://schemas.microsoft.com/office/drawing/2014/main" id="{C50F44F2-652B-0040-B421-C38123FE715F}"/>
              </a:ext>
            </a:extLst>
          </p:cNvPr>
          <p:cNvSpPr>
            <a:spLocks/>
          </p:cNvSpPr>
          <p:nvPr/>
        </p:nvSpPr>
        <p:spPr bwMode="auto">
          <a:xfrm>
            <a:off x="1935163" y="3886200"/>
            <a:ext cx="685800" cy="1447800"/>
          </a:xfrm>
          <a:custGeom>
            <a:avLst/>
            <a:gdLst>
              <a:gd name="T0" fmla="*/ 0 w 432"/>
              <a:gd name="T1" fmla="*/ 2147483647 h 912"/>
              <a:gd name="T2" fmla="*/ 0 w 432"/>
              <a:gd name="T3" fmla="*/ 2147483647 h 912"/>
              <a:gd name="T4" fmla="*/ 2147483647 w 432"/>
              <a:gd name="T5" fmla="*/ 2147483647 h 912"/>
              <a:gd name="T6" fmla="*/ 2147483647 w 432"/>
              <a:gd name="T7" fmla="*/ 0 h 912"/>
              <a:gd name="T8" fmla="*/ 0 60000 65536"/>
              <a:gd name="T9" fmla="*/ 0 60000 65536"/>
              <a:gd name="T10" fmla="*/ 0 60000 65536"/>
              <a:gd name="T11" fmla="*/ 0 60000 65536"/>
              <a:gd name="T12" fmla="*/ 0 w 432"/>
              <a:gd name="T13" fmla="*/ 0 h 912"/>
              <a:gd name="T14" fmla="*/ 432 w 432"/>
              <a:gd name="T15" fmla="*/ 912 h 912"/>
            </a:gdLst>
            <a:ahLst/>
            <a:cxnLst>
              <a:cxn ang="T8">
                <a:pos x="T0" y="T1"/>
              </a:cxn>
              <a:cxn ang="T9">
                <a:pos x="T2" y="T3"/>
              </a:cxn>
              <a:cxn ang="T10">
                <a:pos x="T4" y="T5"/>
              </a:cxn>
              <a:cxn ang="T11">
                <a:pos x="T6" y="T7"/>
              </a:cxn>
            </a:cxnLst>
            <a:rect l="T12" t="T13" r="T14" b="T15"/>
            <a:pathLst>
              <a:path w="432" h="912">
                <a:moveTo>
                  <a:pt x="0" y="816"/>
                </a:moveTo>
                <a:lnTo>
                  <a:pt x="0" y="912"/>
                </a:lnTo>
                <a:lnTo>
                  <a:pt x="432" y="912"/>
                </a:lnTo>
                <a:lnTo>
                  <a:pt x="432" y="0"/>
                </a:lnTo>
              </a:path>
            </a:pathLst>
          </a:custGeom>
          <a:noFill/>
          <a:ln w="3175">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6577" name="Freeform 35">
            <a:extLst>
              <a:ext uri="{FF2B5EF4-FFF2-40B4-BE49-F238E27FC236}">
                <a16:creationId xmlns:a16="http://schemas.microsoft.com/office/drawing/2014/main" id="{2945D334-F5D7-2D44-9C53-D252039657DF}"/>
              </a:ext>
            </a:extLst>
          </p:cNvPr>
          <p:cNvSpPr>
            <a:spLocks/>
          </p:cNvSpPr>
          <p:nvPr/>
        </p:nvSpPr>
        <p:spPr bwMode="auto">
          <a:xfrm flipV="1">
            <a:off x="1935163" y="1371600"/>
            <a:ext cx="685800" cy="1447800"/>
          </a:xfrm>
          <a:custGeom>
            <a:avLst/>
            <a:gdLst>
              <a:gd name="T0" fmla="*/ 0 w 432"/>
              <a:gd name="T1" fmla="*/ 2147483647 h 912"/>
              <a:gd name="T2" fmla="*/ 0 w 432"/>
              <a:gd name="T3" fmla="*/ 2147483647 h 912"/>
              <a:gd name="T4" fmla="*/ 2147483647 w 432"/>
              <a:gd name="T5" fmla="*/ 2147483647 h 912"/>
              <a:gd name="T6" fmla="*/ 2147483647 w 432"/>
              <a:gd name="T7" fmla="*/ 0 h 912"/>
              <a:gd name="T8" fmla="*/ 0 60000 65536"/>
              <a:gd name="T9" fmla="*/ 0 60000 65536"/>
              <a:gd name="T10" fmla="*/ 0 60000 65536"/>
              <a:gd name="T11" fmla="*/ 0 60000 65536"/>
              <a:gd name="T12" fmla="*/ 0 w 432"/>
              <a:gd name="T13" fmla="*/ 0 h 912"/>
              <a:gd name="T14" fmla="*/ 432 w 432"/>
              <a:gd name="T15" fmla="*/ 912 h 912"/>
            </a:gdLst>
            <a:ahLst/>
            <a:cxnLst>
              <a:cxn ang="T8">
                <a:pos x="T0" y="T1"/>
              </a:cxn>
              <a:cxn ang="T9">
                <a:pos x="T2" y="T3"/>
              </a:cxn>
              <a:cxn ang="T10">
                <a:pos x="T4" y="T5"/>
              </a:cxn>
              <a:cxn ang="T11">
                <a:pos x="T6" y="T7"/>
              </a:cxn>
            </a:cxnLst>
            <a:rect l="T12" t="T13" r="T14" b="T15"/>
            <a:pathLst>
              <a:path w="432" h="912">
                <a:moveTo>
                  <a:pt x="0" y="816"/>
                </a:moveTo>
                <a:lnTo>
                  <a:pt x="0" y="912"/>
                </a:lnTo>
                <a:lnTo>
                  <a:pt x="432" y="912"/>
                </a:lnTo>
                <a:lnTo>
                  <a:pt x="432" y="0"/>
                </a:lnTo>
              </a:path>
            </a:pathLst>
          </a:custGeom>
          <a:noFill/>
          <a:ln w="3175">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6578" name="Line 36">
            <a:extLst>
              <a:ext uri="{FF2B5EF4-FFF2-40B4-BE49-F238E27FC236}">
                <a16:creationId xmlns:a16="http://schemas.microsoft.com/office/drawing/2014/main" id="{32F88052-E22F-CB46-A9C2-685C7E9988D3}"/>
              </a:ext>
            </a:extLst>
          </p:cNvPr>
          <p:cNvSpPr>
            <a:spLocks noChangeShapeType="1"/>
          </p:cNvSpPr>
          <p:nvPr/>
        </p:nvSpPr>
        <p:spPr bwMode="auto">
          <a:xfrm flipV="1">
            <a:off x="1249363" y="3886200"/>
            <a:ext cx="0" cy="1981200"/>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6579" name="Line 37">
            <a:extLst>
              <a:ext uri="{FF2B5EF4-FFF2-40B4-BE49-F238E27FC236}">
                <a16:creationId xmlns:a16="http://schemas.microsoft.com/office/drawing/2014/main" id="{46101832-588F-7540-81FA-F60D29119327}"/>
              </a:ext>
            </a:extLst>
          </p:cNvPr>
          <p:cNvSpPr>
            <a:spLocks noChangeShapeType="1"/>
          </p:cNvSpPr>
          <p:nvPr/>
        </p:nvSpPr>
        <p:spPr bwMode="auto">
          <a:xfrm>
            <a:off x="1401763" y="3886200"/>
            <a:ext cx="0" cy="1981200"/>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6580" name="Freeform 38">
            <a:extLst>
              <a:ext uri="{FF2B5EF4-FFF2-40B4-BE49-F238E27FC236}">
                <a16:creationId xmlns:a16="http://schemas.microsoft.com/office/drawing/2014/main" id="{145AEB49-E906-064B-9A34-AC4E25472E13}"/>
              </a:ext>
            </a:extLst>
          </p:cNvPr>
          <p:cNvSpPr>
            <a:spLocks/>
          </p:cNvSpPr>
          <p:nvPr/>
        </p:nvSpPr>
        <p:spPr bwMode="auto">
          <a:xfrm>
            <a:off x="3382963" y="4114800"/>
            <a:ext cx="914400" cy="1066800"/>
          </a:xfrm>
          <a:custGeom>
            <a:avLst/>
            <a:gdLst>
              <a:gd name="T0" fmla="*/ 0 w 576"/>
              <a:gd name="T1" fmla="*/ 0 h 672"/>
              <a:gd name="T2" fmla="*/ 2147483647 w 576"/>
              <a:gd name="T3" fmla="*/ 2147483647 h 672"/>
              <a:gd name="T4" fmla="*/ 2147483647 w 576"/>
              <a:gd name="T5" fmla="*/ 2147483647 h 672"/>
              <a:gd name="T6" fmla="*/ 2147483647 w 576"/>
              <a:gd name="T7" fmla="*/ 0 h 672"/>
              <a:gd name="T8" fmla="*/ 2147483647 w 576"/>
              <a:gd name="T9" fmla="*/ 0 h 672"/>
              <a:gd name="T10" fmla="*/ 2147483647 w 576"/>
              <a:gd name="T11" fmla="*/ 2147483647 h 672"/>
              <a:gd name="T12" fmla="*/ 2147483647 w 576"/>
              <a:gd name="T13" fmla="*/ 0 h 672"/>
              <a:gd name="T14" fmla="*/ 0 w 576"/>
              <a:gd name="T15" fmla="*/ 0 h 672"/>
              <a:gd name="T16" fmla="*/ 0 60000 65536"/>
              <a:gd name="T17" fmla="*/ 0 60000 65536"/>
              <a:gd name="T18" fmla="*/ 0 60000 65536"/>
              <a:gd name="T19" fmla="*/ 0 60000 65536"/>
              <a:gd name="T20" fmla="*/ 0 60000 65536"/>
              <a:gd name="T21" fmla="*/ 0 60000 65536"/>
              <a:gd name="T22" fmla="*/ 0 60000 65536"/>
              <a:gd name="T23" fmla="*/ 0 60000 65536"/>
              <a:gd name="T24" fmla="*/ 0 w 576"/>
              <a:gd name="T25" fmla="*/ 0 h 672"/>
              <a:gd name="T26" fmla="*/ 576 w 576"/>
              <a:gd name="T27" fmla="*/ 672 h 67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76" h="672">
                <a:moveTo>
                  <a:pt x="0" y="0"/>
                </a:moveTo>
                <a:lnTo>
                  <a:pt x="144" y="672"/>
                </a:lnTo>
                <a:lnTo>
                  <a:pt x="450" y="672"/>
                </a:lnTo>
                <a:lnTo>
                  <a:pt x="576" y="0"/>
                </a:lnTo>
                <a:lnTo>
                  <a:pt x="336" y="0"/>
                </a:lnTo>
                <a:lnTo>
                  <a:pt x="288" y="96"/>
                </a:lnTo>
                <a:lnTo>
                  <a:pt x="240" y="0"/>
                </a:lnTo>
                <a:lnTo>
                  <a:pt x="0" y="0"/>
                </a:lnTo>
                <a:close/>
              </a:path>
            </a:pathLst>
          </a:custGeom>
          <a:noFill/>
          <a:ln w="31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66581" name="Group 39">
            <a:extLst>
              <a:ext uri="{FF2B5EF4-FFF2-40B4-BE49-F238E27FC236}">
                <a16:creationId xmlns:a16="http://schemas.microsoft.com/office/drawing/2014/main" id="{9CAB2524-759A-CB46-B163-53CFD565653B}"/>
              </a:ext>
            </a:extLst>
          </p:cNvPr>
          <p:cNvGrpSpPr>
            <a:grpSpLocks/>
          </p:cNvGrpSpPr>
          <p:nvPr/>
        </p:nvGrpSpPr>
        <p:grpSpPr bwMode="auto">
          <a:xfrm>
            <a:off x="3382963" y="5029200"/>
            <a:ext cx="993775" cy="76200"/>
            <a:chOff x="1536" y="2256"/>
            <a:chExt cx="626" cy="48"/>
          </a:xfrm>
        </p:grpSpPr>
        <p:sp>
          <p:nvSpPr>
            <p:cNvPr id="66711" name="Rectangle 40">
              <a:extLst>
                <a:ext uri="{FF2B5EF4-FFF2-40B4-BE49-F238E27FC236}">
                  <a16:creationId xmlns:a16="http://schemas.microsoft.com/office/drawing/2014/main" id="{DEDE2F62-5A26-364B-AD3C-B37D577AF28A}"/>
                </a:ext>
              </a:extLst>
            </p:cNvPr>
            <p:cNvSpPr>
              <a:spLocks noChangeArrowheads="1"/>
            </p:cNvSpPr>
            <p:nvPr/>
          </p:nvSpPr>
          <p:spPr bwMode="auto">
            <a:xfrm>
              <a:off x="1536" y="2256"/>
              <a:ext cx="576" cy="48"/>
            </a:xfrm>
            <a:prstGeom prst="rect">
              <a:avLst/>
            </a:prstGeom>
            <a:solidFill>
              <a:schemeClr val="bg1"/>
            </a:solidFill>
            <a:ln w="3175">
              <a:solidFill>
                <a:schemeClr val="tx1"/>
              </a:solidFill>
              <a:miter lim="800000"/>
              <a:headEnd/>
              <a:tailEnd/>
            </a:ln>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6712" name="Freeform 41">
              <a:extLst>
                <a:ext uri="{FF2B5EF4-FFF2-40B4-BE49-F238E27FC236}">
                  <a16:creationId xmlns:a16="http://schemas.microsoft.com/office/drawing/2014/main" id="{24846CD9-1FB8-D041-A7F5-A2416F54FBF2}"/>
                </a:ext>
              </a:extLst>
            </p:cNvPr>
            <p:cNvSpPr>
              <a:spLocks/>
            </p:cNvSpPr>
            <p:nvPr/>
          </p:nvSpPr>
          <p:spPr bwMode="auto">
            <a:xfrm>
              <a:off x="2064" y="2256"/>
              <a:ext cx="48" cy="48"/>
            </a:xfrm>
            <a:custGeom>
              <a:avLst/>
              <a:gdLst>
                <a:gd name="T0" fmla="*/ 48 w 48"/>
                <a:gd name="T1" fmla="*/ 1 h 96"/>
                <a:gd name="T2" fmla="*/ 0 w 48"/>
                <a:gd name="T3" fmla="*/ 1 h 96"/>
                <a:gd name="T4" fmla="*/ 48 w 48"/>
                <a:gd name="T5" fmla="*/ 0 h 96"/>
                <a:gd name="T6" fmla="*/ 48 w 48"/>
                <a:gd name="T7" fmla="*/ 1 h 96"/>
                <a:gd name="T8" fmla="*/ 0 60000 65536"/>
                <a:gd name="T9" fmla="*/ 0 60000 65536"/>
                <a:gd name="T10" fmla="*/ 0 60000 65536"/>
                <a:gd name="T11" fmla="*/ 0 60000 65536"/>
                <a:gd name="T12" fmla="*/ 0 w 48"/>
                <a:gd name="T13" fmla="*/ 0 h 96"/>
                <a:gd name="T14" fmla="*/ 48 w 48"/>
                <a:gd name="T15" fmla="*/ 96 h 96"/>
              </a:gdLst>
              <a:ahLst/>
              <a:cxnLst>
                <a:cxn ang="T8">
                  <a:pos x="T0" y="T1"/>
                </a:cxn>
                <a:cxn ang="T9">
                  <a:pos x="T2" y="T3"/>
                </a:cxn>
                <a:cxn ang="T10">
                  <a:pos x="T4" y="T5"/>
                </a:cxn>
                <a:cxn ang="T11">
                  <a:pos x="T6" y="T7"/>
                </a:cxn>
              </a:cxnLst>
              <a:rect l="T12" t="T13" r="T14" b="T15"/>
              <a:pathLst>
                <a:path w="48" h="96">
                  <a:moveTo>
                    <a:pt x="48" y="96"/>
                  </a:moveTo>
                  <a:lnTo>
                    <a:pt x="0" y="48"/>
                  </a:lnTo>
                  <a:lnTo>
                    <a:pt x="48" y="0"/>
                  </a:lnTo>
                  <a:lnTo>
                    <a:pt x="48" y="96"/>
                  </a:lnTo>
                  <a:close/>
                </a:path>
              </a:pathLst>
            </a:custGeom>
            <a:solidFill>
              <a:schemeClr val="bg1"/>
            </a:solidFill>
            <a:ln w="3175">
              <a:solidFill>
                <a:schemeClr val="tx1"/>
              </a:solidFill>
              <a:round/>
              <a:headEnd/>
              <a:tailEnd/>
            </a:ln>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6713" name="Line 42">
              <a:extLst>
                <a:ext uri="{FF2B5EF4-FFF2-40B4-BE49-F238E27FC236}">
                  <a16:creationId xmlns:a16="http://schemas.microsoft.com/office/drawing/2014/main" id="{EA622EF7-2F64-B847-8DC1-8B3CA8169F73}"/>
                </a:ext>
              </a:extLst>
            </p:cNvPr>
            <p:cNvSpPr>
              <a:spLocks noChangeShapeType="1"/>
            </p:cNvSpPr>
            <p:nvPr/>
          </p:nvSpPr>
          <p:spPr bwMode="auto">
            <a:xfrm>
              <a:off x="2114" y="2280"/>
              <a:ext cx="48"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66582" name="Group 43">
            <a:extLst>
              <a:ext uri="{FF2B5EF4-FFF2-40B4-BE49-F238E27FC236}">
                <a16:creationId xmlns:a16="http://schemas.microsoft.com/office/drawing/2014/main" id="{13687453-1598-B746-B12D-26EF8B0670C6}"/>
              </a:ext>
            </a:extLst>
          </p:cNvPr>
          <p:cNvGrpSpPr>
            <a:grpSpLocks/>
          </p:cNvGrpSpPr>
          <p:nvPr/>
        </p:nvGrpSpPr>
        <p:grpSpPr bwMode="auto">
          <a:xfrm>
            <a:off x="3382963" y="4267200"/>
            <a:ext cx="993775" cy="76200"/>
            <a:chOff x="1536" y="2256"/>
            <a:chExt cx="626" cy="48"/>
          </a:xfrm>
        </p:grpSpPr>
        <p:sp>
          <p:nvSpPr>
            <p:cNvPr id="66708" name="Rectangle 44">
              <a:extLst>
                <a:ext uri="{FF2B5EF4-FFF2-40B4-BE49-F238E27FC236}">
                  <a16:creationId xmlns:a16="http://schemas.microsoft.com/office/drawing/2014/main" id="{5D0965D0-FE54-8F4E-8953-50DBB5D4B417}"/>
                </a:ext>
              </a:extLst>
            </p:cNvPr>
            <p:cNvSpPr>
              <a:spLocks noChangeArrowheads="1"/>
            </p:cNvSpPr>
            <p:nvPr/>
          </p:nvSpPr>
          <p:spPr bwMode="auto">
            <a:xfrm>
              <a:off x="1536" y="2256"/>
              <a:ext cx="576" cy="48"/>
            </a:xfrm>
            <a:prstGeom prst="rect">
              <a:avLst/>
            </a:prstGeom>
            <a:solidFill>
              <a:schemeClr val="bg1"/>
            </a:solidFill>
            <a:ln w="3175">
              <a:solidFill>
                <a:schemeClr val="tx1"/>
              </a:solidFill>
              <a:miter lim="800000"/>
              <a:headEnd/>
              <a:tailEnd/>
            </a:ln>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6709" name="Freeform 45">
              <a:extLst>
                <a:ext uri="{FF2B5EF4-FFF2-40B4-BE49-F238E27FC236}">
                  <a16:creationId xmlns:a16="http://schemas.microsoft.com/office/drawing/2014/main" id="{486A4323-B5A1-7F49-AC8B-76968CFC92A5}"/>
                </a:ext>
              </a:extLst>
            </p:cNvPr>
            <p:cNvSpPr>
              <a:spLocks/>
            </p:cNvSpPr>
            <p:nvPr/>
          </p:nvSpPr>
          <p:spPr bwMode="auto">
            <a:xfrm>
              <a:off x="2064" y="2256"/>
              <a:ext cx="48" cy="48"/>
            </a:xfrm>
            <a:custGeom>
              <a:avLst/>
              <a:gdLst>
                <a:gd name="T0" fmla="*/ 48 w 48"/>
                <a:gd name="T1" fmla="*/ 1 h 96"/>
                <a:gd name="T2" fmla="*/ 0 w 48"/>
                <a:gd name="T3" fmla="*/ 1 h 96"/>
                <a:gd name="T4" fmla="*/ 48 w 48"/>
                <a:gd name="T5" fmla="*/ 0 h 96"/>
                <a:gd name="T6" fmla="*/ 48 w 48"/>
                <a:gd name="T7" fmla="*/ 1 h 96"/>
                <a:gd name="T8" fmla="*/ 0 60000 65536"/>
                <a:gd name="T9" fmla="*/ 0 60000 65536"/>
                <a:gd name="T10" fmla="*/ 0 60000 65536"/>
                <a:gd name="T11" fmla="*/ 0 60000 65536"/>
                <a:gd name="T12" fmla="*/ 0 w 48"/>
                <a:gd name="T13" fmla="*/ 0 h 96"/>
                <a:gd name="T14" fmla="*/ 48 w 48"/>
                <a:gd name="T15" fmla="*/ 96 h 96"/>
              </a:gdLst>
              <a:ahLst/>
              <a:cxnLst>
                <a:cxn ang="T8">
                  <a:pos x="T0" y="T1"/>
                </a:cxn>
                <a:cxn ang="T9">
                  <a:pos x="T2" y="T3"/>
                </a:cxn>
                <a:cxn ang="T10">
                  <a:pos x="T4" y="T5"/>
                </a:cxn>
                <a:cxn ang="T11">
                  <a:pos x="T6" y="T7"/>
                </a:cxn>
              </a:cxnLst>
              <a:rect l="T12" t="T13" r="T14" b="T15"/>
              <a:pathLst>
                <a:path w="48" h="96">
                  <a:moveTo>
                    <a:pt x="48" y="96"/>
                  </a:moveTo>
                  <a:lnTo>
                    <a:pt x="0" y="48"/>
                  </a:lnTo>
                  <a:lnTo>
                    <a:pt x="48" y="0"/>
                  </a:lnTo>
                  <a:lnTo>
                    <a:pt x="48" y="96"/>
                  </a:lnTo>
                  <a:close/>
                </a:path>
              </a:pathLst>
            </a:custGeom>
            <a:solidFill>
              <a:schemeClr val="bg1"/>
            </a:solidFill>
            <a:ln w="3175">
              <a:solidFill>
                <a:schemeClr val="tx1"/>
              </a:solidFill>
              <a:round/>
              <a:headEnd/>
              <a:tailEnd/>
            </a:ln>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6710" name="Line 46">
              <a:extLst>
                <a:ext uri="{FF2B5EF4-FFF2-40B4-BE49-F238E27FC236}">
                  <a16:creationId xmlns:a16="http://schemas.microsoft.com/office/drawing/2014/main" id="{C946A91B-B048-5E4D-9839-D0DD059927F2}"/>
                </a:ext>
              </a:extLst>
            </p:cNvPr>
            <p:cNvSpPr>
              <a:spLocks noChangeShapeType="1"/>
            </p:cNvSpPr>
            <p:nvPr/>
          </p:nvSpPr>
          <p:spPr bwMode="auto">
            <a:xfrm>
              <a:off x="2114" y="2280"/>
              <a:ext cx="48"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66583" name="Group 47">
            <a:extLst>
              <a:ext uri="{FF2B5EF4-FFF2-40B4-BE49-F238E27FC236}">
                <a16:creationId xmlns:a16="http://schemas.microsoft.com/office/drawing/2014/main" id="{D5B6A187-8122-E74D-9154-4F89461E5C22}"/>
              </a:ext>
            </a:extLst>
          </p:cNvPr>
          <p:cNvGrpSpPr>
            <a:grpSpLocks/>
          </p:cNvGrpSpPr>
          <p:nvPr/>
        </p:nvGrpSpPr>
        <p:grpSpPr bwMode="auto">
          <a:xfrm>
            <a:off x="3382963" y="4648200"/>
            <a:ext cx="993775" cy="76200"/>
            <a:chOff x="1536" y="2256"/>
            <a:chExt cx="626" cy="48"/>
          </a:xfrm>
        </p:grpSpPr>
        <p:sp>
          <p:nvSpPr>
            <p:cNvPr id="66705" name="Rectangle 48">
              <a:extLst>
                <a:ext uri="{FF2B5EF4-FFF2-40B4-BE49-F238E27FC236}">
                  <a16:creationId xmlns:a16="http://schemas.microsoft.com/office/drawing/2014/main" id="{5D923209-8921-C942-B20B-DE9065FC5877}"/>
                </a:ext>
              </a:extLst>
            </p:cNvPr>
            <p:cNvSpPr>
              <a:spLocks noChangeArrowheads="1"/>
            </p:cNvSpPr>
            <p:nvPr/>
          </p:nvSpPr>
          <p:spPr bwMode="auto">
            <a:xfrm>
              <a:off x="1536" y="2256"/>
              <a:ext cx="576" cy="48"/>
            </a:xfrm>
            <a:prstGeom prst="rect">
              <a:avLst/>
            </a:prstGeom>
            <a:solidFill>
              <a:schemeClr val="bg1"/>
            </a:solidFill>
            <a:ln w="3175">
              <a:solidFill>
                <a:schemeClr val="tx1"/>
              </a:solidFill>
              <a:miter lim="800000"/>
              <a:headEnd/>
              <a:tailEnd/>
            </a:ln>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6706" name="Freeform 49">
              <a:extLst>
                <a:ext uri="{FF2B5EF4-FFF2-40B4-BE49-F238E27FC236}">
                  <a16:creationId xmlns:a16="http://schemas.microsoft.com/office/drawing/2014/main" id="{932F4CC8-E0B7-174A-9344-4B720AAD5702}"/>
                </a:ext>
              </a:extLst>
            </p:cNvPr>
            <p:cNvSpPr>
              <a:spLocks/>
            </p:cNvSpPr>
            <p:nvPr/>
          </p:nvSpPr>
          <p:spPr bwMode="auto">
            <a:xfrm>
              <a:off x="2064" y="2256"/>
              <a:ext cx="48" cy="48"/>
            </a:xfrm>
            <a:custGeom>
              <a:avLst/>
              <a:gdLst>
                <a:gd name="T0" fmla="*/ 48 w 48"/>
                <a:gd name="T1" fmla="*/ 1 h 96"/>
                <a:gd name="T2" fmla="*/ 0 w 48"/>
                <a:gd name="T3" fmla="*/ 1 h 96"/>
                <a:gd name="T4" fmla="*/ 48 w 48"/>
                <a:gd name="T5" fmla="*/ 0 h 96"/>
                <a:gd name="T6" fmla="*/ 48 w 48"/>
                <a:gd name="T7" fmla="*/ 1 h 96"/>
                <a:gd name="T8" fmla="*/ 0 60000 65536"/>
                <a:gd name="T9" fmla="*/ 0 60000 65536"/>
                <a:gd name="T10" fmla="*/ 0 60000 65536"/>
                <a:gd name="T11" fmla="*/ 0 60000 65536"/>
                <a:gd name="T12" fmla="*/ 0 w 48"/>
                <a:gd name="T13" fmla="*/ 0 h 96"/>
                <a:gd name="T14" fmla="*/ 48 w 48"/>
                <a:gd name="T15" fmla="*/ 96 h 96"/>
              </a:gdLst>
              <a:ahLst/>
              <a:cxnLst>
                <a:cxn ang="T8">
                  <a:pos x="T0" y="T1"/>
                </a:cxn>
                <a:cxn ang="T9">
                  <a:pos x="T2" y="T3"/>
                </a:cxn>
                <a:cxn ang="T10">
                  <a:pos x="T4" y="T5"/>
                </a:cxn>
                <a:cxn ang="T11">
                  <a:pos x="T6" y="T7"/>
                </a:cxn>
              </a:cxnLst>
              <a:rect l="T12" t="T13" r="T14" b="T15"/>
              <a:pathLst>
                <a:path w="48" h="96">
                  <a:moveTo>
                    <a:pt x="48" y="96"/>
                  </a:moveTo>
                  <a:lnTo>
                    <a:pt x="0" y="48"/>
                  </a:lnTo>
                  <a:lnTo>
                    <a:pt x="48" y="0"/>
                  </a:lnTo>
                  <a:lnTo>
                    <a:pt x="48" y="96"/>
                  </a:lnTo>
                  <a:close/>
                </a:path>
              </a:pathLst>
            </a:custGeom>
            <a:solidFill>
              <a:schemeClr val="bg1"/>
            </a:solidFill>
            <a:ln w="3175">
              <a:solidFill>
                <a:schemeClr val="tx1"/>
              </a:solidFill>
              <a:round/>
              <a:headEnd/>
              <a:tailEnd/>
            </a:ln>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6707" name="Line 50">
              <a:extLst>
                <a:ext uri="{FF2B5EF4-FFF2-40B4-BE49-F238E27FC236}">
                  <a16:creationId xmlns:a16="http://schemas.microsoft.com/office/drawing/2014/main" id="{56FC3718-4AAF-3846-9FBE-987B5514F43A}"/>
                </a:ext>
              </a:extLst>
            </p:cNvPr>
            <p:cNvSpPr>
              <a:spLocks noChangeShapeType="1"/>
            </p:cNvSpPr>
            <p:nvPr/>
          </p:nvSpPr>
          <p:spPr bwMode="auto">
            <a:xfrm>
              <a:off x="2114" y="2280"/>
              <a:ext cx="48"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66584" name="Line 51">
            <a:extLst>
              <a:ext uri="{FF2B5EF4-FFF2-40B4-BE49-F238E27FC236}">
                <a16:creationId xmlns:a16="http://schemas.microsoft.com/office/drawing/2014/main" id="{0AA34253-55EB-F84F-87AA-2C62A1FF6A7B}"/>
              </a:ext>
            </a:extLst>
          </p:cNvPr>
          <p:cNvSpPr>
            <a:spLocks noChangeShapeType="1"/>
          </p:cNvSpPr>
          <p:nvPr/>
        </p:nvSpPr>
        <p:spPr bwMode="auto">
          <a:xfrm>
            <a:off x="4144963" y="3886200"/>
            <a:ext cx="0" cy="228600"/>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6585" name="Line 52">
            <a:extLst>
              <a:ext uri="{FF2B5EF4-FFF2-40B4-BE49-F238E27FC236}">
                <a16:creationId xmlns:a16="http://schemas.microsoft.com/office/drawing/2014/main" id="{1CF1CBA1-0853-5444-8ECF-B1F5EEB66449}"/>
              </a:ext>
            </a:extLst>
          </p:cNvPr>
          <p:cNvSpPr>
            <a:spLocks noChangeShapeType="1"/>
          </p:cNvSpPr>
          <p:nvPr/>
        </p:nvSpPr>
        <p:spPr bwMode="auto">
          <a:xfrm>
            <a:off x="3535363" y="3886200"/>
            <a:ext cx="0" cy="228600"/>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6586" name="Freeform 53">
            <a:extLst>
              <a:ext uri="{FF2B5EF4-FFF2-40B4-BE49-F238E27FC236}">
                <a16:creationId xmlns:a16="http://schemas.microsoft.com/office/drawing/2014/main" id="{18793B94-B15C-9D46-B7D8-CA7A5E23D8C4}"/>
              </a:ext>
            </a:extLst>
          </p:cNvPr>
          <p:cNvSpPr>
            <a:spLocks/>
          </p:cNvSpPr>
          <p:nvPr/>
        </p:nvSpPr>
        <p:spPr bwMode="auto">
          <a:xfrm flipV="1">
            <a:off x="3382963" y="1524000"/>
            <a:ext cx="914400" cy="1066800"/>
          </a:xfrm>
          <a:custGeom>
            <a:avLst/>
            <a:gdLst>
              <a:gd name="T0" fmla="*/ 0 w 576"/>
              <a:gd name="T1" fmla="*/ 0 h 672"/>
              <a:gd name="T2" fmla="*/ 2147483647 w 576"/>
              <a:gd name="T3" fmla="*/ 2147483647 h 672"/>
              <a:gd name="T4" fmla="*/ 2147483647 w 576"/>
              <a:gd name="T5" fmla="*/ 2147483647 h 672"/>
              <a:gd name="T6" fmla="*/ 2147483647 w 576"/>
              <a:gd name="T7" fmla="*/ 0 h 672"/>
              <a:gd name="T8" fmla="*/ 2147483647 w 576"/>
              <a:gd name="T9" fmla="*/ 0 h 672"/>
              <a:gd name="T10" fmla="*/ 2147483647 w 576"/>
              <a:gd name="T11" fmla="*/ 2147483647 h 672"/>
              <a:gd name="T12" fmla="*/ 2147483647 w 576"/>
              <a:gd name="T13" fmla="*/ 0 h 672"/>
              <a:gd name="T14" fmla="*/ 0 w 576"/>
              <a:gd name="T15" fmla="*/ 0 h 672"/>
              <a:gd name="T16" fmla="*/ 0 60000 65536"/>
              <a:gd name="T17" fmla="*/ 0 60000 65536"/>
              <a:gd name="T18" fmla="*/ 0 60000 65536"/>
              <a:gd name="T19" fmla="*/ 0 60000 65536"/>
              <a:gd name="T20" fmla="*/ 0 60000 65536"/>
              <a:gd name="T21" fmla="*/ 0 60000 65536"/>
              <a:gd name="T22" fmla="*/ 0 60000 65536"/>
              <a:gd name="T23" fmla="*/ 0 60000 65536"/>
              <a:gd name="T24" fmla="*/ 0 w 576"/>
              <a:gd name="T25" fmla="*/ 0 h 672"/>
              <a:gd name="T26" fmla="*/ 576 w 576"/>
              <a:gd name="T27" fmla="*/ 672 h 67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76" h="672">
                <a:moveTo>
                  <a:pt x="0" y="0"/>
                </a:moveTo>
                <a:lnTo>
                  <a:pt x="144" y="672"/>
                </a:lnTo>
                <a:lnTo>
                  <a:pt x="450" y="672"/>
                </a:lnTo>
                <a:lnTo>
                  <a:pt x="576" y="0"/>
                </a:lnTo>
                <a:lnTo>
                  <a:pt x="336" y="0"/>
                </a:lnTo>
                <a:lnTo>
                  <a:pt x="288" y="96"/>
                </a:lnTo>
                <a:lnTo>
                  <a:pt x="240" y="0"/>
                </a:lnTo>
                <a:lnTo>
                  <a:pt x="0" y="0"/>
                </a:lnTo>
                <a:close/>
              </a:path>
            </a:pathLst>
          </a:custGeom>
          <a:noFill/>
          <a:ln w="31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66587" name="Group 54">
            <a:extLst>
              <a:ext uri="{FF2B5EF4-FFF2-40B4-BE49-F238E27FC236}">
                <a16:creationId xmlns:a16="http://schemas.microsoft.com/office/drawing/2014/main" id="{2C6517D2-946A-4845-96AA-851F833291B4}"/>
              </a:ext>
            </a:extLst>
          </p:cNvPr>
          <p:cNvGrpSpPr>
            <a:grpSpLocks/>
          </p:cNvGrpSpPr>
          <p:nvPr/>
        </p:nvGrpSpPr>
        <p:grpSpPr bwMode="auto">
          <a:xfrm flipV="1">
            <a:off x="3382963" y="1600200"/>
            <a:ext cx="993775" cy="76200"/>
            <a:chOff x="1536" y="2256"/>
            <a:chExt cx="626" cy="48"/>
          </a:xfrm>
        </p:grpSpPr>
        <p:sp>
          <p:nvSpPr>
            <p:cNvPr id="66702" name="Rectangle 55">
              <a:extLst>
                <a:ext uri="{FF2B5EF4-FFF2-40B4-BE49-F238E27FC236}">
                  <a16:creationId xmlns:a16="http://schemas.microsoft.com/office/drawing/2014/main" id="{BF31DEFB-4898-F648-8430-9399795252D8}"/>
                </a:ext>
              </a:extLst>
            </p:cNvPr>
            <p:cNvSpPr>
              <a:spLocks noChangeArrowheads="1"/>
            </p:cNvSpPr>
            <p:nvPr/>
          </p:nvSpPr>
          <p:spPr bwMode="auto">
            <a:xfrm>
              <a:off x="1536" y="2256"/>
              <a:ext cx="576" cy="48"/>
            </a:xfrm>
            <a:prstGeom prst="rect">
              <a:avLst/>
            </a:prstGeom>
            <a:solidFill>
              <a:schemeClr val="bg1"/>
            </a:solidFill>
            <a:ln w="3175">
              <a:solidFill>
                <a:schemeClr val="tx1"/>
              </a:solidFill>
              <a:miter lim="800000"/>
              <a:headEnd/>
              <a:tailEnd/>
            </a:ln>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6703" name="Freeform 56">
              <a:extLst>
                <a:ext uri="{FF2B5EF4-FFF2-40B4-BE49-F238E27FC236}">
                  <a16:creationId xmlns:a16="http://schemas.microsoft.com/office/drawing/2014/main" id="{16AD1741-7C6C-CA45-BC0C-F2967335795B}"/>
                </a:ext>
              </a:extLst>
            </p:cNvPr>
            <p:cNvSpPr>
              <a:spLocks/>
            </p:cNvSpPr>
            <p:nvPr/>
          </p:nvSpPr>
          <p:spPr bwMode="auto">
            <a:xfrm>
              <a:off x="2064" y="2256"/>
              <a:ext cx="48" cy="48"/>
            </a:xfrm>
            <a:custGeom>
              <a:avLst/>
              <a:gdLst>
                <a:gd name="T0" fmla="*/ 48 w 48"/>
                <a:gd name="T1" fmla="*/ 1 h 96"/>
                <a:gd name="T2" fmla="*/ 0 w 48"/>
                <a:gd name="T3" fmla="*/ 1 h 96"/>
                <a:gd name="T4" fmla="*/ 48 w 48"/>
                <a:gd name="T5" fmla="*/ 0 h 96"/>
                <a:gd name="T6" fmla="*/ 48 w 48"/>
                <a:gd name="T7" fmla="*/ 1 h 96"/>
                <a:gd name="T8" fmla="*/ 0 60000 65536"/>
                <a:gd name="T9" fmla="*/ 0 60000 65536"/>
                <a:gd name="T10" fmla="*/ 0 60000 65536"/>
                <a:gd name="T11" fmla="*/ 0 60000 65536"/>
                <a:gd name="T12" fmla="*/ 0 w 48"/>
                <a:gd name="T13" fmla="*/ 0 h 96"/>
                <a:gd name="T14" fmla="*/ 48 w 48"/>
                <a:gd name="T15" fmla="*/ 96 h 96"/>
              </a:gdLst>
              <a:ahLst/>
              <a:cxnLst>
                <a:cxn ang="T8">
                  <a:pos x="T0" y="T1"/>
                </a:cxn>
                <a:cxn ang="T9">
                  <a:pos x="T2" y="T3"/>
                </a:cxn>
                <a:cxn ang="T10">
                  <a:pos x="T4" y="T5"/>
                </a:cxn>
                <a:cxn ang="T11">
                  <a:pos x="T6" y="T7"/>
                </a:cxn>
              </a:cxnLst>
              <a:rect l="T12" t="T13" r="T14" b="T15"/>
              <a:pathLst>
                <a:path w="48" h="96">
                  <a:moveTo>
                    <a:pt x="48" y="96"/>
                  </a:moveTo>
                  <a:lnTo>
                    <a:pt x="0" y="48"/>
                  </a:lnTo>
                  <a:lnTo>
                    <a:pt x="48" y="0"/>
                  </a:lnTo>
                  <a:lnTo>
                    <a:pt x="48" y="96"/>
                  </a:lnTo>
                  <a:close/>
                </a:path>
              </a:pathLst>
            </a:custGeom>
            <a:solidFill>
              <a:schemeClr val="bg1"/>
            </a:solidFill>
            <a:ln w="3175">
              <a:solidFill>
                <a:schemeClr val="tx1"/>
              </a:solidFill>
              <a:round/>
              <a:headEnd/>
              <a:tailEnd/>
            </a:ln>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6704" name="Line 57">
              <a:extLst>
                <a:ext uri="{FF2B5EF4-FFF2-40B4-BE49-F238E27FC236}">
                  <a16:creationId xmlns:a16="http://schemas.microsoft.com/office/drawing/2014/main" id="{E597F026-DC9C-3848-B2E3-FE793CB19991}"/>
                </a:ext>
              </a:extLst>
            </p:cNvPr>
            <p:cNvSpPr>
              <a:spLocks noChangeShapeType="1"/>
            </p:cNvSpPr>
            <p:nvPr/>
          </p:nvSpPr>
          <p:spPr bwMode="auto">
            <a:xfrm>
              <a:off x="2114" y="2280"/>
              <a:ext cx="48"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66588" name="Group 58">
            <a:extLst>
              <a:ext uri="{FF2B5EF4-FFF2-40B4-BE49-F238E27FC236}">
                <a16:creationId xmlns:a16="http://schemas.microsoft.com/office/drawing/2014/main" id="{A9D0C095-9846-2446-9BA2-F8AFBDD863D0}"/>
              </a:ext>
            </a:extLst>
          </p:cNvPr>
          <p:cNvGrpSpPr>
            <a:grpSpLocks/>
          </p:cNvGrpSpPr>
          <p:nvPr/>
        </p:nvGrpSpPr>
        <p:grpSpPr bwMode="auto">
          <a:xfrm flipV="1">
            <a:off x="3382963" y="2362200"/>
            <a:ext cx="993775" cy="76200"/>
            <a:chOff x="1536" y="2256"/>
            <a:chExt cx="626" cy="48"/>
          </a:xfrm>
        </p:grpSpPr>
        <p:sp>
          <p:nvSpPr>
            <p:cNvPr id="66699" name="Rectangle 59">
              <a:extLst>
                <a:ext uri="{FF2B5EF4-FFF2-40B4-BE49-F238E27FC236}">
                  <a16:creationId xmlns:a16="http://schemas.microsoft.com/office/drawing/2014/main" id="{80E14F2F-3A72-A24B-8A50-22ECBCBE9391}"/>
                </a:ext>
              </a:extLst>
            </p:cNvPr>
            <p:cNvSpPr>
              <a:spLocks noChangeArrowheads="1"/>
            </p:cNvSpPr>
            <p:nvPr/>
          </p:nvSpPr>
          <p:spPr bwMode="auto">
            <a:xfrm>
              <a:off x="1536" y="2256"/>
              <a:ext cx="576" cy="48"/>
            </a:xfrm>
            <a:prstGeom prst="rect">
              <a:avLst/>
            </a:prstGeom>
            <a:solidFill>
              <a:schemeClr val="bg1"/>
            </a:solidFill>
            <a:ln w="3175">
              <a:solidFill>
                <a:schemeClr val="tx1"/>
              </a:solidFill>
              <a:miter lim="800000"/>
              <a:headEnd/>
              <a:tailEnd/>
            </a:ln>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6700" name="Freeform 60">
              <a:extLst>
                <a:ext uri="{FF2B5EF4-FFF2-40B4-BE49-F238E27FC236}">
                  <a16:creationId xmlns:a16="http://schemas.microsoft.com/office/drawing/2014/main" id="{0216D032-D443-674C-B9B5-C6C2339D661D}"/>
                </a:ext>
              </a:extLst>
            </p:cNvPr>
            <p:cNvSpPr>
              <a:spLocks/>
            </p:cNvSpPr>
            <p:nvPr/>
          </p:nvSpPr>
          <p:spPr bwMode="auto">
            <a:xfrm>
              <a:off x="2064" y="2256"/>
              <a:ext cx="48" cy="48"/>
            </a:xfrm>
            <a:custGeom>
              <a:avLst/>
              <a:gdLst>
                <a:gd name="T0" fmla="*/ 48 w 48"/>
                <a:gd name="T1" fmla="*/ 1 h 96"/>
                <a:gd name="T2" fmla="*/ 0 w 48"/>
                <a:gd name="T3" fmla="*/ 1 h 96"/>
                <a:gd name="T4" fmla="*/ 48 w 48"/>
                <a:gd name="T5" fmla="*/ 0 h 96"/>
                <a:gd name="T6" fmla="*/ 48 w 48"/>
                <a:gd name="T7" fmla="*/ 1 h 96"/>
                <a:gd name="T8" fmla="*/ 0 60000 65536"/>
                <a:gd name="T9" fmla="*/ 0 60000 65536"/>
                <a:gd name="T10" fmla="*/ 0 60000 65536"/>
                <a:gd name="T11" fmla="*/ 0 60000 65536"/>
                <a:gd name="T12" fmla="*/ 0 w 48"/>
                <a:gd name="T13" fmla="*/ 0 h 96"/>
                <a:gd name="T14" fmla="*/ 48 w 48"/>
                <a:gd name="T15" fmla="*/ 96 h 96"/>
              </a:gdLst>
              <a:ahLst/>
              <a:cxnLst>
                <a:cxn ang="T8">
                  <a:pos x="T0" y="T1"/>
                </a:cxn>
                <a:cxn ang="T9">
                  <a:pos x="T2" y="T3"/>
                </a:cxn>
                <a:cxn ang="T10">
                  <a:pos x="T4" y="T5"/>
                </a:cxn>
                <a:cxn ang="T11">
                  <a:pos x="T6" y="T7"/>
                </a:cxn>
              </a:cxnLst>
              <a:rect l="T12" t="T13" r="T14" b="T15"/>
              <a:pathLst>
                <a:path w="48" h="96">
                  <a:moveTo>
                    <a:pt x="48" y="96"/>
                  </a:moveTo>
                  <a:lnTo>
                    <a:pt x="0" y="48"/>
                  </a:lnTo>
                  <a:lnTo>
                    <a:pt x="48" y="0"/>
                  </a:lnTo>
                  <a:lnTo>
                    <a:pt x="48" y="96"/>
                  </a:lnTo>
                  <a:close/>
                </a:path>
              </a:pathLst>
            </a:custGeom>
            <a:solidFill>
              <a:schemeClr val="bg1"/>
            </a:solidFill>
            <a:ln w="3175">
              <a:solidFill>
                <a:schemeClr val="tx1"/>
              </a:solidFill>
              <a:round/>
              <a:headEnd/>
              <a:tailEnd/>
            </a:ln>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6701" name="Line 61">
              <a:extLst>
                <a:ext uri="{FF2B5EF4-FFF2-40B4-BE49-F238E27FC236}">
                  <a16:creationId xmlns:a16="http://schemas.microsoft.com/office/drawing/2014/main" id="{DD0A7CE3-FD36-544D-AFEF-7C5C9BFCBC74}"/>
                </a:ext>
              </a:extLst>
            </p:cNvPr>
            <p:cNvSpPr>
              <a:spLocks noChangeShapeType="1"/>
            </p:cNvSpPr>
            <p:nvPr/>
          </p:nvSpPr>
          <p:spPr bwMode="auto">
            <a:xfrm>
              <a:off x="2114" y="2280"/>
              <a:ext cx="48"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66589" name="Group 62">
            <a:extLst>
              <a:ext uri="{FF2B5EF4-FFF2-40B4-BE49-F238E27FC236}">
                <a16:creationId xmlns:a16="http://schemas.microsoft.com/office/drawing/2014/main" id="{5B222038-73BE-C14B-B9B5-2E554165049A}"/>
              </a:ext>
            </a:extLst>
          </p:cNvPr>
          <p:cNvGrpSpPr>
            <a:grpSpLocks/>
          </p:cNvGrpSpPr>
          <p:nvPr/>
        </p:nvGrpSpPr>
        <p:grpSpPr bwMode="auto">
          <a:xfrm flipV="1">
            <a:off x="3382963" y="1981200"/>
            <a:ext cx="993775" cy="76200"/>
            <a:chOff x="1536" y="2256"/>
            <a:chExt cx="626" cy="48"/>
          </a:xfrm>
        </p:grpSpPr>
        <p:sp>
          <p:nvSpPr>
            <p:cNvPr id="66696" name="Rectangle 63">
              <a:extLst>
                <a:ext uri="{FF2B5EF4-FFF2-40B4-BE49-F238E27FC236}">
                  <a16:creationId xmlns:a16="http://schemas.microsoft.com/office/drawing/2014/main" id="{EB27D5FD-F3BD-CE48-BB5E-B1511181EC8D}"/>
                </a:ext>
              </a:extLst>
            </p:cNvPr>
            <p:cNvSpPr>
              <a:spLocks noChangeArrowheads="1"/>
            </p:cNvSpPr>
            <p:nvPr/>
          </p:nvSpPr>
          <p:spPr bwMode="auto">
            <a:xfrm>
              <a:off x="1536" y="2256"/>
              <a:ext cx="576" cy="48"/>
            </a:xfrm>
            <a:prstGeom prst="rect">
              <a:avLst/>
            </a:prstGeom>
            <a:solidFill>
              <a:schemeClr val="bg1"/>
            </a:solidFill>
            <a:ln w="3175">
              <a:solidFill>
                <a:schemeClr val="tx1"/>
              </a:solidFill>
              <a:miter lim="800000"/>
              <a:headEnd/>
              <a:tailEnd/>
            </a:ln>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6697" name="Freeform 64">
              <a:extLst>
                <a:ext uri="{FF2B5EF4-FFF2-40B4-BE49-F238E27FC236}">
                  <a16:creationId xmlns:a16="http://schemas.microsoft.com/office/drawing/2014/main" id="{F27738E5-780C-BC4B-9CED-7E6B587ED2A4}"/>
                </a:ext>
              </a:extLst>
            </p:cNvPr>
            <p:cNvSpPr>
              <a:spLocks/>
            </p:cNvSpPr>
            <p:nvPr/>
          </p:nvSpPr>
          <p:spPr bwMode="auto">
            <a:xfrm>
              <a:off x="2064" y="2256"/>
              <a:ext cx="48" cy="48"/>
            </a:xfrm>
            <a:custGeom>
              <a:avLst/>
              <a:gdLst>
                <a:gd name="T0" fmla="*/ 48 w 48"/>
                <a:gd name="T1" fmla="*/ 1 h 96"/>
                <a:gd name="T2" fmla="*/ 0 w 48"/>
                <a:gd name="T3" fmla="*/ 1 h 96"/>
                <a:gd name="T4" fmla="*/ 48 w 48"/>
                <a:gd name="T5" fmla="*/ 0 h 96"/>
                <a:gd name="T6" fmla="*/ 48 w 48"/>
                <a:gd name="T7" fmla="*/ 1 h 96"/>
                <a:gd name="T8" fmla="*/ 0 60000 65536"/>
                <a:gd name="T9" fmla="*/ 0 60000 65536"/>
                <a:gd name="T10" fmla="*/ 0 60000 65536"/>
                <a:gd name="T11" fmla="*/ 0 60000 65536"/>
                <a:gd name="T12" fmla="*/ 0 w 48"/>
                <a:gd name="T13" fmla="*/ 0 h 96"/>
                <a:gd name="T14" fmla="*/ 48 w 48"/>
                <a:gd name="T15" fmla="*/ 96 h 96"/>
              </a:gdLst>
              <a:ahLst/>
              <a:cxnLst>
                <a:cxn ang="T8">
                  <a:pos x="T0" y="T1"/>
                </a:cxn>
                <a:cxn ang="T9">
                  <a:pos x="T2" y="T3"/>
                </a:cxn>
                <a:cxn ang="T10">
                  <a:pos x="T4" y="T5"/>
                </a:cxn>
                <a:cxn ang="T11">
                  <a:pos x="T6" y="T7"/>
                </a:cxn>
              </a:cxnLst>
              <a:rect l="T12" t="T13" r="T14" b="T15"/>
              <a:pathLst>
                <a:path w="48" h="96">
                  <a:moveTo>
                    <a:pt x="48" y="96"/>
                  </a:moveTo>
                  <a:lnTo>
                    <a:pt x="0" y="48"/>
                  </a:lnTo>
                  <a:lnTo>
                    <a:pt x="48" y="0"/>
                  </a:lnTo>
                  <a:lnTo>
                    <a:pt x="48" y="96"/>
                  </a:lnTo>
                  <a:close/>
                </a:path>
              </a:pathLst>
            </a:custGeom>
            <a:solidFill>
              <a:schemeClr val="bg1"/>
            </a:solidFill>
            <a:ln w="3175">
              <a:solidFill>
                <a:schemeClr val="tx1"/>
              </a:solidFill>
              <a:round/>
              <a:headEnd/>
              <a:tailEnd/>
            </a:ln>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6698" name="Line 65">
              <a:extLst>
                <a:ext uri="{FF2B5EF4-FFF2-40B4-BE49-F238E27FC236}">
                  <a16:creationId xmlns:a16="http://schemas.microsoft.com/office/drawing/2014/main" id="{0992E2EC-0D59-8545-ABD4-7BD9F2659C88}"/>
                </a:ext>
              </a:extLst>
            </p:cNvPr>
            <p:cNvSpPr>
              <a:spLocks noChangeShapeType="1"/>
            </p:cNvSpPr>
            <p:nvPr/>
          </p:nvSpPr>
          <p:spPr bwMode="auto">
            <a:xfrm>
              <a:off x="2114" y="2280"/>
              <a:ext cx="48"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66590" name="Line 66">
            <a:extLst>
              <a:ext uri="{FF2B5EF4-FFF2-40B4-BE49-F238E27FC236}">
                <a16:creationId xmlns:a16="http://schemas.microsoft.com/office/drawing/2014/main" id="{62F848BD-2168-3546-B6E3-FF14CCBBB041}"/>
              </a:ext>
            </a:extLst>
          </p:cNvPr>
          <p:cNvSpPr>
            <a:spLocks noChangeShapeType="1"/>
          </p:cNvSpPr>
          <p:nvPr/>
        </p:nvSpPr>
        <p:spPr bwMode="auto">
          <a:xfrm flipV="1">
            <a:off x="4144963" y="2590800"/>
            <a:ext cx="0" cy="228600"/>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6591" name="Line 67">
            <a:extLst>
              <a:ext uri="{FF2B5EF4-FFF2-40B4-BE49-F238E27FC236}">
                <a16:creationId xmlns:a16="http://schemas.microsoft.com/office/drawing/2014/main" id="{3F6A985E-F94A-A749-9206-3D614AE01936}"/>
              </a:ext>
            </a:extLst>
          </p:cNvPr>
          <p:cNvSpPr>
            <a:spLocks noChangeShapeType="1"/>
          </p:cNvSpPr>
          <p:nvPr/>
        </p:nvSpPr>
        <p:spPr bwMode="auto">
          <a:xfrm flipV="1">
            <a:off x="3535363" y="2590800"/>
            <a:ext cx="0" cy="228600"/>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6592" name="Rectangle 68">
            <a:extLst>
              <a:ext uri="{FF2B5EF4-FFF2-40B4-BE49-F238E27FC236}">
                <a16:creationId xmlns:a16="http://schemas.microsoft.com/office/drawing/2014/main" id="{49EA7A7F-B1B2-4E4E-BEA0-8AD40A4933A4}"/>
              </a:ext>
            </a:extLst>
          </p:cNvPr>
          <p:cNvSpPr>
            <a:spLocks noChangeArrowheads="1"/>
          </p:cNvSpPr>
          <p:nvPr/>
        </p:nvSpPr>
        <p:spPr bwMode="auto">
          <a:xfrm>
            <a:off x="3078163" y="2819400"/>
            <a:ext cx="1524000" cy="1066800"/>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6593" name="Freeform 69">
            <a:extLst>
              <a:ext uri="{FF2B5EF4-FFF2-40B4-BE49-F238E27FC236}">
                <a16:creationId xmlns:a16="http://schemas.microsoft.com/office/drawing/2014/main" id="{AACA14D7-224D-7540-A443-9AF9FAD46007}"/>
              </a:ext>
            </a:extLst>
          </p:cNvPr>
          <p:cNvSpPr>
            <a:spLocks/>
          </p:cNvSpPr>
          <p:nvPr/>
        </p:nvSpPr>
        <p:spPr bwMode="auto">
          <a:xfrm>
            <a:off x="3840163" y="3886200"/>
            <a:ext cx="685800" cy="1447800"/>
          </a:xfrm>
          <a:custGeom>
            <a:avLst/>
            <a:gdLst>
              <a:gd name="T0" fmla="*/ 0 w 432"/>
              <a:gd name="T1" fmla="*/ 2147483647 h 912"/>
              <a:gd name="T2" fmla="*/ 0 w 432"/>
              <a:gd name="T3" fmla="*/ 2147483647 h 912"/>
              <a:gd name="T4" fmla="*/ 2147483647 w 432"/>
              <a:gd name="T5" fmla="*/ 2147483647 h 912"/>
              <a:gd name="T6" fmla="*/ 2147483647 w 432"/>
              <a:gd name="T7" fmla="*/ 0 h 912"/>
              <a:gd name="T8" fmla="*/ 0 60000 65536"/>
              <a:gd name="T9" fmla="*/ 0 60000 65536"/>
              <a:gd name="T10" fmla="*/ 0 60000 65536"/>
              <a:gd name="T11" fmla="*/ 0 60000 65536"/>
              <a:gd name="T12" fmla="*/ 0 w 432"/>
              <a:gd name="T13" fmla="*/ 0 h 912"/>
              <a:gd name="T14" fmla="*/ 432 w 432"/>
              <a:gd name="T15" fmla="*/ 912 h 912"/>
            </a:gdLst>
            <a:ahLst/>
            <a:cxnLst>
              <a:cxn ang="T8">
                <a:pos x="T0" y="T1"/>
              </a:cxn>
              <a:cxn ang="T9">
                <a:pos x="T2" y="T3"/>
              </a:cxn>
              <a:cxn ang="T10">
                <a:pos x="T4" y="T5"/>
              </a:cxn>
              <a:cxn ang="T11">
                <a:pos x="T6" y="T7"/>
              </a:cxn>
            </a:cxnLst>
            <a:rect l="T12" t="T13" r="T14" b="T15"/>
            <a:pathLst>
              <a:path w="432" h="912">
                <a:moveTo>
                  <a:pt x="0" y="816"/>
                </a:moveTo>
                <a:lnTo>
                  <a:pt x="0" y="912"/>
                </a:lnTo>
                <a:lnTo>
                  <a:pt x="432" y="912"/>
                </a:lnTo>
                <a:lnTo>
                  <a:pt x="432" y="0"/>
                </a:lnTo>
              </a:path>
            </a:pathLst>
          </a:custGeom>
          <a:noFill/>
          <a:ln w="3175">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6594" name="Freeform 70">
            <a:extLst>
              <a:ext uri="{FF2B5EF4-FFF2-40B4-BE49-F238E27FC236}">
                <a16:creationId xmlns:a16="http://schemas.microsoft.com/office/drawing/2014/main" id="{FA2691F3-F91B-9F4E-81C1-772478002072}"/>
              </a:ext>
            </a:extLst>
          </p:cNvPr>
          <p:cNvSpPr>
            <a:spLocks/>
          </p:cNvSpPr>
          <p:nvPr/>
        </p:nvSpPr>
        <p:spPr bwMode="auto">
          <a:xfrm flipV="1">
            <a:off x="3840163" y="1371600"/>
            <a:ext cx="685800" cy="1447800"/>
          </a:xfrm>
          <a:custGeom>
            <a:avLst/>
            <a:gdLst>
              <a:gd name="T0" fmla="*/ 0 w 432"/>
              <a:gd name="T1" fmla="*/ 2147483647 h 912"/>
              <a:gd name="T2" fmla="*/ 0 w 432"/>
              <a:gd name="T3" fmla="*/ 2147483647 h 912"/>
              <a:gd name="T4" fmla="*/ 2147483647 w 432"/>
              <a:gd name="T5" fmla="*/ 2147483647 h 912"/>
              <a:gd name="T6" fmla="*/ 2147483647 w 432"/>
              <a:gd name="T7" fmla="*/ 0 h 912"/>
              <a:gd name="T8" fmla="*/ 0 60000 65536"/>
              <a:gd name="T9" fmla="*/ 0 60000 65536"/>
              <a:gd name="T10" fmla="*/ 0 60000 65536"/>
              <a:gd name="T11" fmla="*/ 0 60000 65536"/>
              <a:gd name="T12" fmla="*/ 0 w 432"/>
              <a:gd name="T13" fmla="*/ 0 h 912"/>
              <a:gd name="T14" fmla="*/ 432 w 432"/>
              <a:gd name="T15" fmla="*/ 912 h 912"/>
            </a:gdLst>
            <a:ahLst/>
            <a:cxnLst>
              <a:cxn ang="T8">
                <a:pos x="T0" y="T1"/>
              </a:cxn>
              <a:cxn ang="T9">
                <a:pos x="T2" y="T3"/>
              </a:cxn>
              <a:cxn ang="T10">
                <a:pos x="T4" y="T5"/>
              </a:cxn>
              <a:cxn ang="T11">
                <a:pos x="T6" y="T7"/>
              </a:cxn>
            </a:cxnLst>
            <a:rect l="T12" t="T13" r="T14" b="T15"/>
            <a:pathLst>
              <a:path w="432" h="912">
                <a:moveTo>
                  <a:pt x="0" y="816"/>
                </a:moveTo>
                <a:lnTo>
                  <a:pt x="0" y="912"/>
                </a:lnTo>
                <a:lnTo>
                  <a:pt x="432" y="912"/>
                </a:lnTo>
                <a:lnTo>
                  <a:pt x="432" y="0"/>
                </a:lnTo>
              </a:path>
            </a:pathLst>
          </a:custGeom>
          <a:noFill/>
          <a:ln w="3175">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6595" name="Line 71">
            <a:extLst>
              <a:ext uri="{FF2B5EF4-FFF2-40B4-BE49-F238E27FC236}">
                <a16:creationId xmlns:a16="http://schemas.microsoft.com/office/drawing/2014/main" id="{30C94DF7-1CA4-5347-9B0F-C3BFDC95D7FC}"/>
              </a:ext>
            </a:extLst>
          </p:cNvPr>
          <p:cNvSpPr>
            <a:spLocks noChangeShapeType="1"/>
          </p:cNvSpPr>
          <p:nvPr/>
        </p:nvSpPr>
        <p:spPr bwMode="auto">
          <a:xfrm flipV="1">
            <a:off x="3154363" y="3886200"/>
            <a:ext cx="0" cy="1981200"/>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6596" name="Line 72">
            <a:extLst>
              <a:ext uri="{FF2B5EF4-FFF2-40B4-BE49-F238E27FC236}">
                <a16:creationId xmlns:a16="http://schemas.microsoft.com/office/drawing/2014/main" id="{C4729DF6-BA4E-7B4F-A1BB-E6490135E402}"/>
              </a:ext>
            </a:extLst>
          </p:cNvPr>
          <p:cNvSpPr>
            <a:spLocks noChangeShapeType="1"/>
          </p:cNvSpPr>
          <p:nvPr/>
        </p:nvSpPr>
        <p:spPr bwMode="auto">
          <a:xfrm>
            <a:off x="3306763" y="3886200"/>
            <a:ext cx="0" cy="1981200"/>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6597" name="Freeform 73">
            <a:extLst>
              <a:ext uri="{FF2B5EF4-FFF2-40B4-BE49-F238E27FC236}">
                <a16:creationId xmlns:a16="http://schemas.microsoft.com/office/drawing/2014/main" id="{3CF91C27-2256-8E4B-81C5-2D858546E8AB}"/>
              </a:ext>
            </a:extLst>
          </p:cNvPr>
          <p:cNvSpPr>
            <a:spLocks/>
          </p:cNvSpPr>
          <p:nvPr/>
        </p:nvSpPr>
        <p:spPr bwMode="auto">
          <a:xfrm>
            <a:off x="5287963" y="4114800"/>
            <a:ext cx="914400" cy="1066800"/>
          </a:xfrm>
          <a:custGeom>
            <a:avLst/>
            <a:gdLst>
              <a:gd name="T0" fmla="*/ 0 w 576"/>
              <a:gd name="T1" fmla="*/ 0 h 672"/>
              <a:gd name="T2" fmla="*/ 2147483647 w 576"/>
              <a:gd name="T3" fmla="*/ 2147483647 h 672"/>
              <a:gd name="T4" fmla="*/ 2147483647 w 576"/>
              <a:gd name="T5" fmla="*/ 2147483647 h 672"/>
              <a:gd name="T6" fmla="*/ 2147483647 w 576"/>
              <a:gd name="T7" fmla="*/ 0 h 672"/>
              <a:gd name="T8" fmla="*/ 2147483647 w 576"/>
              <a:gd name="T9" fmla="*/ 0 h 672"/>
              <a:gd name="T10" fmla="*/ 2147483647 w 576"/>
              <a:gd name="T11" fmla="*/ 2147483647 h 672"/>
              <a:gd name="T12" fmla="*/ 2147483647 w 576"/>
              <a:gd name="T13" fmla="*/ 0 h 672"/>
              <a:gd name="T14" fmla="*/ 0 w 576"/>
              <a:gd name="T15" fmla="*/ 0 h 672"/>
              <a:gd name="T16" fmla="*/ 0 60000 65536"/>
              <a:gd name="T17" fmla="*/ 0 60000 65536"/>
              <a:gd name="T18" fmla="*/ 0 60000 65536"/>
              <a:gd name="T19" fmla="*/ 0 60000 65536"/>
              <a:gd name="T20" fmla="*/ 0 60000 65536"/>
              <a:gd name="T21" fmla="*/ 0 60000 65536"/>
              <a:gd name="T22" fmla="*/ 0 60000 65536"/>
              <a:gd name="T23" fmla="*/ 0 60000 65536"/>
              <a:gd name="T24" fmla="*/ 0 w 576"/>
              <a:gd name="T25" fmla="*/ 0 h 672"/>
              <a:gd name="T26" fmla="*/ 576 w 576"/>
              <a:gd name="T27" fmla="*/ 672 h 67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76" h="672">
                <a:moveTo>
                  <a:pt x="0" y="0"/>
                </a:moveTo>
                <a:lnTo>
                  <a:pt x="144" y="672"/>
                </a:lnTo>
                <a:lnTo>
                  <a:pt x="450" y="672"/>
                </a:lnTo>
                <a:lnTo>
                  <a:pt x="576" y="0"/>
                </a:lnTo>
                <a:lnTo>
                  <a:pt x="336" y="0"/>
                </a:lnTo>
                <a:lnTo>
                  <a:pt x="288" y="96"/>
                </a:lnTo>
                <a:lnTo>
                  <a:pt x="240" y="0"/>
                </a:lnTo>
                <a:lnTo>
                  <a:pt x="0" y="0"/>
                </a:lnTo>
                <a:close/>
              </a:path>
            </a:pathLst>
          </a:custGeom>
          <a:noFill/>
          <a:ln w="31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66598" name="Group 74">
            <a:extLst>
              <a:ext uri="{FF2B5EF4-FFF2-40B4-BE49-F238E27FC236}">
                <a16:creationId xmlns:a16="http://schemas.microsoft.com/office/drawing/2014/main" id="{4811D60D-A7C2-FC4C-871F-24F1CC72C15F}"/>
              </a:ext>
            </a:extLst>
          </p:cNvPr>
          <p:cNvGrpSpPr>
            <a:grpSpLocks/>
          </p:cNvGrpSpPr>
          <p:nvPr/>
        </p:nvGrpSpPr>
        <p:grpSpPr bwMode="auto">
          <a:xfrm>
            <a:off x="5287963" y="5029200"/>
            <a:ext cx="993775" cy="76200"/>
            <a:chOff x="1536" y="2256"/>
            <a:chExt cx="626" cy="48"/>
          </a:xfrm>
        </p:grpSpPr>
        <p:sp>
          <p:nvSpPr>
            <p:cNvPr id="66693" name="Rectangle 75">
              <a:extLst>
                <a:ext uri="{FF2B5EF4-FFF2-40B4-BE49-F238E27FC236}">
                  <a16:creationId xmlns:a16="http://schemas.microsoft.com/office/drawing/2014/main" id="{D4A92B86-D43A-BB49-B628-C87BC949BB8D}"/>
                </a:ext>
              </a:extLst>
            </p:cNvPr>
            <p:cNvSpPr>
              <a:spLocks noChangeArrowheads="1"/>
            </p:cNvSpPr>
            <p:nvPr/>
          </p:nvSpPr>
          <p:spPr bwMode="auto">
            <a:xfrm>
              <a:off x="1536" y="2256"/>
              <a:ext cx="576" cy="48"/>
            </a:xfrm>
            <a:prstGeom prst="rect">
              <a:avLst/>
            </a:prstGeom>
            <a:solidFill>
              <a:schemeClr val="bg1"/>
            </a:solidFill>
            <a:ln w="3175">
              <a:solidFill>
                <a:schemeClr val="tx1"/>
              </a:solidFill>
              <a:miter lim="800000"/>
              <a:headEnd/>
              <a:tailEnd/>
            </a:ln>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6694" name="Freeform 76">
              <a:extLst>
                <a:ext uri="{FF2B5EF4-FFF2-40B4-BE49-F238E27FC236}">
                  <a16:creationId xmlns:a16="http://schemas.microsoft.com/office/drawing/2014/main" id="{AD85ABFC-E060-7B43-AA42-FAC900B0DF1C}"/>
                </a:ext>
              </a:extLst>
            </p:cNvPr>
            <p:cNvSpPr>
              <a:spLocks/>
            </p:cNvSpPr>
            <p:nvPr/>
          </p:nvSpPr>
          <p:spPr bwMode="auto">
            <a:xfrm>
              <a:off x="2064" y="2256"/>
              <a:ext cx="48" cy="48"/>
            </a:xfrm>
            <a:custGeom>
              <a:avLst/>
              <a:gdLst>
                <a:gd name="T0" fmla="*/ 48 w 48"/>
                <a:gd name="T1" fmla="*/ 1 h 96"/>
                <a:gd name="T2" fmla="*/ 0 w 48"/>
                <a:gd name="T3" fmla="*/ 1 h 96"/>
                <a:gd name="T4" fmla="*/ 48 w 48"/>
                <a:gd name="T5" fmla="*/ 0 h 96"/>
                <a:gd name="T6" fmla="*/ 48 w 48"/>
                <a:gd name="T7" fmla="*/ 1 h 96"/>
                <a:gd name="T8" fmla="*/ 0 60000 65536"/>
                <a:gd name="T9" fmla="*/ 0 60000 65536"/>
                <a:gd name="T10" fmla="*/ 0 60000 65536"/>
                <a:gd name="T11" fmla="*/ 0 60000 65536"/>
                <a:gd name="T12" fmla="*/ 0 w 48"/>
                <a:gd name="T13" fmla="*/ 0 h 96"/>
                <a:gd name="T14" fmla="*/ 48 w 48"/>
                <a:gd name="T15" fmla="*/ 96 h 96"/>
              </a:gdLst>
              <a:ahLst/>
              <a:cxnLst>
                <a:cxn ang="T8">
                  <a:pos x="T0" y="T1"/>
                </a:cxn>
                <a:cxn ang="T9">
                  <a:pos x="T2" y="T3"/>
                </a:cxn>
                <a:cxn ang="T10">
                  <a:pos x="T4" y="T5"/>
                </a:cxn>
                <a:cxn ang="T11">
                  <a:pos x="T6" y="T7"/>
                </a:cxn>
              </a:cxnLst>
              <a:rect l="T12" t="T13" r="T14" b="T15"/>
              <a:pathLst>
                <a:path w="48" h="96">
                  <a:moveTo>
                    <a:pt x="48" y="96"/>
                  </a:moveTo>
                  <a:lnTo>
                    <a:pt x="0" y="48"/>
                  </a:lnTo>
                  <a:lnTo>
                    <a:pt x="48" y="0"/>
                  </a:lnTo>
                  <a:lnTo>
                    <a:pt x="48" y="96"/>
                  </a:lnTo>
                  <a:close/>
                </a:path>
              </a:pathLst>
            </a:custGeom>
            <a:solidFill>
              <a:schemeClr val="bg1"/>
            </a:solidFill>
            <a:ln w="3175">
              <a:solidFill>
                <a:schemeClr val="tx1"/>
              </a:solidFill>
              <a:round/>
              <a:headEnd/>
              <a:tailEnd/>
            </a:ln>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6695" name="Line 77">
              <a:extLst>
                <a:ext uri="{FF2B5EF4-FFF2-40B4-BE49-F238E27FC236}">
                  <a16:creationId xmlns:a16="http://schemas.microsoft.com/office/drawing/2014/main" id="{56B5DB1A-9955-314C-BAC8-0CEC05CCF01E}"/>
                </a:ext>
              </a:extLst>
            </p:cNvPr>
            <p:cNvSpPr>
              <a:spLocks noChangeShapeType="1"/>
            </p:cNvSpPr>
            <p:nvPr/>
          </p:nvSpPr>
          <p:spPr bwMode="auto">
            <a:xfrm>
              <a:off x="2114" y="2280"/>
              <a:ext cx="48"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66599" name="Group 78">
            <a:extLst>
              <a:ext uri="{FF2B5EF4-FFF2-40B4-BE49-F238E27FC236}">
                <a16:creationId xmlns:a16="http://schemas.microsoft.com/office/drawing/2014/main" id="{1289823B-BA5D-BD4C-8016-F0BEE005919F}"/>
              </a:ext>
            </a:extLst>
          </p:cNvPr>
          <p:cNvGrpSpPr>
            <a:grpSpLocks/>
          </p:cNvGrpSpPr>
          <p:nvPr/>
        </p:nvGrpSpPr>
        <p:grpSpPr bwMode="auto">
          <a:xfrm>
            <a:off x="5287963" y="4267200"/>
            <a:ext cx="993775" cy="76200"/>
            <a:chOff x="1536" y="2256"/>
            <a:chExt cx="626" cy="48"/>
          </a:xfrm>
        </p:grpSpPr>
        <p:sp>
          <p:nvSpPr>
            <p:cNvPr id="66690" name="Rectangle 79">
              <a:extLst>
                <a:ext uri="{FF2B5EF4-FFF2-40B4-BE49-F238E27FC236}">
                  <a16:creationId xmlns:a16="http://schemas.microsoft.com/office/drawing/2014/main" id="{C7664496-CD11-AB46-8130-63BC2378AC1E}"/>
                </a:ext>
              </a:extLst>
            </p:cNvPr>
            <p:cNvSpPr>
              <a:spLocks noChangeArrowheads="1"/>
            </p:cNvSpPr>
            <p:nvPr/>
          </p:nvSpPr>
          <p:spPr bwMode="auto">
            <a:xfrm>
              <a:off x="1536" y="2256"/>
              <a:ext cx="576" cy="48"/>
            </a:xfrm>
            <a:prstGeom prst="rect">
              <a:avLst/>
            </a:prstGeom>
            <a:solidFill>
              <a:schemeClr val="bg1"/>
            </a:solidFill>
            <a:ln w="3175">
              <a:solidFill>
                <a:schemeClr val="tx1"/>
              </a:solidFill>
              <a:miter lim="800000"/>
              <a:headEnd/>
              <a:tailEnd/>
            </a:ln>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6691" name="Freeform 80">
              <a:extLst>
                <a:ext uri="{FF2B5EF4-FFF2-40B4-BE49-F238E27FC236}">
                  <a16:creationId xmlns:a16="http://schemas.microsoft.com/office/drawing/2014/main" id="{4BD34DED-52B1-8F4D-9D7C-48CE11698076}"/>
                </a:ext>
              </a:extLst>
            </p:cNvPr>
            <p:cNvSpPr>
              <a:spLocks/>
            </p:cNvSpPr>
            <p:nvPr/>
          </p:nvSpPr>
          <p:spPr bwMode="auto">
            <a:xfrm>
              <a:off x="2064" y="2256"/>
              <a:ext cx="48" cy="48"/>
            </a:xfrm>
            <a:custGeom>
              <a:avLst/>
              <a:gdLst>
                <a:gd name="T0" fmla="*/ 48 w 48"/>
                <a:gd name="T1" fmla="*/ 1 h 96"/>
                <a:gd name="T2" fmla="*/ 0 w 48"/>
                <a:gd name="T3" fmla="*/ 1 h 96"/>
                <a:gd name="T4" fmla="*/ 48 w 48"/>
                <a:gd name="T5" fmla="*/ 0 h 96"/>
                <a:gd name="T6" fmla="*/ 48 w 48"/>
                <a:gd name="T7" fmla="*/ 1 h 96"/>
                <a:gd name="T8" fmla="*/ 0 60000 65536"/>
                <a:gd name="T9" fmla="*/ 0 60000 65536"/>
                <a:gd name="T10" fmla="*/ 0 60000 65536"/>
                <a:gd name="T11" fmla="*/ 0 60000 65536"/>
                <a:gd name="T12" fmla="*/ 0 w 48"/>
                <a:gd name="T13" fmla="*/ 0 h 96"/>
                <a:gd name="T14" fmla="*/ 48 w 48"/>
                <a:gd name="T15" fmla="*/ 96 h 96"/>
              </a:gdLst>
              <a:ahLst/>
              <a:cxnLst>
                <a:cxn ang="T8">
                  <a:pos x="T0" y="T1"/>
                </a:cxn>
                <a:cxn ang="T9">
                  <a:pos x="T2" y="T3"/>
                </a:cxn>
                <a:cxn ang="T10">
                  <a:pos x="T4" y="T5"/>
                </a:cxn>
                <a:cxn ang="T11">
                  <a:pos x="T6" y="T7"/>
                </a:cxn>
              </a:cxnLst>
              <a:rect l="T12" t="T13" r="T14" b="T15"/>
              <a:pathLst>
                <a:path w="48" h="96">
                  <a:moveTo>
                    <a:pt x="48" y="96"/>
                  </a:moveTo>
                  <a:lnTo>
                    <a:pt x="0" y="48"/>
                  </a:lnTo>
                  <a:lnTo>
                    <a:pt x="48" y="0"/>
                  </a:lnTo>
                  <a:lnTo>
                    <a:pt x="48" y="96"/>
                  </a:lnTo>
                  <a:close/>
                </a:path>
              </a:pathLst>
            </a:custGeom>
            <a:solidFill>
              <a:schemeClr val="bg1"/>
            </a:solidFill>
            <a:ln w="3175">
              <a:solidFill>
                <a:schemeClr val="tx1"/>
              </a:solidFill>
              <a:round/>
              <a:headEnd/>
              <a:tailEnd/>
            </a:ln>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6692" name="Line 81">
              <a:extLst>
                <a:ext uri="{FF2B5EF4-FFF2-40B4-BE49-F238E27FC236}">
                  <a16:creationId xmlns:a16="http://schemas.microsoft.com/office/drawing/2014/main" id="{5A6607D6-D128-DB4A-8D30-1EF695058723}"/>
                </a:ext>
              </a:extLst>
            </p:cNvPr>
            <p:cNvSpPr>
              <a:spLocks noChangeShapeType="1"/>
            </p:cNvSpPr>
            <p:nvPr/>
          </p:nvSpPr>
          <p:spPr bwMode="auto">
            <a:xfrm>
              <a:off x="2114" y="2280"/>
              <a:ext cx="48"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66600" name="Group 82">
            <a:extLst>
              <a:ext uri="{FF2B5EF4-FFF2-40B4-BE49-F238E27FC236}">
                <a16:creationId xmlns:a16="http://schemas.microsoft.com/office/drawing/2014/main" id="{0DBDDBB4-7FA1-1B4D-8238-9748A98689E4}"/>
              </a:ext>
            </a:extLst>
          </p:cNvPr>
          <p:cNvGrpSpPr>
            <a:grpSpLocks/>
          </p:cNvGrpSpPr>
          <p:nvPr/>
        </p:nvGrpSpPr>
        <p:grpSpPr bwMode="auto">
          <a:xfrm>
            <a:off x="5287963" y="4648200"/>
            <a:ext cx="993775" cy="76200"/>
            <a:chOff x="1536" y="2256"/>
            <a:chExt cx="626" cy="48"/>
          </a:xfrm>
        </p:grpSpPr>
        <p:sp>
          <p:nvSpPr>
            <p:cNvPr id="66687" name="Rectangle 83">
              <a:extLst>
                <a:ext uri="{FF2B5EF4-FFF2-40B4-BE49-F238E27FC236}">
                  <a16:creationId xmlns:a16="http://schemas.microsoft.com/office/drawing/2014/main" id="{45E27A68-1BAC-6B4F-AAC4-8C79BF370E33}"/>
                </a:ext>
              </a:extLst>
            </p:cNvPr>
            <p:cNvSpPr>
              <a:spLocks noChangeArrowheads="1"/>
            </p:cNvSpPr>
            <p:nvPr/>
          </p:nvSpPr>
          <p:spPr bwMode="auto">
            <a:xfrm>
              <a:off x="1536" y="2256"/>
              <a:ext cx="576" cy="48"/>
            </a:xfrm>
            <a:prstGeom prst="rect">
              <a:avLst/>
            </a:prstGeom>
            <a:solidFill>
              <a:schemeClr val="bg1"/>
            </a:solidFill>
            <a:ln w="3175">
              <a:solidFill>
                <a:schemeClr val="tx1"/>
              </a:solidFill>
              <a:miter lim="800000"/>
              <a:headEnd/>
              <a:tailEnd/>
            </a:ln>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6688" name="Freeform 84">
              <a:extLst>
                <a:ext uri="{FF2B5EF4-FFF2-40B4-BE49-F238E27FC236}">
                  <a16:creationId xmlns:a16="http://schemas.microsoft.com/office/drawing/2014/main" id="{0F00A484-883C-E149-B569-38B9397E303D}"/>
                </a:ext>
              </a:extLst>
            </p:cNvPr>
            <p:cNvSpPr>
              <a:spLocks/>
            </p:cNvSpPr>
            <p:nvPr/>
          </p:nvSpPr>
          <p:spPr bwMode="auto">
            <a:xfrm>
              <a:off x="2064" y="2256"/>
              <a:ext cx="48" cy="48"/>
            </a:xfrm>
            <a:custGeom>
              <a:avLst/>
              <a:gdLst>
                <a:gd name="T0" fmla="*/ 48 w 48"/>
                <a:gd name="T1" fmla="*/ 1 h 96"/>
                <a:gd name="T2" fmla="*/ 0 w 48"/>
                <a:gd name="T3" fmla="*/ 1 h 96"/>
                <a:gd name="T4" fmla="*/ 48 w 48"/>
                <a:gd name="T5" fmla="*/ 0 h 96"/>
                <a:gd name="T6" fmla="*/ 48 w 48"/>
                <a:gd name="T7" fmla="*/ 1 h 96"/>
                <a:gd name="T8" fmla="*/ 0 60000 65536"/>
                <a:gd name="T9" fmla="*/ 0 60000 65536"/>
                <a:gd name="T10" fmla="*/ 0 60000 65536"/>
                <a:gd name="T11" fmla="*/ 0 60000 65536"/>
                <a:gd name="T12" fmla="*/ 0 w 48"/>
                <a:gd name="T13" fmla="*/ 0 h 96"/>
                <a:gd name="T14" fmla="*/ 48 w 48"/>
                <a:gd name="T15" fmla="*/ 96 h 96"/>
              </a:gdLst>
              <a:ahLst/>
              <a:cxnLst>
                <a:cxn ang="T8">
                  <a:pos x="T0" y="T1"/>
                </a:cxn>
                <a:cxn ang="T9">
                  <a:pos x="T2" y="T3"/>
                </a:cxn>
                <a:cxn ang="T10">
                  <a:pos x="T4" y="T5"/>
                </a:cxn>
                <a:cxn ang="T11">
                  <a:pos x="T6" y="T7"/>
                </a:cxn>
              </a:cxnLst>
              <a:rect l="T12" t="T13" r="T14" b="T15"/>
              <a:pathLst>
                <a:path w="48" h="96">
                  <a:moveTo>
                    <a:pt x="48" y="96"/>
                  </a:moveTo>
                  <a:lnTo>
                    <a:pt x="0" y="48"/>
                  </a:lnTo>
                  <a:lnTo>
                    <a:pt x="48" y="0"/>
                  </a:lnTo>
                  <a:lnTo>
                    <a:pt x="48" y="96"/>
                  </a:lnTo>
                  <a:close/>
                </a:path>
              </a:pathLst>
            </a:custGeom>
            <a:solidFill>
              <a:schemeClr val="bg1"/>
            </a:solidFill>
            <a:ln w="3175">
              <a:solidFill>
                <a:schemeClr val="tx1"/>
              </a:solidFill>
              <a:round/>
              <a:headEnd/>
              <a:tailEnd/>
            </a:ln>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6689" name="Line 85">
              <a:extLst>
                <a:ext uri="{FF2B5EF4-FFF2-40B4-BE49-F238E27FC236}">
                  <a16:creationId xmlns:a16="http://schemas.microsoft.com/office/drawing/2014/main" id="{413C3AF1-6C22-C541-9A02-6DA84C05EB55}"/>
                </a:ext>
              </a:extLst>
            </p:cNvPr>
            <p:cNvSpPr>
              <a:spLocks noChangeShapeType="1"/>
            </p:cNvSpPr>
            <p:nvPr/>
          </p:nvSpPr>
          <p:spPr bwMode="auto">
            <a:xfrm>
              <a:off x="2114" y="2280"/>
              <a:ext cx="48"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66601" name="Line 86">
            <a:extLst>
              <a:ext uri="{FF2B5EF4-FFF2-40B4-BE49-F238E27FC236}">
                <a16:creationId xmlns:a16="http://schemas.microsoft.com/office/drawing/2014/main" id="{213153C1-1A06-494C-8D37-9C1120EFE888}"/>
              </a:ext>
            </a:extLst>
          </p:cNvPr>
          <p:cNvSpPr>
            <a:spLocks noChangeShapeType="1"/>
          </p:cNvSpPr>
          <p:nvPr/>
        </p:nvSpPr>
        <p:spPr bwMode="auto">
          <a:xfrm>
            <a:off x="6049963" y="3886200"/>
            <a:ext cx="0" cy="228600"/>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6602" name="Line 87">
            <a:extLst>
              <a:ext uri="{FF2B5EF4-FFF2-40B4-BE49-F238E27FC236}">
                <a16:creationId xmlns:a16="http://schemas.microsoft.com/office/drawing/2014/main" id="{354AC6A5-B241-5F48-ACE5-C3EBF6CBA6BB}"/>
              </a:ext>
            </a:extLst>
          </p:cNvPr>
          <p:cNvSpPr>
            <a:spLocks noChangeShapeType="1"/>
          </p:cNvSpPr>
          <p:nvPr/>
        </p:nvSpPr>
        <p:spPr bwMode="auto">
          <a:xfrm>
            <a:off x="5440363" y="3886200"/>
            <a:ext cx="0" cy="228600"/>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6603" name="Freeform 88">
            <a:extLst>
              <a:ext uri="{FF2B5EF4-FFF2-40B4-BE49-F238E27FC236}">
                <a16:creationId xmlns:a16="http://schemas.microsoft.com/office/drawing/2014/main" id="{F25B06CD-37D4-864C-804B-CD6841A8BAA5}"/>
              </a:ext>
            </a:extLst>
          </p:cNvPr>
          <p:cNvSpPr>
            <a:spLocks/>
          </p:cNvSpPr>
          <p:nvPr/>
        </p:nvSpPr>
        <p:spPr bwMode="auto">
          <a:xfrm flipV="1">
            <a:off x="5287963" y="1524000"/>
            <a:ext cx="914400" cy="1066800"/>
          </a:xfrm>
          <a:custGeom>
            <a:avLst/>
            <a:gdLst>
              <a:gd name="T0" fmla="*/ 0 w 576"/>
              <a:gd name="T1" fmla="*/ 0 h 672"/>
              <a:gd name="T2" fmla="*/ 2147483647 w 576"/>
              <a:gd name="T3" fmla="*/ 2147483647 h 672"/>
              <a:gd name="T4" fmla="*/ 2147483647 w 576"/>
              <a:gd name="T5" fmla="*/ 2147483647 h 672"/>
              <a:gd name="T6" fmla="*/ 2147483647 w 576"/>
              <a:gd name="T7" fmla="*/ 0 h 672"/>
              <a:gd name="T8" fmla="*/ 2147483647 w 576"/>
              <a:gd name="T9" fmla="*/ 0 h 672"/>
              <a:gd name="T10" fmla="*/ 2147483647 w 576"/>
              <a:gd name="T11" fmla="*/ 2147483647 h 672"/>
              <a:gd name="T12" fmla="*/ 2147483647 w 576"/>
              <a:gd name="T13" fmla="*/ 0 h 672"/>
              <a:gd name="T14" fmla="*/ 0 w 576"/>
              <a:gd name="T15" fmla="*/ 0 h 672"/>
              <a:gd name="T16" fmla="*/ 0 60000 65536"/>
              <a:gd name="T17" fmla="*/ 0 60000 65536"/>
              <a:gd name="T18" fmla="*/ 0 60000 65536"/>
              <a:gd name="T19" fmla="*/ 0 60000 65536"/>
              <a:gd name="T20" fmla="*/ 0 60000 65536"/>
              <a:gd name="T21" fmla="*/ 0 60000 65536"/>
              <a:gd name="T22" fmla="*/ 0 60000 65536"/>
              <a:gd name="T23" fmla="*/ 0 60000 65536"/>
              <a:gd name="T24" fmla="*/ 0 w 576"/>
              <a:gd name="T25" fmla="*/ 0 h 672"/>
              <a:gd name="T26" fmla="*/ 576 w 576"/>
              <a:gd name="T27" fmla="*/ 672 h 67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76" h="672">
                <a:moveTo>
                  <a:pt x="0" y="0"/>
                </a:moveTo>
                <a:lnTo>
                  <a:pt x="144" y="672"/>
                </a:lnTo>
                <a:lnTo>
                  <a:pt x="450" y="672"/>
                </a:lnTo>
                <a:lnTo>
                  <a:pt x="576" y="0"/>
                </a:lnTo>
                <a:lnTo>
                  <a:pt x="336" y="0"/>
                </a:lnTo>
                <a:lnTo>
                  <a:pt x="288" y="96"/>
                </a:lnTo>
                <a:lnTo>
                  <a:pt x="240" y="0"/>
                </a:lnTo>
                <a:lnTo>
                  <a:pt x="0" y="0"/>
                </a:lnTo>
                <a:close/>
              </a:path>
            </a:pathLst>
          </a:custGeom>
          <a:noFill/>
          <a:ln w="31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66604" name="Group 89">
            <a:extLst>
              <a:ext uri="{FF2B5EF4-FFF2-40B4-BE49-F238E27FC236}">
                <a16:creationId xmlns:a16="http://schemas.microsoft.com/office/drawing/2014/main" id="{54BC6AB1-95D3-7A43-936F-31D4E2487CE0}"/>
              </a:ext>
            </a:extLst>
          </p:cNvPr>
          <p:cNvGrpSpPr>
            <a:grpSpLocks/>
          </p:cNvGrpSpPr>
          <p:nvPr/>
        </p:nvGrpSpPr>
        <p:grpSpPr bwMode="auto">
          <a:xfrm flipV="1">
            <a:off x="5287963" y="1600200"/>
            <a:ext cx="993775" cy="76200"/>
            <a:chOff x="1536" y="2256"/>
            <a:chExt cx="626" cy="48"/>
          </a:xfrm>
        </p:grpSpPr>
        <p:sp>
          <p:nvSpPr>
            <p:cNvPr id="66684" name="Rectangle 90">
              <a:extLst>
                <a:ext uri="{FF2B5EF4-FFF2-40B4-BE49-F238E27FC236}">
                  <a16:creationId xmlns:a16="http://schemas.microsoft.com/office/drawing/2014/main" id="{C8305F61-1959-8742-8715-F6FE3E337CA8}"/>
                </a:ext>
              </a:extLst>
            </p:cNvPr>
            <p:cNvSpPr>
              <a:spLocks noChangeArrowheads="1"/>
            </p:cNvSpPr>
            <p:nvPr/>
          </p:nvSpPr>
          <p:spPr bwMode="auto">
            <a:xfrm>
              <a:off x="1536" y="2256"/>
              <a:ext cx="576" cy="48"/>
            </a:xfrm>
            <a:prstGeom prst="rect">
              <a:avLst/>
            </a:prstGeom>
            <a:solidFill>
              <a:schemeClr val="bg1"/>
            </a:solidFill>
            <a:ln w="3175">
              <a:solidFill>
                <a:schemeClr val="tx1"/>
              </a:solidFill>
              <a:miter lim="800000"/>
              <a:headEnd/>
              <a:tailEnd/>
            </a:ln>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6685" name="Freeform 91">
              <a:extLst>
                <a:ext uri="{FF2B5EF4-FFF2-40B4-BE49-F238E27FC236}">
                  <a16:creationId xmlns:a16="http://schemas.microsoft.com/office/drawing/2014/main" id="{DF629603-0A5C-7846-94BE-7BBB4DCE8564}"/>
                </a:ext>
              </a:extLst>
            </p:cNvPr>
            <p:cNvSpPr>
              <a:spLocks/>
            </p:cNvSpPr>
            <p:nvPr/>
          </p:nvSpPr>
          <p:spPr bwMode="auto">
            <a:xfrm>
              <a:off x="2064" y="2256"/>
              <a:ext cx="48" cy="48"/>
            </a:xfrm>
            <a:custGeom>
              <a:avLst/>
              <a:gdLst>
                <a:gd name="T0" fmla="*/ 48 w 48"/>
                <a:gd name="T1" fmla="*/ 1 h 96"/>
                <a:gd name="T2" fmla="*/ 0 w 48"/>
                <a:gd name="T3" fmla="*/ 1 h 96"/>
                <a:gd name="T4" fmla="*/ 48 w 48"/>
                <a:gd name="T5" fmla="*/ 0 h 96"/>
                <a:gd name="T6" fmla="*/ 48 w 48"/>
                <a:gd name="T7" fmla="*/ 1 h 96"/>
                <a:gd name="T8" fmla="*/ 0 60000 65536"/>
                <a:gd name="T9" fmla="*/ 0 60000 65536"/>
                <a:gd name="T10" fmla="*/ 0 60000 65536"/>
                <a:gd name="T11" fmla="*/ 0 60000 65536"/>
                <a:gd name="T12" fmla="*/ 0 w 48"/>
                <a:gd name="T13" fmla="*/ 0 h 96"/>
                <a:gd name="T14" fmla="*/ 48 w 48"/>
                <a:gd name="T15" fmla="*/ 96 h 96"/>
              </a:gdLst>
              <a:ahLst/>
              <a:cxnLst>
                <a:cxn ang="T8">
                  <a:pos x="T0" y="T1"/>
                </a:cxn>
                <a:cxn ang="T9">
                  <a:pos x="T2" y="T3"/>
                </a:cxn>
                <a:cxn ang="T10">
                  <a:pos x="T4" y="T5"/>
                </a:cxn>
                <a:cxn ang="T11">
                  <a:pos x="T6" y="T7"/>
                </a:cxn>
              </a:cxnLst>
              <a:rect l="T12" t="T13" r="T14" b="T15"/>
              <a:pathLst>
                <a:path w="48" h="96">
                  <a:moveTo>
                    <a:pt x="48" y="96"/>
                  </a:moveTo>
                  <a:lnTo>
                    <a:pt x="0" y="48"/>
                  </a:lnTo>
                  <a:lnTo>
                    <a:pt x="48" y="0"/>
                  </a:lnTo>
                  <a:lnTo>
                    <a:pt x="48" y="96"/>
                  </a:lnTo>
                  <a:close/>
                </a:path>
              </a:pathLst>
            </a:custGeom>
            <a:solidFill>
              <a:schemeClr val="bg1"/>
            </a:solidFill>
            <a:ln w="3175">
              <a:solidFill>
                <a:schemeClr val="tx1"/>
              </a:solidFill>
              <a:round/>
              <a:headEnd/>
              <a:tailEnd/>
            </a:ln>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6686" name="Line 92">
              <a:extLst>
                <a:ext uri="{FF2B5EF4-FFF2-40B4-BE49-F238E27FC236}">
                  <a16:creationId xmlns:a16="http://schemas.microsoft.com/office/drawing/2014/main" id="{8864CBD5-E762-464B-9835-CA2254F49F9E}"/>
                </a:ext>
              </a:extLst>
            </p:cNvPr>
            <p:cNvSpPr>
              <a:spLocks noChangeShapeType="1"/>
            </p:cNvSpPr>
            <p:nvPr/>
          </p:nvSpPr>
          <p:spPr bwMode="auto">
            <a:xfrm>
              <a:off x="2114" y="2280"/>
              <a:ext cx="48"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66605" name="Group 93">
            <a:extLst>
              <a:ext uri="{FF2B5EF4-FFF2-40B4-BE49-F238E27FC236}">
                <a16:creationId xmlns:a16="http://schemas.microsoft.com/office/drawing/2014/main" id="{7A4B1C36-9731-D649-AA05-3625D1EE026D}"/>
              </a:ext>
            </a:extLst>
          </p:cNvPr>
          <p:cNvGrpSpPr>
            <a:grpSpLocks/>
          </p:cNvGrpSpPr>
          <p:nvPr/>
        </p:nvGrpSpPr>
        <p:grpSpPr bwMode="auto">
          <a:xfrm flipV="1">
            <a:off x="5287963" y="2362200"/>
            <a:ext cx="993775" cy="76200"/>
            <a:chOff x="1536" y="2256"/>
            <a:chExt cx="626" cy="48"/>
          </a:xfrm>
        </p:grpSpPr>
        <p:sp>
          <p:nvSpPr>
            <p:cNvPr id="66681" name="Rectangle 94">
              <a:extLst>
                <a:ext uri="{FF2B5EF4-FFF2-40B4-BE49-F238E27FC236}">
                  <a16:creationId xmlns:a16="http://schemas.microsoft.com/office/drawing/2014/main" id="{2FA6E96A-9C1E-4449-ABE8-79ADF6C42C06}"/>
                </a:ext>
              </a:extLst>
            </p:cNvPr>
            <p:cNvSpPr>
              <a:spLocks noChangeArrowheads="1"/>
            </p:cNvSpPr>
            <p:nvPr/>
          </p:nvSpPr>
          <p:spPr bwMode="auto">
            <a:xfrm>
              <a:off x="1536" y="2256"/>
              <a:ext cx="576" cy="48"/>
            </a:xfrm>
            <a:prstGeom prst="rect">
              <a:avLst/>
            </a:prstGeom>
            <a:solidFill>
              <a:schemeClr val="bg1"/>
            </a:solidFill>
            <a:ln w="3175">
              <a:solidFill>
                <a:schemeClr val="tx1"/>
              </a:solidFill>
              <a:miter lim="800000"/>
              <a:headEnd/>
              <a:tailEnd/>
            </a:ln>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6682" name="Freeform 95">
              <a:extLst>
                <a:ext uri="{FF2B5EF4-FFF2-40B4-BE49-F238E27FC236}">
                  <a16:creationId xmlns:a16="http://schemas.microsoft.com/office/drawing/2014/main" id="{116908B6-076E-B442-BD70-C6CC3E980338}"/>
                </a:ext>
              </a:extLst>
            </p:cNvPr>
            <p:cNvSpPr>
              <a:spLocks/>
            </p:cNvSpPr>
            <p:nvPr/>
          </p:nvSpPr>
          <p:spPr bwMode="auto">
            <a:xfrm>
              <a:off x="2064" y="2256"/>
              <a:ext cx="48" cy="48"/>
            </a:xfrm>
            <a:custGeom>
              <a:avLst/>
              <a:gdLst>
                <a:gd name="T0" fmla="*/ 48 w 48"/>
                <a:gd name="T1" fmla="*/ 1 h 96"/>
                <a:gd name="T2" fmla="*/ 0 w 48"/>
                <a:gd name="T3" fmla="*/ 1 h 96"/>
                <a:gd name="T4" fmla="*/ 48 w 48"/>
                <a:gd name="T5" fmla="*/ 0 h 96"/>
                <a:gd name="T6" fmla="*/ 48 w 48"/>
                <a:gd name="T7" fmla="*/ 1 h 96"/>
                <a:gd name="T8" fmla="*/ 0 60000 65536"/>
                <a:gd name="T9" fmla="*/ 0 60000 65536"/>
                <a:gd name="T10" fmla="*/ 0 60000 65536"/>
                <a:gd name="T11" fmla="*/ 0 60000 65536"/>
                <a:gd name="T12" fmla="*/ 0 w 48"/>
                <a:gd name="T13" fmla="*/ 0 h 96"/>
                <a:gd name="T14" fmla="*/ 48 w 48"/>
                <a:gd name="T15" fmla="*/ 96 h 96"/>
              </a:gdLst>
              <a:ahLst/>
              <a:cxnLst>
                <a:cxn ang="T8">
                  <a:pos x="T0" y="T1"/>
                </a:cxn>
                <a:cxn ang="T9">
                  <a:pos x="T2" y="T3"/>
                </a:cxn>
                <a:cxn ang="T10">
                  <a:pos x="T4" y="T5"/>
                </a:cxn>
                <a:cxn ang="T11">
                  <a:pos x="T6" y="T7"/>
                </a:cxn>
              </a:cxnLst>
              <a:rect l="T12" t="T13" r="T14" b="T15"/>
              <a:pathLst>
                <a:path w="48" h="96">
                  <a:moveTo>
                    <a:pt x="48" y="96"/>
                  </a:moveTo>
                  <a:lnTo>
                    <a:pt x="0" y="48"/>
                  </a:lnTo>
                  <a:lnTo>
                    <a:pt x="48" y="0"/>
                  </a:lnTo>
                  <a:lnTo>
                    <a:pt x="48" y="96"/>
                  </a:lnTo>
                  <a:close/>
                </a:path>
              </a:pathLst>
            </a:custGeom>
            <a:solidFill>
              <a:schemeClr val="bg1"/>
            </a:solidFill>
            <a:ln w="3175">
              <a:solidFill>
                <a:schemeClr val="tx1"/>
              </a:solidFill>
              <a:round/>
              <a:headEnd/>
              <a:tailEnd/>
            </a:ln>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6683" name="Line 96">
              <a:extLst>
                <a:ext uri="{FF2B5EF4-FFF2-40B4-BE49-F238E27FC236}">
                  <a16:creationId xmlns:a16="http://schemas.microsoft.com/office/drawing/2014/main" id="{BCC8FFDB-D6C3-944C-A829-0A332609564B}"/>
                </a:ext>
              </a:extLst>
            </p:cNvPr>
            <p:cNvSpPr>
              <a:spLocks noChangeShapeType="1"/>
            </p:cNvSpPr>
            <p:nvPr/>
          </p:nvSpPr>
          <p:spPr bwMode="auto">
            <a:xfrm>
              <a:off x="2114" y="2280"/>
              <a:ext cx="48"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66606" name="Group 97">
            <a:extLst>
              <a:ext uri="{FF2B5EF4-FFF2-40B4-BE49-F238E27FC236}">
                <a16:creationId xmlns:a16="http://schemas.microsoft.com/office/drawing/2014/main" id="{3702E68F-2388-3E4B-AF27-D9556316D4AD}"/>
              </a:ext>
            </a:extLst>
          </p:cNvPr>
          <p:cNvGrpSpPr>
            <a:grpSpLocks/>
          </p:cNvGrpSpPr>
          <p:nvPr/>
        </p:nvGrpSpPr>
        <p:grpSpPr bwMode="auto">
          <a:xfrm flipV="1">
            <a:off x="5287963" y="1981200"/>
            <a:ext cx="993775" cy="76200"/>
            <a:chOff x="1536" y="2256"/>
            <a:chExt cx="626" cy="48"/>
          </a:xfrm>
        </p:grpSpPr>
        <p:sp>
          <p:nvSpPr>
            <p:cNvPr id="66678" name="Rectangle 98">
              <a:extLst>
                <a:ext uri="{FF2B5EF4-FFF2-40B4-BE49-F238E27FC236}">
                  <a16:creationId xmlns:a16="http://schemas.microsoft.com/office/drawing/2014/main" id="{A7BAB597-B52D-4545-84D4-AEBE5215CDE8}"/>
                </a:ext>
              </a:extLst>
            </p:cNvPr>
            <p:cNvSpPr>
              <a:spLocks noChangeArrowheads="1"/>
            </p:cNvSpPr>
            <p:nvPr/>
          </p:nvSpPr>
          <p:spPr bwMode="auto">
            <a:xfrm>
              <a:off x="1536" y="2256"/>
              <a:ext cx="576" cy="48"/>
            </a:xfrm>
            <a:prstGeom prst="rect">
              <a:avLst/>
            </a:prstGeom>
            <a:solidFill>
              <a:schemeClr val="bg1"/>
            </a:solidFill>
            <a:ln w="3175">
              <a:solidFill>
                <a:schemeClr val="tx1"/>
              </a:solidFill>
              <a:miter lim="800000"/>
              <a:headEnd/>
              <a:tailEnd/>
            </a:ln>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6679" name="Freeform 99">
              <a:extLst>
                <a:ext uri="{FF2B5EF4-FFF2-40B4-BE49-F238E27FC236}">
                  <a16:creationId xmlns:a16="http://schemas.microsoft.com/office/drawing/2014/main" id="{B9FE51E6-F0FB-8246-94BF-C82C9F7BA058}"/>
                </a:ext>
              </a:extLst>
            </p:cNvPr>
            <p:cNvSpPr>
              <a:spLocks/>
            </p:cNvSpPr>
            <p:nvPr/>
          </p:nvSpPr>
          <p:spPr bwMode="auto">
            <a:xfrm>
              <a:off x="2064" y="2256"/>
              <a:ext cx="48" cy="48"/>
            </a:xfrm>
            <a:custGeom>
              <a:avLst/>
              <a:gdLst>
                <a:gd name="T0" fmla="*/ 48 w 48"/>
                <a:gd name="T1" fmla="*/ 1 h 96"/>
                <a:gd name="T2" fmla="*/ 0 w 48"/>
                <a:gd name="T3" fmla="*/ 1 h 96"/>
                <a:gd name="T4" fmla="*/ 48 w 48"/>
                <a:gd name="T5" fmla="*/ 0 h 96"/>
                <a:gd name="T6" fmla="*/ 48 w 48"/>
                <a:gd name="T7" fmla="*/ 1 h 96"/>
                <a:gd name="T8" fmla="*/ 0 60000 65536"/>
                <a:gd name="T9" fmla="*/ 0 60000 65536"/>
                <a:gd name="T10" fmla="*/ 0 60000 65536"/>
                <a:gd name="T11" fmla="*/ 0 60000 65536"/>
                <a:gd name="T12" fmla="*/ 0 w 48"/>
                <a:gd name="T13" fmla="*/ 0 h 96"/>
                <a:gd name="T14" fmla="*/ 48 w 48"/>
                <a:gd name="T15" fmla="*/ 96 h 96"/>
              </a:gdLst>
              <a:ahLst/>
              <a:cxnLst>
                <a:cxn ang="T8">
                  <a:pos x="T0" y="T1"/>
                </a:cxn>
                <a:cxn ang="T9">
                  <a:pos x="T2" y="T3"/>
                </a:cxn>
                <a:cxn ang="T10">
                  <a:pos x="T4" y="T5"/>
                </a:cxn>
                <a:cxn ang="T11">
                  <a:pos x="T6" y="T7"/>
                </a:cxn>
              </a:cxnLst>
              <a:rect l="T12" t="T13" r="T14" b="T15"/>
              <a:pathLst>
                <a:path w="48" h="96">
                  <a:moveTo>
                    <a:pt x="48" y="96"/>
                  </a:moveTo>
                  <a:lnTo>
                    <a:pt x="0" y="48"/>
                  </a:lnTo>
                  <a:lnTo>
                    <a:pt x="48" y="0"/>
                  </a:lnTo>
                  <a:lnTo>
                    <a:pt x="48" y="96"/>
                  </a:lnTo>
                  <a:close/>
                </a:path>
              </a:pathLst>
            </a:custGeom>
            <a:solidFill>
              <a:schemeClr val="bg1"/>
            </a:solidFill>
            <a:ln w="3175">
              <a:solidFill>
                <a:schemeClr val="tx1"/>
              </a:solidFill>
              <a:round/>
              <a:headEnd/>
              <a:tailEnd/>
            </a:ln>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6680" name="Line 100">
              <a:extLst>
                <a:ext uri="{FF2B5EF4-FFF2-40B4-BE49-F238E27FC236}">
                  <a16:creationId xmlns:a16="http://schemas.microsoft.com/office/drawing/2014/main" id="{C87A66A8-B9D9-2F49-B1E7-F67CAB4BFF28}"/>
                </a:ext>
              </a:extLst>
            </p:cNvPr>
            <p:cNvSpPr>
              <a:spLocks noChangeShapeType="1"/>
            </p:cNvSpPr>
            <p:nvPr/>
          </p:nvSpPr>
          <p:spPr bwMode="auto">
            <a:xfrm>
              <a:off x="2114" y="2280"/>
              <a:ext cx="48"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66607" name="Line 101">
            <a:extLst>
              <a:ext uri="{FF2B5EF4-FFF2-40B4-BE49-F238E27FC236}">
                <a16:creationId xmlns:a16="http://schemas.microsoft.com/office/drawing/2014/main" id="{CFD207D7-6EE6-D440-8FCC-268DF5D74919}"/>
              </a:ext>
            </a:extLst>
          </p:cNvPr>
          <p:cNvSpPr>
            <a:spLocks noChangeShapeType="1"/>
          </p:cNvSpPr>
          <p:nvPr/>
        </p:nvSpPr>
        <p:spPr bwMode="auto">
          <a:xfrm flipV="1">
            <a:off x="6049963" y="2590800"/>
            <a:ext cx="0" cy="228600"/>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6608" name="Line 102">
            <a:extLst>
              <a:ext uri="{FF2B5EF4-FFF2-40B4-BE49-F238E27FC236}">
                <a16:creationId xmlns:a16="http://schemas.microsoft.com/office/drawing/2014/main" id="{5C6956BE-7EA8-B941-82A5-E8FAE12D1602}"/>
              </a:ext>
            </a:extLst>
          </p:cNvPr>
          <p:cNvSpPr>
            <a:spLocks noChangeShapeType="1"/>
          </p:cNvSpPr>
          <p:nvPr/>
        </p:nvSpPr>
        <p:spPr bwMode="auto">
          <a:xfrm flipV="1">
            <a:off x="5440363" y="2590800"/>
            <a:ext cx="0" cy="228600"/>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6609" name="Rectangle 103">
            <a:extLst>
              <a:ext uri="{FF2B5EF4-FFF2-40B4-BE49-F238E27FC236}">
                <a16:creationId xmlns:a16="http://schemas.microsoft.com/office/drawing/2014/main" id="{F11333C8-BC58-004A-BFAB-F889954A1D9D}"/>
              </a:ext>
            </a:extLst>
          </p:cNvPr>
          <p:cNvSpPr>
            <a:spLocks noChangeArrowheads="1"/>
          </p:cNvSpPr>
          <p:nvPr/>
        </p:nvSpPr>
        <p:spPr bwMode="auto">
          <a:xfrm>
            <a:off x="4983163" y="2819400"/>
            <a:ext cx="1524000" cy="1066800"/>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6610" name="Freeform 104">
            <a:extLst>
              <a:ext uri="{FF2B5EF4-FFF2-40B4-BE49-F238E27FC236}">
                <a16:creationId xmlns:a16="http://schemas.microsoft.com/office/drawing/2014/main" id="{354B240C-6AF7-114D-BFC4-A140B9147169}"/>
              </a:ext>
            </a:extLst>
          </p:cNvPr>
          <p:cNvSpPr>
            <a:spLocks/>
          </p:cNvSpPr>
          <p:nvPr/>
        </p:nvSpPr>
        <p:spPr bwMode="auto">
          <a:xfrm>
            <a:off x="5745163" y="3886200"/>
            <a:ext cx="685800" cy="1447800"/>
          </a:xfrm>
          <a:custGeom>
            <a:avLst/>
            <a:gdLst>
              <a:gd name="T0" fmla="*/ 0 w 432"/>
              <a:gd name="T1" fmla="*/ 2147483647 h 912"/>
              <a:gd name="T2" fmla="*/ 0 w 432"/>
              <a:gd name="T3" fmla="*/ 2147483647 h 912"/>
              <a:gd name="T4" fmla="*/ 2147483647 w 432"/>
              <a:gd name="T5" fmla="*/ 2147483647 h 912"/>
              <a:gd name="T6" fmla="*/ 2147483647 w 432"/>
              <a:gd name="T7" fmla="*/ 0 h 912"/>
              <a:gd name="T8" fmla="*/ 0 60000 65536"/>
              <a:gd name="T9" fmla="*/ 0 60000 65536"/>
              <a:gd name="T10" fmla="*/ 0 60000 65536"/>
              <a:gd name="T11" fmla="*/ 0 60000 65536"/>
              <a:gd name="T12" fmla="*/ 0 w 432"/>
              <a:gd name="T13" fmla="*/ 0 h 912"/>
              <a:gd name="T14" fmla="*/ 432 w 432"/>
              <a:gd name="T15" fmla="*/ 912 h 912"/>
            </a:gdLst>
            <a:ahLst/>
            <a:cxnLst>
              <a:cxn ang="T8">
                <a:pos x="T0" y="T1"/>
              </a:cxn>
              <a:cxn ang="T9">
                <a:pos x="T2" y="T3"/>
              </a:cxn>
              <a:cxn ang="T10">
                <a:pos x="T4" y="T5"/>
              </a:cxn>
              <a:cxn ang="T11">
                <a:pos x="T6" y="T7"/>
              </a:cxn>
            </a:cxnLst>
            <a:rect l="T12" t="T13" r="T14" b="T15"/>
            <a:pathLst>
              <a:path w="432" h="912">
                <a:moveTo>
                  <a:pt x="0" y="816"/>
                </a:moveTo>
                <a:lnTo>
                  <a:pt x="0" y="912"/>
                </a:lnTo>
                <a:lnTo>
                  <a:pt x="432" y="912"/>
                </a:lnTo>
                <a:lnTo>
                  <a:pt x="432" y="0"/>
                </a:lnTo>
              </a:path>
            </a:pathLst>
          </a:custGeom>
          <a:noFill/>
          <a:ln w="3175">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6611" name="Freeform 105">
            <a:extLst>
              <a:ext uri="{FF2B5EF4-FFF2-40B4-BE49-F238E27FC236}">
                <a16:creationId xmlns:a16="http://schemas.microsoft.com/office/drawing/2014/main" id="{2CAA6221-8D6F-BD4F-9E85-1870DA21AE82}"/>
              </a:ext>
            </a:extLst>
          </p:cNvPr>
          <p:cNvSpPr>
            <a:spLocks/>
          </p:cNvSpPr>
          <p:nvPr/>
        </p:nvSpPr>
        <p:spPr bwMode="auto">
          <a:xfrm flipV="1">
            <a:off x="5745163" y="1371600"/>
            <a:ext cx="685800" cy="1447800"/>
          </a:xfrm>
          <a:custGeom>
            <a:avLst/>
            <a:gdLst>
              <a:gd name="T0" fmla="*/ 0 w 432"/>
              <a:gd name="T1" fmla="*/ 2147483647 h 912"/>
              <a:gd name="T2" fmla="*/ 0 w 432"/>
              <a:gd name="T3" fmla="*/ 2147483647 h 912"/>
              <a:gd name="T4" fmla="*/ 2147483647 w 432"/>
              <a:gd name="T5" fmla="*/ 2147483647 h 912"/>
              <a:gd name="T6" fmla="*/ 2147483647 w 432"/>
              <a:gd name="T7" fmla="*/ 0 h 912"/>
              <a:gd name="T8" fmla="*/ 0 60000 65536"/>
              <a:gd name="T9" fmla="*/ 0 60000 65536"/>
              <a:gd name="T10" fmla="*/ 0 60000 65536"/>
              <a:gd name="T11" fmla="*/ 0 60000 65536"/>
              <a:gd name="T12" fmla="*/ 0 w 432"/>
              <a:gd name="T13" fmla="*/ 0 h 912"/>
              <a:gd name="T14" fmla="*/ 432 w 432"/>
              <a:gd name="T15" fmla="*/ 912 h 912"/>
            </a:gdLst>
            <a:ahLst/>
            <a:cxnLst>
              <a:cxn ang="T8">
                <a:pos x="T0" y="T1"/>
              </a:cxn>
              <a:cxn ang="T9">
                <a:pos x="T2" y="T3"/>
              </a:cxn>
              <a:cxn ang="T10">
                <a:pos x="T4" y="T5"/>
              </a:cxn>
              <a:cxn ang="T11">
                <a:pos x="T6" y="T7"/>
              </a:cxn>
            </a:cxnLst>
            <a:rect l="T12" t="T13" r="T14" b="T15"/>
            <a:pathLst>
              <a:path w="432" h="912">
                <a:moveTo>
                  <a:pt x="0" y="816"/>
                </a:moveTo>
                <a:lnTo>
                  <a:pt x="0" y="912"/>
                </a:lnTo>
                <a:lnTo>
                  <a:pt x="432" y="912"/>
                </a:lnTo>
                <a:lnTo>
                  <a:pt x="432" y="0"/>
                </a:lnTo>
              </a:path>
            </a:pathLst>
          </a:custGeom>
          <a:noFill/>
          <a:ln w="3175">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6612" name="Line 106">
            <a:extLst>
              <a:ext uri="{FF2B5EF4-FFF2-40B4-BE49-F238E27FC236}">
                <a16:creationId xmlns:a16="http://schemas.microsoft.com/office/drawing/2014/main" id="{9240E0AD-8683-7C41-BDF4-9C5EF9C53E54}"/>
              </a:ext>
            </a:extLst>
          </p:cNvPr>
          <p:cNvSpPr>
            <a:spLocks noChangeShapeType="1"/>
          </p:cNvSpPr>
          <p:nvPr/>
        </p:nvSpPr>
        <p:spPr bwMode="auto">
          <a:xfrm flipV="1">
            <a:off x="5059363" y="3886200"/>
            <a:ext cx="0" cy="1981200"/>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6613" name="Line 107">
            <a:extLst>
              <a:ext uri="{FF2B5EF4-FFF2-40B4-BE49-F238E27FC236}">
                <a16:creationId xmlns:a16="http://schemas.microsoft.com/office/drawing/2014/main" id="{8AAE7F2C-37F4-FC46-B7DD-BCD0698C8E67}"/>
              </a:ext>
            </a:extLst>
          </p:cNvPr>
          <p:cNvSpPr>
            <a:spLocks noChangeShapeType="1"/>
          </p:cNvSpPr>
          <p:nvPr/>
        </p:nvSpPr>
        <p:spPr bwMode="auto">
          <a:xfrm>
            <a:off x="5211763" y="3886200"/>
            <a:ext cx="0" cy="1981200"/>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6614" name="Freeform 108">
            <a:extLst>
              <a:ext uri="{FF2B5EF4-FFF2-40B4-BE49-F238E27FC236}">
                <a16:creationId xmlns:a16="http://schemas.microsoft.com/office/drawing/2014/main" id="{25ABB5A2-273E-4740-ABFC-E96942E3908C}"/>
              </a:ext>
            </a:extLst>
          </p:cNvPr>
          <p:cNvSpPr>
            <a:spLocks/>
          </p:cNvSpPr>
          <p:nvPr/>
        </p:nvSpPr>
        <p:spPr bwMode="auto">
          <a:xfrm>
            <a:off x="7192963" y="4114800"/>
            <a:ext cx="914400" cy="1066800"/>
          </a:xfrm>
          <a:custGeom>
            <a:avLst/>
            <a:gdLst>
              <a:gd name="T0" fmla="*/ 0 w 576"/>
              <a:gd name="T1" fmla="*/ 0 h 672"/>
              <a:gd name="T2" fmla="*/ 2147483647 w 576"/>
              <a:gd name="T3" fmla="*/ 2147483647 h 672"/>
              <a:gd name="T4" fmla="*/ 2147483647 w 576"/>
              <a:gd name="T5" fmla="*/ 2147483647 h 672"/>
              <a:gd name="T6" fmla="*/ 2147483647 w 576"/>
              <a:gd name="T7" fmla="*/ 0 h 672"/>
              <a:gd name="T8" fmla="*/ 2147483647 w 576"/>
              <a:gd name="T9" fmla="*/ 0 h 672"/>
              <a:gd name="T10" fmla="*/ 2147483647 w 576"/>
              <a:gd name="T11" fmla="*/ 2147483647 h 672"/>
              <a:gd name="T12" fmla="*/ 2147483647 w 576"/>
              <a:gd name="T13" fmla="*/ 0 h 672"/>
              <a:gd name="T14" fmla="*/ 0 w 576"/>
              <a:gd name="T15" fmla="*/ 0 h 672"/>
              <a:gd name="T16" fmla="*/ 0 60000 65536"/>
              <a:gd name="T17" fmla="*/ 0 60000 65536"/>
              <a:gd name="T18" fmla="*/ 0 60000 65536"/>
              <a:gd name="T19" fmla="*/ 0 60000 65536"/>
              <a:gd name="T20" fmla="*/ 0 60000 65536"/>
              <a:gd name="T21" fmla="*/ 0 60000 65536"/>
              <a:gd name="T22" fmla="*/ 0 60000 65536"/>
              <a:gd name="T23" fmla="*/ 0 60000 65536"/>
              <a:gd name="T24" fmla="*/ 0 w 576"/>
              <a:gd name="T25" fmla="*/ 0 h 672"/>
              <a:gd name="T26" fmla="*/ 576 w 576"/>
              <a:gd name="T27" fmla="*/ 672 h 67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76" h="672">
                <a:moveTo>
                  <a:pt x="0" y="0"/>
                </a:moveTo>
                <a:lnTo>
                  <a:pt x="144" y="672"/>
                </a:lnTo>
                <a:lnTo>
                  <a:pt x="450" y="672"/>
                </a:lnTo>
                <a:lnTo>
                  <a:pt x="576" y="0"/>
                </a:lnTo>
                <a:lnTo>
                  <a:pt x="336" y="0"/>
                </a:lnTo>
                <a:lnTo>
                  <a:pt x="288" y="96"/>
                </a:lnTo>
                <a:lnTo>
                  <a:pt x="240" y="0"/>
                </a:lnTo>
                <a:lnTo>
                  <a:pt x="0" y="0"/>
                </a:lnTo>
                <a:close/>
              </a:path>
            </a:pathLst>
          </a:custGeom>
          <a:noFill/>
          <a:ln w="31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66615" name="Group 109">
            <a:extLst>
              <a:ext uri="{FF2B5EF4-FFF2-40B4-BE49-F238E27FC236}">
                <a16:creationId xmlns:a16="http://schemas.microsoft.com/office/drawing/2014/main" id="{AE44A678-5882-CC40-82CB-EBB05C25C09E}"/>
              </a:ext>
            </a:extLst>
          </p:cNvPr>
          <p:cNvGrpSpPr>
            <a:grpSpLocks/>
          </p:cNvGrpSpPr>
          <p:nvPr/>
        </p:nvGrpSpPr>
        <p:grpSpPr bwMode="auto">
          <a:xfrm>
            <a:off x="7192963" y="5029200"/>
            <a:ext cx="993775" cy="76200"/>
            <a:chOff x="1536" y="2256"/>
            <a:chExt cx="626" cy="48"/>
          </a:xfrm>
        </p:grpSpPr>
        <p:sp>
          <p:nvSpPr>
            <p:cNvPr id="66675" name="Rectangle 110">
              <a:extLst>
                <a:ext uri="{FF2B5EF4-FFF2-40B4-BE49-F238E27FC236}">
                  <a16:creationId xmlns:a16="http://schemas.microsoft.com/office/drawing/2014/main" id="{59CE2BFA-D6EC-BC4A-9BF0-16B107A0650E}"/>
                </a:ext>
              </a:extLst>
            </p:cNvPr>
            <p:cNvSpPr>
              <a:spLocks noChangeArrowheads="1"/>
            </p:cNvSpPr>
            <p:nvPr/>
          </p:nvSpPr>
          <p:spPr bwMode="auto">
            <a:xfrm>
              <a:off x="1536" y="2256"/>
              <a:ext cx="576" cy="48"/>
            </a:xfrm>
            <a:prstGeom prst="rect">
              <a:avLst/>
            </a:prstGeom>
            <a:solidFill>
              <a:schemeClr val="bg1"/>
            </a:solidFill>
            <a:ln w="3175">
              <a:solidFill>
                <a:schemeClr val="tx1"/>
              </a:solidFill>
              <a:miter lim="800000"/>
              <a:headEnd/>
              <a:tailEnd/>
            </a:ln>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6676" name="Freeform 111">
              <a:extLst>
                <a:ext uri="{FF2B5EF4-FFF2-40B4-BE49-F238E27FC236}">
                  <a16:creationId xmlns:a16="http://schemas.microsoft.com/office/drawing/2014/main" id="{8D22BD3C-9217-7E48-84A2-96DA3532649F}"/>
                </a:ext>
              </a:extLst>
            </p:cNvPr>
            <p:cNvSpPr>
              <a:spLocks/>
            </p:cNvSpPr>
            <p:nvPr/>
          </p:nvSpPr>
          <p:spPr bwMode="auto">
            <a:xfrm>
              <a:off x="2064" y="2256"/>
              <a:ext cx="48" cy="48"/>
            </a:xfrm>
            <a:custGeom>
              <a:avLst/>
              <a:gdLst>
                <a:gd name="T0" fmla="*/ 48 w 48"/>
                <a:gd name="T1" fmla="*/ 1 h 96"/>
                <a:gd name="T2" fmla="*/ 0 w 48"/>
                <a:gd name="T3" fmla="*/ 1 h 96"/>
                <a:gd name="T4" fmla="*/ 48 w 48"/>
                <a:gd name="T5" fmla="*/ 0 h 96"/>
                <a:gd name="T6" fmla="*/ 48 w 48"/>
                <a:gd name="T7" fmla="*/ 1 h 96"/>
                <a:gd name="T8" fmla="*/ 0 60000 65536"/>
                <a:gd name="T9" fmla="*/ 0 60000 65536"/>
                <a:gd name="T10" fmla="*/ 0 60000 65536"/>
                <a:gd name="T11" fmla="*/ 0 60000 65536"/>
                <a:gd name="T12" fmla="*/ 0 w 48"/>
                <a:gd name="T13" fmla="*/ 0 h 96"/>
                <a:gd name="T14" fmla="*/ 48 w 48"/>
                <a:gd name="T15" fmla="*/ 96 h 96"/>
              </a:gdLst>
              <a:ahLst/>
              <a:cxnLst>
                <a:cxn ang="T8">
                  <a:pos x="T0" y="T1"/>
                </a:cxn>
                <a:cxn ang="T9">
                  <a:pos x="T2" y="T3"/>
                </a:cxn>
                <a:cxn ang="T10">
                  <a:pos x="T4" y="T5"/>
                </a:cxn>
                <a:cxn ang="T11">
                  <a:pos x="T6" y="T7"/>
                </a:cxn>
              </a:cxnLst>
              <a:rect l="T12" t="T13" r="T14" b="T15"/>
              <a:pathLst>
                <a:path w="48" h="96">
                  <a:moveTo>
                    <a:pt x="48" y="96"/>
                  </a:moveTo>
                  <a:lnTo>
                    <a:pt x="0" y="48"/>
                  </a:lnTo>
                  <a:lnTo>
                    <a:pt x="48" y="0"/>
                  </a:lnTo>
                  <a:lnTo>
                    <a:pt x="48" y="96"/>
                  </a:lnTo>
                  <a:close/>
                </a:path>
              </a:pathLst>
            </a:custGeom>
            <a:solidFill>
              <a:schemeClr val="bg1"/>
            </a:solidFill>
            <a:ln w="3175">
              <a:solidFill>
                <a:schemeClr val="tx1"/>
              </a:solidFill>
              <a:round/>
              <a:headEnd/>
              <a:tailEnd/>
            </a:ln>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6677" name="Line 112">
              <a:extLst>
                <a:ext uri="{FF2B5EF4-FFF2-40B4-BE49-F238E27FC236}">
                  <a16:creationId xmlns:a16="http://schemas.microsoft.com/office/drawing/2014/main" id="{F82167B0-D50B-A34F-9668-5430FA7DAD38}"/>
                </a:ext>
              </a:extLst>
            </p:cNvPr>
            <p:cNvSpPr>
              <a:spLocks noChangeShapeType="1"/>
            </p:cNvSpPr>
            <p:nvPr/>
          </p:nvSpPr>
          <p:spPr bwMode="auto">
            <a:xfrm>
              <a:off x="2114" y="2280"/>
              <a:ext cx="48"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66616" name="Group 113">
            <a:extLst>
              <a:ext uri="{FF2B5EF4-FFF2-40B4-BE49-F238E27FC236}">
                <a16:creationId xmlns:a16="http://schemas.microsoft.com/office/drawing/2014/main" id="{B2BEE0AA-FCFC-9045-BD29-CBDA6D3338D6}"/>
              </a:ext>
            </a:extLst>
          </p:cNvPr>
          <p:cNvGrpSpPr>
            <a:grpSpLocks/>
          </p:cNvGrpSpPr>
          <p:nvPr/>
        </p:nvGrpSpPr>
        <p:grpSpPr bwMode="auto">
          <a:xfrm>
            <a:off x="7192963" y="4267200"/>
            <a:ext cx="993775" cy="76200"/>
            <a:chOff x="1536" y="2256"/>
            <a:chExt cx="626" cy="48"/>
          </a:xfrm>
        </p:grpSpPr>
        <p:sp>
          <p:nvSpPr>
            <p:cNvPr id="66672" name="Rectangle 114">
              <a:extLst>
                <a:ext uri="{FF2B5EF4-FFF2-40B4-BE49-F238E27FC236}">
                  <a16:creationId xmlns:a16="http://schemas.microsoft.com/office/drawing/2014/main" id="{9C2B0DEB-26D9-EF41-A1CC-F8F4434B1600}"/>
                </a:ext>
              </a:extLst>
            </p:cNvPr>
            <p:cNvSpPr>
              <a:spLocks noChangeArrowheads="1"/>
            </p:cNvSpPr>
            <p:nvPr/>
          </p:nvSpPr>
          <p:spPr bwMode="auto">
            <a:xfrm>
              <a:off x="1536" y="2256"/>
              <a:ext cx="576" cy="48"/>
            </a:xfrm>
            <a:prstGeom prst="rect">
              <a:avLst/>
            </a:prstGeom>
            <a:solidFill>
              <a:schemeClr val="bg1"/>
            </a:solidFill>
            <a:ln w="3175">
              <a:solidFill>
                <a:schemeClr val="tx1"/>
              </a:solidFill>
              <a:miter lim="800000"/>
              <a:headEnd/>
              <a:tailEnd/>
            </a:ln>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6673" name="Freeform 115">
              <a:extLst>
                <a:ext uri="{FF2B5EF4-FFF2-40B4-BE49-F238E27FC236}">
                  <a16:creationId xmlns:a16="http://schemas.microsoft.com/office/drawing/2014/main" id="{EF739C15-9CBC-8C4D-BCB6-88FF1D7F4C24}"/>
                </a:ext>
              </a:extLst>
            </p:cNvPr>
            <p:cNvSpPr>
              <a:spLocks/>
            </p:cNvSpPr>
            <p:nvPr/>
          </p:nvSpPr>
          <p:spPr bwMode="auto">
            <a:xfrm>
              <a:off x="2064" y="2256"/>
              <a:ext cx="48" cy="48"/>
            </a:xfrm>
            <a:custGeom>
              <a:avLst/>
              <a:gdLst>
                <a:gd name="T0" fmla="*/ 48 w 48"/>
                <a:gd name="T1" fmla="*/ 1 h 96"/>
                <a:gd name="T2" fmla="*/ 0 w 48"/>
                <a:gd name="T3" fmla="*/ 1 h 96"/>
                <a:gd name="T4" fmla="*/ 48 w 48"/>
                <a:gd name="T5" fmla="*/ 0 h 96"/>
                <a:gd name="T6" fmla="*/ 48 w 48"/>
                <a:gd name="T7" fmla="*/ 1 h 96"/>
                <a:gd name="T8" fmla="*/ 0 60000 65536"/>
                <a:gd name="T9" fmla="*/ 0 60000 65536"/>
                <a:gd name="T10" fmla="*/ 0 60000 65536"/>
                <a:gd name="T11" fmla="*/ 0 60000 65536"/>
                <a:gd name="T12" fmla="*/ 0 w 48"/>
                <a:gd name="T13" fmla="*/ 0 h 96"/>
                <a:gd name="T14" fmla="*/ 48 w 48"/>
                <a:gd name="T15" fmla="*/ 96 h 96"/>
              </a:gdLst>
              <a:ahLst/>
              <a:cxnLst>
                <a:cxn ang="T8">
                  <a:pos x="T0" y="T1"/>
                </a:cxn>
                <a:cxn ang="T9">
                  <a:pos x="T2" y="T3"/>
                </a:cxn>
                <a:cxn ang="T10">
                  <a:pos x="T4" y="T5"/>
                </a:cxn>
                <a:cxn ang="T11">
                  <a:pos x="T6" y="T7"/>
                </a:cxn>
              </a:cxnLst>
              <a:rect l="T12" t="T13" r="T14" b="T15"/>
              <a:pathLst>
                <a:path w="48" h="96">
                  <a:moveTo>
                    <a:pt x="48" y="96"/>
                  </a:moveTo>
                  <a:lnTo>
                    <a:pt x="0" y="48"/>
                  </a:lnTo>
                  <a:lnTo>
                    <a:pt x="48" y="0"/>
                  </a:lnTo>
                  <a:lnTo>
                    <a:pt x="48" y="96"/>
                  </a:lnTo>
                  <a:close/>
                </a:path>
              </a:pathLst>
            </a:custGeom>
            <a:solidFill>
              <a:schemeClr val="bg1"/>
            </a:solidFill>
            <a:ln w="3175">
              <a:solidFill>
                <a:schemeClr val="tx1"/>
              </a:solidFill>
              <a:round/>
              <a:headEnd/>
              <a:tailEnd/>
            </a:ln>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6674" name="Line 116">
              <a:extLst>
                <a:ext uri="{FF2B5EF4-FFF2-40B4-BE49-F238E27FC236}">
                  <a16:creationId xmlns:a16="http://schemas.microsoft.com/office/drawing/2014/main" id="{57B482CE-A218-5A4D-AD53-F270184CAD81}"/>
                </a:ext>
              </a:extLst>
            </p:cNvPr>
            <p:cNvSpPr>
              <a:spLocks noChangeShapeType="1"/>
            </p:cNvSpPr>
            <p:nvPr/>
          </p:nvSpPr>
          <p:spPr bwMode="auto">
            <a:xfrm>
              <a:off x="2114" y="2280"/>
              <a:ext cx="48"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66617" name="Group 117">
            <a:extLst>
              <a:ext uri="{FF2B5EF4-FFF2-40B4-BE49-F238E27FC236}">
                <a16:creationId xmlns:a16="http://schemas.microsoft.com/office/drawing/2014/main" id="{D76B03D9-9269-9447-8094-8FEA0F64D73B}"/>
              </a:ext>
            </a:extLst>
          </p:cNvPr>
          <p:cNvGrpSpPr>
            <a:grpSpLocks/>
          </p:cNvGrpSpPr>
          <p:nvPr/>
        </p:nvGrpSpPr>
        <p:grpSpPr bwMode="auto">
          <a:xfrm>
            <a:off x="7192963" y="4648200"/>
            <a:ext cx="993775" cy="76200"/>
            <a:chOff x="1536" y="2256"/>
            <a:chExt cx="626" cy="48"/>
          </a:xfrm>
        </p:grpSpPr>
        <p:sp>
          <p:nvSpPr>
            <p:cNvPr id="66669" name="Rectangle 118">
              <a:extLst>
                <a:ext uri="{FF2B5EF4-FFF2-40B4-BE49-F238E27FC236}">
                  <a16:creationId xmlns:a16="http://schemas.microsoft.com/office/drawing/2014/main" id="{1358B5E0-BE09-BB43-85F8-687EAAC78C8C}"/>
                </a:ext>
              </a:extLst>
            </p:cNvPr>
            <p:cNvSpPr>
              <a:spLocks noChangeArrowheads="1"/>
            </p:cNvSpPr>
            <p:nvPr/>
          </p:nvSpPr>
          <p:spPr bwMode="auto">
            <a:xfrm>
              <a:off x="1536" y="2256"/>
              <a:ext cx="576" cy="48"/>
            </a:xfrm>
            <a:prstGeom prst="rect">
              <a:avLst/>
            </a:prstGeom>
            <a:solidFill>
              <a:schemeClr val="bg1"/>
            </a:solidFill>
            <a:ln w="3175">
              <a:solidFill>
                <a:schemeClr val="tx1"/>
              </a:solidFill>
              <a:miter lim="800000"/>
              <a:headEnd/>
              <a:tailEnd/>
            </a:ln>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6670" name="Freeform 119">
              <a:extLst>
                <a:ext uri="{FF2B5EF4-FFF2-40B4-BE49-F238E27FC236}">
                  <a16:creationId xmlns:a16="http://schemas.microsoft.com/office/drawing/2014/main" id="{4778BDF0-59D9-5246-BE75-F24A42A6B752}"/>
                </a:ext>
              </a:extLst>
            </p:cNvPr>
            <p:cNvSpPr>
              <a:spLocks/>
            </p:cNvSpPr>
            <p:nvPr/>
          </p:nvSpPr>
          <p:spPr bwMode="auto">
            <a:xfrm>
              <a:off x="2064" y="2256"/>
              <a:ext cx="48" cy="48"/>
            </a:xfrm>
            <a:custGeom>
              <a:avLst/>
              <a:gdLst>
                <a:gd name="T0" fmla="*/ 48 w 48"/>
                <a:gd name="T1" fmla="*/ 1 h 96"/>
                <a:gd name="T2" fmla="*/ 0 w 48"/>
                <a:gd name="T3" fmla="*/ 1 h 96"/>
                <a:gd name="T4" fmla="*/ 48 w 48"/>
                <a:gd name="T5" fmla="*/ 0 h 96"/>
                <a:gd name="T6" fmla="*/ 48 w 48"/>
                <a:gd name="T7" fmla="*/ 1 h 96"/>
                <a:gd name="T8" fmla="*/ 0 60000 65536"/>
                <a:gd name="T9" fmla="*/ 0 60000 65536"/>
                <a:gd name="T10" fmla="*/ 0 60000 65536"/>
                <a:gd name="T11" fmla="*/ 0 60000 65536"/>
                <a:gd name="T12" fmla="*/ 0 w 48"/>
                <a:gd name="T13" fmla="*/ 0 h 96"/>
                <a:gd name="T14" fmla="*/ 48 w 48"/>
                <a:gd name="T15" fmla="*/ 96 h 96"/>
              </a:gdLst>
              <a:ahLst/>
              <a:cxnLst>
                <a:cxn ang="T8">
                  <a:pos x="T0" y="T1"/>
                </a:cxn>
                <a:cxn ang="T9">
                  <a:pos x="T2" y="T3"/>
                </a:cxn>
                <a:cxn ang="T10">
                  <a:pos x="T4" y="T5"/>
                </a:cxn>
                <a:cxn ang="T11">
                  <a:pos x="T6" y="T7"/>
                </a:cxn>
              </a:cxnLst>
              <a:rect l="T12" t="T13" r="T14" b="T15"/>
              <a:pathLst>
                <a:path w="48" h="96">
                  <a:moveTo>
                    <a:pt x="48" y="96"/>
                  </a:moveTo>
                  <a:lnTo>
                    <a:pt x="0" y="48"/>
                  </a:lnTo>
                  <a:lnTo>
                    <a:pt x="48" y="0"/>
                  </a:lnTo>
                  <a:lnTo>
                    <a:pt x="48" y="96"/>
                  </a:lnTo>
                  <a:close/>
                </a:path>
              </a:pathLst>
            </a:custGeom>
            <a:solidFill>
              <a:schemeClr val="bg1"/>
            </a:solidFill>
            <a:ln w="3175">
              <a:solidFill>
                <a:schemeClr val="tx1"/>
              </a:solidFill>
              <a:round/>
              <a:headEnd/>
              <a:tailEnd/>
            </a:ln>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6671" name="Line 120">
              <a:extLst>
                <a:ext uri="{FF2B5EF4-FFF2-40B4-BE49-F238E27FC236}">
                  <a16:creationId xmlns:a16="http://schemas.microsoft.com/office/drawing/2014/main" id="{DBDD23B0-CEF3-7146-AD09-4A3025730D73}"/>
                </a:ext>
              </a:extLst>
            </p:cNvPr>
            <p:cNvSpPr>
              <a:spLocks noChangeShapeType="1"/>
            </p:cNvSpPr>
            <p:nvPr/>
          </p:nvSpPr>
          <p:spPr bwMode="auto">
            <a:xfrm>
              <a:off x="2114" y="2280"/>
              <a:ext cx="48"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66618" name="Line 121">
            <a:extLst>
              <a:ext uri="{FF2B5EF4-FFF2-40B4-BE49-F238E27FC236}">
                <a16:creationId xmlns:a16="http://schemas.microsoft.com/office/drawing/2014/main" id="{59EF73E6-9CCF-1C48-919B-050874E74163}"/>
              </a:ext>
            </a:extLst>
          </p:cNvPr>
          <p:cNvSpPr>
            <a:spLocks noChangeShapeType="1"/>
          </p:cNvSpPr>
          <p:nvPr/>
        </p:nvSpPr>
        <p:spPr bwMode="auto">
          <a:xfrm>
            <a:off x="7954963" y="3886200"/>
            <a:ext cx="0" cy="228600"/>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6619" name="Line 122">
            <a:extLst>
              <a:ext uri="{FF2B5EF4-FFF2-40B4-BE49-F238E27FC236}">
                <a16:creationId xmlns:a16="http://schemas.microsoft.com/office/drawing/2014/main" id="{D7F6B361-03DC-3D41-BA68-9A632122EA7A}"/>
              </a:ext>
            </a:extLst>
          </p:cNvPr>
          <p:cNvSpPr>
            <a:spLocks noChangeShapeType="1"/>
          </p:cNvSpPr>
          <p:nvPr/>
        </p:nvSpPr>
        <p:spPr bwMode="auto">
          <a:xfrm>
            <a:off x="7345363" y="3886200"/>
            <a:ext cx="0" cy="228600"/>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6620" name="Freeform 123">
            <a:extLst>
              <a:ext uri="{FF2B5EF4-FFF2-40B4-BE49-F238E27FC236}">
                <a16:creationId xmlns:a16="http://schemas.microsoft.com/office/drawing/2014/main" id="{4526B0BE-2FFB-014C-B126-AC04A777B1CF}"/>
              </a:ext>
            </a:extLst>
          </p:cNvPr>
          <p:cNvSpPr>
            <a:spLocks/>
          </p:cNvSpPr>
          <p:nvPr/>
        </p:nvSpPr>
        <p:spPr bwMode="auto">
          <a:xfrm flipV="1">
            <a:off x="7192963" y="1524000"/>
            <a:ext cx="914400" cy="1066800"/>
          </a:xfrm>
          <a:custGeom>
            <a:avLst/>
            <a:gdLst>
              <a:gd name="T0" fmla="*/ 0 w 576"/>
              <a:gd name="T1" fmla="*/ 0 h 672"/>
              <a:gd name="T2" fmla="*/ 2147483647 w 576"/>
              <a:gd name="T3" fmla="*/ 2147483647 h 672"/>
              <a:gd name="T4" fmla="*/ 2147483647 w 576"/>
              <a:gd name="T5" fmla="*/ 2147483647 h 672"/>
              <a:gd name="T6" fmla="*/ 2147483647 w 576"/>
              <a:gd name="T7" fmla="*/ 0 h 672"/>
              <a:gd name="T8" fmla="*/ 2147483647 w 576"/>
              <a:gd name="T9" fmla="*/ 0 h 672"/>
              <a:gd name="T10" fmla="*/ 2147483647 w 576"/>
              <a:gd name="T11" fmla="*/ 2147483647 h 672"/>
              <a:gd name="T12" fmla="*/ 2147483647 w 576"/>
              <a:gd name="T13" fmla="*/ 0 h 672"/>
              <a:gd name="T14" fmla="*/ 0 w 576"/>
              <a:gd name="T15" fmla="*/ 0 h 672"/>
              <a:gd name="T16" fmla="*/ 0 60000 65536"/>
              <a:gd name="T17" fmla="*/ 0 60000 65536"/>
              <a:gd name="T18" fmla="*/ 0 60000 65536"/>
              <a:gd name="T19" fmla="*/ 0 60000 65536"/>
              <a:gd name="T20" fmla="*/ 0 60000 65536"/>
              <a:gd name="T21" fmla="*/ 0 60000 65536"/>
              <a:gd name="T22" fmla="*/ 0 60000 65536"/>
              <a:gd name="T23" fmla="*/ 0 60000 65536"/>
              <a:gd name="T24" fmla="*/ 0 w 576"/>
              <a:gd name="T25" fmla="*/ 0 h 672"/>
              <a:gd name="T26" fmla="*/ 576 w 576"/>
              <a:gd name="T27" fmla="*/ 672 h 67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76" h="672">
                <a:moveTo>
                  <a:pt x="0" y="0"/>
                </a:moveTo>
                <a:lnTo>
                  <a:pt x="144" y="672"/>
                </a:lnTo>
                <a:lnTo>
                  <a:pt x="450" y="672"/>
                </a:lnTo>
                <a:lnTo>
                  <a:pt x="576" y="0"/>
                </a:lnTo>
                <a:lnTo>
                  <a:pt x="336" y="0"/>
                </a:lnTo>
                <a:lnTo>
                  <a:pt x="288" y="96"/>
                </a:lnTo>
                <a:lnTo>
                  <a:pt x="240" y="0"/>
                </a:lnTo>
                <a:lnTo>
                  <a:pt x="0" y="0"/>
                </a:lnTo>
                <a:close/>
              </a:path>
            </a:pathLst>
          </a:custGeom>
          <a:noFill/>
          <a:ln w="31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66621" name="Group 124">
            <a:extLst>
              <a:ext uri="{FF2B5EF4-FFF2-40B4-BE49-F238E27FC236}">
                <a16:creationId xmlns:a16="http://schemas.microsoft.com/office/drawing/2014/main" id="{1BAED0E8-9CB5-9442-8681-5395ABA1B52C}"/>
              </a:ext>
            </a:extLst>
          </p:cNvPr>
          <p:cNvGrpSpPr>
            <a:grpSpLocks/>
          </p:cNvGrpSpPr>
          <p:nvPr/>
        </p:nvGrpSpPr>
        <p:grpSpPr bwMode="auto">
          <a:xfrm flipV="1">
            <a:off x="7192963" y="1600200"/>
            <a:ext cx="993775" cy="76200"/>
            <a:chOff x="1536" y="2256"/>
            <a:chExt cx="626" cy="48"/>
          </a:xfrm>
        </p:grpSpPr>
        <p:sp>
          <p:nvSpPr>
            <p:cNvPr id="66666" name="Rectangle 125">
              <a:extLst>
                <a:ext uri="{FF2B5EF4-FFF2-40B4-BE49-F238E27FC236}">
                  <a16:creationId xmlns:a16="http://schemas.microsoft.com/office/drawing/2014/main" id="{ABDF6C24-F263-B642-A1DE-8D3E8108224D}"/>
                </a:ext>
              </a:extLst>
            </p:cNvPr>
            <p:cNvSpPr>
              <a:spLocks noChangeArrowheads="1"/>
            </p:cNvSpPr>
            <p:nvPr/>
          </p:nvSpPr>
          <p:spPr bwMode="auto">
            <a:xfrm>
              <a:off x="1536" y="2256"/>
              <a:ext cx="576" cy="48"/>
            </a:xfrm>
            <a:prstGeom prst="rect">
              <a:avLst/>
            </a:prstGeom>
            <a:solidFill>
              <a:schemeClr val="bg1"/>
            </a:solidFill>
            <a:ln w="3175">
              <a:solidFill>
                <a:schemeClr val="tx1"/>
              </a:solidFill>
              <a:miter lim="800000"/>
              <a:headEnd/>
              <a:tailEnd/>
            </a:ln>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6667" name="Freeform 126">
              <a:extLst>
                <a:ext uri="{FF2B5EF4-FFF2-40B4-BE49-F238E27FC236}">
                  <a16:creationId xmlns:a16="http://schemas.microsoft.com/office/drawing/2014/main" id="{D2994F99-12AC-BE45-9D5C-5A80F4986D4E}"/>
                </a:ext>
              </a:extLst>
            </p:cNvPr>
            <p:cNvSpPr>
              <a:spLocks/>
            </p:cNvSpPr>
            <p:nvPr/>
          </p:nvSpPr>
          <p:spPr bwMode="auto">
            <a:xfrm>
              <a:off x="2064" y="2256"/>
              <a:ext cx="48" cy="48"/>
            </a:xfrm>
            <a:custGeom>
              <a:avLst/>
              <a:gdLst>
                <a:gd name="T0" fmla="*/ 48 w 48"/>
                <a:gd name="T1" fmla="*/ 1 h 96"/>
                <a:gd name="T2" fmla="*/ 0 w 48"/>
                <a:gd name="T3" fmla="*/ 1 h 96"/>
                <a:gd name="T4" fmla="*/ 48 w 48"/>
                <a:gd name="T5" fmla="*/ 0 h 96"/>
                <a:gd name="T6" fmla="*/ 48 w 48"/>
                <a:gd name="T7" fmla="*/ 1 h 96"/>
                <a:gd name="T8" fmla="*/ 0 60000 65536"/>
                <a:gd name="T9" fmla="*/ 0 60000 65536"/>
                <a:gd name="T10" fmla="*/ 0 60000 65536"/>
                <a:gd name="T11" fmla="*/ 0 60000 65536"/>
                <a:gd name="T12" fmla="*/ 0 w 48"/>
                <a:gd name="T13" fmla="*/ 0 h 96"/>
                <a:gd name="T14" fmla="*/ 48 w 48"/>
                <a:gd name="T15" fmla="*/ 96 h 96"/>
              </a:gdLst>
              <a:ahLst/>
              <a:cxnLst>
                <a:cxn ang="T8">
                  <a:pos x="T0" y="T1"/>
                </a:cxn>
                <a:cxn ang="T9">
                  <a:pos x="T2" y="T3"/>
                </a:cxn>
                <a:cxn ang="T10">
                  <a:pos x="T4" y="T5"/>
                </a:cxn>
                <a:cxn ang="T11">
                  <a:pos x="T6" y="T7"/>
                </a:cxn>
              </a:cxnLst>
              <a:rect l="T12" t="T13" r="T14" b="T15"/>
              <a:pathLst>
                <a:path w="48" h="96">
                  <a:moveTo>
                    <a:pt x="48" y="96"/>
                  </a:moveTo>
                  <a:lnTo>
                    <a:pt x="0" y="48"/>
                  </a:lnTo>
                  <a:lnTo>
                    <a:pt x="48" y="0"/>
                  </a:lnTo>
                  <a:lnTo>
                    <a:pt x="48" y="96"/>
                  </a:lnTo>
                  <a:close/>
                </a:path>
              </a:pathLst>
            </a:custGeom>
            <a:solidFill>
              <a:schemeClr val="bg1"/>
            </a:solidFill>
            <a:ln w="3175">
              <a:solidFill>
                <a:schemeClr val="tx1"/>
              </a:solidFill>
              <a:round/>
              <a:headEnd/>
              <a:tailEnd/>
            </a:ln>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6668" name="Line 127">
              <a:extLst>
                <a:ext uri="{FF2B5EF4-FFF2-40B4-BE49-F238E27FC236}">
                  <a16:creationId xmlns:a16="http://schemas.microsoft.com/office/drawing/2014/main" id="{E11ECB3C-4DDD-1348-BEC0-D4EF4C62F97E}"/>
                </a:ext>
              </a:extLst>
            </p:cNvPr>
            <p:cNvSpPr>
              <a:spLocks noChangeShapeType="1"/>
            </p:cNvSpPr>
            <p:nvPr/>
          </p:nvSpPr>
          <p:spPr bwMode="auto">
            <a:xfrm>
              <a:off x="2114" y="2280"/>
              <a:ext cx="48"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66622" name="Group 128">
            <a:extLst>
              <a:ext uri="{FF2B5EF4-FFF2-40B4-BE49-F238E27FC236}">
                <a16:creationId xmlns:a16="http://schemas.microsoft.com/office/drawing/2014/main" id="{F72619D4-3C82-744E-88F3-A40CA3B240C8}"/>
              </a:ext>
            </a:extLst>
          </p:cNvPr>
          <p:cNvGrpSpPr>
            <a:grpSpLocks/>
          </p:cNvGrpSpPr>
          <p:nvPr/>
        </p:nvGrpSpPr>
        <p:grpSpPr bwMode="auto">
          <a:xfrm flipV="1">
            <a:off x="7192963" y="2362200"/>
            <a:ext cx="993775" cy="76200"/>
            <a:chOff x="1536" y="2256"/>
            <a:chExt cx="626" cy="48"/>
          </a:xfrm>
        </p:grpSpPr>
        <p:sp>
          <p:nvSpPr>
            <p:cNvPr id="66663" name="Rectangle 129">
              <a:extLst>
                <a:ext uri="{FF2B5EF4-FFF2-40B4-BE49-F238E27FC236}">
                  <a16:creationId xmlns:a16="http://schemas.microsoft.com/office/drawing/2014/main" id="{DC888338-1BB5-1441-B1AA-DAEFB4D335BD}"/>
                </a:ext>
              </a:extLst>
            </p:cNvPr>
            <p:cNvSpPr>
              <a:spLocks noChangeArrowheads="1"/>
            </p:cNvSpPr>
            <p:nvPr/>
          </p:nvSpPr>
          <p:spPr bwMode="auto">
            <a:xfrm>
              <a:off x="1536" y="2256"/>
              <a:ext cx="576" cy="48"/>
            </a:xfrm>
            <a:prstGeom prst="rect">
              <a:avLst/>
            </a:prstGeom>
            <a:solidFill>
              <a:schemeClr val="bg1"/>
            </a:solidFill>
            <a:ln w="3175">
              <a:solidFill>
                <a:schemeClr val="tx1"/>
              </a:solidFill>
              <a:miter lim="800000"/>
              <a:headEnd/>
              <a:tailEnd/>
            </a:ln>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6664" name="Freeform 130">
              <a:extLst>
                <a:ext uri="{FF2B5EF4-FFF2-40B4-BE49-F238E27FC236}">
                  <a16:creationId xmlns:a16="http://schemas.microsoft.com/office/drawing/2014/main" id="{252BC1BE-4805-B742-823F-81B4BE26281C}"/>
                </a:ext>
              </a:extLst>
            </p:cNvPr>
            <p:cNvSpPr>
              <a:spLocks/>
            </p:cNvSpPr>
            <p:nvPr/>
          </p:nvSpPr>
          <p:spPr bwMode="auto">
            <a:xfrm>
              <a:off x="2064" y="2256"/>
              <a:ext cx="48" cy="48"/>
            </a:xfrm>
            <a:custGeom>
              <a:avLst/>
              <a:gdLst>
                <a:gd name="T0" fmla="*/ 48 w 48"/>
                <a:gd name="T1" fmla="*/ 1 h 96"/>
                <a:gd name="T2" fmla="*/ 0 w 48"/>
                <a:gd name="T3" fmla="*/ 1 h 96"/>
                <a:gd name="T4" fmla="*/ 48 w 48"/>
                <a:gd name="T5" fmla="*/ 0 h 96"/>
                <a:gd name="T6" fmla="*/ 48 w 48"/>
                <a:gd name="T7" fmla="*/ 1 h 96"/>
                <a:gd name="T8" fmla="*/ 0 60000 65536"/>
                <a:gd name="T9" fmla="*/ 0 60000 65536"/>
                <a:gd name="T10" fmla="*/ 0 60000 65536"/>
                <a:gd name="T11" fmla="*/ 0 60000 65536"/>
                <a:gd name="T12" fmla="*/ 0 w 48"/>
                <a:gd name="T13" fmla="*/ 0 h 96"/>
                <a:gd name="T14" fmla="*/ 48 w 48"/>
                <a:gd name="T15" fmla="*/ 96 h 96"/>
              </a:gdLst>
              <a:ahLst/>
              <a:cxnLst>
                <a:cxn ang="T8">
                  <a:pos x="T0" y="T1"/>
                </a:cxn>
                <a:cxn ang="T9">
                  <a:pos x="T2" y="T3"/>
                </a:cxn>
                <a:cxn ang="T10">
                  <a:pos x="T4" y="T5"/>
                </a:cxn>
                <a:cxn ang="T11">
                  <a:pos x="T6" y="T7"/>
                </a:cxn>
              </a:cxnLst>
              <a:rect l="T12" t="T13" r="T14" b="T15"/>
              <a:pathLst>
                <a:path w="48" h="96">
                  <a:moveTo>
                    <a:pt x="48" y="96"/>
                  </a:moveTo>
                  <a:lnTo>
                    <a:pt x="0" y="48"/>
                  </a:lnTo>
                  <a:lnTo>
                    <a:pt x="48" y="0"/>
                  </a:lnTo>
                  <a:lnTo>
                    <a:pt x="48" y="96"/>
                  </a:lnTo>
                  <a:close/>
                </a:path>
              </a:pathLst>
            </a:custGeom>
            <a:solidFill>
              <a:schemeClr val="bg1"/>
            </a:solidFill>
            <a:ln w="3175">
              <a:solidFill>
                <a:schemeClr val="tx1"/>
              </a:solidFill>
              <a:round/>
              <a:headEnd/>
              <a:tailEnd/>
            </a:ln>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6665" name="Line 131">
              <a:extLst>
                <a:ext uri="{FF2B5EF4-FFF2-40B4-BE49-F238E27FC236}">
                  <a16:creationId xmlns:a16="http://schemas.microsoft.com/office/drawing/2014/main" id="{AB1DF4C9-BF5C-564B-8FAC-81ECC6E9E80F}"/>
                </a:ext>
              </a:extLst>
            </p:cNvPr>
            <p:cNvSpPr>
              <a:spLocks noChangeShapeType="1"/>
            </p:cNvSpPr>
            <p:nvPr/>
          </p:nvSpPr>
          <p:spPr bwMode="auto">
            <a:xfrm>
              <a:off x="2114" y="2280"/>
              <a:ext cx="48"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66623" name="Group 132">
            <a:extLst>
              <a:ext uri="{FF2B5EF4-FFF2-40B4-BE49-F238E27FC236}">
                <a16:creationId xmlns:a16="http://schemas.microsoft.com/office/drawing/2014/main" id="{81B46292-80CD-4849-8B87-BEEE85AB44E7}"/>
              </a:ext>
            </a:extLst>
          </p:cNvPr>
          <p:cNvGrpSpPr>
            <a:grpSpLocks/>
          </p:cNvGrpSpPr>
          <p:nvPr/>
        </p:nvGrpSpPr>
        <p:grpSpPr bwMode="auto">
          <a:xfrm flipV="1">
            <a:off x="7192963" y="1981200"/>
            <a:ext cx="993775" cy="76200"/>
            <a:chOff x="1536" y="2256"/>
            <a:chExt cx="626" cy="48"/>
          </a:xfrm>
        </p:grpSpPr>
        <p:sp>
          <p:nvSpPr>
            <p:cNvPr id="66660" name="Rectangle 133">
              <a:extLst>
                <a:ext uri="{FF2B5EF4-FFF2-40B4-BE49-F238E27FC236}">
                  <a16:creationId xmlns:a16="http://schemas.microsoft.com/office/drawing/2014/main" id="{D1130B98-900C-934F-920D-3EFBEA3C32CC}"/>
                </a:ext>
              </a:extLst>
            </p:cNvPr>
            <p:cNvSpPr>
              <a:spLocks noChangeArrowheads="1"/>
            </p:cNvSpPr>
            <p:nvPr/>
          </p:nvSpPr>
          <p:spPr bwMode="auto">
            <a:xfrm>
              <a:off x="1536" y="2256"/>
              <a:ext cx="576" cy="48"/>
            </a:xfrm>
            <a:prstGeom prst="rect">
              <a:avLst/>
            </a:prstGeom>
            <a:solidFill>
              <a:schemeClr val="bg1"/>
            </a:solidFill>
            <a:ln w="3175">
              <a:solidFill>
                <a:schemeClr val="tx1"/>
              </a:solidFill>
              <a:miter lim="800000"/>
              <a:headEnd/>
              <a:tailEnd/>
            </a:ln>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6661" name="Freeform 134">
              <a:extLst>
                <a:ext uri="{FF2B5EF4-FFF2-40B4-BE49-F238E27FC236}">
                  <a16:creationId xmlns:a16="http://schemas.microsoft.com/office/drawing/2014/main" id="{FEAED4C6-3A40-714F-BC70-BACDDC3A0A5A}"/>
                </a:ext>
              </a:extLst>
            </p:cNvPr>
            <p:cNvSpPr>
              <a:spLocks/>
            </p:cNvSpPr>
            <p:nvPr/>
          </p:nvSpPr>
          <p:spPr bwMode="auto">
            <a:xfrm>
              <a:off x="2064" y="2256"/>
              <a:ext cx="48" cy="48"/>
            </a:xfrm>
            <a:custGeom>
              <a:avLst/>
              <a:gdLst>
                <a:gd name="T0" fmla="*/ 48 w 48"/>
                <a:gd name="T1" fmla="*/ 1 h 96"/>
                <a:gd name="T2" fmla="*/ 0 w 48"/>
                <a:gd name="T3" fmla="*/ 1 h 96"/>
                <a:gd name="T4" fmla="*/ 48 w 48"/>
                <a:gd name="T5" fmla="*/ 0 h 96"/>
                <a:gd name="T6" fmla="*/ 48 w 48"/>
                <a:gd name="T7" fmla="*/ 1 h 96"/>
                <a:gd name="T8" fmla="*/ 0 60000 65536"/>
                <a:gd name="T9" fmla="*/ 0 60000 65536"/>
                <a:gd name="T10" fmla="*/ 0 60000 65536"/>
                <a:gd name="T11" fmla="*/ 0 60000 65536"/>
                <a:gd name="T12" fmla="*/ 0 w 48"/>
                <a:gd name="T13" fmla="*/ 0 h 96"/>
                <a:gd name="T14" fmla="*/ 48 w 48"/>
                <a:gd name="T15" fmla="*/ 96 h 96"/>
              </a:gdLst>
              <a:ahLst/>
              <a:cxnLst>
                <a:cxn ang="T8">
                  <a:pos x="T0" y="T1"/>
                </a:cxn>
                <a:cxn ang="T9">
                  <a:pos x="T2" y="T3"/>
                </a:cxn>
                <a:cxn ang="T10">
                  <a:pos x="T4" y="T5"/>
                </a:cxn>
                <a:cxn ang="T11">
                  <a:pos x="T6" y="T7"/>
                </a:cxn>
              </a:cxnLst>
              <a:rect l="T12" t="T13" r="T14" b="T15"/>
              <a:pathLst>
                <a:path w="48" h="96">
                  <a:moveTo>
                    <a:pt x="48" y="96"/>
                  </a:moveTo>
                  <a:lnTo>
                    <a:pt x="0" y="48"/>
                  </a:lnTo>
                  <a:lnTo>
                    <a:pt x="48" y="0"/>
                  </a:lnTo>
                  <a:lnTo>
                    <a:pt x="48" y="96"/>
                  </a:lnTo>
                  <a:close/>
                </a:path>
              </a:pathLst>
            </a:custGeom>
            <a:solidFill>
              <a:schemeClr val="bg1"/>
            </a:solidFill>
            <a:ln w="3175">
              <a:solidFill>
                <a:schemeClr val="tx1"/>
              </a:solidFill>
              <a:round/>
              <a:headEnd/>
              <a:tailEnd/>
            </a:ln>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6662" name="Line 135">
              <a:extLst>
                <a:ext uri="{FF2B5EF4-FFF2-40B4-BE49-F238E27FC236}">
                  <a16:creationId xmlns:a16="http://schemas.microsoft.com/office/drawing/2014/main" id="{1B4C1274-D727-3244-ABF6-C94F0A75104D}"/>
                </a:ext>
              </a:extLst>
            </p:cNvPr>
            <p:cNvSpPr>
              <a:spLocks noChangeShapeType="1"/>
            </p:cNvSpPr>
            <p:nvPr/>
          </p:nvSpPr>
          <p:spPr bwMode="auto">
            <a:xfrm>
              <a:off x="2114" y="2280"/>
              <a:ext cx="48"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66624" name="Line 136">
            <a:extLst>
              <a:ext uri="{FF2B5EF4-FFF2-40B4-BE49-F238E27FC236}">
                <a16:creationId xmlns:a16="http://schemas.microsoft.com/office/drawing/2014/main" id="{DFD653D3-759C-134B-8F17-1BBA5EAEBB77}"/>
              </a:ext>
            </a:extLst>
          </p:cNvPr>
          <p:cNvSpPr>
            <a:spLocks noChangeShapeType="1"/>
          </p:cNvSpPr>
          <p:nvPr/>
        </p:nvSpPr>
        <p:spPr bwMode="auto">
          <a:xfrm flipV="1">
            <a:off x="7954963" y="2590800"/>
            <a:ext cx="0" cy="228600"/>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6625" name="Line 137">
            <a:extLst>
              <a:ext uri="{FF2B5EF4-FFF2-40B4-BE49-F238E27FC236}">
                <a16:creationId xmlns:a16="http://schemas.microsoft.com/office/drawing/2014/main" id="{C0DAA389-39DF-8246-A444-E9CFDEE70448}"/>
              </a:ext>
            </a:extLst>
          </p:cNvPr>
          <p:cNvSpPr>
            <a:spLocks noChangeShapeType="1"/>
          </p:cNvSpPr>
          <p:nvPr/>
        </p:nvSpPr>
        <p:spPr bwMode="auto">
          <a:xfrm flipV="1">
            <a:off x="7345363" y="2590800"/>
            <a:ext cx="0" cy="228600"/>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6626" name="Rectangle 138">
            <a:extLst>
              <a:ext uri="{FF2B5EF4-FFF2-40B4-BE49-F238E27FC236}">
                <a16:creationId xmlns:a16="http://schemas.microsoft.com/office/drawing/2014/main" id="{05B8DABA-60BF-6F42-9527-ECD8E0CA0E23}"/>
              </a:ext>
            </a:extLst>
          </p:cNvPr>
          <p:cNvSpPr>
            <a:spLocks noChangeArrowheads="1"/>
          </p:cNvSpPr>
          <p:nvPr/>
        </p:nvSpPr>
        <p:spPr bwMode="auto">
          <a:xfrm>
            <a:off x="6888163" y="2819400"/>
            <a:ext cx="1524000" cy="1066800"/>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6627" name="Freeform 139">
            <a:extLst>
              <a:ext uri="{FF2B5EF4-FFF2-40B4-BE49-F238E27FC236}">
                <a16:creationId xmlns:a16="http://schemas.microsoft.com/office/drawing/2014/main" id="{834C312D-FC15-734F-A009-65D5BC88ACDB}"/>
              </a:ext>
            </a:extLst>
          </p:cNvPr>
          <p:cNvSpPr>
            <a:spLocks/>
          </p:cNvSpPr>
          <p:nvPr/>
        </p:nvSpPr>
        <p:spPr bwMode="auto">
          <a:xfrm>
            <a:off x="7650163" y="3886200"/>
            <a:ext cx="685800" cy="1447800"/>
          </a:xfrm>
          <a:custGeom>
            <a:avLst/>
            <a:gdLst>
              <a:gd name="T0" fmla="*/ 0 w 432"/>
              <a:gd name="T1" fmla="*/ 2147483647 h 912"/>
              <a:gd name="T2" fmla="*/ 0 w 432"/>
              <a:gd name="T3" fmla="*/ 2147483647 h 912"/>
              <a:gd name="T4" fmla="*/ 2147483647 w 432"/>
              <a:gd name="T5" fmla="*/ 2147483647 h 912"/>
              <a:gd name="T6" fmla="*/ 2147483647 w 432"/>
              <a:gd name="T7" fmla="*/ 0 h 912"/>
              <a:gd name="T8" fmla="*/ 0 60000 65536"/>
              <a:gd name="T9" fmla="*/ 0 60000 65536"/>
              <a:gd name="T10" fmla="*/ 0 60000 65536"/>
              <a:gd name="T11" fmla="*/ 0 60000 65536"/>
              <a:gd name="T12" fmla="*/ 0 w 432"/>
              <a:gd name="T13" fmla="*/ 0 h 912"/>
              <a:gd name="T14" fmla="*/ 432 w 432"/>
              <a:gd name="T15" fmla="*/ 912 h 912"/>
            </a:gdLst>
            <a:ahLst/>
            <a:cxnLst>
              <a:cxn ang="T8">
                <a:pos x="T0" y="T1"/>
              </a:cxn>
              <a:cxn ang="T9">
                <a:pos x="T2" y="T3"/>
              </a:cxn>
              <a:cxn ang="T10">
                <a:pos x="T4" y="T5"/>
              </a:cxn>
              <a:cxn ang="T11">
                <a:pos x="T6" y="T7"/>
              </a:cxn>
            </a:cxnLst>
            <a:rect l="T12" t="T13" r="T14" b="T15"/>
            <a:pathLst>
              <a:path w="432" h="912">
                <a:moveTo>
                  <a:pt x="0" y="816"/>
                </a:moveTo>
                <a:lnTo>
                  <a:pt x="0" y="912"/>
                </a:lnTo>
                <a:lnTo>
                  <a:pt x="432" y="912"/>
                </a:lnTo>
                <a:lnTo>
                  <a:pt x="432" y="0"/>
                </a:lnTo>
              </a:path>
            </a:pathLst>
          </a:custGeom>
          <a:noFill/>
          <a:ln w="3175">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6628" name="Freeform 140">
            <a:extLst>
              <a:ext uri="{FF2B5EF4-FFF2-40B4-BE49-F238E27FC236}">
                <a16:creationId xmlns:a16="http://schemas.microsoft.com/office/drawing/2014/main" id="{175336A6-63C2-A04C-AC7B-921B1DE70977}"/>
              </a:ext>
            </a:extLst>
          </p:cNvPr>
          <p:cNvSpPr>
            <a:spLocks/>
          </p:cNvSpPr>
          <p:nvPr/>
        </p:nvSpPr>
        <p:spPr bwMode="auto">
          <a:xfrm flipV="1">
            <a:off x="7650163" y="1371600"/>
            <a:ext cx="685800" cy="1447800"/>
          </a:xfrm>
          <a:custGeom>
            <a:avLst/>
            <a:gdLst>
              <a:gd name="T0" fmla="*/ 0 w 432"/>
              <a:gd name="T1" fmla="*/ 2147483647 h 912"/>
              <a:gd name="T2" fmla="*/ 0 w 432"/>
              <a:gd name="T3" fmla="*/ 2147483647 h 912"/>
              <a:gd name="T4" fmla="*/ 2147483647 w 432"/>
              <a:gd name="T5" fmla="*/ 2147483647 h 912"/>
              <a:gd name="T6" fmla="*/ 2147483647 w 432"/>
              <a:gd name="T7" fmla="*/ 0 h 912"/>
              <a:gd name="T8" fmla="*/ 0 60000 65536"/>
              <a:gd name="T9" fmla="*/ 0 60000 65536"/>
              <a:gd name="T10" fmla="*/ 0 60000 65536"/>
              <a:gd name="T11" fmla="*/ 0 60000 65536"/>
              <a:gd name="T12" fmla="*/ 0 w 432"/>
              <a:gd name="T13" fmla="*/ 0 h 912"/>
              <a:gd name="T14" fmla="*/ 432 w 432"/>
              <a:gd name="T15" fmla="*/ 912 h 912"/>
            </a:gdLst>
            <a:ahLst/>
            <a:cxnLst>
              <a:cxn ang="T8">
                <a:pos x="T0" y="T1"/>
              </a:cxn>
              <a:cxn ang="T9">
                <a:pos x="T2" y="T3"/>
              </a:cxn>
              <a:cxn ang="T10">
                <a:pos x="T4" y="T5"/>
              </a:cxn>
              <a:cxn ang="T11">
                <a:pos x="T6" y="T7"/>
              </a:cxn>
            </a:cxnLst>
            <a:rect l="T12" t="T13" r="T14" b="T15"/>
            <a:pathLst>
              <a:path w="432" h="912">
                <a:moveTo>
                  <a:pt x="0" y="816"/>
                </a:moveTo>
                <a:lnTo>
                  <a:pt x="0" y="912"/>
                </a:lnTo>
                <a:lnTo>
                  <a:pt x="432" y="912"/>
                </a:lnTo>
                <a:lnTo>
                  <a:pt x="432" y="0"/>
                </a:lnTo>
              </a:path>
            </a:pathLst>
          </a:custGeom>
          <a:noFill/>
          <a:ln w="3175">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6629" name="Line 141">
            <a:extLst>
              <a:ext uri="{FF2B5EF4-FFF2-40B4-BE49-F238E27FC236}">
                <a16:creationId xmlns:a16="http://schemas.microsoft.com/office/drawing/2014/main" id="{41A7B153-C553-8149-99BD-CACD25E2092A}"/>
              </a:ext>
            </a:extLst>
          </p:cNvPr>
          <p:cNvSpPr>
            <a:spLocks noChangeShapeType="1"/>
          </p:cNvSpPr>
          <p:nvPr/>
        </p:nvSpPr>
        <p:spPr bwMode="auto">
          <a:xfrm flipV="1">
            <a:off x="6964363" y="3886200"/>
            <a:ext cx="0" cy="1981200"/>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6630" name="Line 142">
            <a:extLst>
              <a:ext uri="{FF2B5EF4-FFF2-40B4-BE49-F238E27FC236}">
                <a16:creationId xmlns:a16="http://schemas.microsoft.com/office/drawing/2014/main" id="{4F08FD57-4B46-BB4A-8547-E585DC5C427E}"/>
              </a:ext>
            </a:extLst>
          </p:cNvPr>
          <p:cNvSpPr>
            <a:spLocks noChangeShapeType="1"/>
          </p:cNvSpPr>
          <p:nvPr/>
        </p:nvSpPr>
        <p:spPr bwMode="auto">
          <a:xfrm>
            <a:off x="7116763" y="3886200"/>
            <a:ext cx="0" cy="1981200"/>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66631" name="Group 143">
            <a:extLst>
              <a:ext uri="{FF2B5EF4-FFF2-40B4-BE49-F238E27FC236}">
                <a16:creationId xmlns:a16="http://schemas.microsoft.com/office/drawing/2014/main" id="{822AC084-8831-F848-AD51-D2B75B5BE55B}"/>
              </a:ext>
            </a:extLst>
          </p:cNvPr>
          <p:cNvGrpSpPr>
            <a:grpSpLocks/>
          </p:cNvGrpSpPr>
          <p:nvPr/>
        </p:nvGrpSpPr>
        <p:grpSpPr bwMode="auto">
          <a:xfrm>
            <a:off x="-44450" y="1143000"/>
            <a:ext cx="2894013" cy="4495800"/>
            <a:chOff x="193" y="816"/>
            <a:chExt cx="1823" cy="2832"/>
          </a:xfrm>
        </p:grpSpPr>
        <p:sp>
          <p:nvSpPr>
            <p:cNvPr id="66657" name="AutoShape 144">
              <a:extLst>
                <a:ext uri="{FF2B5EF4-FFF2-40B4-BE49-F238E27FC236}">
                  <a16:creationId xmlns:a16="http://schemas.microsoft.com/office/drawing/2014/main" id="{B2EC49B6-AD60-EB49-BB4C-487F5098BCF6}"/>
                </a:ext>
              </a:extLst>
            </p:cNvPr>
            <p:cNvSpPr>
              <a:spLocks noChangeArrowheads="1"/>
            </p:cNvSpPr>
            <p:nvPr/>
          </p:nvSpPr>
          <p:spPr bwMode="auto">
            <a:xfrm>
              <a:off x="864" y="816"/>
              <a:ext cx="1152" cy="2736"/>
            </a:xfrm>
            <a:prstGeom prst="roundRect">
              <a:avLst>
                <a:gd name="adj" fmla="val 16667"/>
              </a:avLst>
            </a:prstGeom>
            <a:noFill/>
            <a:ln w="38100">
              <a:solidFill>
                <a:schemeClr val="hlink"/>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6658" name="Line 145">
              <a:extLst>
                <a:ext uri="{FF2B5EF4-FFF2-40B4-BE49-F238E27FC236}">
                  <a16:creationId xmlns:a16="http://schemas.microsoft.com/office/drawing/2014/main" id="{80002CF0-42E7-0C49-997E-4392A56D7B87}"/>
                </a:ext>
              </a:extLst>
            </p:cNvPr>
            <p:cNvSpPr>
              <a:spLocks noChangeShapeType="1"/>
            </p:cNvSpPr>
            <p:nvPr/>
          </p:nvSpPr>
          <p:spPr bwMode="auto">
            <a:xfrm flipH="1">
              <a:off x="576" y="3312"/>
              <a:ext cx="286" cy="152"/>
            </a:xfrm>
            <a:prstGeom prst="line">
              <a:avLst/>
            </a:prstGeom>
            <a:noFill/>
            <a:ln w="38100">
              <a:solidFill>
                <a:schemeClr val="hlink"/>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6659" name="Text Box 146">
              <a:extLst>
                <a:ext uri="{FF2B5EF4-FFF2-40B4-BE49-F238E27FC236}">
                  <a16:creationId xmlns:a16="http://schemas.microsoft.com/office/drawing/2014/main" id="{331C2B86-D850-9E41-9D1F-4D49FBAEA909}"/>
                </a:ext>
              </a:extLst>
            </p:cNvPr>
            <p:cNvSpPr txBox="1">
              <a:spLocks noChangeArrowheads="1"/>
            </p:cNvSpPr>
            <p:nvPr/>
          </p:nvSpPr>
          <p:spPr bwMode="auto">
            <a:xfrm>
              <a:off x="193" y="3417"/>
              <a:ext cx="46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ko-KR" sz="1800" b="0" i="1" u="none" strike="noStrike" kern="1200" cap="none" spc="0" normalizeH="0" baseline="0" noProof="0">
                  <a:ln>
                    <a:noFill/>
                  </a:ln>
                  <a:solidFill>
                    <a:srgbClr val="996600"/>
                  </a:solidFill>
                  <a:effectLst/>
                  <a:uLnTx/>
                  <a:uFillTx/>
                  <a:latin typeface="Verdana" panose="020B0604030504040204" pitchFamily="34" charset="0"/>
                  <a:ea typeface="굴림" panose="020B0600000101010101" pitchFamily="34" charset="-127"/>
                  <a:cs typeface="+mn-cs"/>
                </a:rPr>
                <a:t>Lane</a:t>
              </a:r>
            </a:p>
          </p:txBody>
        </p:sp>
      </p:grpSp>
      <p:grpSp>
        <p:nvGrpSpPr>
          <p:cNvPr id="66632" name="Group 147">
            <a:extLst>
              <a:ext uri="{FF2B5EF4-FFF2-40B4-BE49-F238E27FC236}">
                <a16:creationId xmlns:a16="http://schemas.microsoft.com/office/drawing/2014/main" id="{ACAD5106-E3E2-E94A-B064-BABDDDCE325B}"/>
              </a:ext>
            </a:extLst>
          </p:cNvPr>
          <p:cNvGrpSpPr>
            <a:grpSpLocks/>
          </p:cNvGrpSpPr>
          <p:nvPr/>
        </p:nvGrpSpPr>
        <p:grpSpPr bwMode="auto">
          <a:xfrm>
            <a:off x="1173163" y="852488"/>
            <a:ext cx="7391400" cy="1814512"/>
            <a:chOff x="960" y="633"/>
            <a:chExt cx="4656" cy="1143"/>
          </a:xfrm>
        </p:grpSpPr>
        <p:sp>
          <p:nvSpPr>
            <p:cNvPr id="66654" name="AutoShape 148">
              <a:extLst>
                <a:ext uri="{FF2B5EF4-FFF2-40B4-BE49-F238E27FC236}">
                  <a16:creationId xmlns:a16="http://schemas.microsoft.com/office/drawing/2014/main" id="{512276B8-7EAF-CB40-AE16-CF507199EF2F}"/>
                </a:ext>
              </a:extLst>
            </p:cNvPr>
            <p:cNvSpPr>
              <a:spLocks noChangeArrowheads="1"/>
            </p:cNvSpPr>
            <p:nvPr/>
          </p:nvSpPr>
          <p:spPr bwMode="auto">
            <a:xfrm>
              <a:off x="960" y="912"/>
              <a:ext cx="4656" cy="864"/>
            </a:xfrm>
            <a:prstGeom prst="roundRect">
              <a:avLst>
                <a:gd name="adj" fmla="val 16667"/>
              </a:avLst>
            </a:prstGeom>
            <a:noFill/>
            <a:ln w="38100">
              <a:solidFill>
                <a:schemeClr val="accent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6655" name="Line 149">
              <a:extLst>
                <a:ext uri="{FF2B5EF4-FFF2-40B4-BE49-F238E27FC236}">
                  <a16:creationId xmlns:a16="http://schemas.microsoft.com/office/drawing/2014/main" id="{1AAB99F3-551F-B747-9BE6-062F312DC7D3}"/>
                </a:ext>
              </a:extLst>
            </p:cNvPr>
            <p:cNvSpPr>
              <a:spLocks noChangeShapeType="1"/>
            </p:cNvSpPr>
            <p:nvPr/>
          </p:nvSpPr>
          <p:spPr bwMode="auto">
            <a:xfrm flipV="1">
              <a:off x="3504" y="768"/>
              <a:ext cx="240" cy="144"/>
            </a:xfrm>
            <a:prstGeom prst="line">
              <a:avLst/>
            </a:prstGeom>
            <a:noFill/>
            <a:ln w="38100">
              <a:solidFill>
                <a:schemeClr val="accent1"/>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6656" name="Text Box 150">
              <a:extLst>
                <a:ext uri="{FF2B5EF4-FFF2-40B4-BE49-F238E27FC236}">
                  <a16:creationId xmlns:a16="http://schemas.microsoft.com/office/drawing/2014/main" id="{19E5EE67-30AE-564D-A109-E2404704D097}"/>
                </a:ext>
              </a:extLst>
            </p:cNvPr>
            <p:cNvSpPr txBox="1">
              <a:spLocks noChangeArrowheads="1"/>
            </p:cNvSpPr>
            <p:nvPr/>
          </p:nvSpPr>
          <p:spPr bwMode="auto">
            <a:xfrm>
              <a:off x="3736" y="633"/>
              <a:ext cx="120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ko-KR" sz="1800" b="0" i="1" u="none" strike="noStrike" kern="1200" cap="none" spc="0" normalizeH="0" baseline="0" noProof="0">
                  <a:ln>
                    <a:noFill/>
                  </a:ln>
                  <a:solidFill>
                    <a:srgbClr val="CC9900"/>
                  </a:solidFill>
                  <a:effectLst/>
                  <a:uLnTx/>
                  <a:uFillTx/>
                  <a:latin typeface="Verdana" panose="020B0604030504040204" pitchFamily="34" charset="0"/>
                  <a:ea typeface="굴림" panose="020B0600000101010101" pitchFamily="34" charset="-127"/>
                  <a:cs typeface="+mn-cs"/>
                </a:rPr>
                <a:t>Functional Unit</a:t>
              </a:r>
            </a:p>
          </p:txBody>
        </p:sp>
      </p:grpSp>
      <p:sp>
        <p:nvSpPr>
          <p:cNvPr id="66633" name="Text Box 151">
            <a:extLst>
              <a:ext uri="{FF2B5EF4-FFF2-40B4-BE49-F238E27FC236}">
                <a16:creationId xmlns:a16="http://schemas.microsoft.com/office/drawing/2014/main" id="{30CF4196-60DB-F94D-B129-3165C9FD231F}"/>
              </a:ext>
            </a:extLst>
          </p:cNvPr>
          <p:cNvSpPr txBox="1">
            <a:spLocks noChangeArrowheads="1"/>
          </p:cNvSpPr>
          <p:nvPr/>
        </p:nvSpPr>
        <p:spPr bwMode="auto">
          <a:xfrm>
            <a:off x="-26988" y="2209800"/>
            <a:ext cx="1198563"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ko-KR" sz="1600" b="0" i="1" u="none" strike="noStrike" kern="1200" cap="none" spc="0" normalizeH="0" baseline="0" noProof="0">
              <a:ln>
                <a:noFill/>
              </a:ln>
              <a:solidFill>
                <a:srgbClr val="0000FF"/>
              </a:solidFill>
              <a:effectLst/>
              <a:uLnTx/>
              <a:uFillTx/>
              <a:latin typeface="Verdana" panose="020B0604030504040204" pitchFamily="34" charset="0"/>
              <a:ea typeface="굴림" panose="020B0600000101010101" pitchFamily="34" charset="-127"/>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ko-KR" sz="1600" b="0" i="1" u="none" strike="noStrike" kern="1200" cap="none" spc="0" normalizeH="0" baseline="0" noProof="0">
                <a:ln>
                  <a:noFill/>
                </a:ln>
                <a:solidFill>
                  <a:srgbClr val="0000FF"/>
                </a:solidFill>
                <a:effectLst/>
                <a:uLnTx/>
                <a:uFillTx/>
                <a:latin typeface="Verdana" panose="020B0604030504040204" pitchFamily="34" charset="0"/>
                <a:ea typeface="굴림" panose="020B0600000101010101" pitchFamily="34" charset="-127"/>
                <a:cs typeface="+mn-cs"/>
              </a:rPr>
              <a:t>Registers</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ko-KR" sz="1600" b="0" i="1" u="none" strike="noStrike" kern="1200" cap="none" spc="0" normalizeH="0" baseline="0" noProof="0">
                <a:ln>
                  <a:noFill/>
                </a:ln>
                <a:solidFill>
                  <a:srgbClr val="0000FF"/>
                </a:solidFill>
                <a:effectLst/>
                <a:uLnTx/>
                <a:uFillTx/>
                <a:latin typeface="Verdana" panose="020B0604030504040204" pitchFamily="34" charset="0"/>
                <a:ea typeface="굴림" panose="020B0600000101010101" pitchFamily="34" charset="-127"/>
                <a:cs typeface="+mn-cs"/>
              </a:rPr>
              <a:t>for each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ko-KR" sz="1600" b="0" i="1" u="none" strike="noStrike" kern="1200" cap="none" spc="0" normalizeH="0" baseline="0" noProof="0">
                <a:ln>
                  <a:noFill/>
                </a:ln>
                <a:solidFill>
                  <a:srgbClr val="0000FF"/>
                </a:solidFill>
                <a:effectLst/>
                <a:uLnTx/>
                <a:uFillTx/>
                <a:latin typeface="Verdana" panose="020B0604030504040204" pitchFamily="34" charset="0"/>
                <a:ea typeface="굴림" panose="020B0600000101010101" pitchFamily="34" charset="-127"/>
                <a:cs typeface="+mn-cs"/>
              </a:rPr>
              <a:t>Thread</a:t>
            </a:r>
          </a:p>
        </p:txBody>
      </p:sp>
      <p:sp>
        <p:nvSpPr>
          <p:cNvPr id="66634" name="Line 152">
            <a:extLst>
              <a:ext uri="{FF2B5EF4-FFF2-40B4-BE49-F238E27FC236}">
                <a16:creationId xmlns:a16="http://schemas.microsoft.com/office/drawing/2014/main" id="{189C895D-7213-184F-8513-EDEF6E9318D2}"/>
              </a:ext>
            </a:extLst>
          </p:cNvPr>
          <p:cNvSpPr>
            <a:spLocks noChangeShapeType="1"/>
          </p:cNvSpPr>
          <p:nvPr/>
        </p:nvSpPr>
        <p:spPr bwMode="auto">
          <a:xfrm flipH="1" flipV="1">
            <a:off x="676275" y="3233738"/>
            <a:ext cx="496888" cy="169862"/>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6635" name="Rectangle 153">
            <a:extLst>
              <a:ext uri="{FF2B5EF4-FFF2-40B4-BE49-F238E27FC236}">
                <a16:creationId xmlns:a16="http://schemas.microsoft.com/office/drawing/2014/main" id="{1504DCA2-9DA1-744F-9791-191DC7A9B993}"/>
              </a:ext>
            </a:extLst>
          </p:cNvPr>
          <p:cNvSpPr>
            <a:spLocks noChangeArrowheads="1"/>
          </p:cNvSpPr>
          <p:nvPr/>
        </p:nvSpPr>
        <p:spPr bwMode="auto">
          <a:xfrm>
            <a:off x="1096963" y="5867400"/>
            <a:ext cx="7315200" cy="533400"/>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ko-KR" sz="1800" b="0" i="1" u="none" strike="noStrike" kern="1200" cap="none" spc="0" normalizeH="0" baseline="0" noProof="0">
                <a:ln>
                  <a:noFill/>
                </a:ln>
                <a:solidFill>
                  <a:srgbClr val="000000"/>
                </a:solidFill>
                <a:effectLst/>
                <a:uLnTx/>
                <a:uFillTx/>
                <a:latin typeface="Verdana" panose="020B0604030504040204" pitchFamily="34" charset="0"/>
                <a:ea typeface="굴림" panose="020B0600000101010101" pitchFamily="34" charset="-127"/>
                <a:cs typeface="+mn-cs"/>
              </a:rPr>
              <a:t>Memory Subsystem</a:t>
            </a:r>
          </a:p>
        </p:txBody>
      </p:sp>
      <p:sp>
        <p:nvSpPr>
          <p:cNvPr id="66636" name="Text Box 154">
            <a:extLst>
              <a:ext uri="{FF2B5EF4-FFF2-40B4-BE49-F238E27FC236}">
                <a16:creationId xmlns:a16="http://schemas.microsoft.com/office/drawing/2014/main" id="{40E5EF15-FFF5-FC47-A6A9-AEB2041EA946}"/>
              </a:ext>
            </a:extLst>
          </p:cNvPr>
          <p:cNvSpPr txBox="1">
            <a:spLocks noChangeArrowheads="1"/>
          </p:cNvSpPr>
          <p:nvPr/>
        </p:nvSpPr>
        <p:spPr bwMode="auto">
          <a:xfrm>
            <a:off x="1325563" y="2919413"/>
            <a:ext cx="1341437" cy="738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ko-KR" sz="1400" b="0" i="0" u="none" strike="noStrike" kern="1200" cap="none" spc="0" normalizeH="0" baseline="0" noProof="0">
                <a:ln>
                  <a:noFill/>
                </a:ln>
                <a:solidFill>
                  <a:srgbClr val="000000"/>
                </a:solidFill>
                <a:effectLst/>
                <a:uLnTx/>
                <a:uFillTx/>
                <a:latin typeface="Verdana" panose="020B0604030504040204" pitchFamily="34" charset="0"/>
                <a:ea typeface="굴림" panose="020B0600000101010101" pitchFamily="34" charset="-127"/>
                <a:cs typeface="+mn-cs"/>
              </a:rPr>
              <a:t>Registers for thread IDs</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ko-KR" sz="1400" b="0" i="0" u="none" strike="noStrike" kern="1200" cap="none" spc="0" normalizeH="0" baseline="0" noProof="0">
                <a:ln>
                  <a:noFill/>
                </a:ln>
                <a:solidFill>
                  <a:srgbClr val="000000"/>
                </a:solidFill>
                <a:effectLst/>
                <a:uLnTx/>
                <a:uFillTx/>
                <a:latin typeface="Verdana" panose="020B0604030504040204" pitchFamily="34" charset="0"/>
                <a:ea typeface="굴림" panose="020B0600000101010101" pitchFamily="34" charset="-127"/>
                <a:cs typeface="+mn-cs"/>
              </a:rPr>
              <a:t>0, 4, 8, …</a:t>
            </a:r>
          </a:p>
        </p:txBody>
      </p:sp>
      <p:sp>
        <p:nvSpPr>
          <p:cNvPr id="66637" name="Text Box 155">
            <a:extLst>
              <a:ext uri="{FF2B5EF4-FFF2-40B4-BE49-F238E27FC236}">
                <a16:creationId xmlns:a16="http://schemas.microsoft.com/office/drawing/2014/main" id="{1F009DC5-0434-BF41-9C79-A21C42046F20}"/>
              </a:ext>
            </a:extLst>
          </p:cNvPr>
          <p:cNvSpPr txBox="1">
            <a:spLocks noChangeArrowheads="1"/>
          </p:cNvSpPr>
          <p:nvPr/>
        </p:nvSpPr>
        <p:spPr bwMode="auto">
          <a:xfrm>
            <a:off x="3230563" y="2971800"/>
            <a:ext cx="1570037"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ko-KR" sz="1400" b="0" i="0" u="none" strike="noStrike" kern="1200" cap="none" spc="0" normalizeH="0" baseline="0" noProof="0">
                <a:ln>
                  <a:noFill/>
                </a:ln>
                <a:solidFill>
                  <a:srgbClr val="000000"/>
                </a:solidFill>
                <a:effectLst/>
                <a:uLnTx/>
                <a:uFillTx/>
                <a:latin typeface="Verdana" panose="020B0604030504040204" pitchFamily="34" charset="0"/>
                <a:ea typeface="굴림" panose="020B0600000101010101" pitchFamily="34" charset="-127"/>
                <a:cs typeface="+mn-cs"/>
              </a:rPr>
              <a:t>Registers for thread IDs</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ko-KR" sz="1400" b="0" i="0" u="none" strike="noStrike" kern="1200" cap="none" spc="0" normalizeH="0" baseline="0" noProof="0">
                <a:ln>
                  <a:noFill/>
                </a:ln>
                <a:solidFill>
                  <a:srgbClr val="000000"/>
                </a:solidFill>
                <a:effectLst/>
                <a:uLnTx/>
                <a:uFillTx/>
                <a:latin typeface="Verdana" panose="020B0604030504040204" pitchFamily="34" charset="0"/>
                <a:ea typeface="굴림" panose="020B0600000101010101" pitchFamily="34" charset="-127"/>
                <a:cs typeface="+mn-cs"/>
              </a:rPr>
              <a:t>1, 5, 9, …</a:t>
            </a:r>
          </a:p>
        </p:txBody>
      </p:sp>
      <p:sp>
        <p:nvSpPr>
          <p:cNvPr id="66638" name="Text Box 156">
            <a:extLst>
              <a:ext uri="{FF2B5EF4-FFF2-40B4-BE49-F238E27FC236}">
                <a16:creationId xmlns:a16="http://schemas.microsoft.com/office/drawing/2014/main" id="{761C94E1-114E-7B44-8DF6-74ABEF4A6512}"/>
              </a:ext>
            </a:extLst>
          </p:cNvPr>
          <p:cNvSpPr txBox="1">
            <a:spLocks noChangeArrowheads="1"/>
          </p:cNvSpPr>
          <p:nvPr/>
        </p:nvSpPr>
        <p:spPr bwMode="auto">
          <a:xfrm>
            <a:off x="5135563" y="2971800"/>
            <a:ext cx="1417637"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ko-KR" sz="1400" b="0" i="0" u="none" strike="noStrike" kern="1200" cap="none" spc="0" normalizeH="0" baseline="0" noProof="0">
                <a:ln>
                  <a:noFill/>
                </a:ln>
                <a:solidFill>
                  <a:srgbClr val="000000"/>
                </a:solidFill>
                <a:effectLst/>
                <a:uLnTx/>
                <a:uFillTx/>
                <a:latin typeface="Verdana" panose="020B0604030504040204" pitchFamily="34" charset="0"/>
                <a:ea typeface="굴림" panose="020B0600000101010101" pitchFamily="34" charset="-127"/>
                <a:cs typeface="+mn-cs"/>
              </a:rPr>
              <a:t>Registers for thread IDs</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ko-KR" sz="1400" b="0" i="0" u="none" strike="noStrike" kern="1200" cap="none" spc="0" normalizeH="0" baseline="0" noProof="0">
                <a:ln>
                  <a:noFill/>
                </a:ln>
                <a:solidFill>
                  <a:srgbClr val="000000"/>
                </a:solidFill>
                <a:effectLst/>
                <a:uLnTx/>
                <a:uFillTx/>
                <a:latin typeface="Verdana" panose="020B0604030504040204" pitchFamily="34" charset="0"/>
                <a:ea typeface="굴림" panose="020B0600000101010101" pitchFamily="34" charset="-127"/>
                <a:cs typeface="+mn-cs"/>
              </a:rPr>
              <a:t>2, 6, 10, …</a:t>
            </a:r>
          </a:p>
        </p:txBody>
      </p:sp>
      <p:sp>
        <p:nvSpPr>
          <p:cNvPr id="66639" name="Text Box 157">
            <a:extLst>
              <a:ext uri="{FF2B5EF4-FFF2-40B4-BE49-F238E27FC236}">
                <a16:creationId xmlns:a16="http://schemas.microsoft.com/office/drawing/2014/main" id="{0D2C62C6-6853-9746-8563-0B7BE7E9A610}"/>
              </a:ext>
            </a:extLst>
          </p:cNvPr>
          <p:cNvSpPr txBox="1">
            <a:spLocks noChangeArrowheads="1"/>
          </p:cNvSpPr>
          <p:nvPr/>
        </p:nvSpPr>
        <p:spPr bwMode="auto">
          <a:xfrm>
            <a:off x="7040563" y="2981325"/>
            <a:ext cx="1417637"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ko-KR" sz="1400" b="0" i="0" u="none" strike="noStrike" kern="1200" cap="none" spc="0" normalizeH="0" baseline="0" noProof="0">
                <a:ln>
                  <a:noFill/>
                </a:ln>
                <a:solidFill>
                  <a:srgbClr val="000000"/>
                </a:solidFill>
                <a:effectLst/>
                <a:uLnTx/>
                <a:uFillTx/>
                <a:latin typeface="Verdana" panose="020B0604030504040204" pitchFamily="34" charset="0"/>
                <a:ea typeface="굴림" panose="020B0600000101010101" pitchFamily="34" charset="-127"/>
                <a:cs typeface="+mn-cs"/>
              </a:rPr>
              <a:t>Registers for thread IDs</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ko-KR" sz="1400" b="0" i="0" u="none" strike="noStrike" kern="1200" cap="none" spc="0" normalizeH="0" baseline="0" noProof="0">
                <a:ln>
                  <a:noFill/>
                </a:ln>
                <a:solidFill>
                  <a:srgbClr val="000000"/>
                </a:solidFill>
                <a:effectLst/>
                <a:uLnTx/>
                <a:uFillTx/>
                <a:latin typeface="Verdana" panose="020B0604030504040204" pitchFamily="34" charset="0"/>
                <a:ea typeface="굴림" panose="020B0600000101010101" pitchFamily="34" charset="-127"/>
                <a:cs typeface="+mn-cs"/>
              </a:rPr>
              <a:t>3, 7, 11, …</a:t>
            </a:r>
          </a:p>
        </p:txBody>
      </p:sp>
      <p:sp>
        <p:nvSpPr>
          <p:cNvPr id="66640" name="TextBox 161">
            <a:extLst>
              <a:ext uri="{FF2B5EF4-FFF2-40B4-BE49-F238E27FC236}">
                <a16:creationId xmlns:a16="http://schemas.microsoft.com/office/drawing/2014/main" id="{22D25BBB-3DFE-BB47-B64F-102B64ED1A94}"/>
              </a:ext>
            </a:extLst>
          </p:cNvPr>
          <p:cNvSpPr txBox="1">
            <a:spLocks noChangeArrowheads="1"/>
          </p:cNvSpPr>
          <p:nvPr/>
        </p:nvSpPr>
        <p:spPr bwMode="auto">
          <a:xfrm>
            <a:off x="152400" y="6535738"/>
            <a:ext cx="1738313"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Slide credit: Krste Asanovic</a:t>
            </a:r>
          </a:p>
        </p:txBody>
      </p:sp>
      <p:sp>
        <p:nvSpPr>
          <p:cNvPr id="66641" name="Rectangle 68">
            <a:extLst>
              <a:ext uri="{FF2B5EF4-FFF2-40B4-BE49-F238E27FC236}">
                <a16:creationId xmlns:a16="http://schemas.microsoft.com/office/drawing/2014/main" id="{307E2749-653C-AB41-AB1A-BB3A1225EAE0}"/>
              </a:ext>
            </a:extLst>
          </p:cNvPr>
          <p:cNvSpPr>
            <a:spLocks noChangeArrowheads="1"/>
          </p:cNvSpPr>
          <p:nvPr/>
        </p:nvSpPr>
        <p:spPr bwMode="auto">
          <a:xfrm>
            <a:off x="3124200" y="2819400"/>
            <a:ext cx="1524000" cy="1066800"/>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6642" name="Rectangle 68">
            <a:extLst>
              <a:ext uri="{FF2B5EF4-FFF2-40B4-BE49-F238E27FC236}">
                <a16:creationId xmlns:a16="http://schemas.microsoft.com/office/drawing/2014/main" id="{D6A6D67B-8F9B-154B-BAE6-DE1E5F679854}"/>
              </a:ext>
            </a:extLst>
          </p:cNvPr>
          <p:cNvSpPr>
            <a:spLocks noChangeArrowheads="1"/>
          </p:cNvSpPr>
          <p:nvPr/>
        </p:nvSpPr>
        <p:spPr bwMode="auto">
          <a:xfrm>
            <a:off x="3200400" y="2819400"/>
            <a:ext cx="1524000" cy="1066800"/>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6643" name="Rectangle 68">
            <a:extLst>
              <a:ext uri="{FF2B5EF4-FFF2-40B4-BE49-F238E27FC236}">
                <a16:creationId xmlns:a16="http://schemas.microsoft.com/office/drawing/2014/main" id="{DDBCA44E-8053-474B-B102-FFE9BFEA6F1B}"/>
              </a:ext>
            </a:extLst>
          </p:cNvPr>
          <p:cNvSpPr>
            <a:spLocks noChangeArrowheads="1"/>
          </p:cNvSpPr>
          <p:nvPr/>
        </p:nvSpPr>
        <p:spPr bwMode="auto">
          <a:xfrm>
            <a:off x="3276600" y="2819400"/>
            <a:ext cx="1524000" cy="1066800"/>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6644" name="Rectangle 103">
            <a:extLst>
              <a:ext uri="{FF2B5EF4-FFF2-40B4-BE49-F238E27FC236}">
                <a16:creationId xmlns:a16="http://schemas.microsoft.com/office/drawing/2014/main" id="{1D50BEE0-E566-B040-80A6-6343ED44384D}"/>
              </a:ext>
            </a:extLst>
          </p:cNvPr>
          <p:cNvSpPr>
            <a:spLocks noChangeArrowheads="1"/>
          </p:cNvSpPr>
          <p:nvPr/>
        </p:nvSpPr>
        <p:spPr bwMode="auto">
          <a:xfrm>
            <a:off x="5029200" y="2819400"/>
            <a:ext cx="1524000" cy="1066800"/>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6645" name="Rectangle 103">
            <a:extLst>
              <a:ext uri="{FF2B5EF4-FFF2-40B4-BE49-F238E27FC236}">
                <a16:creationId xmlns:a16="http://schemas.microsoft.com/office/drawing/2014/main" id="{B7580704-8329-9C4D-AFB1-3F3A814C797C}"/>
              </a:ext>
            </a:extLst>
          </p:cNvPr>
          <p:cNvSpPr>
            <a:spLocks noChangeArrowheads="1"/>
          </p:cNvSpPr>
          <p:nvPr/>
        </p:nvSpPr>
        <p:spPr bwMode="auto">
          <a:xfrm>
            <a:off x="5105400" y="2819400"/>
            <a:ext cx="1524000" cy="1066800"/>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6646" name="Rectangle 103">
            <a:extLst>
              <a:ext uri="{FF2B5EF4-FFF2-40B4-BE49-F238E27FC236}">
                <a16:creationId xmlns:a16="http://schemas.microsoft.com/office/drawing/2014/main" id="{CE53C43B-6305-204F-A4BC-590F6E89B24B}"/>
              </a:ext>
            </a:extLst>
          </p:cNvPr>
          <p:cNvSpPr>
            <a:spLocks noChangeArrowheads="1"/>
          </p:cNvSpPr>
          <p:nvPr/>
        </p:nvSpPr>
        <p:spPr bwMode="auto">
          <a:xfrm>
            <a:off x="5181600" y="2819400"/>
            <a:ext cx="1524000" cy="1066800"/>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6647" name="Rectangle 103">
            <a:extLst>
              <a:ext uri="{FF2B5EF4-FFF2-40B4-BE49-F238E27FC236}">
                <a16:creationId xmlns:a16="http://schemas.microsoft.com/office/drawing/2014/main" id="{7196F419-D504-4C46-8D33-304990ADF5B7}"/>
              </a:ext>
            </a:extLst>
          </p:cNvPr>
          <p:cNvSpPr>
            <a:spLocks noChangeArrowheads="1"/>
          </p:cNvSpPr>
          <p:nvPr/>
        </p:nvSpPr>
        <p:spPr bwMode="auto">
          <a:xfrm>
            <a:off x="6934200" y="2819400"/>
            <a:ext cx="1524000" cy="1066800"/>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6648" name="Rectangle 103">
            <a:extLst>
              <a:ext uri="{FF2B5EF4-FFF2-40B4-BE49-F238E27FC236}">
                <a16:creationId xmlns:a16="http://schemas.microsoft.com/office/drawing/2014/main" id="{2A2E481F-6980-8440-8DC4-647670F671AC}"/>
              </a:ext>
            </a:extLst>
          </p:cNvPr>
          <p:cNvSpPr>
            <a:spLocks noChangeArrowheads="1"/>
          </p:cNvSpPr>
          <p:nvPr/>
        </p:nvSpPr>
        <p:spPr bwMode="auto">
          <a:xfrm>
            <a:off x="7010400" y="2819400"/>
            <a:ext cx="1524000" cy="1066800"/>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6649" name="Rectangle 103">
            <a:extLst>
              <a:ext uri="{FF2B5EF4-FFF2-40B4-BE49-F238E27FC236}">
                <a16:creationId xmlns:a16="http://schemas.microsoft.com/office/drawing/2014/main" id="{2C20A078-DFDA-B746-86EF-AC28B9ADE11F}"/>
              </a:ext>
            </a:extLst>
          </p:cNvPr>
          <p:cNvSpPr>
            <a:spLocks noChangeArrowheads="1"/>
          </p:cNvSpPr>
          <p:nvPr/>
        </p:nvSpPr>
        <p:spPr bwMode="auto">
          <a:xfrm>
            <a:off x="7086600" y="2819400"/>
            <a:ext cx="1524000" cy="1066800"/>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6650" name="Rectangle 33">
            <a:extLst>
              <a:ext uri="{FF2B5EF4-FFF2-40B4-BE49-F238E27FC236}">
                <a16:creationId xmlns:a16="http://schemas.microsoft.com/office/drawing/2014/main" id="{E507A526-C94F-554A-97C1-1AF2C9763B1B}"/>
              </a:ext>
            </a:extLst>
          </p:cNvPr>
          <p:cNvSpPr>
            <a:spLocks noChangeArrowheads="1"/>
          </p:cNvSpPr>
          <p:nvPr/>
        </p:nvSpPr>
        <p:spPr bwMode="auto">
          <a:xfrm>
            <a:off x="1219200" y="2819400"/>
            <a:ext cx="1524000" cy="1066800"/>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6651" name="Rectangle 33">
            <a:extLst>
              <a:ext uri="{FF2B5EF4-FFF2-40B4-BE49-F238E27FC236}">
                <a16:creationId xmlns:a16="http://schemas.microsoft.com/office/drawing/2014/main" id="{77CE148D-DF03-0C41-85E2-1EA123C7CEAA}"/>
              </a:ext>
            </a:extLst>
          </p:cNvPr>
          <p:cNvSpPr>
            <a:spLocks noChangeArrowheads="1"/>
          </p:cNvSpPr>
          <p:nvPr/>
        </p:nvSpPr>
        <p:spPr bwMode="auto">
          <a:xfrm>
            <a:off x="1295400" y="2819400"/>
            <a:ext cx="1524000" cy="1066800"/>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6652" name="Rectangle 33">
            <a:extLst>
              <a:ext uri="{FF2B5EF4-FFF2-40B4-BE49-F238E27FC236}">
                <a16:creationId xmlns:a16="http://schemas.microsoft.com/office/drawing/2014/main" id="{C2E478D2-5588-4C49-90AB-42637BB3F896}"/>
              </a:ext>
            </a:extLst>
          </p:cNvPr>
          <p:cNvSpPr>
            <a:spLocks noChangeArrowheads="1"/>
          </p:cNvSpPr>
          <p:nvPr/>
        </p:nvSpPr>
        <p:spPr bwMode="auto">
          <a:xfrm>
            <a:off x="1371600" y="2819400"/>
            <a:ext cx="1524000" cy="1066800"/>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6653" name="Title 1">
            <a:extLst>
              <a:ext uri="{FF2B5EF4-FFF2-40B4-BE49-F238E27FC236}">
                <a16:creationId xmlns:a16="http://schemas.microsoft.com/office/drawing/2014/main" id="{E119534D-25BC-E04D-85AC-8F599AFF284A}"/>
              </a:ext>
            </a:extLst>
          </p:cNvPr>
          <p:cNvSpPr txBox="1">
            <a:spLocks/>
          </p:cNvSpPr>
          <p:nvPr/>
        </p:nvSpPr>
        <p:spPr bwMode="auto">
          <a:xfrm>
            <a:off x="304800" y="152400"/>
            <a:ext cx="86106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4000" b="0" i="0" u="none" strike="noStrike" kern="1200" cap="none" spc="0" normalizeH="0" baseline="0" noProof="0">
                <a:ln>
                  <a:noFill/>
                </a:ln>
                <a:solidFill>
                  <a:srgbClr val="006633"/>
                </a:solidFill>
                <a:effectLst/>
                <a:uLnTx/>
                <a:uFillTx/>
                <a:latin typeface="Garamond" panose="02020404030301010803" pitchFamily="18" charset="0"/>
                <a:ea typeface="ＭＳ Ｐゴシック" panose="020B0600070205080204" pitchFamily="34" charset="-128"/>
                <a:cs typeface="+mn-cs"/>
              </a:rPr>
              <a:t>SIMD Execution Unit Structure</a:t>
            </a:r>
          </a:p>
        </p:txBody>
      </p:sp>
    </p:spTree>
    <p:extLst>
      <p:ext uri="{BB962C8B-B14F-4D97-AF65-F5344CB8AC3E}">
        <p14:creationId xmlns:p14="http://schemas.microsoft.com/office/powerpoint/2010/main" val="734415692"/>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Title 1">
            <a:extLst>
              <a:ext uri="{FF2B5EF4-FFF2-40B4-BE49-F238E27FC236}">
                <a16:creationId xmlns:a16="http://schemas.microsoft.com/office/drawing/2014/main" id="{DDD9B11C-2EC4-F849-B2AA-8BB81908DD88}"/>
              </a:ext>
            </a:extLst>
          </p:cNvPr>
          <p:cNvSpPr>
            <a:spLocks noGrp="1"/>
          </p:cNvSpPr>
          <p:nvPr>
            <p:ph type="title"/>
          </p:nvPr>
        </p:nvSpPr>
        <p:spPr/>
        <p:txBody>
          <a:bodyPr/>
          <a:lstStyle/>
          <a:p>
            <a:r>
              <a:rPr lang="en-US" altLang="en-US">
                <a:ea typeface="ＭＳ Ｐゴシック" panose="020B0600070205080204" pitchFamily="34" charset="-128"/>
              </a:rPr>
              <a:t>Warp Instruction Level Parallelism</a:t>
            </a:r>
          </a:p>
        </p:txBody>
      </p:sp>
      <p:sp>
        <p:nvSpPr>
          <p:cNvPr id="67586" name="Content Placeholder 2">
            <a:extLst>
              <a:ext uri="{FF2B5EF4-FFF2-40B4-BE49-F238E27FC236}">
                <a16:creationId xmlns:a16="http://schemas.microsoft.com/office/drawing/2014/main" id="{EC6BDAC7-99C7-C24A-8138-A80CF979F083}"/>
              </a:ext>
            </a:extLst>
          </p:cNvPr>
          <p:cNvSpPr>
            <a:spLocks noGrp="1"/>
          </p:cNvSpPr>
          <p:nvPr>
            <p:ph idx="1"/>
          </p:nvPr>
        </p:nvSpPr>
        <p:spPr>
          <a:xfrm>
            <a:off x="228600" y="996950"/>
            <a:ext cx="8610600" cy="5194300"/>
          </a:xfrm>
        </p:spPr>
        <p:txBody>
          <a:bodyPr/>
          <a:lstStyle/>
          <a:p>
            <a:pPr>
              <a:buFontTx/>
              <a:buNone/>
            </a:pPr>
            <a:r>
              <a:rPr lang="en-US" altLang="ko-KR" sz="2000" dirty="0">
                <a:ea typeface="굴림" panose="020B0600000101010101" pitchFamily="34" charset="-127"/>
              </a:rPr>
              <a:t>Can overlap execution of multiple instructions</a:t>
            </a:r>
          </a:p>
          <a:p>
            <a:pPr lvl="1"/>
            <a:r>
              <a:rPr lang="en-US" altLang="ko-KR" sz="1600" dirty="0">
                <a:ea typeface="굴림" panose="020B0600000101010101" pitchFamily="34" charset="-127"/>
              </a:rPr>
              <a:t>Example machine has </a:t>
            </a:r>
            <a:r>
              <a:rPr lang="en-US" altLang="ko-KR" sz="1600" dirty="0">
                <a:solidFill>
                  <a:srgbClr val="0432FF"/>
                </a:solidFill>
                <a:ea typeface="굴림" panose="020B0600000101010101" pitchFamily="34" charset="-127"/>
              </a:rPr>
              <a:t>32 threads per warp and 8 lanes</a:t>
            </a:r>
          </a:p>
          <a:p>
            <a:pPr lvl="1"/>
            <a:r>
              <a:rPr lang="en-US" altLang="ko-KR" sz="1600" dirty="0">
                <a:ea typeface="굴림" panose="020B0600000101010101" pitchFamily="34" charset="-127"/>
              </a:rPr>
              <a:t>Completes 24 operations/cycle while issuing 1 warp/cycle</a:t>
            </a:r>
          </a:p>
          <a:p>
            <a:pPr lvl="1"/>
            <a:endParaRPr lang="en-US" altLang="ko-KR" sz="1600" dirty="0">
              <a:ea typeface="굴림" panose="020B0600000101010101" pitchFamily="34" charset="-127"/>
            </a:endParaRPr>
          </a:p>
          <a:p>
            <a:endParaRPr lang="en-US" altLang="en-US" dirty="0">
              <a:ea typeface="ＭＳ Ｐゴシック" panose="020B0600070205080204" pitchFamily="34" charset="-128"/>
            </a:endParaRPr>
          </a:p>
        </p:txBody>
      </p:sp>
      <p:sp>
        <p:nvSpPr>
          <p:cNvPr id="67587" name="Slide Number Placeholder 3">
            <a:extLst>
              <a:ext uri="{FF2B5EF4-FFF2-40B4-BE49-F238E27FC236}">
                <a16:creationId xmlns:a16="http://schemas.microsoft.com/office/drawing/2014/main" id="{91D9459B-F5D2-E34A-9ADC-C5A396E51A40}"/>
              </a:ext>
            </a:extLst>
          </p:cNvPr>
          <p:cNvSpPr>
            <a:spLocks noGrp="1"/>
          </p:cNvSpPr>
          <p:nvPr>
            <p:ph type="sldNum" sz="quarter" idx="11"/>
          </p:nvPr>
        </p:nvSpPr>
        <p:spPr>
          <a:xfrm>
            <a:off x="6777038" y="6324600"/>
            <a:ext cx="21336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017A79AA-CD33-9448-B7F6-6F507EA8DB00}" type="slidenum">
              <a:rPr kumimoji="0" lang="en-US" altLang="en-US" sz="1600" b="0" i="0" u="none" strike="noStrike" kern="1200" cap="none" spc="0" normalizeH="0" baseline="0" noProof="0" smtClean="0">
                <a:ln>
                  <a:noFill/>
                </a:ln>
                <a:solidFill>
                  <a:srgbClr val="000000"/>
                </a:solidFill>
                <a:effectLst/>
                <a:uLnTx/>
                <a:uFillTx/>
                <a:latin typeface="Garamond" panose="02020404030301010803" pitchFamily="18" charset="0"/>
                <a:ea typeface="ＭＳ Ｐゴシック" panose="020B0600070205080204" pitchFamily="34" charset="-128"/>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43</a:t>
            </a:fld>
            <a:endParaRPr kumimoji="0" lang="en-US" altLang="en-US" sz="1600" b="0" i="0" u="none" strike="noStrike" kern="1200" cap="none" spc="0" normalizeH="0" baseline="0" noProof="0" dirty="0">
              <a:ln>
                <a:noFill/>
              </a:ln>
              <a:solidFill>
                <a:srgbClr val="000000"/>
              </a:solidFill>
              <a:effectLst/>
              <a:uLnTx/>
              <a:uFillTx/>
              <a:latin typeface="Garamond" panose="02020404030301010803" pitchFamily="18" charset="0"/>
              <a:ea typeface="ＭＳ Ｐゴシック" panose="020B0600070205080204" pitchFamily="34" charset="-128"/>
              <a:cs typeface="Arial" panose="020B0604020202020204" pitchFamily="34" charset="0"/>
            </a:endParaRPr>
          </a:p>
        </p:txBody>
      </p:sp>
      <p:grpSp>
        <p:nvGrpSpPr>
          <p:cNvPr id="2" name="Group 2">
            <a:extLst>
              <a:ext uri="{FF2B5EF4-FFF2-40B4-BE49-F238E27FC236}">
                <a16:creationId xmlns:a16="http://schemas.microsoft.com/office/drawing/2014/main" id="{493F7F6F-1479-2547-92F5-B17D76A3B498}"/>
              </a:ext>
            </a:extLst>
          </p:cNvPr>
          <p:cNvGrpSpPr>
            <a:grpSpLocks/>
          </p:cNvGrpSpPr>
          <p:nvPr/>
        </p:nvGrpSpPr>
        <p:grpSpPr bwMode="auto">
          <a:xfrm>
            <a:off x="685800" y="3589338"/>
            <a:ext cx="3276600" cy="1598612"/>
            <a:chOff x="432" y="2113"/>
            <a:chExt cx="2064" cy="1007"/>
          </a:xfrm>
        </p:grpSpPr>
        <p:grpSp>
          <p:nvGrpSpPr>
            <p:cNvPr id="68096" name="Group 3">
              <a:extLst>
                <a:ext uri="{FF2B5EF4-FFF2-40B4-BE49-F238E27FC236}">
                  <a16:creationId xmlns:a16="http://schemas.microsoft.com/office/drawing/2014/main" id="{BB55F344-F314-DC46-9B86-6E56CCE4A365}"/>
                </a:ext>
              </a:extLst>
            </p:cNvPr>
            <p:cNvGrpSpPr>
              <a:grpSpLocks/>
            </p:cNvGrpSpPr>
            <p:nvPr/>
          </p:nvGrpSpPr>
          <p:grpSpPr bwMode="auto">
            <a:xfrm>
              <a:off x="960" y="2352"/>
              <a:ext cx="1536" cy="768"/>
              <a:chOff x="480" y="2352"/>
              <a:chExt cx="1536" cy="768"/>
            </a:xfrm>
          </p:grpSpPr>
          <p:grpSp>
            <p:nvGrpSpPr>
              <p:cNvPr id="68098" name="Group 7">
                <a:extLst>
                  <a:ext uri="{FF2B5EF4-FFF2-40B4-BE49-F238E27FC236}">
                    <a16:creationId xmlns:a16="http://schemas.microsoft.com/office/drawing/2014/main" id="{9466717E-7610-4C45-8850-2FDB374E910B}"/>
                  </a:ext>
                </a:extLst>
              </p:cNvPr>
              <p:cNvGrpSpPr>
                <a:grpSpLocks/>
              </p:cNvGrpSpPr>
              <p:nvPr/>
            </p:nvGrpSpPr>
            <p:grpSpPr bwMode="auto">
              <a:xfrm>
                <a:off x="1824" y="2352"/>
                <a:ext cx="192" cy="192"/>
                <a:chOff x="1824" y="2352"/>
                <a:chExt cx="192" cy="192"/>
              </a:xfrm>
            </p:grpSpPr>
            <p:sp>
              <p:nvSpPr>
                <p:cNvPr id="68193" name="Rectangle 5">
                  <a:extLst>
                    <a:ext uri="{FF2B5EF4-FFF2-40B4-BE49-F238E27FC236}">
                      <a16:creationId xmlns:a16="http://schemas.microsoft.com/office/drawing/2014/main" id="{E9FE976C-C7E7-D640-A376-B08CEE3EFB83}"/>
                    </a:ext>
                  </a:extLst>
                </p:cNvPr>
                <p:cNvSpPr>
                  <a:spLocks noChangeArrowheads="1"/>
                </p:cNvSpPr>
                <p:nvPr/>
              </p:nvSpPr>
              <p:spPr bwMode="auto">
                <a:xfrm>
                  <a:off x="1824" y="2352"/>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8194" name="Oval 6">
                  <a:extLst>
                    <a:ext uri="{FF2B5EF4-FFF2-40B4-BE49-F238E27FC236}">
                      <a16:creationId xmlns:a16="http://schemas.microsoft.com/office/drawing/2014/main" id="{22F3AEF7-C223-4249-AEAD-055F044EB8BA}"/>
                    </a:ext>
                  </a:extLst>
                </p:cNvPr>
                <p:cNvSpPr>
                  <a:spLocks noChangeArrowheads="1"/>
                </p:cNvSpPr>
                <p:nvPr/>
              </p:nvSpPr>
              <p:spPr bwMode="auto">
                <a:xfrm>
                  <a:off x="1872" y="2400"/>
                  <a:ext cx="96" cy="96"/>
                </a:xfrm>
                <a:prstGeom prst="ellipse">
                  <a:avLst/>
                </a:prstGeom>
                <a:solidFill>
                  <a:srgbClr val="FFFF66"/>
                </a:solidFill>
                <a:ln w="3175">
                  <a:solidFill>
                    <a:schemeClr val="tx1"/>
                  </a:solidFill>
                  <a:round/>
                  <a:headEnd/>
                  <a:tailEnd/>
                </a:ln>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68099" name="Rectangle 7">
                <a:extLst>
                  <a:ext uri="{FF2B5EF4-FFF2-40B4-BE49-F238E27FC236}">
                    <a16:creationId xmlns:a16="http://schemas.microsoft.com/office/drawing/2014/main" id="{1C46E81E-3D51-134E-B835-5A7B843CCFC4}"/>
                  </a:ext>
                </a:extLst>
              </p:cNvPr>
              <p:cNvSpPr>
                <a:spLocks noChangeArrowheads="1"/>
              </p:cNvSpPr>
              <p:nvPr/>
            </p:nvSpPr>
            <p:spPr bwMode="auto">
              <a:xfrm>
                <a:off x="480" y="2352"/>
                <a:ext cx="1536" cy="768"/>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68100" name="Group 8">
                <a:extLst>
                  <a:ext uri="{FF2B5EF4-FFF2-40B4-BE49-F238E27FC236}">
                    <a16:creationId xmlns:a16="http://schemas.microsoft.com/office/drawing/2014/main" id="{6F1BB14D-997C-994E-AB27-448757D540E8}"/>
                  </a:ext>
                </a:extLst>
              </p:cNvPr>
              <p:cNvGrpSpPr>
                <a:grpSpLocks/>
              </p:cNvGrpSpPr>
              <p:nvPr/>
            </p:nvGrpSpPr>
            <p:grpSpPr bwMode="auto">
              <a:xfrm>
                <a:off x="1824" y="2544"/>
                <a:ext cx="192" cy="192"/>
                <a:chOff x="1824" y="2352"/>
                <a:chExt cx="192" cy="192"/>
              </a:xfrm>
            </p:grpSpPr>
            <p:sp>
              <p:nvSpPr>
                <p:cNvPr id="68191" name="Rectangle 9">
                  <a:extLst>
                    <a:ext uri="{FF2B5EF4-FFF2-40B4-BE49-F238E27FC236}">
                      <a16:creationId xmlns:a16="http://schemas.microsoft.com/office/drawing/2014/main" id="{DDA9F547-B874-1F4C-A88B-98032122F0E0}"/>
                    </a:ext>
                  </a:extLst>
                </p:cNvPr>
                <p:cNvSpPr>
                  <a:spLocks noChangeArrowheads="1"/>
                </p:cNvSpPr>
                <p:nvPr/>
              </p:nvSpPr>
              <p:spPr bwMode="auto">
                <a:xfrm>
                  <a:off x="1824" y="2352"/>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8192" name="Oval 10">
                  <a:extLst>
                    <a:ext uri="{FF2B5EF4-FFF2-40B4-BE49-F238E27FC236}">
                      <a16:creationId xmlns:a16="http://schemas.microsoft.com/office/drawing/2014/main" id="{2A6E84EC-0563-4C4B-9288-68C4DF94B1E7}"/>
                    </a:ext>
                  </a:extLst>
                </p:cNvPr>
                <p:cNvSpPr>
                  <a:spLocks noChangeArrowheads="1"/>
                </p:cNvSpPr>
                <p:nvPr/>
              </p:nvSpPr>
              <p:spPr bwMode="auto">
                <a:xfrm>
                  <a:off x="1872" y="2400"/>
                  <a:ext cx="96" cy="96"/>
                </a:xfrm>
                <a:prstGeom prst="ellipse">
                  <a:avLst/>
                </a:prstGeom>
                <a:solidFill>
                  <a:srgbClr val="FFFF66"/>
                </a:solidFill>
                <a:ln w="3175">
                  <a:solidFill>
                    <a:schemeClr val="tx1"/>
                  </a:solidFill>
                  <a:round/>
                  <a:headEnd/>
                  <a:tailEnd/>
                </a:ln>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68101" name="Group 11">
                <a:extLst>
                  <a:ext uri="{FF2B5EF4-FFF2-40B4-BE49-F238E27FC236}">
                    <a16:creationId xmlns:a16="http://schemas.microsoft.com/office/drawing/2014/main" id="{D580DC02-00B7-774F-8CD0-A7E8B9314F37}"/>
                  </a:ext>
                </a:extLst>
              </p:cNvPr>
              <p:cNvGrpSpPr>
                <a:grpSpLocks/>
              </p:cNvGrpSpPr>
              <p:nvPr/>
            </p:nvGrpSpPr>
            <p:grpSpPr bwMode="auto">
              <a:xfrm>
                <a:off x="1824" y="2736"/>
                <a:ext cx="192" cy="192"/>
                <a:chOff x="1824" y="2352"/>
                <a:chExt cx="192" cy="192"/>
              </a:xfrm>
            </p:grpSpPr>
            <p:sp>
              <p:nvSpPr>
                <p:cNvPr id="68189" name="Rectangle 12">
                  <a:extLst>
                    <a:ext uri="{FF2B5EF4-FFF2-40B4-BE49-F238E27FC236}">
                      <a16:creationId xmlns:a16="http://schemas.microsoft.com/office/drawing/2014/main" id="{48D44E52-8599-3B4F-B0EC-A997CF6F433B}"/>
                    </a:ext>
                  </a:extLst>
                </p:cNvPr>
                <p:cNvSpPr>
                  <a:spLocks noChangeArrowheads="1"/>
                </p:cNvSpPr>
                <p:nvPr/>
              </p:nvSpPr>
              <p:spPr bwMode="auto">
                <a:xfrm>
                  <a:off x="1824" y="2352"/>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8190" name="Oval 13">
                  <a:extLst>
                    <a:ext uri="{FF2B5EF4-FFF2-40B4-BE49-F238E27FC236}">
                      <a16:creationId xmlns:a16="http://schemas.microsoft.com/office/drawing/2014/main" id="{5DD1C21B-60ED-B642-87BE-3BF28698CC5B}"/>
                    </a:ext>
                  </a:extLst>
                </p:cNvPr>
                <p:cNvSpPr>
                  <a:spLocks noChangeArrowheads="1"/>
                </p:cNvSpPr>
                <p:nvPr/>
              </p:nvSpPr>
              <p:spPr bwMode="auto">
                <a:xfrm>
                  <a:off x="1872" y="2400"/>
                  <a:ext cx="96" cy="96"/>
                </a:xfrm>
                <a:prstGeom prst="ellipse">
                  <a:avLst/>
                </a:prstGeom>
                <a:solidFill>
                  <a:srgbClr val="FFFF66"/>
                </a:solidFill>
                <a:ln w="3175">
                  <a:solidFill>
                    <a:schemeClr val="tx1"/>
                  </a:solidFill>
                  <a:round/>
                  <a:headEnd/>
                  <a:tailEnd/>
                </a:ln>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68102" name="Group 14">
                <a:extLst>
                  <a:ext uri="{FF2B5EF4-FFF2-40B4-BE49-F238E27FC236}">
                    <a16:creationId xmlns:a16="http://schemas.microsoft.com/office/drawing/2014/main" id="{1241CDCB-F7B6-0F4E-B669-854207D0A076}"/>
                  </a:ext>
                </a:extLst>
              </p:cNvPr>
              <p:cNvGrpSpPr>
                <a:grpSpLocks/>
              </p:cNvGrpSpPr>
              <p:nvPr/>
            </p:nvGrpSpPr>
            <p:grpSpPr bwMode="auto">
              <a:xfrm>
                <a:off x="1824" y="2928"/>
                <a:ext cx="192" cy="192"/>
                <a:chOff x="1824" y="2352"/>
                <a:chExt cx="192" cy="192"/>
              </a:xfrm>
            </p:grpSpPr>
            <p:sp>
              <p:nvSpPr>
                <p:cNvPr id="68187" name="Rectangle 15">
                  <a:extLst>
                    <a:ext uri="{FF2B5EF4-FFF2-40B4-BE49-F238E27FC236}">
                      <a16:creationId xmlns:a16="http://schemas.microsoft.com/office/drawing/2014/main" id="{887D29E3-2BBD-964D-9C7E-4D2E4E0DE393}"/>
                    </a:ext>
                  </a:extLst>
                </p:cNvPr>
                <p:cNvSpPr>
                  <a:spLocks noChangeArrowheads="1"/>
                </p:cNvSpPr>
                <p:nvPr/>
              </p:nvSpPr>
              <p:spPr bwMode="auto">
                <a:xfrm>
                  <a:off x="1824" y="2352"/>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8188" name="Oval 16">
                  <a:extLst>
                    <a:ext uri="{FF2B5EF4-FFF2-40B4-BE49-F238E27FC236}">
                      <a16:creationId xmlns:a16="http://schemas.microsoft.com/office/drawing/2014/main" id="{036A0350-172F-0E42-A6DC-2F3820500D2D}"/>
                    </a:ext>
                  </a:extLst>
                </p:cNvPr>
                <p:cNvSpPr>
                  <a:spLocks noChangeArrowheads="1"/>
                </p:cNvSpPr>
                <p:nvPr/>
              </p:nvSpPr>
              <p:spPr bwMode="auto">
                <a:xfrm>
                  <a:off x="1872" y="2400"/>
                  <a:ext cx="96" cy="96"/>
                </a:xfrm>
                <a:prstGeom prst="ellipse">
                  <a:avLst/>
                </a:prstGeom>
                <a:solidFill>
                  <a:srgbClr val="FFFF66"/>
                </a:solidFill>
                <a:ln w="3175">
                  <a:solidFill>
                    <a:schemeClr val="tx1"/>
                  </a:solidFill>
                  <a:round/>
                  <a:headEnd/>
                  <a:tailEnd/>
                </a:ln>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68103" name="Group 17">
                <a:extLst>
                  <a:ext uri="{FF2B5EF4-FFF2-40B4-BE49-F238E27FC236}">
                    <a16:creationId xmlns:a16="http://schemas.microsoft.com/office/drawing/2014/main" id="{9CB995A4-11EA-9D4D-96D6-65C311FD0B18}"/>
                  </a:ext>
                </a:extLst>
              </p:cNvPr>
              <p:cNvGrpSpPr>
                <a:grpSpLocks/>
              </p:cNvGrpSpPr>
              <p:nvPr/>
            </p:nvGrpSpPr>
            <p:grpSpPr bwMode="auto">
              <a:xfrm>
                <a:off x="1632" y="2352"/>
                <a:ext cx="192" cy="192"/>
                <a:chOff x="1824" y="2352"/>
                <a:chExt cx="192" cy="192"/>
              </a:xfrm>
            </p:grpSpPr>
            <p:sp>
              <p:nvSpPr>
                <p:cNvPr id="68185" name="Rectangle 18">
                  <a:extLst>
                    <a:ext uri="{FF2B5EF4-FFF2-40B4-BE49-F238E27FC236}">
                      <a16:creationId xmlns:a16="http://schemas.microsoft.com/office/drawing/2014/main" id="{AD66F7C5-150C-B444-86A7-C522A1F8DF7B}"/>
                    </a:ext>
                  </a:extLst>
                </p:cNvPr>
                <p:cNvSpPr>
                  <a:spLocks noChangeArrowheads="1"/>
                </p:cNvSpPr>
                <p:nvPr/>
              </p:nvSpPr>
              <p:spPr bwMode="auto">
                <a:xfrm>
                  <a:off x="1824" y="2352"/>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8186" name="Oval 19">
                  <a:extLst>
                    <a:ext uri="{FF2B5EF4-FFF2-40B4-BE49-F238E27FC236}">
                      <a16:creationId xmlns:a16="http://schemas.microsoft.com/office/drawing/2014/main" id="{132F43D5-1412-C343-8B67-68D4AB5E4A4B}"/>
                    </a:ext>
                  </a:extLst>
                </p:cNvPr>
                <p:cNvSpPr>
                  <a:spLocks noChangeArrowheads="1"/>
                </p:cNvSpPr>
                <p:nvPr/>
              </p:nvSpPr>
              <p:spPr bwMode="auto">
                <a:xfrm>
                  <a:off x="1872" y="2400"/>
                  <a:ext cx="96" cy="96"/>
                </a:xfrm>
                <a:prstGeom prst="ellipse">
                  <a:avLst/>
                </a:prstGeom>
                <a:solidFill>
                  <a:srgbClr val="FFFF66"/>
                </a:solidFill>
                <a:ln w="3175">
                  <a:solidFill>
                    <a:schemeClr val="tx1"/>
                  </a:solidFill>
                  <a:round/>
                  <a:headEnd/>
                  <a:tailEnd/>
                </a:ln>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68104" name="Group 20">
                <a:extLst>
                  <a:ext uri="{FF2B5EF4-FFF2-40B4-BE49-F238E27FC236}">
                    <a16:creationId xmlns:a16="http://schemas.microsoft.com/office/drawing/2014/main" id="{1138CD2F-6A0D-D74C-862F-ED754465F011}"/>
                  </a:ext>
                </a:extLst>
              </p:cNvPr>
              <p:cNvGrpSpPr>
                <a:grpSpLocks/>
              </p:cNvGrpSpPr>
              <p:nvPr/>
            </p:nvGrpSpPr>
            <p:grpSpPr bwMode="auto">
              <a:xfrm>
                <a:off x="1632" y="2544"/>
                <a:ext cx="192" cy="192"/>
                <a:chOff x="1824" y="2352"/>
                <a:chExt cx="192" cy="192"/>
              </a:xfrm>
            </p:grpSpPr>
            <p:sp>
              <p:nvSpPr>
                <p:cNvPr id="68183" name="Rectangle 21">
                  <a:extLst>
                    <a:ext uri="{FF2B5EF4-FFF2-40B4-BE49-F238E27FC236}">
                      <a16:creationId xmlns:a16="http://schemas.microsoft.com/office/drawing/2014/main" id="{FC496EBA-2E6D-1648-9013-AEADF11E1263}"/>
                    </a:ext>
                  </a:extLst>
                </p:cNvPr>
                <p:cNvSpPr>
                  <a:spLocks noChangeArrowheads="1"/>
                </p:cNvSpPr>
                <p:nvPr/>
              </p:nvSpPr>
              <p:spPr bwMode="auto">
                <a:xfrm>
                  <a:off x="1824" y="2352"/>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8184" name="Oval 22">
                  <a:extLst>
                    <a:ext uri="{FF2B5EF4-FFF2-40B4-BE49-F238E27FC236}">
                      <a16:creationId xmlns:a16="http://schemas.microsoft.com/office/drawing/2014/main" id="{E2F37687-51BC-FB40-BBC1-5EA31AD6552B}"/>
                    </a:ext>
                  </a:extLst>
                </p:cNvPr>
                <p:cNvSpPr>
                  <a:spLocks noChangeArrowheads="1"/>
                </p:cNvSpPr>
                <p:nvPr/>
              </p:nvSpPr>
              <p:spPr bwMode="auto">
                <a:xfrm>
                  <a:off x="1872" y="2400"/>
                  <a:ext cx="96" cy="96"/>
                </a:xfrm>
                <a:prstGeom prst="ellipse">
                  <a:avLst/>
                </a:prstGeom>
                <a:solidFill>
                  <a:srgbClr val="FFFF66"/>
                </a:solidFill>
                <a:ln w="3175">
                  <a:solidFill>
                    <a:schemeClr val="tx1"/>
                  </a:solidFill>
                  <a:round/>
                  <a:headEnd/>
                  <a:tailEnd/>
                </a:ln>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68105" name="Group 23">
                <a:extLst>
                  <a:ext uri="{FF2B5EF4-FFF2-40B4-BE49-F238E27FC236}">
                    <a16:creationId xmlns:a16="http://schemas.microsoft.com/office/drawing/2014/main" id="{1CD49328-CADD-F54A-BC17-74C86DA9242F}"/>
                  </a:ext>
                </a:extLst>
              </p:cNvPr>
              <p:cNvGrpSpPr>
                <a:grpSpLocks/>
              </p:cNvGrpSpPr>
              <p:nvPr/>
            </p:nvGrpSpPr>
            <p:grpSpPr bwMode="auto">
              <a:xfrm>
                <a:off x="1632" y="2736"/>
                <a:ext cx="192" cy="192"/>
                <a:chOff x="1824" y="2352"/>
                <a:chExt cx="192" cy="192"/>
              </a:xfrm>
            </p:grpSpPr>
            <p:sp>
              <p:nvSpPr>
                <p:cNvPr id="68181" name="Rectangle 24">
                  <a:extLst>
                    <a:ext uri="{FF2B5EF4-FFF2-40B4-BE49-F238E27FC236}">
                      <a16:creationId xmlns:a16="http://schemas.microsoft.com/office/drawing/2014/main" id="{86344DB7-2166-1D4E-867A-E4392D807E09}"/>
                    </a:ext>
                  </a:extLst>
                </p:cNvPr>
                <p:cNvSpPr>
                  <a:spLocks noChangeArrowheads="1"/>
                </p:cNvSpPr>
                <p:nvPr/>
              </p:nvSpPr>
              <p:spPr bwMode="auto">
                <a:xfrm>
                  <a:off x="1824" y="2352"/>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8182" name="Oval 25">
                  <a:extLst>
                    <a:ext uri="{FF2B5EF4-FFF2-40B4-BE49-F238E27FC236}">
                      <a16:creationId xmlns:a16="http://schemas.microsoft.com/office/drawing/2014/main" id="{89EEA300-5BC6-E549-BC9F-16BFED75C145}"/>
                    </a:ext>
                  </a:extLst>
                </p:cNvPr>
                <p:cNvSpPr>
                  <a:spLocks noChangeArrowheads="1"/>
                </p:cNvSpPr>
                <p:nvPr/>
              </p:nvSpPr>
              <p:spPr bwMode="auto">
                <a:xfrm>
                  <a:off x="1872" y="2400"/>
                  <a:ext cx="96" cy="96"/>
                </a:xfrm>
                <a:prstGeom prst="ellipse">
                  <a:avLst/>
                </a:prstGeom>
                <a:solidFill>
                  <a:srgbClr val="FFFF66"/>
                </a:solidFill>
                <a:ln w="3175">
                  <a:solidFill>
                    <a:schemeClr val="tx1"/>
                  </a:solidFill>
                  <a:round/>
                  <a:headEnd/>
                  <a:tailEnd/>
                </a:ln>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68106" name="Group 26">
                <a:extLst>
                  <a:ext uri="{FF2B5EF4-FFF2-40B4-BE49-F238E27FC236}">
                    <a16:creationId xmlns:a16="http://schemas.microsoft.com/office/drawing/2014/main" id="{258DAA9A-3284-3943-884E-A46A32CA48EC}"/>
                  </a:ext>
                </a:extLst>
              </p:cNvPr>
              <p:cNvGrpSpPr>
                <a:grpSpLocks/>
              </p:cNvGrpSpPr>
              <p:nvPr/>
            </p:nvGrpSpPr>
            <p:grpSpPr bwMode="auto">
              <a:xfrm>
                <a:off x="1632" y="2928"/>
                <a:ext cx="192" cy="192"/>
                <a:chOff x="1824" y="2352"/>
                <a:chExt cx="192" cy="192"/>
              </a:xfrm>
            </p:grpSpPr>
            <p:sp>
              <p:nvSpPr>
                <p:cNvPr id="68179" name="Rectangle 27">
                  <a:extLst>
                    <a:ext uri="{FF2B5EF4-FFF2-40B4-BE49-F238E27FC236}">
                      <a16:creationId xmlns:a16="http://schemas.microsoft.com/office/drawing/2014/main" id="{C017D738-E6F9-F94B-A584-3C591A1E3E5B}"/>
                    </a:ext>
                  </a:extLst>
                </p:cNvPr>
                <p:cNvSpPr>
                  <a:spLocks noChangeArrowheads="1"/>
                </p:cNvSpPr>
                <p:nvPr/>
              </p:nvSpPr>
              <p:spPr bwMode="auto">
                <a:xfrm>
                  <a:off x="1824" y="2352"/>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8180" name="Oval 28">
                  <a:extLst>
                    <a:ext uri="{FF2B5EF4-FFF2-40B4-BE49-F238E27FC236}">
                      <a16:creationId xmlns:a16="http://schemas.microsoft.com/office/drawing/2014/main" id="{39C5C9C6-7CF9-FC4C-95C0-E62C63B2CFEC}"/>
                    </a:ext>
                  </a:extLst>
                </p:cNvPr>
                <p:cNvSpPr>
                  <a:spLocks noChangeArrowheads="1"/>
                </p:cNvSpPr>
                <p:nvPr/>
              </p:nvSpPr>
              <p:spPr bwMode="auto">
                <a:xfrm>
                  <a:off x="1872" y="2400"/>
                  <a:ext cx="96" cy="96"/>
                </a:xfrm>
                <a:prstGeom prst="ellipse">
                  <a:avLst/>
                </a:prstGeom>
                <a:solidFill>
                  <a:srgbClr val="FFFF66"/>
                </a:solidFill>
                <a:ln w="3175">
                  <a:solidFill>
                    <a:schemeClr val="tx1"/>
                  </a:solidFill>
                  <a:round/>
                  <a:headEnd/>
                  <a:tailEnd/>
                </a:ln>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68107" name="Group 29">
                <a:extLst>
                  <a:ext uri="{FF2B5EF4-FFF2-40B4-BE49-F238E27FC236}">
                    <a16:creationId xmlns:a16="http://schemas.microsoft.com/office/drawing/2014/main" id="{3BE2FD2F-8C52-6E42-A883-BF2FBC257A04}"/>
                  </a:ext>
                </a:extLst>
              </p:cNvPr>
              <p:cNvGrpSpPr>
                <a:grpSpLocks/>
              </p:cNvGrpSpPr>
              <p:nvPr/>
            </p:nvGrpSpPr>
            <p:grpSpPr bwMode="auto">
              <a:xfrm>
                <a:off x="1440" y="2352"/>
                <a:ext cx="192" cy="192"/>
                <a:chOff x="1824" y="2352"/>
                <a:chExt cx="192" cy="192"/>
              </a:xfrm>
            </p:grpSpPr>
            <p:sp>
              <p:nvSpPr>
                <p:cNvPr id="68177" name="Rectangle 30">
                  <a:extLst>
                    <a:ext uri="{FF2B5EF4-FFF2-40B4-BE49-F238E27FC236}">
                      <a16:creationId xmlns:a16="http://schemas.microsoft.com/office/drawing/2014/main" id="{EFD25617-CCB0-D346-B8F0-B20C60B31263}"/>
                    </a:ext>
                  </a:extLst>
                </p:cNvPr>
                <p:cNvSpPr>
                  <a:spLocks noChangeArrowheads="1"/>
                </p:cNvSpPr>
                <p:nvPr/>
              </p:nvSpPr>
              <p:spPr bwMode="auto">
                <a:xfrm>
                  <a:off x="1824" y="2352"/>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8178" name="Oval 31">
                  <a:extLst>
                    <a:ext uri="{FF2B5EF4-FFF2-40B4-BE49-F238E27FC236}">
                      <a16:creationId xmlns:a16="http://schemas.microsoft.com/office/drawing/2014/main" id="{62B8DCC5-374A-BB4A-936E-A144048746F0}"/>
                    </a:ext>
                  </a:extLst>
                </p:cNvPr>
                <p:cNvSpPr>
                  <a:spLocks noChangeArrowheads="1"/>
                </p:cNvSpPr>
                <p:nvPr/>
              </p:nvSpPr>
              <p:spPr bwMode="auto">
                <a:xfrm>
                  <a:off x="1872" y="2400"/>
                  <a:ext cx="96" cy="96"/>
                </a:xfrm>
                <a:prstGeom prst="ellipse">
                  <a:avLst/>
                </a:prstGeom>
                <a:solidFill>
                  <a:srgbClr val="FFFF66"/>
                </a:solidFill>
                <a:ln w="3175">
                  <a:solidFill>
                    <a:schemeClr val="tx1"/>
                  </a:solidFill>
                  <a:round/>
                  <a:headEnd/>
                  <a:tailEnd/>
                </a:ln>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68108" name="Group 32">
                <a:extLst>
                  <a:ext uri="{FF2B5EF4-FFF2-40B4-BE49-F238E27FC236}">
                    <a16:creationId xmlns:a16="http://schemas.microsoft.com/office/drawing/2014/main" id="{FE9107CF-DE28-8841-83C3-30BAD78F95F0}"/>
                  </a:ext>
                </a:extLst>
              </p:cNvPr>
              <p:cNvGrpSpPr>
                <a:grpSpLocks/>
              </p:cNvGrpSpPr>
              <p:nvPr/>
            </p:nvGrpSpPr>
            <p:grpSpPr bwMode="auto">
              <a:xfrm>
                <a:off x="1440" y="2544"/>
                <a:ext cx="192" cy="192"/>
                <a:chOff x="1824" y="2352"/>
                <a:chExt cx="192" cy="192"/>
              </a:xfrm>
            </p:grpSpPr>
            <p:sp>
              <p:nvSpPr>
                <p:cNvPr id="68175" name="Rectangle 33">
                  <a:extLst>
                    <a:ext uri="{FF2B5EF4-FFF2-40B4-BE49-F238E27FC236}">
                      <a16:creationId xmlns:a16="http://schemas.microsoft.com/office/drawing/2014/main" id="{991C1A31-08E7-2A4A-A22A-C066838CEC8F}"/>
                    </a:ext>
                  </a:extLst>
                </p:cNvPr>
                <p:cNvSpPr>
                  <a:spLocks noChangeArrowheads="1"/>
                </p:cNvSpPr>
                <p:nvPr/>
              </p:nvSpPr>
              <p:spPr bwMode="auto">
                <a:xfrm>
                  <a:off x="1824" y="2352"/>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8176" name="Oval 34">
                  <a:extLst>
                    <a:ext uri="{FF2B5EF4-FFF2-40B4-BE49-F238E27FC236}">
                      <a16:creationId xmlns:a16="http://schemas.microsoft.com/office/drawing/2014/main" id="{9C5B1D20-D40D-174B-BBC0-FA36869947AA}"/>
                    </a:ext>
                  </a:extLst>
                </p:cNvPr>
                <p:cNvSpPr>
                  <a:spLocks noChangeArrowheads="1"/>
                </p:cNvSpPr>
                <p:nvPr/>
              </p:nvSpPr>
              <p:spPr bwMode="auto">
                <a:xfrm>
                  <a:off x="1872" y="2400"/>
                  <a:ext cx="96" cy="96"/>
                </a:xfrm>
                <a:prstGeom prst="ellipse">
                  <a:avLst/>
                </a:prstGeom>
                <a:solidFill>
                  <a:srgbClr val="FFFF66"/>
                </a:solidFill>
                <a:ln w="3175">
                  <a:solidFill>
                    <a:schemeClr val="tx1"/>
                  </a:solidFill>
                  <a:round/>
                  <a:headEnd/>
                  <a:tailEnd/>
                </a:ln>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68109" name="Group 35">
                <a:extLst>
                  <a:ext uri="{FF2B5EF4-FFF2-40B4-BE49-F238E27FC236}">
                    <a16:creationId xmlns:a16="http://schemas.microsoft.com/office/drawing/2014/main" id="{2815C6C5-FB4B-8F45-9FB6-4315C5C5AB53}"/>
                  </a:ext>
                </a:extLst>
              </p:cNvPr>
              <p:cNvGrpSpPr>
                <a:grpSpLocks/>
              </p:cNvGrpSpPr>
              <p:nvPr/>
            </p:nvGrpSpPr>
            <p:grpSpPr bwMode="auto">
              <a:xfrm>
                <a:off x="1440" y="2736"/>
                <a:ext cx="192" cy="192"/>
                <a:chOff x="1824" y="2352"/>
                <a:chExt cx="192" cy="192"/>
              </a:xfrm>
            </p:grpSpPr>
            <p:sp>
              <p:nvSpPr>
                <p:cNvPr id="68173" name="Rectangle 36">
                  <a:extLst>
                    <a:ext uri="{FF2B5EF4-FFF2-40B4-BE49-F238E27FC236}">
                      <a16:creationId xmlns:a16="http://schemas.microsoft.com/office/drawing/2014/main" id="{AAC4B5DD-AF04-524E-9BFC-5EDD8C3BDD51}"/>
                    </a:ext>
                  </a:extLst>
                </p:cNvPr>
                <p:cNvSpPr>
                  <a:spLocks noChangeArrowheads="1"/>
                </p:cNvSpPr>
                <p:nvPr/>
              </p:nvSpPr>
              <p:spPr bwMode="auto">
                <a:xfrm>
                  <a:off x="1824" y="2352"/>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8174" name="Oval 37">
                  <a:extLst>
                    <a:ext uri="{FF2B5EF4-FFF2-40B4-BE49-F238E27FC236}">
                      <a16:creationId xmlns:a16="http://schemas.microsoft.com/office/drawing/2014/main" id="{FB0DE040-13F5-F044-AF9A-B2C6F24F48DF}"/>
                    </a:ext>
                  </a:extLst>
                </p:cNvPr>
                <p:cNvSpPr>
                  <a:spLocks noChangeArrowheads="1"/>
                </p:cNvSpPr>
                <p:nvPr/>
              </p:nvSpPr>
              <p:spPr bwMode="auto">
                <a:xfrm>
                  <a:off x="1872" y="2400"/>
                  <a:ext cx="96" cy="96"/>
                </a:xfrm>
                <a:prstGeom prst="ellipse">
                  <a:avLst/>
                </a:prstGeom>
                <a:solidFill>
                  <a:srgbClr val="FFFF66"/>
                </a:solidFill>
                <a:ln w="3175">
                  <a:solidFill>
                    <a:schemeClr val="tx1"/>
                  </a:solidFill>
                  <a:round/>
                  <a:headEnd/>
                  <a:tailEnd/>
                </a:ln>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68110" name="Group 38">
                <a:extLst>
                  <a:ext uri="{FF2B5EF4-FFF2-40B4-BE49-F238E27FC236}">
                    <a16:creationId xmlns:a16="http://schemas.microsoft.com/office/drawing/2014/main" id="{1A93B723-73E6-0542-9A69-402DE18E7064}"/>
                  </a:ext>
                </a:extLst>
              </p:cNvPr>
              <p:cNvGrpSpPr>
                <a:grpSpLocks/>
              </p:cNvGrpSpPr>
              <p:nvPr/>
            </p:nvGrpSpPr>
            <p:grpSpPr bwMode="auto">
              <a:xfrm>
                <a:off x="1440" y="2928"/>
                <a:ext cx="192" cy="192"/>
                <a:chOff x="1824" y="2352"/>
                <a:chExt cx="192" cy="192"/>
              </a:xfrm>
            </p:grpSpPr>
            <p:sp>
              <p:nvSpPr>
                <p:cNvPr id="68171" name="Rectangle 39">
                  <a:extLst>
                    <a:ext uri="{FF2B5EF4-FFF2-40B4-BE49-F238E27FC236}">
                      <a16:creationId xmlns:a16="http://schemas.microsoft.com/office/drawing/2014/main" id="{C0084295-1DB9-7943-BD38-5FB99E3D0658}"/>
                    </a:ext>
                  </a:extLst>
                </p:cNvPr>
                <p:cNvSpPr>
                  <a:spLocks noChangeArrowheads="1"/>
                </p:cNvSpPr>
                <p:nvPr/>
              </p:nvSpPr>
              <p:spPr bwMode="auto">
                <a:xfrm>
                  <a:off x="1824" y="2352"/>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8172" name="Oval 40">
                  <a:extLst>
                    <a:ext uri="{FF2B5EF4-FFF2-40B4-BE49-F238E27FC236}">
                      <a16:creationId xmlns:a16="http://schemas.microsoft.com/office/drawing/2014/main" id="{DD6EE2C6-6A0E-9841-987B-0B59C3C598C0}"/>
                    </a:ext>
                  </a:extLst>
                </p:cNvPr>
                <p:cNvSpPr>
                  <a:spLocks noChangeArrowheads="1"/>
                </p:cNvSpPr>
                <p:nvPr/>
              </p:nvSpPr>
              <p:spPr bwMode="auto">
                <a:xfrm>
                  <a:off x="1872" y="2400"/>
                  <a:ext cx="96" cy="96"/>
                </a:xfrm>
                <a:prstGeom prst="ellipse">
                  <a:avLst/>
                </a:prstGeom>
                <a:solidFill>
                  <a:srgbClr val="FFFF66"/>
                </a:solidFill>
                <a:ln w="3175">
                  <a:solidFill>
                    <a:schemeClr val="tx1"/>
                  </a:solidFill>
                  <a:round/>
                  <a:headEnd/>
                  <a:tailEnd/>
                </a:ln>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68111" name="Group 41">
                <a:extLst>
                  <a:ext uri="{FF2B5EF4-FFF2-40B4-BE49-F238E27FC236}">
                    <a16:creationId xmlns:a16="http://schemas.microsoft.com/office/drawing/2014/main" id="{C07AE095-14C7-F24B-BDBB-1BBEB86FCB69}"/>
                  </a:ext>
                </a:extLst>
              </p:cNvPr>
              <p:cNvGrpSpPr>
                <a:grpSpLocks/>
              </p:cNvGrpSpPr>
              <p:nvPr/>
            </p:nvGrpSpPr>
            <p:grpSpPr bwMode="auto">
              <a:xfrm>
                <a:off x="1248" y="2352"/>
                <a:ext cx="192" cy="192"/>
                <a:chOff x="1824" y="2352"/>
                <a:chExt cx="192" cy="192"/>
              </a:xfrm>
            </p:grpSpPr>
            <p:sp>
              <p:nvSpPr>
                <p:cNvPr id="68169" name="Rectangle 42">
                  <a:extLst>
                    <a:ext uri="{FF2B5EF4-FFF2-40B4-BE49-F238E27FC236}">
                      <a16:creationId xmlns:a16="http://schemas.microsoft.com/office/drawing/2014/main" id="{E51AE489-636B-4446-BDC2-E938555CFFD2}"/>
                    </a:ext>
                  </a:extLst>
                </p:cNvPr>
                <p:cNvSpPr>
                  <a:spLocks noChangeArrowheads="1"/>
                </p:cNvSpPr>
                <p:nvPr/>
              </p:nvSpPr>
              <p:spPr bwMode="auto">
                <a:xfrm>
                  <a:off x="1824" y="2352"/>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8170" name="Oval 43">
                  <a:extLst>
                    <a:ext uri="{FF2B5EF4-FFF2-40B4-BE49-F238E27FC236}">
                      <a16:creationId xmlns:a16="http://schemas.microsoft.com/office/drawing/2014/main" id="{2DEFA17B-EF52-104D-AC26-F716C3EB2798}"/>
                    </a:ext>
                  </a:extLst>
                </p:cNvPr>
                <p:cNvSpPr>
                  <a:spLocks noChangeArrowheads="1"/>
                </p:cNvSpPr>
                <p:nvPr/>
              </p:nvSpPr>
              <p:spPr bwMode="auto">
                <a:xfrm>
                  <a:off x="1872" y="2400"/>
                  <a:ext cx="96" cy="96"/>
                </a:xfrm>
                <a:prstGeom prst="ellipse">
                  <a:avLst/>
                </a:prstGeom>
                <a:solidFill>
                  <a:srgbClr val="FFFF66"/>
                </a:solidFill>
                <a:ln w="3175">
                  <a:solidFill>
                    <a:schemeClr val="tx1"/>
                  </a:solidFill>
                  <a:round/>
                  <a:headEnd/>
                  <a:tailEnd/>
                </a:ln>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68112" name="Group 44">
                <a:extLst>
                  <a:ext uri="{FF2B5EF4-FFF2-40B4-BE49-F238E27FC236}">
                    <a16:creationId xmlns:a16="http://schemas.microsoft.com/office/drawing/2014/main" id="{85B634DD-9265-B345-B9BB-0D021AED3913}"/>
                  </a:ext>
                </a:extLst>
              </p:cNvPr>
              <p:cNvGrpSpPr>
                <a:grpSpLocks/>
              </p:cNvGrpSpPr>
              <p:nvPr/>
            </p:nvGrpSpPr>
            <p:grpSpPr bwMode="auto">
              <a:xfrm>
                <a:off x="1248" y="2544"/>
                <a:ext cx="192" cy="192"/>
                <a:chOff x="1824" y="2352"/>
                <a:chExt cx="192" cy="192"/>
              </a:xfrm>
            </p:grpSpPr>
            <p:sp>
              <p:nvSpPr>
                <p:cNvPr id="68167" name="Rectangle 45">
                  <a:extLst>
                    <a:ext uri="{FF2B5EF4-FFF2-40B4-BE49-F238E27FC236}">
                      <a16:creationId xmlns:a16="http://schemas.microsoft.com/office/drawing/2014/main" id="{078D0E69-B141-A240-A7A8-083730A1B86A}"/>
                    </a:ext>
                  </a:extLst>
                </p:cNvPr>
                <p:cNvSpPr>
                  <a:spLocks noChangeArrowheads="1"/>
                </p:cNvSpPr>
                <p:nvPr/>
              </p:nvSpPr>
              <p:spPr bwMode="auto">
                <a:xfrm>
                  <a:off x="1824" y="2352"/>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8168" name="Oval 46">
                  <a:extLst>
                    <a:ext uri="{FF2B5EF4-FFF2-40B4-BE49-F238E27FC236}">
                      <a16:creationId xmlns:a16="http://schemas.microsoft.com/office/drawing/2014/main" id="{A7A380F0-2A01-E24B-A5A8-935488EF9124}"/>
                    </a:ext>
                  </a:extLst>
                </p:cNvPr>
                <p:cNvSpPr>
                  <a:spLocks noChangeArrowheads="1"/>
                </p:cNvSpPr>
                <p:nvPr/>
              </p:nvSpPr>
              <p:spPr bwMode="auto">
                <a:xfrm>
                  <a:off x="1872" y="2400"/>
                  <a:ext cx="96" cy="96"/>
                </a:xfrm>
                <a:prstGeom prst="ellipse">
                  <a:avLst/>
                </a:prstGeom>
                <a:solidFill>
                  <a:srgbClr val="FFFF66"/>
                </a:solidFill>
                <a:ln w="3175">
                  <a:solidFill>
                    <a:schemeClr val="tx1"/>
                  </a:solidFill>
                  <a:round/>
                  <a:headEnd/>
                  <a:tailEnd/>
                </a:ln>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68113" name="Group 47">
                <a:extLst>
                  <a:ext uri="{FF2B5EF4-FFF2-40B4-BE49-F238E27FC236}">
                    <a16:creationId xmlns:a16="http://schemas.microsoft.com/office/drawing/2014/main" id="{CD409585-1C95-CE49-8270-5F525A3D9F9E}"/>
                  </a:ext>
                </a:extLst>
              </p:cNvPr>
              <p:cNvGrpSpPr>
                <a:grpSpLocks/>
              </p:cNvGrpSpPr>
              <p:nvPr/>
            </p:nvGrpSpPr>
            <p:grpSpPr bwMode="auto">
              <a:xfrm>
                <a:off x="1248" y="2736"/>
                <a:ext cx="192" cy="192"/>
                <a:chOff x="1824" y="2352"/>
                <a:chExt cx="192" cy="192"/>
              </a:xfrm>
            </p:grpSpPr>
            <p:sp>
              <p:nvSpPr>
                <p:cNvPr id="68165" name="Rectangle 48">
                  <a:extLst>
                    <a:ext uri="{FF2B5EF4-FFF2-40B4-BE49-F238E27FC236}">
                      <a16:creationId xmlns:a16="http://schemas.microsoft.com/office/drawing/2014/main" id="{8C1E6AD3-3213-8B4A-B444-60B0F06802CA}"/>
                    </a:ext>
                  </a:extLst>
                </p:cNvPr>
                <p:cNvSpPr>
                  <a:spLocks noChangeArrowheads="1"/>
                </p:cNvSpPr>
                <p:nvPr/>
              </p:nvSpPr>
              <p:spPr bwMode="auto">
                <a:xfrm>
                  <a:off x="1824" y="2352"/>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8166" name="Oval 49">
                  <a:extLst>
                    <a:ext uri="{FF2B5EF4-FFF2-40B4-BE49-F238E27FC236}">
                      <a16:creationId xmlns:a16="http://schemas.microsoft.com/office/drawing/2014/main" id="{3EB52B45-C5F3-E745-8F95-E9F41E0302EA}"/>
                    </a:ext>
                  </a:extLst>
                </p:cNvPr>
                <p:cNvSpPr>
                  <a:spLocks noChangeArrowheads="1"/>
                </p:cNvSpPr>
                <p:nvPr/>
              </p:nvSpPr>
              <p:spPr bwMode="auto">
                <a:xfrm>
                  <a:off x="1872" y="2400"/>
                  <a:ext cx="96" cy="96"/>
                </a:xfrm>
                <a:prstGeom prst="ellipse">
                  <a:avLst/>
                </a:prstGeom>
                <a:solidFill>
                  <a:srgbClr val="FFFF66"/>
                </a:solidFill>
                <a:ln w="3175">
                  <a:solidFill>
                    <a:schemeClr val="tx1"/>
                  </a:solidFill>
                  <a:round/>
                  <a:headEnd/>
                  <a:tailEnd/>
                </a:ln>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68114" name="Group 50">
                <a:extLst>
                  <a:ext uri="{FF2B5EF4-FFF2-40B4-BE49-F238E27FC236}">
                    <a16:creationId xmlns:a16="http://schemas.microsoft.com/office/drawing/2014/main" id="{410E9A94-35A1-3345-A9EE-2AD15CDC5CCE}"/>
                  </a:ext>
                </a:extLst>
              </p:cNvPr>
              <p:cNvGrpSpPr>
                <a:grpSpLocks/>
              </p:cNvGrpSpPr>
              <p:nvPr/>
            </p:nvGrpSpPr>
            <p:grpSpPr bwMode="auto">
              <a:xfrm>
                <a:off x="1248" y="2928"/>
                <a:ext cx="192" cy="192"/>
                <a:chOff x="1824" y="2352"/>
                <a:chExt cx="192" cy="192"/>
              </a:xfrm>
            </p:grpSpPr>
            <p:sp>
              <p:nvSpPr>
                <p:cNvPr id="68163" name="Rectangle 51">
                  <a:extLst>
                    <a:ext uri="{FF2B5EF4-FFF2-40B4-BE49-F238E27FC236}">
                      <a16:creationId xmlns:a16="http://schemas.microsoft.com/office/drawing/2014/main" id="{0174A4A0-3A39-CD4C-8292-EA596E1175B2}"/>
                    </a:ext>
                  </a:extLst>
                </p:cNvPr>
                <p:cNvSpPr>
                  <a:spLocks noChangeArrowheads="1"/>
                </p:cNvSpPr>
                <p:nvPr/>
              </p:nvSpPr>
              <p:spPr bwMode="auto">
                <a:xfrm>
                  <a:off x="1824" y="2352"/>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8164" name="Oval 52">
                  <a:extLst>
                    <a:ext uri="{FF2B5EF4-FFF2-40B4-BE49-F238E27FC236}">
                      <a16:creationId xmlns:a16="http://schemas.microsoft.com/office/drawing/2014/main" id="{C954A47C-35C0-FE4A-8493-78737FF6A34A}"/>
                    </a:ext>
                  </a:extLst>
                </p:cNvPr>
                <p:cNvSpPr>
                  <a:spLocks noChangeArrowheads="1"/>
                </p:cNvSpPr>
                <p:nvPr/>
              </p:nvSpPr>
              <p:spPr bwMode="auto">
                <a:xfrm>
                  <a:off x="1872" y="2400"/>
                  <a:ext cx="96" cy="96"/>
                </a:xfrm>
                <a:prstGeom prst="ellipse">
                  <a:avLst/>
                </a:prstGeom>
                <a:solidFill>
                  <a:srgbClr val="FFFF66"/>
                </a:solidFill>
                <a:ln w="3175">
                  <a:solidFill>
                    <a:schemeClr val="tx1"/>
                  </a:solidFill>
                  <a:round/>
                  <a:headEnd/>
                  <a:tailEnd/>
                </a:ln>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68115" name="Group 53">
                <a:extLst>
                  <a:ext uri="{FF2B5EF4-FFF2-40B4-BE49-F238E27FC236}">
                    <a16:creationId xmlns:a16="http://schemas.microsoft.com/office/drawing/2014/main" id="{B4CD2270-6990-F347-BA15-14FCFB02B8EE}"/>
                  </a:ext>
                </a:extLst>
              </p:cNvPr>
              <p:cNvGrpSpPr>
                <a:grpSpLocks/>
              </p:cNvGrpSpPr>
              <p:nvPr/>
            </p:nvGrpSpPr>
            <p:grpSpPr bwMode="auto">
              <a:xfrm>
                <a:off x="1056" y="2352"/>
                <a:ext cx="192" cy="192"/>
                <a:chOff x="1824" y="2352"/>
                <a:chExt cx="192" cy="192"/>
              </a:xfrm>
            </p:grpSpPr>
            <p:sp>
              <p:nvSpPr>
                <p:cNvPr id="68161" name="Rectangle 54">
                  <a:extLst>
                    <a:ext uri="{FF2B5EF4-FFF2-40B4-BE49-F238E27FC236}">
                      <a16:creationId xmlns:a16="http://schemas.microsoft.com/office/drawing/2014/main" id="{DB72E36B-55E7-184C-83F4-ECEB625CB757}"/>
                    </a:ext>
                  </a:extLst>
                </p:cNvPr>
                <p:cNvSpPr>
                  <a:spLocks noChangeArrowheads="1"/>
                </p:cNvSpPr>
                <p:nvPr/>
              </p:nvSpPr>
              <p:spPr bwMode="auto">
                <a:xfrm>
                  <a:off x="1824" y="2352"/>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8162" name="Oval 55">
                  <a:extLst>
                    <a:ext uri="{FF2B5EF4-FFF2-40B4-BE49-F238E27FC236}">
                      <a16:creationId xmlns:a16="http://schemas.microsoft.com/office/drawing/2014/main" id="{2AF684FF-A576-3C4E-9FDA-AFB287A6C1A7}"/>
                    </a:ext>
                  </a:extLst>
                </p:cNvPr>
                <p:cNvSpPr>
                  <a:spLocks noChangeArrowheads="1"/>
                </p:cNvSpPr>
                <p:nvPr/>
              </p:nvSpPr>
              <p:spPr bwMode="auto">
                <a:xfrm>
                  <a:off x="1872" y="2400"/>
                  <a:ext cx="96" cy="96"/>
                </a:xfrm>
                <a:prstGeom prst="ellipse">
                  <a:avLst/>
                </a:prstGeom>
                <a:solidFill>
                  <a:srgbClr val="FFFF66"/>
                </a:solidFill>
                <a:ln w="3175">
                  <a:solidFill>
                    <a:schemeClr val="tx1"/>
                  </a:solidFill>
                  <a:round/>
                  <a:headEnd/>
                  <a:tailEnd/>
                </a:ln>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68116" name="Group 56">
                <a:extLst>
                  <a:ext uri="{FF2B5EF4-FFF2-40B4-BE49-F238E27FC236}">
                    <a16:creationId xmlns:a16="http://schemas.microsoft.com/office/drawing/2014/main" id="{980F66C8-B91F-A44F-98B8-76A260D70593}"/>
                  </a:ext>
                </a:extLst>
              </p:cNvPr>
              <p:cNvGrpSpPr>
                <a:grpSpLocks/>
              </p:cNvGrpSpPr>
              <p:nvPr/>
            </p:nvGrpSpPr>
            <p:grpSpPr bwMode="auto">
              <a:xfrm>
                <a:off x="1056" y="2544"/>
                <a:ext cx="192" cy="192"/>
                <a:chOff x="1824" y="2352"/>
                <a:chExt cx="192" cy="192"/>
              </a:xfrm>
            </p:grpSpPr>
            <p:sp>
              <p:nvSpPr>
                <p:cNvPr id="68159" name="Rectangle 57">
                  <a:extLst>
                    <a:ext uri="{FF2B5EF4-FFF2-40B4-BE49-F238E27FC236}">
                      <a16:creationId xmlns:a16="http://schemas.microsoft.com/office/drawing/2014/main" id="{AADF6D75-A14A-3641-9C81-905D194F2E19}"/>
                    </a:ext>
                  </a:extLst>
                </p:cNvPr>
                <p:cNvSpPr>
                  <a:spLocks noChangeArrowheads="1"/>
                </p:cNvSpPr>
                <p:nvPr/>
              </p:nvSpPr>
              <p:spPr bwMode="auto">
                <a:xfrm>
                  <a:off x="1824" y="2352"/>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8160" name="Oval 58">
                  <a:extLst>
                    <a:ext uri="{FF2B5EF4-FFF2-40B4-BE49-F238E27FC236}">
                      <a16:creationId xmlns:a16="http://schemas.microsoft.com/office/drawing/2014/main" id="{AB9EEC04-0EFD-DA4B-BF80-74BC6531951D}"/>
                    </a:ext>
                  </a:extLst>
                </p:cNvPr>
                <p:cNvSpPr>
                  <a:spLocks noChangeArrowheads="1"/>
                </p:cNvSpPr>
                <p:nvPr/>
              </p:nvSpPr>
              <p:spPr bwMode="auto">
                <a:xfrm>
                  <a:off x="1872" y="2400"/>
                  <a:ext cx="96" cy="96"/>
                </a:xfrm>
                <a:prstGeom prst="ellipse">
                  <a:avLst/>
                </a:prstGeom>
                <a:solidFill>
                  <a:srgbClr val="FFFF66"/>
                </a:solidFill>
                <a:ln w="3175">
                  <a:solidFill>
                    <a:schemeClr val="tx1"/>
                  </a:solidFill>
                  <a:round/>
                  <a:headEnd/>
                  <a:tailEnd/>
                </a:ln>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68117" name="Group 59">
                <a:extLst>
                  <a:ext uri="{FF2B5EF4-FFF2-40B4-BE49-F238E27FC236}">
                    <a16:creationId xmlns:a16="http://schemas.microsoft.com/office/drawing/2014/main" id="{DFE0373B-6CCE-6C4A-A1EC-50841852518F}"/>
                  </a:ext>
                </a:extLst>
              </p:cNvPr>
              <p:cNvGrpSpPr>
                <a:grpSpLocks/>
              </p:cNvGrpSpPr>
              <p:nvPr/>
            </p:nvGrpSpPr>
            <p:grpSpPr bwMode="auto">
              <a:xfrm>
                <a:off x="1056" y="2736"/>
                <a:ext cx="192" cy="192"/>
                <a:chOff x="1824" y="2352"/>
                <a:chExt cx="192" cy="192"/>
              </a:xfrm>
            </p:grpSpPr>
            <p:sp>
              <p:nvSpPr>
                <p:cNvPr id="68157" name="Rectangle 60">
                  <a:extLst>
                    <a:ext uri="{FF2B5EF4-FFF2-40B4-BE49-F238E27FC236}">
                      <a16:creationId xmlns:a16="http://schemas.microsoft.com/office/drawing/2014/main" id="{F76DB98F-DAB0-D548-8566-D6E893B92DBC}"/>
                    </a:ext>
                  </a:extLst>
                </p:cNvPr>
                <p:cNvSpPr>
                  <a:spLocks noChangeArrowheads="1"/>
                </p:cNvSpPr>
                <p:nvPr/>
              </p:nvSpPr>
              <p:spPr bwMode="auto">
                <a:xfrm>
                  <a:off x="1824" y="2352"/>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8158" name="Oval 61">
                  <a:extLst>
                    <a:ext uri="{FF2B5EF4-FFF2-40B4-BE49-F238E27FC236}">
                      <a16:creationId xmlns:a16="http://schemas.microsoft.com/office/drawing/2014/main" id="{B3962037-3BB2-014C-BB72-5359F6111EC4}"/>
                    </a:ext>
                  </a:extLst>
                </p:cNvPr>
                <p:cNvSpPr>
                  <a:spLocks noChangeArrowheads="1"/>
                </p:cNvSpPr>
                <p:nvPr/>
              </p:nvSpPr>
              <p:spPr bwMode="auto">
                <a:xfrm>
                  <a:off x="1872" y="2400"/>
                  <a:ext cx="96" cy="96"/>
                </a:xfrm>
                <a:prstGeom prst="ellipse">
                  <a:avLst/>
                </a:prstGeom>
                <a:solidFill>
                  <a:srgbClr val="FFFF66"/>
                </a:solidFill>
                <a:ln w="3175">
                  <a:solidFill>
                    <a:schemeClr val="tx1"/>
                  </a:solidFill>
                  <a:round/>
                  <a:headEnd/>
                  <a:tailEnd/>
                </a:ln>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68118" name="Group 62">
                <a:extLst>
                  <a:ext uri="{FF2B5EF4-FFF2-40B4-BE49-F238E27FC236}">
                    <a16:creationId xmlns:a16="http://schemas.microsoft.com/office/drawing/2014/main" id="{832FA766-AA4A-8C41-A7C9-4BE695C0B12C}"/>
                  </a:ext>
                </a:extLst>
              </p:cNvPr>
              <p:cNvGrpSpPr>
                <a:grpSpLocks/>
              </p:cNvGrpSpPr>
              <p:nvPr/>
            </p:nvGrpSpPr>
            <p:grpSpPr bwMode="auto">
              <a:xfrm>
                <a:off x="1056" y="2928"/>
                <a:ext cx="192" cy="192"/>
                <a:chOff x="1824" y="2352"/>
                <a:chExt cx="192" cy="192"/>
              </a:xfrm>
            </p:grpSpPr>
            <p:sp>
              <p:nvSpPr>
                <p:cNvPr id="68155" name="Rectangle 63">
                  <a:extLst>
                    <a:ext uri="{FF2B5EF4-FFF2-40B4-BE49-F238E27FC236}">
                      <a16:creationId xmlns:a16="http://schemas.microsoft.com/office/drawing/2014/main" id="{84BEAC81-E343-554F-8D63-22475196ADB2}"/>
                    </a:ext>
                  </a:extLst>
                </p:cNvPr>
                <p:cNvSpPr>
                  <a:spLocks noChangeArrowheads="1"/>
                </p:cNvSpPr>
                <p:nvPr/>
              </p:nvSpPr>
              <p:spPr bwMode="auto">
                <a:xfrm>
                  <a:off x="1824" y="2352"/>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8156" name="Oval 64">
                  <a:extLst>
                    <a:ext uri="{FF2B5EF4-FFF2-40B4-BE49-F238E27FC236}">
                      <a16:creationId xmlns:a16="http://schemas.microsoft.com/office/drawing/2014/main" id="{D4CC9581-20E2-524C-A1A7-9A6623470C15}"/>
                    </a:ext>
                  </a:extLst>
                </p:cNvPr>
                <p:cNvSpPr>
                  <a:spLocks noChangeArrowheads="1"/>
                </p:cNvSpPr>
                <p:nvPr/>
              </p:nvSpPr>
              <p:spPr bwMode="auto">
                <a:xfrm>
                  <a:off x="1872" y="2400"/>
                  <a:ext cx="96" cy="96"/>
                </a:xfrm>
                <a:prstGeom prst="ellipse">
                  <a:avLst/>
                </a:prstGeom>
                <a:solidFill>
                  <a:srgbClr val="FFFF66"/>
                </a:solidFill>
                <a:ln w="3175">
                  <a:solidFill>
                    <a:schemeClr val="tx1"/>
                  </a:solidFill>
                  <a:round/>
                  <a:headEnd/>
                  <a:tailEnd/>
                </a:ln>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68119" name="Group 65">
                <a:extLst>
                  <a:ext uri="{FF2B5EF4-FFF2-40B4-BE49-F238E27FC236}">
                    <a16:creationId xmlns:a16="http://schemas.microsoft.com/office/drawing/2014/main" id="{E1C6D2A2-BCF5-5E4F-8670-06C4D466EE40}"/>
                  </a:ext>
                </a:extLst>
              </p:cNvPr>
              <p:cNvGrpSpPr>
                <a:grpSpLocks/>
              </p:cNvGrpSpPr>
              <p:nvPr/>
            </p:nvGrpSpPr>
            <p:grpSpPr bwMode="auto">
              <a:xfrm>
                <a:off x="864" y="2352"/>
                <a:ext cx="192" cy="192"/>
                <a:chOff x="1824" y="2352"/>
                <a:chExt cx="192" cy="192"/>
              </a:xfrm>
            </p:grpSpPr>
            <p:sp>
              <p:nvSpPr>
                <p:cNvPr id="68153" name="Rectangle 66">
                  <a:extLst>
                    <a:ext uri="{FF2B5EF4-FFF2-40B4-BE49-F238E27FC236}">
                      <a16:creationId xmlns:a16="http://schemas.microsoft.com/office/drawing/2014/main" id="{E88E9207-E5B4-0749-9141-FBF15D447B20}"/>
                    </a:ext>
                  </a:extLst>
                </p:cNvPr>
                <p:cNvSpPr>
                  <a:spLocks noChangeArrowheads="1"/>
                </p:cNvSpPr>
                <p:nvPr/>
              </p:nvSpPr>
              <p:spPr bwMode="auto">
                <a:xfrm>
                  <a:off x="1824" y="2352"/>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8154" name="Oval 67">
                  <a:extLst>
                    <a:ext uri="{FF2B5EF4-FFF2-40B4-BE49-F238E27FC236}">
                      <a16:creationId xmlns:a16="http://schemas.microsoft.com/office/drawing/2014/main" id="{C36F4F5A-ADF9-A444-B4D6-0A58250F6F2B}"/>
                    </a:ext>
                  </a:extLst>
                </p:cNvPr>
                <p:cNvSpPr>
                  <a:spLocks noChangeArrowheads="1"/>
                </p:cNvSpPr>
                <p:nvPr/>
              </p:nvSpPr>
              <p:spPr bwMode="auto">
                <a:xfrm>
                  <a:off x="1872" y="2400"/>
                  <a:ext cx="96" cy="96"/>
                </a:xfrm>
                <a:prstGeom prst="ellipse">
                  <a:avLst/>
                </a:prstGeom>
                <a:solidFill>
                  <a:srgbClr val="FFFF66"/>
                </a:solidFill>
                <a:ln w="3175">
                  <a:solidFill>
                    <a:schemeClr val="tx1"/>
                  </a:solidFill>
                  <a:round/>
                  <a:headEnd/>
                  <a:tailEnd/>
                </a:ln>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68120" name="Group 68">
                <a:extLst>
                  <a:ext uri="{FF2B5EF4-FFF2-40B4-BE49-F238E27FC236}">
                    <a16:creationId xmlns:a16="http://schemas.microsoft.com/office/drawing/2014/main" id="{AA96695E-038A-EB4F-8314-76A59E11D5D5}"/>
                  </a:ext>
                </a:extLst>
              </p:cNvPr>
              <p:cNvGrpSpPr>
                <a:grpSpLocks/>
              </p:cNvGrpSpPr>
              <p:nvPr/>
            </p:nvGrpSpPr>
            <p:grpSpPr bwMode="auto">
              <a:xfrm>
                <a:off x="864" y="2544"/>
                <a:ext cx="192" cy="192"/>
                <a:chOff x="1824" y="2352"/>
                <a:chExt cx="192" cy="192"/>
              </a:xfrm>
            </p:grpSpPr>
            <p:sp>
              <p:nvSpPr>
                <p:cNvPr id="68151" name="Rectangle 69">
                  <a:extLst>
                    <a:ext uri="{FF2B5EF4-FFF2-40B4-BE49-F238E27FC236}">
                      <a16:creationId xmlns:a16="http://schemas.microsoft.com/office/drawing/2014/main" id="{6CC2DEC0-07FB-5A43-8867-33FB87694516}"/>
                    </a:ext>
                  </a:extLst>
                </p:cNvPr>
                <p:cNvSpPr>
                  <a:spLocks noChangeArrowheads="1"/>
                </p:cNvSpPr>
                <p:nvPr/>
              </p:nvSpPr>
              <p:spPr bwMode="auto">
                <a:xfrm>
                  <a:off x="1824" y="2352"/>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8152" name="Oval 70">
                  <a:extLst>
                    <a:ext uri="{FF2B5EF4-FFF2-40B4-BE49-F238E27FC236}">
                      <a16:creationId xmlns:a16="http://schemas.microsoft.com/office/drawing/2014/main" id="{F4CA48A6-0034-9C4A-AFE2-670173E8F5D6}"/>
                    </a:ext>
                  </a:extLst>
                </p:cNvPr>
                <p:cNvSpPr>
                  <a:spLocks noChangeArrowheads="1"/>
                </p:cNvSpPr>
                <p:nvPr/>
              </p:nvSpPr>
              <p:spPr bwMode="auto">
                <a:xfrm>
                  <a:off x="1872" y="2400"/>
                  <a:ext cx="96" cy="96"/>
                </a:xfrm>
                <a:prstGeom prst="ellipse">
                  <a:avLst/>
                </a:prstGeom>
                <a:solidFill>
                  <a:srgbClr val="FFFF66"/>
                </a:solidFill>
                <a:ln w="3175">
                  <a:solidFill>
                    <a:schemeClr val="tx1"/>
                  </a:solidFill>
                  <a:round/>
                  <a:headEnd/>
                  <a:tailEnd/>
                </a:ln>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68121" name="Group 71">
                <a:extLst>
                  <a:ext uri="{FF2B5EF4-FFF2-40B4-BE49-F238E27FC236}">
                    <a16:creationId xmlns:a16="http://schemas.microsoft.com/office/drawing/2014/main" id="{2E134863-857B-CF43-B63D-8BD95573ADD3}"/>
                  </a:ext>
                </a:extLst>
              </p:cNvPr>
              <p:cNvGrpSpPr>
                <a:grpSpLocks/>
              </p:cNvGrpSpPr>
              <p:nvPr/>
            </p:nvGrpSpPr>
            <p:grpSpPr bwMode="auto">
              <a:xfrm>
                <a:off x="864" y="2736"/>
                <a:ext cx="192" cy="192"/>
                <a:chOff x="1824" y="2352"/>
                <a:chExt cx="192" cy="192"/>
              </a:xfrm>
            </p:grpSpPr>
            <p:sp>
              <p:nvSpPr>
                <p:cNvPr id="68149" name="Rectangle 72">
                  <a:extLst>
                    <a:ext uri="{FF2B5EF4-FFF2-40B4-BE49-F238E27FC236}">
                      <a16:creationId xmlns:a16="http://schemas.microsoft.com/office/drawing/2014/main" id="{0EB0058A-CD91-F241-B7D3-CC987F8099C1}"/>
                    </a:ext>
                  </a:extLst>
                </p:cNvPr>
                <p:cNvSpPr>
                  <a:spLocks noChangeArrowheads="1"/>
                </p:cNvSpPr>
                <p:nvPr/>
              </p:nvSpPr>
              <p:spPr bwMode="auto">
                <a:xfrm>
                  <a:off x="1824" y="2352"/>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8150" name="Oval 73">
                  <a:extLst>
                    <a:ext uri="{FF2B5EF4-FFF2-40B4-BE49-F238E27FC236}">
                      <a16:creationId xmlns:a16="http://schemas.microsoft.com/office/drawing/2014/main" id="{7B311303-D111-B545-8CBE-08ED679E9C72}"/>
                    </a:ext>
                  </a:extLst>
                </p:cNvPr>
                <p:cNvSpPr>
                  <a:spLocks noChangeArrowheads="1"/>
                </p:cNvSpPr>
                <p:nvPr/>
              </p:nvSpPr>
              <p:spPr bwMode="auto">
                <a:xfrm>
                  <a:off x="1872" y="2400"/>
                  <a:ext cx="96" cy="96"/>
                </a:xfrm>
                <a:prstGeom prst="ellipse">
                  <a:avLst/>
                </a:prstGeom>
                <a:solidFill>
                  <a:srgbClr val="FFFF66"/>
                </a:solidFill>
                <a:ln w="3175">
                  <a:solidFill>
                    <a:schemeClr val="tx1"/>
                  </a:solidFill>
                  <a:round/>
                  <a:headEnd/>
                  <a:tailEnd/>
                </a:ln>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68122" name="Group 74">
                <a:extLst>
                  <a:ext uri="{FF2B5EF4-FFF2-40B4-BE49-F238E27FC236}">
                    <a16:creationId xmlns:a16="http://schemas.microsoft.com/office/drawing/2014/main" id="{74F75051-1883-3247-BAB1-A429716975B9}"/>
                  </a:ext>
                </a:extLst>
              </p:cNvPr>
              <p:cNvGrpSpPr>
                <a:grpSpLocks/>
              </p:cNvGrpSpPr>
              <p:nvPr/>
            </p:nvGrpSpPr>
            <p:grpSpPr bwMode="auto">
              <a:xfrm>
                <a:off x="864" y="2928"/>
                <a:ext cx="192" cy="192"/>
                <a:chOff x="1824" y="2352"/>
                <a:chExt cx="192" cy="192"/>
              </a:xfrm>
            </p:grpSpPr>
            <p:sp>
              <p:nvSpPr>
                <p:cNvPr id="68147" name="Rectangle 75">
                  <a:extLst>
                    <a:ext uri="{FF2B5EF4-FFF2-40B4-BE49-F238E27FC236}">
                      <a16:creationId xmlns:a16="http://schemas.microsoft.com/office/drawing/2014/main" id="{5088E8AB-612B-394D-8BB2-5536F274EC6C}"/>
                    </a:ext>
                  </a:extLst>
                </p:cNvPr>
                <p:cNvSpPr>
                  <a:spLocks noChangeArrowheads="1"/>
                </p:cNvSpPr>
                <p:nvPr/>
              </p:nvSpPr>
              <p:spPr bwMode="auto">
                <a:xfrm>
                  <a:off x="1824" y="2352"/>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8148" name="Oval 76">
                  <a:extLst>
                    <a:ext uri="{FF2B5EF4-FFF2-40B4-BE49-F238E27FC236}">
                      <a16:creationId xmlns:a16="http://schemas.microsoft.com/office/drawing/2014/main" id="{81449052-C4BD-274A-AFDD-CE64A1A53991}"/>
                    </a:ext>
                  </a:extLst>
                </p:cNvPr>
                <p:cNvSpPr>
                  <a:spLocks noChangeArrowheads="1"/>
                </p:cNvSpPr>
                <p:nvPr/>
              </p:nvSpPr>
              <p:spPr bwMode="auto">
                <a:xfrm>
                  <a:off x="1872" y="2400"/>
                  <a:ext cx="96" cy="96"/>
                </a:xfrm>
                <a:prstGeom prst="ellipse">
                  <a:avLst/>
                </a:prstGeom>
                <a:solidFill>
                  <a:srgbClr val="FFFF66"/>
                </a:solidFill>
                <a:ln w="3175">
                  <a:solidFill>
                    <a:schemeClr val="tx1"/>
                  </a:solidFill>
                  <a:round/>
                  <a:headEnd/>
                  <a:tailEnd/>
                </a:ln>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68123" name="Group 77">
                <a:extLst>
                  <a:ext uri="{FF2B5EF4-FFF2-40B4-BE49-F238E27FC236}">
                    <a16:creationId xmlns:a16="http://schemas.microsoft.com/office/drawing/2014/main" id="{6BEA3173-5835-AB4C-9C8E-01024A414D57}"/>
                  </a:ext>
                </a:extLst>
              </p:cNvPr>
              <p:cNvGrpSpPr>
                <a:grpSpLocks/>
              </p:cNvGrpSpPr>
              <p:nvPr/>
            </p:nvGrpSpPr>
            <p:grpSpPr bwMode="auto">
              <a:xfrm>
                <a:off x="672" y="2352"/>
                <a:ext cx="192" cy="192"/>
                <a:chOff x="1824" y="2352"/>
                <a:chExt cx="192" cy="192"/>
              </a:xfrm>
            </p:grpSpPr>
            <p:sp>
              <p:nvSpPr>
                <p:cNvPr id="68145" name="Rectangle 78">
                  <a:extLst>
                    <a:ext uri="{FF2B5EF4-FFF2-40B4-BE49-F238E27FC236}">
                      <a16:creationId xmlns:a16="http://schemas.microsoft.com/office/drawing/2014/main" id="{F45CD11B-60FF-1341-B2D3-B1F37DC66381}"/>
                    </a:ext>
                  </a:extLst>
                </p:cNvPr>
                <p:cNvSpPr>
                  <a:spLocks noChangeArrowheads="1"/>
                </p:cNvSpPr>
                <p:nvPr/>
              </p:nvSpPr>
              <p:spPr bwMode="auto">
                <a:xfrm>
                  <a:off x="1824" y="2352"/>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8146" name="Oval 79">
                  <a:extLst>
                    <a:ext uri="{FF2B5EF4-FFF2-40B4-BE49-F238E27FC236}">
                      <a16:creationId xmlns:a16="http://schemas.microsoft.com/office/drawing/2014/main" id="{6F9C4E7A-A85A-1543-B387-F86DBD5E0C0F}"/>
                    </a:ext>
                  </a:extLst>
                </p:cNvPr>
                <p:cNvSpPr>
                  <a:spLocks noChangeArrowheads="1"/>
                </p:cNvSpPr>
                <p:nvPr/>
              </p:nvSpPr>
              <p:spPr bwMode="auto">
                <a:xfrm>
                  <a:off x="1872" y="2400"/>
                  <a:ext cx="96" cy="96"/>
                </a:xfrm>
                <a:prstGeom prst="ellipse">
                  <a:avLst/>
                </a:prstGeom>
                <a:solidFill>
                  <a:srgbClr val="FFFF66"/>
                </a:solidFill>
                <a:ln w="3175">
                  <a:solidFill>
                    <a:schemeClr val="tx1"/>
                  </a:solidFill>
                  <a:round/>
                  <a:headEnd/>
                  <a:tailEnd/>
                </a:ln>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68124" name="Group 80">
                <a:extLst>
                  <a:ext uri="{FF2B5EF4-FFF2-40B4-BE49-F238E27FC236}">
                    <a16:creationId xmlns:a16="http://schemas.microsoft.com/office/drawing/2014/main" id="{D3D78A6E-5F31-8649-8031-65D6C5E0D03B}"/>
                  </a:ext>
                </a:extLst>
              </p:cNvPr>
              <p:cNvGrpSpPr>
                <a:grpSpLocks/>
              </p:cNvGrpSpPr>
              <p:nvPr/>
            </p:nvGrpSpPr>
            <p:grpSpPr bwMode="auto">
              <a:xfrm>
                <a:off x="672" y="2544"/>
                <a:ext cx="192" cy="192"/>
                <a:chOff x="1824" y="2352"/>
                <a:chExt cx="192" cy="192"/>
              </a:xfrm>
            </p:grpSpPr>
            <p:sp>
              <p:nvSpPr>
                <p:cNvPr id="68143" name="Rectangle 81">
                  <a:extLst>
                    <a:ext uri="{FF2B5EF4-FFF2-40B4-BE49-F238E27FC236}">
                      <a16:creationId xmlns:a16="http://schemas.microsoft.com/office/drawing/2014/main" id="{848750A3-65E2-2D4B-8199-8B6159BE2901}"/>
                    </a:ext>
                  </a:extLst>
                </p:cNvPr>
                <p:cNvSpPr>
                  <a:spLocks noChangeArrowheads="1"/>
                </p:cNvSpPr>
                <p:nvPr/>
              </p:nvSpPr>
              <p:spPr bwMode="auto">
                <a:xfrm>
                  <a:off x="1824" y="2352"/>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8144" name="Oval 82">
                  <a:extLst>
                    <a:ext uri="{FF2B5EF4-FFF2-40B4-BE49-F238E27FC236}">
                      <a16:creationId xmlns:a16="http://schemas.microsoft.com/office/drawing/2014/main" id="{60060F07-E201-7445-BD9E-2CFEB0035FEE}"/>
                    </a:ext>
                  </a:extLst>
                </p:cNvPr>
                <p:cNvSpPr>
                  <a:spLocks noChangeArrowheads="1"/>
                </p:cNvSpPr>
                <p:nvPr/>
              </p:nvSpPr>
              <p:spPr bwMode="auto">
                <a:xfrm>
                  <a:off x="1872" y="2400"/>
                  <a:ext cx="96" cy="96"/>
                </a:xfrm>
                <a:prstGeom prst="ellipse">
                  <a:avLst/>
                </a:prstGeom>
                <a:solidFill>
                  <a:srgbClr val="FFFF66"/>
                </a:solidFill>
                <a:ln w="3175">
                  <a:solidFill>
                    <a:schemeClr val="tx1"/>
                  </a:solidFill>
                  <a:round/>
                  <a:headEnd/>
                  <a:tailEnd/>
                </a:ln>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68125" name="Group 83">
                <a:extLst>
                  <a:ext uri="{FF2B5EF4-FFF2-40B4-BE49-F238E27FC236}">
                    <a16:creationId xmlns:a16="http://schemas.microsoft.com/office/drawing/2014/main" id="{024FFC48-BE36-FE49-B25C-404600B1A4A6}"/>
                  </a:ext>
                </a:extLst>
              </p:cNvPr>
              <p:cNvGrpSpPr>
                <a:grpSpLocks/>
              </p:cNvGrpSpPr>
              <p:nvPr/>
            </p:nvGrpSpPr>
            <p:grpSpPr bwMode="auto">
              <a:xfrm>
                <a:off x="672" y="2736"/>
                <a:ext cx="192" cy="192"/>
                <a:chOff x="1824" y="2352"/>
                <a:chExt cx="192" cy="192"/>
              </a:xfrm>
            </p:grpSpPr>
            <p:sp>
              <p:nvSpPr>
                <p:cNvPr id="68141" name="Rectangle 84">
                  <a:extLst>
                    <a:ext uri="{FF2B5EF4-FFF2-40B4-BE49-F238E27FC236}">
                      <a16:creationId xmlns:a16="http://schemas.microsoft.com/office/drawing/2014/main" id="{E633343C-B6B8-8347-8824-CD95006AA11F}"/>
                    </a:ext>
                  </a:extLst>
                </p:cNvPr>
                <p:cNvSpPr>
                  <a:spLocks noChangeArrowheads="1"/>
                </p:cNvSpPr>
                <p:nvPr/>
              </p:nvSpPr>
              <p:spPr bwMode="auto">
                <a:xfrm>
                  <a:off x="1824" y="2352"/>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8142" name="Oval 85">
                  <a:extLst>
                    <a:ext uri="{FF2B5EF4-FFF2-40B4-BE49-F238E27FC236}">
                      <a16:creationId xmlns:a16="http://schemas.microsoft.com/office/drawing/2014/main" id="{CA225430-42E5-CA42-9950-93CBC2848CC9}"/>
                    </a:ext>
                  </a:extLst>
                </p:cNvPr>
                <p:cNvSpPr>
                  <a:spLocks noChangeArrowheads="1"/>
                </p:cNvSpPr>
                <p:nvPr/>
              </p:nvSpPr>
              <p:spPr bwMode="auto">
                <a:xfrm>
                  <a:off x="1872" y="2400"/>
                  <a:ext cx="96" cy="96"/>
                </a:xfrm>
                <a:prstGeom prst="ellipse">
                  <a:avLst/>
                </a:prstGeom>
                <a:solidFill>
                  <a:srgbClr val="FFFF66"/>
                </a:solidFill>
                <a:ln w="3175">
                  <a:solidFill>
                    <a:schemeClr val="tx1"/>
                  </a:solidFill>
                  <a:round/>
                  <a:headEnd/>
                  <a:tailEnd/>
                </a:ln>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68126" name="Group 86">
                <a:extLst>
                  <a:ext uri="{FF2B5EF4-FFF2-40B4-BE49-F238E27FC236}">
                    <a16:creationId xmlns:a16="http://schemas.microsoft.com/office/drawing/2014/main" id="{FBE0FBDE-23BB-C24A-B766-65D72C5B63BF}"/>
                  </a:ext>
                </a:extLst>
              </p:cNvPr>
              <p:cNvGrpSpPr>
                <a:grpSpLocks/>
              </p:cNvGrpSpPr>
              <p:nvPr/>
            </p:nvGrpSpPr>
            <p:grpSpPr bwMode="auto">
              <a:xfrm>
                <a:off x="672" y="2928"/>
                <a:ext cx="192" cy="192"/>
                <a:chOff x="1824" y="2352"/>
                <a:chExt cx="192" cy="192"/>
              </a:xfrm>
            </p:grpSpPr>
            <p:sp>
              <p:nvSpPr>
                <p:cNvPr id="68139" name="Rectangle 87">
                  <a:extLst>
                    <a:ext uri="{FF2B5EF4-FFF2-40B4-BE49-F238E27FC236}">
                      <a16:creationId xmlns:a16="http://schemas.microsoft.com/office/drawing/2014/main" id="{26A8651A-88BB-7541-B1D4-E3B3E849CE34}"/>
                    </a:ext>
                  </a:extLst>
                </p:cNvPr>
                <p:cNvSpPr>
                  <a:spLocks noChangeArrowheads="1"/>
                </p:cNvSpPr>
                <p:nvPr/>
              </p:nvSpPr>
              <p:spPr bwMode="auto">
                <a:xfrm>
                  <a:off x="1824" y="2352"/>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8140" name="Oval 88">
                  <a:extLst>
                    <a:ext uri="{FF2B5EF4-FFF2-40B4-BE49-F238E27FC236}">
                      <a16:creationId xmlns:a16="http://schemas.microsoft.com/office/drawing/2014/main" id="{5386694B-59B7-7748-9FB7-66EC53F10266}"/>
                    </a:ext>
                  </a:extLst>
                </p:cNvPr>
                <p:cNvSpPr>
                  <a:spLocks noChangeArrowheads="1"/>
                </p:cNvSpPr>
                <p:nvPr/>
              </p:nvSpPr>
              <p:spPr bwMode="auto">
                <a:xfrm>
                  <a:off x="1872" y="2400"/>
                  <a:ext cx="96" cy="96"/>
                </a:xfrm>
                <a:prstGeom prst="ellipse">
                  <a:avLst/>
                </a:prstGeom>
                <a:solidFill>
                  <a:srgbClr val="FFFF66"/>
                </a:solidFill>
                <a:ln w="3175">
                  <a:solidFill>
                    <a:schemeClr val="tx1"/>
                  </a:solidFill>
                  <a:round/>
                  <a:headEnd/>
                  <a:tailEnd/>
                </a:ln>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68127" name="Group 89">
                <a:extLst>
                  <a:ext uri="{FF2B5EF4-FFF2-40B4-BE49-F238E27FC236}">
                    <a16:creationId xmlns:a16="http://schemas.microsoft.com/office/drawing/2014/main" id="{C9503621-8EDE-BB46-873A-D4D5F23EEC58}"/>
                  </a:ext>
                </a:extLst>
              </p:cNvPr>
              <p:cNvGrpSpPr>
                <a:grpSpLocks/>
              </p:cNvGrpSpPr>
              <p:nvPr/>
            </p:nvGrpSpPr>
            <p:grpSpPr bwMode="auto">
              <a:xfrm>
                <a:off x="480" y="2352"/>
                <a:ext cx="192" cy="192"/>
                <a:chOff x="1824" y="2352"/>
                <a:chExt cx="192" cy="192"/>
              </a:xfrm>
            </p:grpSpPr>
            <p:sp>
              <p:nvSpPr>
                <p:cNvPr id="68137" name="Rectangle 90">
                  <a:extLst>
                    <a:ext uri="{FF2B5EF4-FFF2-40B4-BE49-F238E27FC236}">
                      <a16:creationId xmlns:a16="http://schemas.microsoft.com/office/drawing/2014/main" id="{741505E1-B9CB-2D47-933A-7DB2C12C9DB1}"/>
                    </a:ext>
                  </a:extLst>
                </p:cNvPr>
                <p:cNvSpPr>
                  <a:spLocks noChangeArrowheads="1"/>
                </p:cNvSpPr>
                <p:nvPr/>
              </p:nvSpPr>
              <p:spPr bwMode="auto">
                <a:xfrm>
                  <a:off x="1824" y="2352"/>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8138" name="Oval 91">
                  <a:extLst>
                    <a:ext uri="{FF2B5EF4-FFF2-40B4-BE49-F238E27FC236}">
                      <a16:creationId xmlns:a16="http://schemas.microsoft.com/office/drawing/2014/main" id="{1E804DD8-D802-BB4A-94E4-652005C439CF}"/>
                    </a:ext>
                  </a:extLst>
                </p:cNvPr>
                <p:cNvSpPr>
                  <a:spLocks noChangeArrowheads="1"/>
                </p:cNvSpPr>
                <p:nvPr/>
              </p:nvSpPr>
              <p:spPr bwMode="auto">
                <a:xfrm>
                  <a:off x="1872" y="2400"/>
                  <a:ext cx="96" cy="96"/>
                </a:xfrm>
                <a:prstGeom prst="ellipse">
                  <a:avLst/>
                </a:prstGeom>
                <a:solidFill>
                  <a:srgbClr val="FFFF66"/>
                </a:solidFill>
                <a:ln w="3175">
                  <a:solidFill>
                    <a:schemeClr val="tx1"/>
                  </a:solidFill>
                  <a:round/>
                  <a:headEnd/>
                  <a:tailEnd/>
                </a:ln>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68128" name="Group 92">
                <a:extLst>
                  <a:ext uri="{FF2B5EF4-FFF2-40B4-BE49-F238E27FC236}">
                    <a16:creationId xmlns:a16="http://schemas.microsoft.com/office/drawing/2014/main" id="{E1C9E520-B7AB-0E4C-9755-8C58FAD36F57}"/>
                  </a:ext>
                </a:extLst>
              </p:cNvPr>
              <p:cNvGrpSpPr>
                <a:grpSpLocks/>
              </p:cNvGrpSpPr>
              <p:nvPr/>
            </p:nvGrpSpPr>
            <p:grpSpPr bwMode="auto">
              <a:xfrm>
                <a:off x="480" y="2544"/>
                <a:ext cx="192" cy="192"/>
                <a:chOff x="1824" y="2352"/>
                <a:chExt cx="192" cy="192"/>
              </a:xfrm>
            </p:grpSpPr>
            <p:sp>
              <p:nvSpPr>
                <p:cNvPr id="68135" name="Rectangle 93">
                  <a:extLst>
                    <a:ext uri="{FF2B5EF4-FFF2-40B4-BE49-F238E27FC236}">
                      <a16:creationId xmlns:a16="http://schemas.microsoft.com/office/drawing/2014/main" id="{D5209E4E-695F-9949-8EBC-9EF7A1B8E139}"/>
                    </a:ext>
                  </a:extLst>
                </p:cNvPr>
                <p:cNvSpPr>
                  <a:spLocks noChangeArrowheads="1"/>
                </p:cNvSpPr>
                <p:nvPr/>
              </p:nvSpPr>
              <p:spPr bwMode="auto">
                <a:xfrm>
                  <a:off x="1824" y="2352"/>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8136" name="Oval 94">
                  <a:extLst>
                    <a:ext uri="{FF2B5EF4-FFF2-40B4-BE49-F238E27FC236}">
                      <a16:creationId xmlns:a16="http://schemas.microsoft.com/office/drawing/2014/main" id="{81B7C33E-553A-7844-A67B-A20F2FDFF287}"/>
                    </a:ext>
                  </a:extLst>
                </p:cNvPr>
                <p:cNvSpPr>
                  <a:spLocks noChangeArrowheads="1"/>
                </p:cNvSpPr>
                <p:nvPr/>
              </p:nvSpPr>
              <p:spPr bwMode="auto">
                <a:xfrm>
                  <a:off x="1872" y="2400"/>
                  <a:ext cx="96" cy="96"/>
                </a:xfrm>
                <a:prstGeom prst="ellipse">
                  <a:avLst/>
                </a:prstGeom>
                <a:solidFill>
                  <a:srgbClr val="FFFF66"/>
                </a:solidFill>
                <a:ln w="3175">
                  <a:solidFill>
                    <a:schemeClr val="tx1"/>
                  </a:solidFill>
                  <a:round/>
                  <a:headEnd/>
                  <a:tailEnd/>
                </a:ln>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68129" name="Group 95">
                <a:extLst>
                  <a:ext uri="{FF2B5EF4-FFF2-40B4-BE49-F238E27FC236}">
                    <a16:creationId xmlns:a16="http://schemas.microsoft.com/office/drawing/2014/main" id="{9AFBE3A9-79B9-564F-B706-BDCFE6B87B58}"/>
                  </a:ext>
                </a:extLst>
              </p:cNvPr>
              <p:cNvGrpSpPr>
                <a:grpSpLocks/>
              </p:cNvGrpSpPr>
              <p:nvPr/>
            </p:nvGrpSpPr>
            <p:grpSpPr bwMode="auto">
              <a:xfrm>
                <a:off x="480" y="2736"/>
                <a:ext cx="192" cy="192"/>
                <a:chOff x="1824" y="2352"/>
                <a:chExt cx="192" cy="192"/>
              </a:xfrm>
            </p:grpSpPr>
            <p:sp>
              <p:nvSpPr>
                <p:cNvPr id="68133" name="Rectangle 96">
                  <a:extLst>
                    <a:ext uri="{FF2B5EF4-FFF2-40B4-BE49-F238E27FC236}">
                      <a16:creationId xmlns:a16="http://schemas.microsoft.com/office/drawing/2014/main" id="{A324CFCF-D4D6-9B40-B2EA-84C92A6F927D}"/>
                    </a:ext>
                  </a:extLst>
                </p:cNvPr>
                <p:cNvSpPr>
                  <a:spLocks noChangeArrowheads="1"/>
                </p:cNvSpPr>
                <p:nvPr/>
              </p:nvSpPr>
              <p:spPr bwMode="auto">
                <a:xfrm>
                  <a:off x="1824" y="2352"/>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8134" name="Oval 97">
                  <a:extLst>
                    <a:ext uri="{FF2B5EF4-FFF2-40B4-BE49-F238E27FC236}">
                      <a16:creationId xmlns:a16="http://schemas.microsoft.com/office/drawing/2014/main" id="{756F6707-F012-0742-83F8-03E36B72257E}"/>
                    </a:ext>
                  </a:extLst>
                </p:cNvPr>
                <p:cNvSpPr>
                  <a:spLocks noChangeArrowheads="1"/>
                </p:cNvSpPr>
                <p:nvPr/>
              </p:nvSpPr>
              <p:spPr bwMode="auto">
                <a:xfrm>
                  <a:off x="1872" y="2400"/>
                  <a:ext cx="96" cy="96"/>
                </a:xfrm>
                <a:prstGeom prst="ellipse">
                  <a:avLst/>
                </a:prstGeom>
                <a:solidFill>
                  <a:srgbClr val="FFFF66"/>
                </a:solidFill>
                <a:ln w="3175">
                  <a:solidFill>
                    <a:schemeClr val="tx1"/>
                  </a:solidFill>
                  <a:round/>
                  <a:headEnd/>
                  <a:tailEnd/>
                </a:ln>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68130" name="Group 98">
                <a:extLst>
                  <a:ext uri="{FF2B5EF4-FFF2-40B4-BE49-F238E27FC236}">
                    <a16:creationId xmlns:a16="http://schemas.microsoft.com/office/drawing/2014/main" id="{C07D2940-DA45-1C41-9D4E-FEBC1B4F80D3}"/>
                  </a:ext>
                </a:extLst>
              </p:cNvPr>
              <p:cNvGrpSpPr>
                <a:grpSpLocks/>
              </p:cNvGrpSpPr>
              <p:nvPr/>
            </p:nvGrpSpPr>
            <p:grpSpPr bwMode="auto">
              <a:xfrm>
                <a:off x="480" y="2928"/>
                <a:ext cx="192" cy="192"/>
                <a:chOff x="1824" y="2352"/>
                <a:chExt cx="192" cy="192"/>
              </a:xfrm>
            </p:grpSpPr>
            <p:sp>
              <p:nvSpPr>
                <p:cNvPr id="68131" name="Rectangle 99">
                  <a:extLst>
                    <a:ext uri="{FF2B5EF4-FFF2-40B4-BE49-F238E27FC236}">
                      <a16:creationId xmlns:a16="http://schemas.microsoft.com/office/drawing/2014/main" id="{24E56A85-C7E8-C34C-A6ED-51853E3B49A7}"/>
                    </a:ext>
                  </a:extLst>
                </p:cNvPr>
                <p:cNvSpPr>
                  <a:spLocks noChangeArrowheads="1"/>
                </p:cNvSpPr>
                <p:nvPr/>
              </p:nvSpPr>
              <p:spPr bwMode="auto">
                <a:xfrm>
                  <a:off x="1824" y="2352"/>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8132" name="Oval 100">
                  <a:extLst>
                    <a:ext uri="{FF2B5EF4-FFF2-40B4-BE49-F238E27FC236}">
                      <a16:creationId xmlns:a16="http://schemas.microsoft.com/office/drawing/2014/main" id="{E4DC7000-5A72-704A-A1A8-5CBBCFDBA430}"/>
                    </a:ext>
                  </a:extLst>
                </p:cNvPr>
                <p:cNvSpPr>
                  <a:spLocks noChangeArrowheads="1"/>
                </p:cNvSpPr>
                <p:nvPr/>
              </p:nvSpPr>
              <p:spPr bwMode="auto">
                <a:xfrm>
                  <a:off x="1872" y="2400"/>
                  <a:ext cx="96" cy="96"/>
                </a:xfrm>
                <a:prstGeom prst="ellipse">
                  <a:avLst/>
                </a:prstGeom>
                <a:solidFill>
                  <a:srgbClr val="FFFF66"/>
                </a:solidFill>
                <a:ln w="3175">
                  <a:solidFill>
                    <a:schemeClr val="tx1"/>
                  </a:solidFill>
                  <a:round/>
                  <a:headEnd/>
                  <a:tailEnd/>
                </a:ln>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sp>
          <p:nvSpPr>
            <p:cNvPr id="68097" name="AutoShape 101">
              <a:extLst>
                <a:ext uri="{FF2B5EF4-FFF2-40B4-BE49-F238E27FC236}">
                  <a16:creationId xmlns:a16="http://schemas.microsoft.com/office/drawing/2014/main" id="{8EB7B085-F260-594D-B949-27CE4EFCFF7B}"/>
                </a:ext>
              </a:extLst>
            </p:cNvPr>
            <p:cNvSpPr>
              <a:spLocks noChangeArrowheads="1"/>
            </p:cNvSpPr>
            <p:nvPr/>
          </p:nvSpPr>
          <p:spPr bwMode="auto">
            <a:xfrm>
              <a:off x="432" y="2113"/>
              <a:ext cx="529" cy="462"/>
            </a:xfrm>
            <a:prstGeom prst="rightArrow">
              <a:avLst>
                <a:gd name="adj1" fmla="val 50000"/>
                <a:gd name="adj2" fmla="val 30825"/>
              </a:avLst>
            </a:prstGeom>
            <a:solidFill>
              <a:schemeClr val="bg1"/>
            </a:solidFill>
            <a:ln w="38100">
              <a:solidFill>
                <a:schemeClr val="tx1"/>
              </a:solidFill>
              <a:miter lim="800000"/>
              <a:headEnd/>
              <a:tailEnd/>
            </a:ln>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ko-KR" sz="1800" b="0" i="0" u="none" strike="noStrike" kern="1200" cap="none" spc="0" normalizeH="0" baseline="0" noProof="0">
                  <a:ln>
                    <a:noFill/>
                  </a:ln>
                  <a:solidFill>
                    <a:srgbClr val="000000"/>
                  </a:solidFill>
                  <a:effectLst/>
                  <a:uLnTx/>
                  <a:uFillTx/>
                  <a:latin typeface="Verdana" panose="020B0604030504040204" pitchFamily="34" charset="0"/>
                  <a:ea typeface="굴림" panose="020B0600000101010101" pitchFamily="34" charset="-127"/>
                  <a:cs typeface="+mn-cs"/>
                </a:rPr>
                <a:t>W3</a:t>
              </a:r>
            </a:p>
          </p:txBody>
        </p:sp>
      </p:grpSp>
      <p:grpSp>
        <p:nvGrpSpPr>
          <p:cNvPr id="43429" name="Group 104">
            <a:extLst>
              <a:ext uri="{FF2B5EF4-FFF2-40B4-BE49-F238E27FC236}">
                <a16:creationId xmlns:a16="http://schemas.microsoft.com/office/drawing/2014/main" id="{2242DDD8-ED7E-4449-BF65-114FFD11DEA6}"/>
              </a:ext>
            </a:extLst>
          </p:cNvPr>
          <p:cNvGrpSpPr>
            <a:grpSpLocks/>
          </p:cNvGrpSpPr>
          <p:nvPr/>
        </p:nvGrpSpPr>
        <p:grpSpPr bwMode="auto">
          <a:xfrm>
            <a:off x="685800" y="2419350"/>
            <a:ext cx="3276600" cy="1549400"/>
            <a:chOff x="432" y="1376"/>
            <a:chExt cx="2064" cy="976"/>
          </a:xfrm>
        </p:grpSpPr>
        <p:grpSp>
          <p:nvGrpSpPr>
            <p:cNvPr id="67997" name="Group 105">
              <a:extLst>
                <a:ext uri="{FF2B5EF4-FFF2-40B4-BE49-F238E27FC236}">
                  <a16:creationId xmlns:a16="http://schemas.microsoft.com/office/drawing/2014/main" id="{4AE9FD54-8E6B-CD4A-9736-7867335FEF78}"/>
                </a:ext>
              </a:extLst>
            </p:cNvPr>
            <p:cNvGrpSpPr>
              <a:grpSpLocks/>
            </p:cNvGrpSpPr>
            <p:nvPr/>
          </p:nvGrpSpPr>
          <p:grpSpPr bwMode="auto">
            <a:xfrm>
              <a:off x="960" y="1584"/>
              <a:ext cx="1536" cy="768"/>
              <a:chOff x="480" y="1584"/>
              <a:chExt cx="1536" cy="768"/>
            </a:xfrm>
          </p:grpSpPr>
          <p:grpSp>
            <p:nvGrpSpPr>
              <p:cNvPr id="67999" name="Group 106">
                <a:extLst>
                  <a:ext uri="{FF2B5EF4-FFF2-40B4-BE49-F238E27FC236}">
                    <a16:creationId xmlns:a16="http://schemas.microsoft.com/office/drawing/2014/main" id="{64A477FB-D3B7-D641-A72A-5E32E544DF53}"/>
                  </a:ext>
                </a:extLst>
              </p:cNvPr>
              <p:cNvGrpSpPr>
                <a:grpSpLocks/>
              </p:cNvGrpSpPr>
              <p:nvPr/>
            </p:nvGrpSpPr>
            <p:grpSpPr bwMode="auto">
              <a:xfrm>
                <a:off x="1824" y="1584"/>
                <a:ext cx="192" cy="192"/>
                <a:chOff x="1824" y="1584"/>
                <a:chExt cx="192" cy="192"/>
              </a:xfrm>
            </p:grpSpPr>
            <p:sp>
              <p:nvSpPr>
                <p:cNvPr id="68094" name="Rectangle 107">
                  <a:extLst>
                    <a:ext uri="{FF2B5EF4-FFF2-40B4-BE49-F238E27FC236}">
                      <a16:creationId xmlns:a16="http://schemas.microsoft.com/office/drawing/2014/main" id="{90166A2D-FAC7-454A-A7A7-567F7E1F1ED0}"/>
                    </a:ext>
                  </a:extLst>
                </p:cNvPr>
                <p:cNvSpPr>
                  <a:spLocks noChangeArrowheads="1"/>
                </p:cNvSpPr>
                <p:nvPr/>
              </p:nvSpPr>
              <p:spPr bwMode="auto">
                <a:xfrm>
                  <a:off x="1824" y="1584"/>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8095" name="Oval 108">
                  <a:extLst>
                    <a:ext uri="{FF2B5EF4-FFF2-40B4-BE49-F238E27FC236}">
                      <a16:creationId xmlns:a16="http://schemas.microsoft.com/office/drawing/2014/main" id="{0D4D528E-6CC0-8442-BA08-04A4D7845CA4}"/>
                    </a:ext>
                  </a:extLst>
                </p:cNvPr>
                <p:cNvSpPr>
                  <a:spLocks noChangeArrowheads="1"/>
                </p:cNvSpPr>
                <p:nvPr/>
              </p:nvSpPr>
              <p:spPr bwMode="auto">
                <a:xfrm>
                  <a:off x="1872" y="1632"/>
                  <a:ext cx="96" cy="96"/>
                </a:xfrm>
                <a:prstGeom prst="ellipse">
                  <a:avLst/>
                </a:prstGeom>
                <a:solidFill>
                  <a:schemeClr val="accent1"/>
                </a:solidFill>
                <a:ln w="3175">
                  <a:solidFill>
                    <a:schemeClr val="tx1"/>
                  </a:solidFill>
                  <a:round/>
                  <a:headEnd/>
                  <a:tailEnd/>
                </a:ln>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68000" name="Rectangle 109">
                <a:extLst>
                  <a:ext uri="{FF2B5EF4-FFF2-40B4-BE49-F238E27FC236}">
                    <a16:creationId xmlns:a16="http://schemas.microsoft.com/office/drawing/2014/main" id="{CF9ABF2A-DC8C-BE41-9980-F66FAABA5F04}"/>
                  </a:ext>
                </a:extLst>
              </p:cNvPr>
              <p:cNvSpPr>
                <a:spLocks noChangeArrowheads="1"/>
              </p:cNvSpPr>
              <p:nvPr/>
            </p:nvSpPr>
            <p:spPr bwMode="auto">
              <a:xfrm>
                <a:off x="480" y="1584"/>
                <a:ext cx="1536" cy="768"/>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68001" name="Group 110">
                <a:extLst>
                  <a:ext uri="{FF2B5EF4-FFF2-40B4-BE49-F238E27FC236}">
                    <a16:creationId xmlns:a16="http://schemas.microsoft.com/office/drawing/2014/main" id="{EE0108F6-FFBC-4841-A875-46BA868EC140}"/>
                  </a:ext>
                </a:extLst>
              </p:cNvPr>
              <p:cNvGrpSpPr>
                <a:grpSpLocks/>
              </p:cNvGrpSpPr>
              <p:nvPr/>
            </p:nvGrpSpPr>
            <p:grpSpPr bwMode="auto">
              <a:xfrm>
                <a:off x="1824" y="1776"/>
                <a:ext cx="192" cy="192"/>
                <a:chOff x="1824" y="1584"/>
                <a:chExt cx="192" cy="192"/>
              </a:xfrm>
            </p:grpSpPr>
            <p:sp>
              <p:nvSpPr>
                <p:cNvPr id="68092" name="Rectangle 111">
                  <a:extLst>
                    <a:ext uri="{FF2B5EF4-FFF2-40B4-BE49-F238E27FC236}">
                      <a16:creationId xmlns:a16="http://schemas.microsoft.com/office/drawing/2014/main" id="{2817C604-3B37-8348-B64D-D31791FCF1DB}"/>
                    </a:ext>
                  </a:extLst>
                </p:cNvPr>
                <p:cNvSpPr>
                  <a:spLocks noChangeArrowheads="1"/>
                </p:cNvSpPr>
                <p:nvPr/>
              </p:nvSpPr>
              <p:spPr bwMode="auto">
                <a:xfrm>
                  <a:off x="1824" y="1584"/>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8093" name="Oval 112">
                  <a:extLst>
                    <a:ext uri="{FF2B5EF4-FFF2-40B4-BE49-F238E27FC236}">
                      <a16:creationId xmlns:a16="http://schemas.microsoft.com/office/drawing/2014/main" id="{0D14A862-8416-4F4B-8A78-E109096BE154}"/>
                    </a:ext>
                  </a:extLst>
                </p:cNvPr>
                <p:cNvSpPr>
                  <a:spLocks noChangeArrowheads="1"/>
                </p:cNvSpPr>
                <p:nvPr/>
              </p:nvSpPr>
              <p:spPr bwMode="auto">
                <a:xfrm>
                  <a:off x="1872" y="1632"/>
                  <a:ext cx="96" cy="96"/>
                </a:xfrm>
                <a:prstGeom prst="ellipse">
                  <a:avLst/>
                </a:prstGeom>
                <a:solidFill>
                  <a:schemeClr val="accent1"/>
                </a:solidFill>
                <a:ln w="3175">
                  <a:solidFill>
                    <a:schemeClr val="tx1"/>
                  </a:solidFill>
                  <a:round/>
                  <a:headEnd/>
                  <a:tailEnd/>
                </a:ln>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68002" name="Group 113">
                <a:extLst>
                  <a:ext uri="{FF2B5EF4-FFF2-40B4-BE49-F238E27FC236}">
                    <a16:creationId xmlns:a16="http://schemas.microsoft.com/office/drawing/2014/main" id="{DD83059E-8189-D044-8D99-30288A3D46FE}"/>
                  </a:ext>
                </a:extLst>
              </p:cNvPr>
              <p:cNvGrpSpPr>
                <a:grpSpLocks/>
              </p:cNvGrpSpPr>
              <p:nvPr/>
            </p:nvGrpSpPr>
            <p:grpSpPr bwMode="auto">
              <a:xfrm>
                <a:off x="1824" y="1968"/>
                <a:ext cx="192" cy="192"/>
                <a:chOff x="1824" y="1584"/>
                <a:chExt cx="192" cy="192"/>
              </a:xfrm>
            </p:grpSpPr>
            <p:sp>
              <p:nvSpPr>
                <p:cNvPr id="68090" name="Rectangle 114">
                  <a:extLst>
                    <a:ext uri="{FF2B5EF4-FFF2-40B4-BE49-F238E27FC236}">
                      <a16:creationId xmlns:a16="http://schemas.microsoft.com/office/drawing/2014/main" id="{494C0368-5FD4-CB4A-B5D9-BE4C782DF6B7}"/>
                    </a:ext>
                  </a:extLst>
                </p:cNvPr>
                <p:cNvSpPr>
                  <a:spLocks noChangeArrowheads="1"/>
                </p:cNvSpPr>
                <p:nvPr/>
              </p:nvSpPr>
              <p:spPr bwMode="auto">
                <a:xfrm>
                  <a:off x="1824" y="1584"/>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8091" name="Oval 115">
                  <a:extLst>
                    <a:ext uri="{FF2B5EF4-FFF2-40B4-BE49-F238E27FC236}">
                      <a16:creationId xmlns:a16="http://schemas.microsoft.com/office/drawing/2014/main" id="{9B007102-7190-AB47-8410-210086798028}"/>
                    </a:ext>
                  </a:extLst>
                </p:cNvPr>
                <p:cNvSpPr>
                  <a:spLocks noChangeArrowheads="1"/>
                </p:cNvSpPr>
                <p:nvPr/>
              </p:nvSpPr>
              <p:spPr bwMode="auto">
                <a:xfrm>
                  <a:off x="1872" y="1632"/>
                  <a:ext cx="96" cy="96"/>
                </a:xfrm>
                <a:prstGeom prst="ellipse">
                  <a:avLst/>
                </a:prstGeom>
                <a:solidFill>
                  <a:schemeClr val="accent1"/>
                </a:solidFill>
                <a:ln w="3175">
                  <a:solidFill>
                    <a:schemeClr val="tx1"/>
                  </a:solidFill>
                  <a:round/>
                  <a:headEnd/>
                  <a:tailEnd/>
                </a:ln>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68003" name="Group 116">
                <a:extLst>
                  <a:ext uri="{FF2B5EF4-FFF2-40B4-BE49-F238E27FC236}">
                    <a16:creationId xmlns:a16="http://schemas.microsoft.com/office/drawing/2014/main" id="{C183EC22-FF47-D647-A7CC-5CA99A7DC9D2}"/>
                  </a:ext>
                </a:extLst>
              </p:cNvPr>
              <p:cNvGrpSpPr>
                <a:grpSpLocks/>
              </p:cNvGrpSpPr>
              <p:nvPr/>
            </p:nvGrpSpPr>
            <p:grpSpPr bwMode="auto">
              <a:xfrm>
                <a:off x="1824" y="2160"/>
                <a:ext cx="192" cy="192"/>
                <a:chOff x="1824" y="1584"/>
                <a:chExt cx="192" cy="192"/>
              </a:xfrm>
            </p:grpSpPr>
            <p:sp>
              <p:nvSpPr>
                <p:cNvPr id="68088" name="Rectangle 117">
                  <a:extLst>
                    <a:ext uri="{FF2B5EF4-FFF2-40B4-BE49-F238E27FC236}">
                      <a16:creationId xmlns:a16="http://schemas.microsoft.com/office/drawing/2014/main" id="{2424C08B-5152-0B42-B2B9-9B9A05F3367E}"/>
                    </a:ext>
                  </a:extLst>
                </p:cNvPr>
                <p:cNvSpPr>
                  <a:spLocks noChangeArrowheads="1"/>
                </p:cNvSpPr>
                <p:nvPr/>
              </p:nvSpPr>
              <p:spPr bwMode="auto">
                <a:xfrm>
                  <a:off x="1824" y="1584"/>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8089" name="Oval 118">
                  <a:extLst>
                    <a:ext uri="{FF2B5EF4-FFF2-40B4-BE49-F238E27FC236}">
                      <a16:creationId xmlns:a16="http://schemas.microsoft.com/office/drawing/2014/main" id="{06130A2B-4515-9B45-B8F4-3F08F7AA5EA6}"/>
                    </a:ext>
                  </a:extLst>
                </p:cNvPr>
                <p:cNvSpPr>
                  <a:spLocks noChangeArrowheads="1"/>
                </p:cNvSpPr>
                <p:nvPr/>
              </p:nvSpPr>
              <p:spPr bwMode="auto">
                <a:xfrm>
                  <a:off x="1872" y="1632"/>
                  <a:ext cx="96" cy="96"/>
                </a:xfrm>
                <a:prstGeom prst="ellipse">
                  <a:avLst/>
                </a:prstGeom>
                <a:solidFill>
                  <a:schemeClr val="accent1"/>
                </a:solidFill>
                <a:ln w="3175">
                  <a:solidFill>
                    <a:schemeClr val="tx1"/>
                  </a:solidFill>
                  <a:round/>
                  <a:headEnd/>
                  <a:tailEnd/>
                </a:ln>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68004" name="Group 119">
                <a:extLst>
                  <a:ext uri="{FF2B5EF4-FFF2-40B4-BE49-F238E27FC236}">
                    <a16:creationId xmlns:a16="http://schemas.microsoft.com/office/drawing/2014/main" id="{CF4C6239-9622-6342-B84C-7B47DFE529B1}"/>
                  </a:ext>
                </a:extLst>
              </p:cNvPr>
              <p:cNvGrpSpPr>
                <a:grpSpLocks/>
              </p:cNvGrpSpPr>
              <p:nvPr/>
            </p:nvGrpSpPr>
            <p:grpSpPr bwMode="auto">
              <a:xfrm>
                <a:off x="1632" y="1584"/>
                <a:ext cx="192" cy="192"/>
                <a:chOff x="1824" y="1584"/>
                <a:chExt cx="192" cy="192"/>
              </a:xfrm>
            </p:grpSpPr>
            <p:sp>
              <p:nvSpPr>
                <p:cNvPr id="68086" name="Rectangle 120">
                  <a:extLst>
                    <a:ext uri="{FF2B5EF4-FFF2-40B4-BE49-F238E27FC236}">
                      <a16:creationId xmlns:a16="http://schemas.microsoft.com/office/drawing/2014/main" id="{A10114E9-DCB7-5644-B56D-D0C2EA0A585D}"/>
                    </a:ext>
                  </a:extLst>
                </p:cNvPr>
                <p:cNvSpPr>
                  <a:spLocks noChangeArrowheads="1"/>
                </p:cNvSpPr>
                <p:nvPr/>
              </p:nvSpPr>
              <p:spPr bwMode="auto">
                <a:xfrm>
                  <a:off x="1824" y="1584"/>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8087" name="Oval 121">
                  <a:extLst>
                    <a:ext uri="{FF2B5EF4-FFF2-40B4-BE49-F238E27FC236}">
                      <a16:creationId xmlns:a16="http://schemas.microsoft.com/office/drawing/2014/main" id="{D0792BCB-C5BF-454F-B638-01F582AF05A1}"/>
                    </a:ext>
                  </a:extLst>
                </p:cNvPr>
                <p:cNvSpPr>
                  <a:spLocks noChangeArrowheads="1"/>
                </p:cNvSpPr>
                <p:nvPr/>
              </p:nvSpPr>
              <p:spPr bwMode="auto">
                <a:xfrm>
                  <a:off x="1872" y="1632"/>
                  <a:ext cx="96" cy="96"/>
                </a:xfrm>
                <a:prstGeom prst="ellipse">
                  <a:avLst/>
                </a:prstGeom>
                <a:solidFill>
                  <a:schemeClr val="accent1"/>
                </a:solidFill>
                <a:ln w="3175">
                  <a:solidFill>
                    <a:schemeClr val="tx1"/>
                  </a:solidFill>
                  <a:round/>
                  <a:headEnd/>
                  <a:tailEnd/>
                </a:ln>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68005" name="Group 122">
                <a:extLst>
                  <a:ext uri="{FF2B5EF4-FFF2-40B4-BE49-F238E27FC236}">
                    <a16:creationId xmlns:a16="http://schemas.microsoft.com/office/drawing/2014/main" id="{9202AC03-E693-5D42-B1E0-A856ED85AD62}"/>
                  </a:ext>
                </a:extLst>
              </p:cNvPr>
              <p:cNvGrpSpPr>
                <a:grpSpLocks/>
              </p:cNvGrpSpPr>
              <p:nvPr/>
            </p:nvGrpSpPr>
            <p:grpSpPr bwMode="auto">
              <a:xfrm>
                <a:off x="1632" y="1776"/>
                <a:ext cx="192" cy="192"/>
                <a:chOff x="1824" y="1584"/>
                <a:chExt cx="192" cy="192"/>
              </a:xfrm>
            </p:grpSpPr>
            <p:sp>
              <p:nvSpPr>
                <p:cNvPr id="68084" name="Rectangle 123">
                  <a:extLst>
                    <a:ext uri="{FF2B5EF4-FFF2-40B4-BE49-F238E27FC236}">
                      <a16:creationId xmlns:a16="http://schemas.microsoft.com/office/drawing/2014/main" id="{DF384EB1-4308-7241-AE47-FE9FCCD75F1A}"/>
                    </a:ext>
                  </a:extLst>
                </p:cNvPr>
                <p:cNvSpPr>
                  <a:spLocks noChangeArrowheads="1"/>
                </p:cNvSpPr>
                <p:nvPr/>
              </p:nvSpPr>
              <p:spPr bwMode="auto">
                <a:xfrm>
                  <a:off x="1824" y="1584"/>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8085" name="Oval 124">
                  <a:extLst>
                    <a:ext uri="{FF2B5EF4-FFF2-40B4-BE49-F238E27FC236}">
                      <a16:creationId xmlns:a16="http://schemas.microsoft.com/office/drawing/2014/main" id="{2D6CC293-4B98-E940-AA45-B8412C75DF0C}"/>
                    </a:ext>
                  </a:extLst>
                </p:cNvPr>
                <p:cNvSpPr>
                  <a:spLocks noChangeArrowheads="1"/>
                </p:cNvSpPr>
                <p:nvPr/>
              </p:nvSpPr>
              <p:spPr bwMode="auto">
                <a:xfrm>
                  <a:off x="1872" y="1632"/>
                  <a:ext cx="96" cy="96"/>
                </a:xfrm>
                <a:prstGeom prst="ellipse">
                  <a:avLst/>
                </a:prstGeom>
                <a:solidFill>
                  <a:schemeClr val="accent1"/>
                </a:solidFill>
                <a:ln w="3175">
                  <a:solidFill>
                    <a:schemeClr val="tx1"/>
                  </a:solidFill>
                  <a:round/>
                  <a:headEnd/>
                  <a:tailEnd/>
                </a:ln>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68006" name="Group 125">
                <a:extLst>
                  <a:ext uri="{FF2B5EF4-FFF2-40B4-BE49-F238E27FC236}">
                    <a16:creationId xmlns:a16="http://schemas.microsoft.com/office/drawing/2014/main" id="{8009C536-434C-D34F-9983-28450F3B48FE}"/>
                  </a:ext>
                </a:extLst>
              </p:cNvPr>
              <p:cNvGrpSpPr>
                <a:grpSpLocks/>
              </p:cNvGrpSpPr>
              <p:nvPr/>
            </p:nvGrpSpPr>
            <p:grpSpPr bwMode="auto">
              <a:xfrm>
                <a:off x="1632" y="1968"/>
                <a:ext cx="192" cy="192"/>
                <a:chOff x="1824" y="1584"/>
                <a:chExt cx="192" cy="192"/>
              </a:xfrm>
            </p:grpSpPr>
            <p:sp>
              <p:nvSpPr>
                <p:cNvPr id="68082" name="Rectangle 126">
                  <a:extLst>
                    <a:ext uri="{FF2B5EF4-FFF2-40B4-BE49-F238E27FC236}">
                      <a16:creationId xmlns:a16="http://schemas.microsoft.com/office/drawing/2014/main" id="{0C5D7378-735B-C543-9224-CF8B4426DBBB}"/>
                    </a:ext>
                  </a:extLst>
                </p:cNvPr>
                <p:cNvSpPr>
                  <a:spLocks noChangeArrowheads="1"/>
                </p:cNvSpPr>
                <p:nvPr/>
              </p:nvSpPr>
              <p:spPr bwMode="auto">
                <a:xfrm>
                  <a:off x="1824" y="1584"/>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8083" name="Oval 127">
                  <a:extLst>
                    <a:ext uri="{FF2B5EF4-FFF2-40B4-BE49-F238E27FC236}">
                      <a16:creationId xmlns:a16="http://schemas.microsoft.com/office/drawing/2014/main" id="{023E134A-0ED2-6641-B424-8EF7EE0B0027}"/>
                    </a:ext>
                  </a:extLst>
                </p:cNvPr>
                <p:cNvSpPr>
                  <a:spLocks noChangeArrowheads="1"/>
                </p:cNvSpPr>
                <p:nvPr/>
              </p:nvSpPr>
              <p:spPr bwMode="auto">
                <a:xfrm>
                  <a:off x="1872" y="1632"/>
                  <a:ext cx="96" cy="96"/>
                </a:xfrm>
                <a:prstGeom prst="ellipse">
                  <a:avLst/>
                </a:prstGeom>
                <a:solidFill>
                  <a:schemeClr val="accent1"/>
                </a:solidFill>
                <a:ln w="3175">
                  <a:solidFill>
                    <a:schemeClr val="tx1"/>
                  </a:solidFill>
                  <a:round/>
                  <a:headEnd/>
                  <a:tailEnd/>
                </a:ln>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68007" name="Group 128">
                <a:extLst>
                  <a:ext uri="{FF2B5EF4-FFF2-40B4-BE49-F238E27FC236}">
                    <a16:creationId xmlns:a16="http://schemas.microsoft.com/office/drawing/2014/main" id="{CFD20960-E6A5-6943-B09B-62C98865DE95}"/>
                  </a:ext>
                </a:extLst>
              </p:cNvPr>
              <p:cNvGrpSpPr>
                <a:grpSpLocks/>
              </p:cNvGrpSpPr>
              <p:nvPr/>
            </p:nvGrpSpPr>
            <p:grpSpPr bwMode="auto">
              <a:xfrm>
                <a:off x="1632" y="2160"/>
                <a:ext cx="192" cy="192"/>
                <a:chOff x="1824" y="1584"/>
                <a:chExt cx="192" cy="192"/>
              </a:xfrm>
            </p:grpSpPr>
            <p:sp>
              <p:nvSpPr>
                <p:cNvPr id="68080" name="Rectangle 129">
                  <a:extLst>
                    <a:ext uri="{FF2B5EF4-FFF2-40B4-BE49-F238E27FC236}">
                      <a16:creationId xmlns:a16="http://schemas.microsoft.com/office/drawing/2014/main" id="{11D37D9B-86DD-3A4D-B702-EFBFDE07B6FE}"/>
                    </a:ext>
                  </a:extLst>
                </p:cNvPr>
                <p:cNvSpPr>
                  <a:spLocks noChangeArrowheads="1"/>
                </p:cNvSpPr>
                <p:nvPr/>
              </p:nvSpPr>
              <p:spPr bwMode="auto">
                <a:xfrm>
                  <a:off x="1824" y="1584"/>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8081" name="Oval 130">
                  <a:extLst>
                    <a:ext uri="{FF2B5EF4-FFF2-40B4-BE49-F238E27FC236}">
                      <a16:creationId xmlns:a16="http://schemas.microsoft.com/office/drawing/2014/main" id="{60BA4546-8EE6-D34A-B9BD-EE914336938B}"/>
                    </a:ext>
                  </a:extLst>
                </p:cNvPr>
                <p:cNvSpPr>
                  <a:spLocks noChangeArrowheads="1"/>
                </p:cNvSpPr>
                <p:nvPr/>
              </p:nvSpPr>
              <p:spPr bwMode="auto">
                <a:xfrm>
                  <a:off x="1872" y="1632"/>
                  <a:ext cx="96" cy="96"/>
                </a:xfrm>
                <a:prstGeom prst="ellipse">
                  <a:avLst/>
                </a:prstGeom>
                <a:solidFill>
                  <a:schemeClr val="accent1"/>
                </a:solidFill>
                <a:ln w="3175">
                  <a:solidFill>
                    <a:schemeClr val="tx1"/>
                  </a:solidFill>
                  <a:round/>
                  <a:headEnd/>
                  <a:tailEnd/>
                </a:ln>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68008" name="Group 131">
                <a:extLst>
                  <a:ext uri="{FF2B5EF4-FFF2-40B4-BE49-F238E27FC236}">
                    <a16:creationId xmlns:a16="http://schemas.microsoft.com/office/drawing/2014/main" id="{0D2CE62B-48B2-7743-B63D-D63933739249}"/>
                  </a:ext>
                </a:extLst>
              </p:cNvPr>
              <p:cNvGrpSpPr>
                <a:grpSpLocks/>
              </p:cNvGrpSpPr>
              <p:nvPr/>
            </p:nvGrpSpPr>
            <p:grpSpPr bwMode="auto">
              <a:xfrm>
                <a:off x="1440" y="1584"/>
                <a:ext cx="192" cy="192"/>
                <a:chOff x="1824" y="1584"/>
                <a:chExt cx="192" cy="192"/>
              </a:xfrm>
            </p:grpSpPr>
            <p:sp>
              <p:nvSpPr>
                <p:cNvPr id="68078" name="Rectangle 132">
                  <a:extLst>
                    <a:ext uri="{FF2B5EF4-FFF2-40B4-BE49-F238E27FC236}">
                      <a16:creationId xmlns:a16="http://schemas.microsoft.com/office/drawing/2014/main" id="{8A502577-F5BB-FB40-83A8-E101C10DC01C}"/>
                    </a:ext>
                  </a:extLst>
                </p:cNvPr>
                <p:cNvSpPr>
                  <a:spLocks noChangeArrowheads="1"/>
                </p:cNvSpPr>
                <p:nvPr/>
              </p:nvSpPr>
              <p:spPr bwMode="auto">
                <a:xfrm>
                  <a:off x="1824" y="1584"/>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8079" name="Oval 133">
                  <a:extLst>
                    <a:ext uri="{FF2B5EF4-FFF2-40B4-BE49-F238E27FC236}">
                      <a16:creationId xmlns:a16="http://schemas.microsoft.com/office/drawing/2014/main" id="{777555C4-E343-D242-B871-BF335BAB9AD0}"/>
                    </a:ext>
                  </a:extLst>
                </p:cNvPr>
                <p:cNvSpPr>
                  <a:spLocks noChangeArrowheads="1"/>
                </p:cNvSpPr>
                <p:nvPr/>
              </p:nvSpPr>
              <p:spPr bwMode="auto">
                <a:xfrm>
                  <a:off x="1872" y="1632"/>
                  <a:ext cx="96" cy="96"/>
                </a:xfrm>
                <a:prstGeom prst="ellipse">
                  <a:avLst/>
                </a:prstGeom>
                <a:solidFill>
                  <a:schemeClr val="accent1"/>
                </a:solidFill>
                <a:ln w="3175">
                  <a:solidFill>
                    <a:schemeClr val="tx1"/>
                  </a:solidFill>
                  <a:round/>
                  <a:headEnd/>
                  <a:tailEnd/>
                </a:ln>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68009" name="Group 134">
                <a:extLst>
                  <a:ext uri="{FF2B5EF4-FFF2-40B4-BE49-F238E27FC236}">
                    <a16:creationId xmlns:a16="http://schemas.microsoft.com/office/drawing/2014/main" id="{48BD605A-DE9A-D947-B654-B1184346AFCD}"/>
                  </a:ext>
                </a:extLst>
              </p:cNvPr>
              <p:cNvGrpSpPr>
                <a:grpSpLocks/>
              </p:cNvGrpSpPr>
              <p:nvPr/>
            </p:nvGrpSpPr>
            <p:grpSpPr bwMode="auto">
              <a:xfrm>
                <a:off x="1440" y="1776"/>
                <a:ext cx="192" cy="192"/>
                <a:chOff x="1824" y="1584"/>
                <a:chExt cx="192" cy="192"/>
              </a:xfrm>
            </p:grpSpPr>
            <p:sp>
              <p:nvSpPr>
                <p:cNvPr id="68076" name="Rectangle 135">
                  <a:extLst>
                    <a:ext uri="{FF2B5EF4-FFF2-40B4-BE49-F238E27FC236}">
                      <a16:creationId xmlns:a16="http://schemas.microsoft.com/office/drawing/2014/main" id="{32091094-7CDD-8348-90AC-795F09D04F76}"/>
                    </a:ext>
                  </a:extLst>
                </p:cNvPr>
                <p:cNvSpPr>
                  <a:spLocks noChangeArrowheads="1"/>
                </p:cNvSpPr>
                <p:nvPr/>
              </p:nvSpPr>
              <p:spPr bwMode="auto">
                <a:xfrm>
                  <a:off x="1824" y="1584"/>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8077" name="Oval 136">
                  <a:extLst>
                    <a:ext uri="{FF2B5EF4-FFF2-40B4-BE49-F238E27FC236}">
                      <a16:creationId xmlns:a16="http://schemas.microsoft.com/office/drawing/2014/main" id="{58E78C7C-E116-6744-BABA-497982A49E95}"/>
                    </a:ext>
                  </a:extLst>
                </p:cNvPr>
                <p:cNvSpPr>
                  <a:spLocks noChangeArrowheads="1"/>
                </p:cNvSpPr>
                <p:nvPr/>
              </p:nvSpPr>
              <p:spPr bwMode="auto">
                <a:xfrm>
                  <a:off x="1872" y="1632"/>
                  <a:ext cx="96" cy="96"/>
                </a:xfrm>
                <a:prstGeom prst="ellipse">
                  <a:avLst/>
                </a:prstGeom>
                <a:solidFill>
                  <a:schemeClr val="accent1"/>
                </a:solidFill>
                <a:ln w="3175">
                  <a:solidFill>
                    <a:schemeClr val="tx1"/>
                  </a:solidFill>
                  <a:round/>
                  <a:headEnd/>
                  <a:tailEnd/>
                </a:ln>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68010" name="Group 137">
                <a:extLst>
                  <a:ext uri="{FF2B5EF4-FFF2-40B4-BE49-F238E27FC236}">
                    <a16:creationId xmlns:a16="http://schemas.microsoft.com/office/drawing/2014/main" id="{C4092BE5-2019-C04E-AC73-39500834689C}"/>
                  </a:ext>
                </a:extLst>
              </p:cNvPr>
              <p:cNvGrpSpPr>
                <a:grpSpLocks/>
              </p:cNvGrpSpPr>
              <p:nvPr/>
            </p:nvGrpSpPr>
            <p:grpSpPr bwMode="auto">
              <a:xfrm>
                <a:off x="1440" y="1968"/>
                <a:ext cx="192" cy="192"/>
                <a:chOff x="1824" y="1584"/>
                <a:chExt cx="192" cy="192"/>
              </a:xfrm>
            </p:grpSpPr>
            <p:sp>
              <p:nvSpPr>
                <p:cNvPr id="68074" name="Rectangle 138">
                  <a:extLst>
                    <a:ext uri="{FF2B5EF4-FFF2-40B4-BE49-F238E27FC236}">
                      <a16:creationId xmlns:a16="http://schemas.microsoft.com/office/drawing/2014/main" id="{9358E628-56A1-A74A-9235-C9217893B1AF}"/>
                    </a:ext>
                  </a:extLst>
                </p:cNvPr>
                <p:cNvSpPr>
                  <a:spLocks noChangeArrowheads="1"/>
                </p:cNvSpPr>
                <p:nvPr/>
              </p:nvSpPr>
              <p:spPr bwMode="auto">
                <a:xfrm>
                  <a:off x="1824" y="1584"/>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8075" name="Oval 139">
                  <a:extLst>
                    <a:ext uri="{FF2B5EF4-FFF2-40B4-BE49-F238E27FC236}">
                      <a16:creationId xmlns:a16="http://schemas.microsoft.com/office/drawing/2014/main" id="{BC37E5E4-E4B4-F44E-9979-509CBFA8652D}"/>
                    </a:ext>
                  </a:extLst>
                </p:cNvPr>
                <p:cNvSpPr>
                  <a:spLocks noChangeArrowheads="1"/>
                </p:cNvSpPr>
                <p:nvPr/>
              </p:nvSpPr>
              <p:spPr bwMode="auto">
                <a:xfrm>
                  <a:off x="1872" y="1632"/>
                  <a:ext cx="96" cy="96"/>
                </a:xfrm>
                <a:prstGeom prst="ellipse">
                  <a:avLst/>
                </a:prstGeom>
                <a:solidFill>
                  <a:schemeClr val="accent1"/>
                </a:solidFill>
                <a:ln w="3175">
                  <a:solidFill>
                    <a:schemeClr val="tx1"/>
                  </a:solidFill>
                  <a:round/>
                  <a:headEnd/>
                  <a:tailEnd/>
                </a:ln>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68011" name="Group 140">
                <a:extLst>
                  <a:ext uri="{FF2B5EF4-FFF2-40B4-BE49-F238E27FC236}">
                    <a16:creationId xmlns:a16="http://schemas.microsoft.com/office/drawing/2014/main" id="{76D263FF-3E1B-2743-AD72-6CF8FA9DC021}"/>
                  </a:ext>
                </a:extLst>
              </p:cNvPr>
              <p:cNvGrpSpPr>
                <a:grpSpLocks/>
              </p:cNvGrpSpPr>
              <p:nvPr/>
            </p:nvGrpSpPr>
            <p:grpSpPr bwMode="auto">
              <a:xfrm>
                <a:off x="1440" y="2160"/>
                <a:ext cx="192" cy="192"/>
                <a:chOff x="1824" y="1584"/>
                <a:chExt cx="192" cy="192"/>
              </a:xfrm>
            </p:grpSpPr>
            <p:sp>
              <p:nvSpPr>
                <p:cNvPr id="68072" name="Rectangle 141">
                  <a:extLst>
                    <a:ext uri="{FF2B5EF4-FFF2-40B4-BE49-F238E27FC236}">
                      <a16:creationId xmlns:a16="http://schemas.microsoft.com/office/drawing/2014/main" id="{7B6935E6-D418-C045-960D-A4D4AF6B4282}"/>
                    </a:ext>
                  </a:extLst>
                </p:cNvPr>
                <p:cNvSpPr>
                  <a:spLocks noChangeArrowheads="1"/>
                </p:cNvSpPr>
                <p:nvPr/>
              </p:nvSpPr>
              <p:spPr bwMode="auto">
                <a:xfrm>
                  <a:off x="1824" y="1584"/>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8073" name="Oval 142">
                  <a:extLst>
                    <a:ext uri="{FF2B5EF4-FFF2-40B4-BE49-F238E27FC236}">
                      <a16:creationId xmlns:a16="http://schemas.microsoft.com/office/drawing/2014/main" id="{CE41A962-198D-A245-82C6-781C39C375C9}"/>
                    </a:ext>
                  </a:extLst>
                </p:cNvPr>
                <p:cNvSpPr>
                  <a:spLocks noChangeArrowheads="1"/>
                </p:cNvSpPr>
                <p:nvPr/>
              </p:nvSpPr>
              <p:spPr bwMode="auto">
                <a:xfrm>
                  <a:off x="1872" y="1632"/>
                  <a:ext cx="96" cy="96"/>
                </a:xfrm>
                <a:prstGeom prst="ellipse">
                  <a:avLst/>
                </a:prstGeom>
                <a:solidFill>
                  <a:schemeClr val="accent1"/>
                </a:solidFill>
                <a:ln w="3175">
                  <a:solidFill>
                    <a:schemeClr val="tx1"/>
                  </a:solidFill>
                  <a:round/>
                  <a:headEnd/>
                  <a:tailEnd/>
                </a:ln>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68012" name="Group 143">
                <a:extLst>
                  <a:ext uri="{FF2B5EF4-FFF2-40B4-BE49-F238E27FC236}">
                    <a16:creationId xmlns:a16="http://schemas.microsoft.com/office/drawing/2014/main" id="{6C65AEB2-9270-A44F-B0E1-54EBB7BD172C}"/>
                  </a:ext>
                </a:extLst>
              </p:cNvPr>
              <p:cNvGrpSpPr>
                <a:grpSpLocks/>
              </p:cNvGrpSpPr>
              <p:nvPr/>
            </p:nvGrpSpPr>
            <p:grpSpPr bwMode="auto">
              <a:xfrm>
                <a:off x="1248" y="1584"/>
                <a:ext cx="192" cy="192"/>
                <a:chOff x="1824" y="1584"/>
                <a:chExt cx="192" cy="192"/>
              </a:xfrm>
            </p:grpSpPr>
            <p:sp>
              <p:nvSpPr>
                <p:cNvPr id="68070" name="Rectangle 144">
                  <a:extLst>
                    <a:ext uri="{FF2B5EF4-FFF2-40B4-BE49-F238E27FC236}">
                      <a16:creationId xmlns:a16="http://schemas.microsoft.com/office/drawing/2014/main" id="{7224A242-6CB5-1D4D-A02E-D984E7DC6E0E}"/>
                    </a:ext>
                  </a:extLst>
                </p:cNvPr>
                <p:cNvSpPr>
                  <a:spLocks noChangeArrowheads="1"/>
                </p:cNvSpPr>
                <p:nvPr/>
              </p:nvSpPr>
              <p:spPr bwMode="auto">
                <a:xfrm>
                  <a:off x="1824" y="1584"/>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8071" name="Oval 145">
                  <a:extLst>
                    <a:ext uri="{FF2B5EF4-FFF2-40B4-BE49-F238E27FC236}">
                      <a16:creationId xmlns:a16="http://schemas.microsoft.com/office/drawing/2014/main" id="{144AF967-F6BC-2D4D-8C8D-593F44CF7EB2}"/>
                    </a:ext>
                  </a:extLst>
                </p:cNvPr>
                <p:cNvSpPr>
                  <a:spLocks noChangeArrowheads="1"/>
                </p:cNvSpPr>
                <p:nvPr/>
              </p:nvSpPr>
              <p:spPr bwMode="auto">
                <a:xfrm>
                  <a:off x="1872" y="1632"/>
                  <a:ext cx="96" cy="96"/>
                </a:xfrm>
                <a:prstGeom prst="ellipse">
                  <a:avLst/>
                </a:prstGeom>
                <a:solidFill>
                  <a:schemeClr val="accent1"/>
                </a:solidFill>
                <a:ln w="3175">
                  <a:solidFill>
                    <a:schemeClr val="tx1"/>
                  </a:solidFill>
                  <a:round/>
                  <a:headEnd/>
                  <a:tailEnd/>
                </a:ln>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68013" name="Group 146">
                <a:extLst>
                  <a:ext uri="{FF2B5EF4-FFF2-40B4-BE49-F238E27FC236}">
                    <a16:creationId xmlns:a16="http://schemas.microsoft.com/office/drawing/2014/main" id="{E3DE64F0-2E0D-1447-92CF-2ED9A71B7344}"/>
                  </a:ext>
                </a:extLst>
              </p:cNvPr>
              <p:cNvGrpSpPr>
                <a:grpSpLocks/>
              </p:cNvGrpSpPr>
              <p:nvPr/>
            </p:nvGrpSpPr>
            <p:grpSpPr bwMode="auto">
              <a:xfrm>
                <a:off x="1248" y="1776"/>
                <a:ext cx="192" cy="192"/>
                <a:chOff x="1824" y="1584"/>
                <a:chExt cx="192" cy="192"/>
              </a:xfrm>
            </p:grpSpPr>
            <p:sp>
              <p:nvSpPr>
                <p:cNvPr id="68068" name="Rectangle 147">
                  <a:extLst>
                    <a:ext uri="{FF2B5EF4-FFF2-40B4-BE49-F238E27FC236}">
                      <a16:creationId xmlns:a16="http://schemas.microsoft.com/office/drawing/2014/main" id="{B0D37D7A-3AB7-3241-81C3-4E84946E9FCD}"/>
                    </a:ext>
                  </a:extLst>
                </p:cNvPr>
                <p:cNvSpPr>
                  <a:spLocks noChangeArrowheads="1"/>
                </p:cNvSpPr>
                <p:nvPr/>
              </p:nvSpPr>
              <p:spPr bwMode="auto">
                <a:xfrm>
                  <a:off x="1824" y="1584"/>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8069" name="Oval 148">
                  <a:extLst>
                    <a:ext uri="{FF2B5EF4-FFF2-40B4-BE49-F238E27FC236}">
                      <a16:creationId xmlns:a16="http://schemas.microsoft.com/office/drawing/2014/main" id="{9F492164-9DA6-8E45-BCA4-888ACE3B452D}"/>
                    </a:ext>
                  </a:extLst>
                </p:cNvPr>
                <p:cNvSpPr>
                  <a:spLocks noChangeArrowheads="1"/>
                </p:cNvSpPr>
                <p:nvPr/>
              </p:nvSpPr>
              <p:spPr bwMode="auto">
                <a:xfrm>
                  <a:off x="1872" y="1632"/>
                  <a:ext cx="96" cy="96"/>
                </a:xfrm>
                <a:prstGeom prst="ellipse">
                  <a:avLst/>
                </a:prstGeom>
                <a:solidFill>
                  <a:schemeClr val="accent1"/>
                </a:solidFill>
                <a:ln w="3175">
                  <a:solidFill>
                    <a:schemeClr val="tx1"/>
                  </a:solidFill>
                  <a:round/>
                  <a:headEnd/>
                  <a:tailEnd/>
                </a:ln>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68014" name="Group 149">
                <a:extLst>
                  <a:ext uri="{FF2B5EF4-FFF2-40B4-BE49-F238E27FC236}">
                    <a16:creationId xmlns:a16="http://schemas.microsoft.com/office/drawing/2014/main" id="{004F2511-C51E-704D-B752-43C5F1481370}"/>
                  </a:ext>
                </a:extLst>
              </p:cNvPr>
              <p:cNvGrpSpPr>
                <a:grpSpLocks/>
              </p:cNvGrpSpPr>
              <p:nvPr/>
            </p:nvGrpSpPr>
            <p:grpSpPr bwMode="auto">
              <a:xfrm>
                <a:off x="1248" y="1968"/>
                <a:ext cx="192" cy="192"/>
                <a:chOff x="1824" y="1584"/>
                <a:chExt cx="192" cy="192"/>
              </a:xfrm>
            </p:grpSpPr>
            <p:sp>
              <p:nvSpPr>
                <p:cNvPr id="68066" name="Rectangle 150">
                  <a:extLst>
                    <a:ext uri="{FF2B5EF4-FFF2-40B4-BE49-F238E27FC236}">
                      <a16:creationId xmlns:a16="http://schemas.microsoft.com/office/drawing/2014/main" id="{5F86302B-9B0F-6E4E-B546-D0C939AF564B}"/>
                    </a:ext>
                  </a:extLst>
                </p:cNvPr>
                <p:cNvSpPr>
                  <a:spLocks noChangeArrowheads="1"/>
                </p:cNvSpPr>
                <p:nvPr/>
              </p:nvSpPr>
              <p:spPr bwMode="auto">
                <a:xfrm>
                  <a:off x="1824" y="1584"/>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8067" name="Oval 151">
                  <a:extLst>
                    <a:ext uri="{FF2B5EF4-FFF2-40B4-BE49-F238E27FC236}">
                      <a16:creationId xmlns:a16="http://schemas.microsoft.com/office/drawing/2014/main" id="{B72C0D2C-0407-004D-BF6D-09D4312EE235}"/>
                    </a:ext>
                  </a:extLst>
                </p:cNvPr>
                <p:cNvSpPr>
                  <a:spLocks noChangeArrowheads="1"/>
                </p:cNvSpPr>
                <p:nvPr/>
              </p:nvSpPr>
              <p:spPr bwMode="auto">
                <a:xfrm>
                  <a:off x="1872" y="1632"/>
                  <a:ext cx="96" cy="96"/>
                </a:xfrm>
                <a:prstGeom prst="ellipse">
                  <a:avLst/>
                </a:prstGeom>
                <a:solidFill>
                  <a:schemeClr val="accent1"/>
                </a:solidFill>
                <a:ln w="3175">
                  <a:solidFill>
                    <a:schemeClr val="tx1"/>
                  </a:solidFill>
                  <a:round/>
                  <a:headEnd/>
                  <a:tailEnd/>
                </a:ln>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68015" name="Group 152">
                <a:extLst>
                  <a:ext uri="{FF2B5EF4-FFF2-40B4-BE49-F238E27FC236}">
                    <a16:creationId xmlns:a16="http://schemas.microsoft.com/office/drawing/2014/main" id="{A66A3758-2634-E94B-8E64-6DFDC5A6739E}"/>
                  </a:ext>
                </a:extLst>
              </p:cNvPr>
              <p:cNvGrpSpPr>
                <a:grpSpLocks/>
              </p:cNvGrpSpPr>
              <p:nvPr/>
            </p:nvGrpSpPr>
            <p:grpSpPr bwMode="auto">
              <a:xfrm>
                <a:off x="1248" y="2160"/>
                <a:ext cx="192" cy="192"/>
                <a:chOff x="1824" y="1584"/>
                <a:chExt cx="192" cy="192"/>
              </a:xfrm>
            </p:grpSpPr>
            <p:sp>
              <p:nvSpPr>
                <p:cNvPr id="68064" name="Rectangle 153">
                  <a:extLst>
                    <a:ext uri="{FF2B5EF4-FFF2-40B4-BE49-F238E27FC236}">
                      <a16:creationId xmlns:a16="http://schemas.microsoft.com/office/drawing/2014/main" id="{C94BB93D-A6BD-C244-BC63-C73F674F9C40}"/>
                    </a:ext>
                  </a:extLst>
                </p:cNvPr>
                <p:cNvSpPr>
                  <a:spLocks noChangeArrowheads="1"/>
                </p:cNvSpPr>
                <p:nvPr/>
              </p:nvSpPr>
              <p:spPr bwMode="auto">
                <a:xfrm>
                  <a:off x="1824" y="1584"/>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8065" name="Oval 154">
                  <a:extLst>
                    <a:ext uri="{FF2B5EF4-FFF2-40B4-BE49-F238E27FC236}">
                      <a16:creationId xmlns:a16="http://schemas.microsoft.com/office/drawing/2014/main" id="{14F698F7-A272-C141-A842-D8041FFE3521}"/>
                    </a:ext>
                  </a:extLst>
                </p:cNvPr>
                <p:cNvSpPr>
                  <a:spLocks noChangeArrowheads="1"/>
                </p:cNvSpPr>
                <p:nvPr/>
              </p:nvSpPr>
              <p:spPr bwMode="auto">
                <a:xfrm>
                  <a:off x="1872" y="1632"/>
                  <a:ext cx="96" cy="96"/>
                </a:xfrm>
                <a:prstGeom prst="ellipse">
                  <a:avLst/>
                </a:prstGeom>
                <a:solidFill>
                  <a:schemeClr val="accent1"/>
                </a:solidFill>
                <a:ln w="3175">
                  <a:solidFill>
                    <a:schemeClr val="tx1"/>
                  </a:solidFill>
                  <a:round/>
                  <a:headEnd/>
                  <a:tailEnd/>
                </a:ln>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68016" name="Group 155">
                <a:extLst>
                  <a:ext uri="{FF2B5EF4-FFF2-40B4-BE49-F238E27FC236}">
                    <a16:creationId xmlns:a16="http://schemas.microsoft.com/office/drawing/2014/main" id="{0BBD411C-17D1-DE40-A98C-A8C7B76142C3}"/>
                  </a:ext>
                </a:extLst>
              </p:cNvPr>
              <p:cNvGrpSpPr>
                <a:grpSpLocks/>
              </p:cNvGrpSpPr>
              <p:nvPr/>
            </p:nvGrpSpPr>
            <p:grpSpPr bwMode="auto">
              <a:xfrm>
                <a:off x="1056" y="1584"/>
                <a:ext cx="192" cy="192"/>
                <a:chOff x="1824" y="1584"/>
                <a:chExt cx="192" cy="192"/>
              </a:xfrm>
            </p:grpSpPr>
            <p:sp>
              <p:nvSpPr>
                <p:cNvPr id="68062" name="Rectangle 156">
                  <a:extLst>
                    <a:ext uri="{FF2B5EF4-FFF2-40B4-BE49-F238E27FC236}">
                      <a16:creationId xmlns:a16="http://schemas.microsoft.com/office/drawing/2014/main" id="{ED92C6C4-A64B-B149-903A-918E26667CC9}"/>
                    </a:ext>
                  </a:extLst>
                </p:cNvPr>
                <p:cNvSpPr>
                  <a:spLocks noChangeArrowheads="1"/>
                </p:cNvSpPr>
                <p:nvPr/>
              </p:nvSpPr>
              <p:spPr bwMode="auto">
                <a:xfrm>
                  <a:off x="1824" y="1584"/>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8063" name="Oval 157">
                  <a:extLst>
                    <a:ext uri="{FF2B5EF4-FFF2-40B4-BE49-F238E27FC236}">
                      <a16:creationId xmlns:a16="http://schemas.microsoft.com/office/drawing/2014/main" id="{3893829D-2DFD-9346-86B0-3C287AD43789}"/>
                    </a:ext>
                  </a:extLst>
                </p:cNvPr>
                <p:cNvSpPr>
                  <a:spLocks noChangeArrowheads="1"/>
                </p:cNvSpPr>
                <p:nvPr/>
              </p:nvSpPr>
              <p:spPr bwMode="auto">
                <a:xfrm>
                  <a:off x="1872" y="1632"/>
                  <a:ext cx="96" cy="96"/>
                </a:xfrm>
                <a:prstGeom prst="ellipse">
                  <a:avLst/>
                </a:prstGeom>
                <a:solidFill>
                  <a:schemeClr val="accent1"/>
                </a:solidFill>
                <a:ln w="3175">
                  <a:solidFill>
                    <a:schemeClr val="tx1"/>
                  </a:solidFill>
                  <a:round/>
                  <a:headEnd/>
                  <a:tailEnd/>
                </a:ln>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68017" name="Group 158">
                <a:extLst>
                  <a:ext uri="{FF2B5EF4-FFF2-40B4-BE49-F238E27FC236}">
                    <a16:creationId xmlns:a16="http://schemas.microsoft.com/office/drawing/2014/main" id="{970B6BA1-546F-2443-AA33-7013BC82CEF5}"/>
                  </a:ext>
                </a:extLst>
              </p:cNvPr>
              <p:cNvGrpSpPr>
                <a:grpSpLocks/>
              </p:cNvGrpSpPr>
              <p:nvPr/>
            </p:nvGrpSpPr>
            <p:grpSpPr bwMode="auto">
              <a:xfrm>
                <a:off x="1056" y="1776"/>
                <a:ext cx="192" cy="192"/>
                <a:chOff x="1824" y="1584"/>
                <a:chExt cx="192" cy="192"/>
              </a:xfrm>
            </p:grpSpPr>
            <p:sp>
              <p:nvSpPr>
                <p:cNvPr id="68060" name="Rectangle 159">
                  <a:extLst>
                    <a:ext uri="{FF2B5EF4-FFF2-40B4-BE49-F238E27FC236}">
                      <a16:creationId xmlns:a16="http://schemas.microsoft.com/office/drawing/2014/main" id="{521E5139-E1D9-BA42-8113-F2AC84E0EF25}"/>
                    </a:ext>
                  </a:extLst>
                </p:cNvPr>
                <p:cNvSpPr>
                  <a:spLocks noChangeArrowheads="1"/>
                </p:cNvSpPr>
                <p:nvPr/>
              </p:nvSpPr>
              <p:spPr bwMode="auto">
                <a:xfrm>
                  <a:off x="1824" y="1584"/>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8061" name="Oval 160">
                  <a:extLst>
                    <a:ext uri="{FF2B5EF4-FFF2-40B4-BE49-F238E27FC236}">
                      <a16:creationId xmlns:a16="http://schemas.microsoft.com/office/drawing/2014/main" id="{FA8065A1-D15D-8449-9315-93E260EF4482}"/>
                    </a:ext>
                  </a:extLst>
                </p:cNvPr>
                <p:cNvSpPr>
                  <a:spLocks noChangeArrowheads="1"/>
                </p:cNvSpPr>
                <p:nvPr/>
              </p:nvSpPr>
              <p:spPr bwMode="auto">
                <a:xfrm>
                  <a:off x="1872" y="1632"/>
                  <a:ext cx="96" cy="96"/>
                </a:xfrm>
                <a:prstGeom prst="ellipse">
                  <a:avLst/>
                </a:prstGeom>
                <a:solidFill>
                  <a:schemeClr val="accent1"/>
                </a:solidFill>
                <a:ln w="3175">
                  <a:solidFill>
                    <a:schemeClr val="tx1"/>
                  </a:solidFill>
                  <a:round/>
                  <a:headEnd/>
                  <a:tailEnd/>
                </a:ln>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68018" name="Group 161">
                <a:extLst>
                  <a:ext uri="{FF2B5EF4-FFF2-40B4-BE49-F238E27FC236}">
                    <a16:creationId xmlns:a16="http://schemas.microsoft.com/office/drawing/2014/main" id="{3B1FD3D7-639A-6647-BB91-228B7CAF394B}"/>
                  </a:ext>
                </a:extLst>
              </p:cNvPr>
              <p:cNvGrpSpPr>
                <a:grpSpLocks/>
              </p:cNvGrpSpPr>
              <p:nvPr/>
            </p:nvGrpSpPr>
            <p:grpSpPr bwMode="auto">
              <a:xfrm>
                <a:off x="1056" y="1968"/>
                <a:ext cx="192" cy="192"/>
                <a:chOff x="1824" y="1584"/>
                <a:chExt cx="192" cy="192"/>
              </a:xfrm>
            </p:grpSpPr>
            <p:sp>
              <p:nvSpPr>
                <p:cNvPr id="68058" name="Rectangle 162">
                  <a:extLst>
                    <a:ext uri="{FF2B5EF4-FFF2-40B4-BE49-F238E27FC236}">
                      <a16:creationId xmlns:a16="http://schemas.microsoft.com/office/drawing/2014/main" id="{316D8635-2851-9B4B-BCA0-F50D0141912A}"/>
                    </a:ext>
                  </a:extLst>
                </p:cNvPr>
                <p:cNvSpPr>
                  <a:spLocks noChangeArrowheads="1"/>
                </p:cNvSpPr>
                <p:nvPr/>
              </p:nvSpPr>
              <p:spPr bwMode="auto">
                <a:xfrm>
                  <a:off x="1824" y="1584"/>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8059" name="Oval 163">
                  <a:extLst>
                    <a:ext uri="{FF2B5EF4-FFF2-40B4-BE49-F238E27FC236}">
                      <a16:creationId xmlns:a16="http://schemas.microsoft.com/office/drawing/2014/main" id="{CA1BEDA9-D8D9-B842-B585-0CFBCE926A26}"/>
                    </a:ext>
                  </a:extLst>
                </p:cNvPr>
                <p:cNvSpPr>
                  <a:spLocks noChangeArrowheads="1"/>
                </p:cNvSpPr>
                <p:nvPr/>
              </p:nvSpPr>
              <p:spPr bwMode="auto">
                <a:xfrm>
                  <a:off x="1872" y="1632"/>
                  <a:ext cx="96" cy="96"/>
                </a:xfrm>
                <a:prstGeom prst="ellipse">
                  <a:avLst/>
                </a:prstGeom>
                <a:solidFill>
                  <a:schemeClr val="accent1"/>
                </a:solidFill>
                <a:ln w="3175">
                  <a:solidFill>
                    <a:schemeClr val="tx1"/>
                  </a:solidFill>
                  <a:round/>
                  <a:headEnd/>
                  <a:tailEnd/>
                </a:ln>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68019" name="Group 164">
                <a:extLst>
                  <a:ext uri="{FF2B5EF4-FFF2-40B4-BE49-F238E27FC236}">
                    <a16:creationId xmlns:a16="http://schemas.microsoft.com/office/drawing/2014/main" id="{060E657A-8ED9-EB48-AC88-4D664F92488B}"/>
                  </a:ext>
                </a:extLst>
              </p:cNvPr>
              <p:cNvGrpSpPr>
                <a:grpSpLocks/>
              </p:cNvGrpSpPr>
              <p:nvPr/>
            </p:nvGrpSpPr>
            <p:grpSpPr bwMode="auto">
              <a:xfrm>
                <a:off x="1056" y="2160"/>
                <a:ext cx="192" cy="192"/>
                <a:chOff x="1824" y="1584"/>
                <a:chExt cx="192" cy="192"/>
              </a:xfrm>
            </p:grpSpPr>
            <p:sp>
              <p:nvSpPr>
                <p:cNvPr id="68056" name="Rectangle 165">
                  <a:extLst>
                    <a:ext uri="{FF2B5EF4-FFF2-40B4-BE49-F238E27FC236}">
                      <a16:creationId xmlns:a16="http://schemas.microsoft.com/office/drawing/2014/main" id="{BDF074D4-8414-6949-A2C8-935F0540DCDA}"/>
                    </a:ext>
                  </a:extLst>
                </p:cNvPr>
                <p:cNvSpPr>
                  <a:spLocks noChangeArrowheads="1"/>
                </p:cNvSpPr>
                <p:nvPr/>
              </p:nvSpPr>
              <p:spPr bwMode="auto">
                <a:xfrm>
                  <a:off x="1824" y="1584"/>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8057" name="Oval 166">
                  <a:extLst>
                    <a:ext uri="{FF2B5EF4-FFF2-40B4-BE49-F238E27FC236}">
                      <a16:creationId xmlns:a16="http://schemas.microsoft.com/office/drawing/2014/main" id="{05971A2D-02D4-2540-A571-F603FACAB048}"/>
                    </a:ext>
                  </a:extLst>
                </p:cNvPr>
                <p:cNvSpPr>
                  <a:spLocks noChangeArrowheads="1"/>
                </p:cNvSpPr>
                <p:nvPr/>
              </p:nvSpPr>
              <p:spPr bwMode="auto">
                <a:xfrm>
                  <a:off x="1872" y="1632"/>
                  <a:ext cx="96" cy="96"/>
                </a:xfrm>
                <a:prstGeom prst="ellipse">
                  <a:avLst/>
                </a:prstGeom>
                <a:solidFill>
                  <a:schemeClr val="accent1"/>
                </a:solidFill>
                <a:ln w="3175">
                  <a:solidFill>
                    <a:schemeClr val="tx1"/>
                  </a:solidFill>
                  <a:round/>
                  <a:headEnd/>
                  <a:tailEnd/>
                </a:ln>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68020" name="Group 167">
                <a:extLst>
                  <a:ext uri="{FF2B5EF4-FFF2-40B4-BE49-F238E27FC236}">
                    <a16:creationId xmlns:a16="http://schemas.microsoft.com/office/drawing/2014/main" id="{7819EC0B-E199-D147-803E-3B2DC23BF97A}"/>
                  </a:ext>
                </a:extLst>
              </p:cNvPr>
              <p:cNvGrpSpPr>
                <a:grpSpLocks/>
              </p:cNvGrpSpPr>
              <p:nvPr/>
            </p:nvGrpSpPr>
            <p:grpSpPr bwMode="auto">
              <a:xfrm>
                <a:off x="864" y="1584"/>
                <a:ext cx="192" cy="192"/>
                <a:chOff x="1824" y="1584"/>
                <a:chExt cx="192" cy="192"/>
              </a:xfrm>
            </p:grpSpPr>
            <p:sp>
              <p:nvSpPr>
                <p:cNvPr id="68054" name="Rectangle 168">
                  <a:extLst>
                    <a:ext uri="{FF2B5EF4-FFF2-40B4-BE49-F238E27FC236}">
                      <a16:creationId xmlns:a16="http://schemas.microsoft.com/office/drawing/2014/main" id="{D6C7CAF3-7C5A-1A47-8261-CEB8884084A5}"/>
                    </a:ext>
                  </a:extLst>
                </p:cNvPr>
                <p:cNvSpPr>
                  <a:spLocks noChangeArrowheads="1"/>
                </p:cNvSpPr>
                <p:nvPr/>
              </p:nvSpPr>
              <p:spPr bwMode="auto">
                <a:xfrm>
                  <a:off x="1824" y="1584"/>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8055" name="Oval 169">
                  <a:extLst>
                    <a:ext uri="{FF2B5EF4-FFF2-40B4-BE49-F238E27FC236}">
                      <a16:creationId xmlns:a16="http://schemas.microsoft.com/office/drawing/2014/main" id="{DA0B0D05-CDD3-9C49-945B-EC7BA00EA633}"/>
                    </a:ext>
                  </a:extLst>
                </p:cNvPr>
                <p:cNvSpPr>
                  <a:spLocks noChangeArrowheads="1"/>
                </p:cNvSpPr>
                <p:nvPr/>
              </p:nvSpPr>
              <p:spPr bwMode="auto">
                <a:xfrm>
                  <a:off x="1872" y="1632"/>
                  <a:ext cx="96" cy="96"/>
                </a:xfrm>
                <a:prstGeom prst="ellipse">
                  <a:avLst/>
                </a:prstGeom>
                <a:solidFill>
                  <a:schemeClr val="accent1"/>
                </a:solidFill>
                <a:ln w="3175">
                  <a:solidFill>
                    <a:schemeClr val="tx1"/>
                  </a:solidFill>
                  <a:round/>
                  <a:headEnd/>
                  <a:tailEnd/>
                </a:ln>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68021" name="Group 170">
                <a:extLst>
                  <a:ext uri="{FF2B5EF4-FFF2-40B4-BE49-F238E27FC236}">
                    <a16:creationId xmlns:a16="http://schemas.microsoft.com/office/drawing/2014/main" id="{F58A2595-9615-274E-9AF3-446583314E15}"/>
                  </a:ext>
                </a:extLst>
              </p:cNvPr>
              <p:cNvGrpSpPr>
                <a:grpSpLocks/>
              </p:cNvGrpSpPr>
              <p:nvPr/>
            </p:nvGrpSpPr>
            <p:grpSpPr bwMode="auto">
              <a:xfrm>
                <a:off x="864" y="1776"/>
                <a:ext cx="192" cy="192"/>
                <a:chOff x="1824" y="1584"/>
                <a:chExt cx="192" cy="192"/>
              </a:xfrm>
            </p:grpSpPr>
            <p:sp>
              <p:nvSpPr>
                <p:cNvPr id="68052" name="Rectangle 171">
                  <a:extLst>
                    <a:ext uri="{FF2B5EF4-FFF2-40B4-BE49-F238E27FC236}">
                      <a16:creationId xmlns:a16="http://schemas.microsoft.com/office/drawing/2014/main" id="{4A4BFE0F-8460-DF4B-AB07-8E5622EA5DFE}"/>
                    </a:ext>
                  </a:extLst>
                </p:cNvPr>
                <p:cNvSpPr>
                  <a:spLocks noChangeArrowheads="1"/>
                </p:cNvSpPr>
                <p:nvPr/>
              </p:nvSpPr>
              <p:spPr bwMode="auto">
                <a:xfrm>
                  <a:off x="1824" y="1584"/>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8053" name="Oval 172">
                  <a:extLst>
                    <a:ext uri="{FF2B5EF4-FFF2-40B4-BE49-F238E27FC236}">
                      <a16:creationId xmlns:a16="http://schemas.microsoft.com/office/drawing/2014/main" id="{AFC0301D-1780-094E-88F7-8F9FCBD6DC97}"/>
                    </a:ext>
                  </a:extLst>
                </p:cNvPr>
                <p:cNvSpPr>
                  <a:spLocks noChangeArrowheads="1"/>
                </p:cNvSpPr>
                <p:nvPr/>
              </p:nvSpPr>
              <p:spPr bwMode="auto">
                <a:xfrm>
                  <a:off x="1872" y="1632"/>
                  <a:ext cx="96" cy="96"/>
                </a:xfrm>
                <a:prstGeom prst="ellipse">
                  <a:avLst/>
                </a:prstGeom>
                <a:solidFill>
                  <a:schemeClr val="accent1"/>
                </a:solidFill>
                <a:ln w="3175">
                  <a:solidFill>
                    <a:schemeClr val="tx1"/>
                  </a:solidFill>
                  <a:round/>
                  <a:headEnd/>
                  <a:tailEnd/>
                </a:ln>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68022" name="Group 173">
                <a:extLst>
                  <a:ext uri="{FF2B5EF4-FFF2-40B4-BE49-F238E27FC236}">
                    <a16:creationId xmlns:a16="http://schemas.microsoft.com/office/drawing/2014/main" id="{59E1029E-78A1-4840-B979-13A6027F82A7}"/>
                  </a:ext>
                </a:extLst>
              </p:cNvPr>
              <p:cNvGrpSpPr>
                <a:grpSpLocks/>
              </p:cNvGrpSpPr>
              <p:nvPr/>
            </p:nvGrpSpPr>
            <p:grpSpPr bwMode="auto">
              <a:xfrm>
                <a:off x="864" y="1968"/>
                <a:ext cx="192" cy="192"/>
                <a:chOff x="1824" y="1584"/>
                <a:chExt cx="192" cy="192"/>
              </a:xfrm>
            </p:grpSpPr>
            <p:sp>
              <p:nvSpPr>
                <p:cNvPr id="68050" name="Rectangle 174">
                  <a:extLst>
                    <a:ext uri="{FF2B5EF4-FFF2-40B4-BE49-F238E27FC236}">
                      <a16:creationId xmlns:a16="http://schemas.microsoft.com/office/drawing/2014/main" id="{6A4A84C3-3CD4-6146-ACC5-F7DB87BF6274}"/>
                    </a:ext>
                  </a:extLst>
                </p:cNvPr>
                <p:cNvSpPr>
                  <a:spLocks noChangeArrowheads="1"/>
                </p:cNvSpPr>
                <p:nvPr/>
              </p:nvSpPr>
              <p:spPr bwMode="auto">
                <a:xfrm>
                  <a:off x="1824" y="1584"/>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8051" name="Oval 175">
                  <a:extLst>
                    <a:ext uri="{FF2B5EF4-FFF2-40B4-BE49-F238E27FC236}">
                      <a16:creationId xmlns:a16="http://schemas.microsoft.com/office/drawing/2014/main" id="{985F890B-4E47-3144-9171-B8EA8D7A758C}"/>
                    </a:ext>
                  </a:extLst>
                </p:cNvPr>
                <p:cNvSpPr>
                  <a:spLocks noChangeArrowheads="1"/>
                </p:cNvSpPr>
                <p:nvPr/>
              </p:nvSpPr>
              <p:spPr bwMode="auto">
                <a:xfrm>
                  <a:off x="1872" y="1632"/>
                  <a:ext cx="96" cy="96"/>
                </a:xfrm>
                <a:prstGeom prst="ellipse">
                  <a:avLst/>
                </a:prstGeom>
                <a:solidFill>
                  <a:schemeClr val="accent1"/>
                </a:solidFill>
                <a:ln w="3175">
                  <a:solidFill>
                    <a:schemeClr val="tx1"/>
                  </a:solidFill>
                  <a:round/>
                  <a:headEnd/>
                  <a:tailEnd/>
                </a:ln>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68023" name="Group 176">
                <a:extLst>
                  <a:ext uri="{FF2B5EF4-FFF2-40B4-BE49-F238E27FC236}">
                    <a16:creationId xmlns:a16="http://schemas.microsoft.com/office/drawing/2014/main" id="{FCD2152B-898B-9D4C-8C7B-113A2F044778}"/>
                  </a:ext>
                </a:extLst>
              </p:cNvPr>
              <p:cNvGrpSpPr>
                <a:grpSpLocks/>
              </p:cNvGrpSpPr>
              <p:nvPr/>
            </p:nvGrpSpPr>
            <p:grpSpPr bwMode="auto">
              <a:xfrm>
                <a:off x="864" y="2160"/>
                <a:ext cx="192" cy="192"/>
                <a:chOff x="1824" y="1584"/>
                <a:chExt cx="192" cy="192"/>
              </a:xfrm>
            </p:grpSpPr>
            <p:sp>
              <p:nvSpPr>
                <p:cNvPr id="68048" name="Rectangle 177">
                  <a:extLst>
                    <a:ext uri="{FF2B5EF4-FFF2-40B4-BE49-F238E27FC236}">
                      <a16:creationId xmlns:a16="http://schemas.microsoft.com/office/drawing/2014/main" id="{62B55550-A8C3-484F-9ED0-1090A23D6075}"/>
                    </a:ext>
                  </a:extLst>
                </p:cNvPr>
                <p:cNvSpPr>
                  <a:spLocks noChangeArrowheads="1"/>
                </p:cNvSpPr>
                <p:nvPr/>
              </p:nvSpPr>
              <p:spPr bwMode="auto">
                <a:xfrm>
                  <a:off x="1824" y="1584"/>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8049" name="Oval 178">
                  <a:extLst>
                    <a:ext uri="{FF2B5EF4-FFF2-40B4-BE49-F238E27FC236}">
                      <a16:creationId xmlns:a16="http://schemas.microsoft.com/office/drawing/2014/main" id="{32A07995-7E34-E346-80E5-D6688D061B87}"/>
                    </a:ext>
                  </a:extLst>
                </p:cNvPr>
                <p:cNvSpPr>
                  <a:spLocks noChangeArrowheads="1"/>
                </p:cNvSpPr>
                <p:nvPr/>
              </p:nvSpPr>
              <p:spPr bwMode="auto">
                <a:xfrm>
                  <a:off x="1872" y="1632"/>
                  <a:ext cx="96" cy="96"/>
                </a:xfrm>
                <a:prstGeom prst="ellipse">
                  <a:avLst/>
                </a:prstGeom>
                <a:solidFill>
                  <a:schemeClr val="accent1"/>
                </a:solidFill>
                <a:ln w="3175">
                  <a:solidFill>
                    <a:schemeClr val="tx1"/>
                  </a:solidFill>
                  <a:round/>
                  <a:headEnd/>
                  <a:tailEnd/>
                </a:ln>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68024" name="Group 179">
                <a:extLst>
                  <a:ext uri="{FF2B5EF4-FFF2-40B4-BE49-F238E27FC236}">
                    <a16:creationId xmlns:a16="http://schemas.microsoft.com/office/drawing/2014/main" id="{660C6857-7FCA-2648-9760-5FCAFE2D19EB}"/>
                  </a:ext>
                </a:extLst>
              </p:cNvPr>
              <p:cNvGrpSpPr>
                <a:grpSpLocks/>
              </p:cNvGrpSpPr>
              <p:nvPr/>
            </p:nvGrpSpPr>
            <p:grpSpPr bwMode="auto">
              <a:xfrm>
                <a:off x="672" y="1584"/>
                <a:ext cx="192" cy="192"/>
                <a:chOff x="1824" y="1584"/>
                <a:chExt cx="192" cy="192"/>
              </a:xfrm>
            </p:grpSpPr>
            <p:sp>
              <p:nvSpPr>
                <p:cNvPr id="68046" name="Rectangle 180">
                  <a:extLst>
                    <a:ext uri="{FF2B5EF4-FFF2-40B4-BE49-F238E27FC236}">
                      <a16:creationId xmlns:a16="http://schemas.microsoft.com/office/drawing/2014/main" id="{BEE87C68-0D42-8847-A58F-F4C90F45B2E4}"/>
                    </a:ext>
                  </a:extLst>
                </p:cNvPr>
                <p:cNvSpPr>
                  <a:spLocks noChangeArrowheads="1"/>
                </p:cNvSpPr>
                <p:nvPr/>
              </p:nvSpPr>
              <p:spPr bwMode="auto">
                <a:xfrm>
                  <a:off x="1824" y="1584"/>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8047" name="Oval 181">
                  <a:extLst>
                    <a:ext uri="{FF2B5EF4-FFF2-40B4-BE49-F238E27FC236}">
                      <a16:creationId xmlns:a16="http://schemas.microsoft.com/office/drawing/2014/main" id="{2FF70C16-A066-984B-A1D6-44F8E4F31F21}"/>
                    </a:ext>
                  </a:extLst>
                </p:cNvPr>
                <p:cNvSpPr>
                  <a:spLocks noChangeArrowheads="1"/>
                </p:cNvSpPr>
                <p:nvPr/>
              </p:nvSpPr>
              <p:spPr bwMode="auto">
                <a:xfrm>
                  <a:off x="1872" y="1632"/>
                  <a:ext cx="96" cy="96"/>
                </a:xfrm>
                <a:prstGeom prst="ellipse">
                  <a:avLst/>
                </a:prstGeom>
                <a:solidFill>
                  <a:schemeClr val="accent1"/>
                </a:solidFill>
                <a:ln w="3175">
                  <a:solidFill>
                    <a:schemeClr val="tx1"/>
                  </a:solidFill>
                  <a:round/>
                  <a:headEnd/>
                  <a:tailEnd/>
                </a:ln>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68025" name="Group 182">
                <a:extLst>
                  <a:ext uri="{FF2B5EF4-FFF2-40B4-BE49-F238E27FC236}">
                    <a16:creationId xmlns:a16="http://schemas.microsoft.com/office/drawing/2014/main" id="{BA3C2090-E729-DA45-9601-16CCF106B503}"/>
                  </a:ext>
                </a:extLst>
              </p:cNvPr>
              <p:cNvGrpSpPr>
                <a:grpSpLocks/>
              </p:cNvGrpSpPr>
              <p:nvPr/>
            </p:nvGrpSpPr>
            <p:grpSpPr bwMode="auto">
              <a:xfrm>
                <a:off x="672" y="1776"/>
                <a:ext cx="192" cy="192"/>
                <a:chOff x="1824" y="1584"/>
                <a:chExt cx="192" cy="192"/>
              </a:xfrm>
            </p:grpSpPr>
            <p:sp>
              <p:nvSpPr>
                <p:cNvPr id="68044" name="Rectangle 183">
                  <a:extLst>
                    <a:ext uri="{FF2B5EF4-FFF2-40B4-BE49-F238E27FC236}">
                      <a16:creationId xmlns:a16="http://schemas.microsoft.com/office/drawing/2014/main" id="{1F466912-7C22-B441-A6C2-9317D38AC7FF}"/>
                    </a:ext>
                  </a:extLst>
                </p:cNvPr>
                <p:cNvSpPr>
                  <a:spLocks noChangeArrowheads="1"/>
                </p:cNvSpPr>
                <p:nvPr/>
              </p:nvSpPr>
              <p:spPr bwMode="auto">
                <a:xfrm>
                  <a:off x="1824" y="1584"/>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8045" name="Oval 184">
                  <a:extLst>
                    <a:ext uri="{FF2B5EF4-FFF2-40B4-BE49-F238E27FC236}">
                      <a16:creationId xmlns:a16="http://schemas.microsoft.com/office/drawing/2014/main" id="{FA4CB5B3-6410-AD4E-82D5-353FDFD9319C}"/>
                    </a:ext>
                  </a:extLst>
                </p:cNvPr>
                <p:cNvSpPr>
                  <a:spLocks noChangeArrowheads="1"/>
                </p:cNvSpPr>
                <p:nvPr/>
              </p:nvSpPr>
              <p:spPr bwMode="auto">
                <a:xfrm>
                  <a:off x="1872" y="1632"/>
                  <a:ext cx="96" cy="96"/>
                </a:xfrm>
                <a:prstGeom prst="ellipse">
                  <a:avLst/>
                </a:prstGeom>
                <a:solidFill>
                  <a:schemeClr val="accent1"/>
                </a:solidFill>
                <a:ln w="3175">
                  <a:solidFill>
                    <a:schemeClr val="tx1"/>
                  </a:solidFill>
                  <a:round/>
                  <a:headEnd/>
                  <a:tailEnd/>
                </a:ln>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68026" name="Group 185">
                <a:extLst>
                  <a:ext uri="{FF2B5EF4-FFF2-40B4-BE49-F238E27FC236}">
                    <a16:creationId xmlns:a16="http://schemas.microsoft.com/office/drawing/2014/main" id="{D898F1A2-A76A-D749-80FA-60E8CA907BB8}"/>
                  </a:ext>
                </a:extLst>
              </p:cNvPr>
              <p:cNvGrpSpPr>
                <a:grpSpLocks/>
              </p:cNvGrpSpPr>
              <p:nvPr/>
            </p:nvGrpSpPr>
            <p:grpSpPr bwMode="auto">
              <a:xfrm>
                <a:off x="672" y="1968"/>
                <a:ext cx="192" cy="192"/>
                <a:chOff x="1824" y="1584"/>
                <a:chExt cx="192" cy="192"/>
              </a:xfrm>
            </p:grpSpPr>
            <p:sp>
              <p:nvSpPr>
                <p:cNvPr id="68042" name="Rectangle 186">
                  <a:extLst>
                    <a:ext uri="{FF2B5EF4-FFF2-40B4-BE49-F238E27FC236}">
                      <a16:creationId xmlns:a16="http://schemas.microsoft.com/office/drawing/2014/main" id="{8A5BAA65-D39C-704A-9101-B450E8AD0662}"/>
                    </a:ext>
                  </a:extLst>
                </p:cNvPr>
                <p:cNvSpPr>
                  <a:spLocks noChangeArrowheads="1"/>
                </p:cNvSpPr>
                <p:nvPr/>
              </p:nvSpPr>
              <p:spPr bwMode="auto">
                <a:xfrm>
                  <a:off x="1824" y="1584"/>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8043" name="Oval 187">
                  <a:extLst>
                    <a:ext uri="{FF2B5EF4-FFF2-40B4-BE49-F238E27FC236}">
                      <a16:creationId xmlns:a16="http://schemas.microsoft.com/office/drawing/2014/main" id="{349DD7C5-9C0F-634D-956F-B2FC300FCA7B}"/>
                    </a:ext>
                  </a:extLst>
                </p:cNvPr>
                <p:cNvSpPr>
                  <a:spLocks noChangeArrowheads="1"/>
                </p:cNvSpPr>
                <p:nvPr/>
              </p:nvSpPr>
              <p:spPr bwMode="auto">
                <a:xfrm>
                  <a:off x="1872" y="1632"/>
                  <a:ext cx="96" cy="96"/>
                </a:xfrm>
                <a:prstGeom prst="ellipse">
                  <a:avLst/>
                </a:prstGeom>
                <a:solidFill>
                  <a:schemeClr val="accent1"/>
                </a:solidFill>
                <a:ln w="3175">
                  <a:solidFill>
                    <a:schemeClr val="tx1"/>
                  </a:solidFill>
                  <a:round/>
                  <a:headEnd/>
                  <a:tailEnd/>
                </a:ln>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68027" name="Group 188">
                <a:extLst>
                  <a:ext uri="{FF2B5EF4-FFF2-40B4-BE49-F238E27FC236}">
                    <a16:creationId xmlns:a16="http://schemas.microsoft.com/office/drawing/2014/main" id="{1E5EB8DA-A196-5C46-9546-90C5380C0595}"/>
                  </a:ext>
                </a:extLst>
              </p:cNvPr>
              <p:cNvGrpSpPr>
                <a:grpSpLocks/>
              </p:cNvGrpSpPr>
              <p:nvPr/>
            </p:nvGrpSpPr>
            <p:grpSpPr bwMode="auto">
              <a:xfrm>
                <a:off x="672" y="2160"/>
                <a:ext cx="192" cy="192"/>
                <a:chOff x="1824" y="1584"/>
                <a:chExt cx="192" cy="192"/>
              </a:xfrm>
            </p:grpSpPr>
            <p:sp>
              <p:nvSpPr>
                <p:cNvPr id="68040" name="Rectangle 189">
                  <a:extLst>
                    <a:ext uri="{FF2B5EF4-FFF2-40B4-BE49-F238E27FC236}">
                      <a16:creationId xmlns:a16="http://schemas.microsoft.com/office/drawing/2014/main" id="{F2BC9188-414A-6541-86A2-6217DF07F962}"/>
                    </a:ext>
                  </a:extLst>
                </p:cNvPr>
                <p:cNvSpPr>
                  <a:spLocks noChangeArrowheads="1"/>
                </p:cNvSpPr>
                <p:nvPr/>
              </p:nvSpPr>
              <p:spPr bwMode="auto">
                <a:xfrm>
                  <a:off x="1824" y="1584"/>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8041" name="Oval 190">
                  <a:extLst>
                    <a:ext uri="{FF2B5EF4-FFF2-40B4-BE49-F238E27FC236}">
                      <a16:creationId xmlns:a16="http://schemas.microsoft.com/office/drawing/2014/main" id="{80A25F8E-0E53-9148-B0BD-0A6B33CEF2CA}"/>
                    </a:ext>
                  </a:extLst>
                </p:cNvPr>
                <p:cNvSpPr>
                  <a:spLocks noChangeArrowheads="1"/>
                </p:cNvSpPr>
                <p:nvPr/>
              </p:nvSpPr>
              <p:spPr bwMode="auto">
                <a:xfrm>
                  <a:off x="1872" y="1632"/>
                  <a:ext cx="96" cy="96"/>
                </a:xfrm>
                <a:prstGeom prst="ellipse">
                  <a:avLst/>
                </a:prstGeom>
                <a:solidFill>
                  <a:schemeClr val="accent1"/>
                </a:solidFill>
                <a:ln w="3175">
                  <a:solidFill>
                    <a:schemeClr val="tx1"/>
                  </a:solidFill>
                  <a:round/>
                  <a:headEnd/>
                  <a:tailEnd/>
                </a:ln>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68028" name="Group 191">
                <a:extLst>
                  <a:ext uri="{FF2B5EF4-FFF2-40B4-BE49-F238E27FC236}">
                    <a16:creationId xmlns:a16="http://schemas.microsoft.com/office/drawing/2014/main" id="{06537AA3-6984-9D46-B33F-5A2AC6B1AB31}"/>
                  </a:ext>
                </a:extLst>
              </p:cNvPr>
              <p:cNvGrpSpPr>
                <a:grpSpLocks/>
              </p:cNvGrpSpPr>
              <p:nvPr/>
            </p:nvGrpSpPr>
            <p:grpSpPr bwMode="auto">
              <a:xfrm>
                <a:off x="480" y="1584"/>
                <a:ext cx="192" cy="192"/>
                <a:chOff x="1824" y="1584"/>
                <a:chExt cx="192" cy="192"/>
              </a:xfrm>
            </p:grpSpPr>
            <p:sp>
              <p:nvSpPr>
                <p:cNvPr id="68038" name="Rectangle 192">
                  <a:extLst>
                    <a:ext uri="{FF2B5EF4-FFF2-40B4-BE49-F238E27FC236}">
                      <a16:creationId xmlns:a16="http://schemas.microsoft.com/office/drawing/2014/main" id="{86409102-5BA6-7649-9064-F59C92968F6D}"/>
                    </a:ext>
                  </a:extLst>
                </p:cNvPr>
                <p:cNvSpPr>
                  <a:spLocks noChangeArrowheads="1"/>
                </p:cNvSpPr>
                <p:nvPr/>
              </p:nvSpPr>
              <p:spPr bwMode="auto">
                <a:xfrm>
                  <a:off x="1824" y="1584"/>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8039" name="Oval 193">
                  <a:extLst>
                    <a:ext uri="{FF2B5EF4-FFF2-40B4-BE49-F238E27FC236}">
                      <a16:creationId xmlns:a16="http://schemas.microsoft.com/office/drawing/2014/main" id="{5D79BCC5-67A5-904F-85C1-52DC9C2ADB7B}"/>
                    </a:ext>
                  </a:extLst>
                </p:cNvPr>
                <p:cNvSpPr>
                  <a:spLocks noChangeArrowheads="1"/>
                </p:cNvSpPr>
                <p:nvPr/>
              </p:nvSpPr>
              <p:spPr bwMode="auto">
                <a:xfrm>
                  <a:off x="1872" y="1632"/>
                  <a:ext cx="96" cy="96"/>
                </a:xfrm>
                <a:prstGeom prst="ellipse">
                  <a:avLst/>
                </a:prstGeom>
                <a:solidFill>
                  <a:schemeClr val="accent1"/>
                </a:solidFill>
                <a:ln w="3175">
                  <a:solidFill>
                    <a:schemeClr val="tx1"/>
                  </a:solidFill>
                  <a:round/>
                  <a:headEnd/>
                  <a:tailEnd/>
                </a:ln>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68029" name="Group 194">
                <a:extLst>
                  <a:ext uri="{FF2B5EF4-FFF2-40B4-BE49-F238E27FC236}">
                    <a16:creationId xmlns:a16="http://schemas.microsoft.com/office/drawing/2014/main" id="{45663803-FB75-6A41-8A0A-B31FA1141862}"/>
                  </a:ext>
                </a:extLst>
              </p:cNvPr>
              <p:cNvGrpSpPr>
                <a:grpSpLocks/>
              </p:cNvGrpSpPr>
              <p:nvPr/>
            </p:nvGrpSpPr>
            <p:grpSpPr bwMode="auto">
              <a:xfrm>
                <a:off x="480" y="1776"/>
                <a:ext cx="192" cy="192"/>
                <a:chOff x="1824" y="1584"/>
                <a:chExt cx="192" cy="192"/>
              </a:xfrm>
            </p:grpSpPr>
            <p:sp>
              <p:nvSpPr>
                <p:cNvPr id="68036" name="Rectangle 195">
                  <a:extLst>
                    <a:ext uri="{FF2B5EF4-FFF2-40B4-BE49-F238E27FC236}">
                      <a16:creationId xmlns:a16="http://schemas.microsoft.com/office/drawing/2014/main" id="{62B9B19B-3261-7F45-9E82-35FC522DD666}"/>
                    </a:ext>
                  </a:extLst>
                </p:cNvPr>
                <p:cNvSpPr>
                  <a:spLocks noChangeArrowheads="1"/>
                </p:cNvSpPr>
                <p:nvPr/>
              </p:nvSpPr>
              <p:spPr bwMode="auto">
                <a:xfrm>
                  <a:off x="1824" y="1584"/>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8037" name="Oval 196">
                  <a:extLst>
                    <a:ext uri="{FF2B5EF4-FFF2-40B4-BE49-F238E27FC236}">
                      <a16:creationId xmlns:a16="http://schemas.microsoft.com/office/drawing/2014/main" id="{632138C2-2A00-5B45-BBDB-2CA47A3059FC}"/>
                    </a:ext>
                  </a:extLst>
                </p:cNvPr>
                <p:cNvSpPr>
                  <a:spLocks noChangeArrowheads="1"/>
                </p:cNvSpPr>
                <p:nvPr/>
              </p:nvSpPr>
              <p:spPr bwMode="auto">
                <a:xfrm>
                  <a:off x="1872" y="1632"/>
                  <a:ext cx="96" cy="96"/>
                </a:xfrm>
                <a:prstGeom prst="ellipse">
                  <a:avLst/>
                </a:prstGeom>
                <a:solidFill>
                  <a:schemeClr val="accent1"/>
                </a:solidFill>
                <a:ln w="3175">
                  <a:solidFill>
                    <a:schemeClr val="tx1"/>
                  </a:solidFill>
                  <a:round/>
                  <a:headEnd/>
                  <a:tailEnd/>
                </a:ln>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68030" name="Group 197">
                <a:extLst>
                  <a:ext uri="{FF2B5EF4-FFF2-40B4-BE49-F238E27FC236}">
                    <a16:creationId xmlns:a16="http://schemas.microsoft.com/office/drawing/2014/main" id="{92EBDD30-621C-0A4E-BF0C-7EA14C80FDCC}"/>
                  </a:ext>
                </a:extLst>
              </p:cNvPr>
              <p:cNvGrpSpPr>
                <a:grpSpLocks/>
              </p:cNvGrpSpPr>
              <p:nvPr/>
            </p:nvGrpSpPr>
            <p:grpSpPr bwMode="auto">
              <a:xfrm>
                <a:off x="480" y="1968"/>
                <a:ext cx="192" cy="192"/>
                <a:chOff x="1824" y="1584"/>
                <a:chExt cx="192" cy="192"/>
              </a:xfrm>
            </p:grpSpPr>
            <p:sp>
              <p:nvSpPr>
                <p:cNvPr id="68034" name="Rectangle 198">
                  <a:extLst>
                    <a:ext uri="{FF2B5EF4-FFF2-40B4-BE49-F238E27FC236}">
                      <a16:creationId xmlns:a16="http://schemas.microsoft.com/office/drawing/2014/main" id="{9C1F77C0-D034-A448-A11E-E5D017D921D3}"/>
                    </a:ext>
                  </a:extLst>
                </p:cNvPr>
                <p:cNvSpPr>
                  <a:spLocks noChangeArrowheads="1"/>
                </p:cNvSpPr>
                <p:nvPr/>
              </p:nvSpPr>
              <p:spPr bwMode="auto">
                <a:xfrm>
                  <a:off x="1824" y="1584"/>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8035" name="Oval 199">
                  <a:extLst>
                    <a:ext uri="{FF2B5EF4-FFF2-40B4-BE49-F238E27FC236}">
                      <a16:creationId xmlns:a16="http://schemas.microsoft.com/office/drawing/2014/main" id="{9E8F3FB6-8B46-C342-AAC9-3458896D01A3}"/>
                    </a:ext>
                  </a:extLst>
                </p:cNvPr>
                <p:cNvSpPr>
                  <a:spLocks noChangeArrowheads="1"/>
                </p:cNvSpPr>
                <p:nvPr/>
              </p:nvSpPr>
              <p:spPr bwMode="auto">
                <a:xfrm>
                  <a:off x="1872" y="1632"/>
                  <a:ext cx="96" cy="96"/>
                </a:xfrm>
                <a:prstGeom prst="ellipse">
                  <a:avLst/>
                </a:prstGeom>
                <a:solidFill>
                  <a:schemeClr val="accent1"/>
                </a:solidFill>
                <a:ln w="3175">
                  <a:solidFill>
                    <a:schemeClr val="tx1"/>
                  </a:solidFill>
                  <a:round/>
                  <a:headEnd/>
                  <a:tailEnd/>
                </a:ln>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68031" name="Group 200">
                <a:extLst>
                  <a:ext uri="{FF2B5EF4-FFF2-40B4-BE49-F238E27FC236}">
                    <a16:creationId xmlns:a16="http://schemas.microsoft.com/office/drawing/2014/main" id="{73B43E4F-AEF8-3948-BCF1-4259783778FD}"/>
                  </a:ext>
                </a:extLst>
              </p:cNvPr>
              <p:cNvGrpSpPr>
                <a:grpSpLocks/>
              </p:cNvGrpSpPr>
              <p:nvPr/>
            </p:nvGrpSpPr>
            <p:grpSpPr bwMode="auto">
              <a:xfrm>
                <a:off x="480" y="2160"/>
                <a:ext cx="192" cy="192"/>
                <a:chOff x="1824" y="1584"/>
                <a:chExt cx="192" cy="192"/>
              </a:xfrm>
            </p:grpSpPr>
            <p:sp>
              <p:nvSpPr>
                <p:cNvPr id="68032" name="Rectangle 201">
                  <a:extLst>
                    <a:ext uri="{FF2B5EF4-FFF2-40B4-BE49-F238E27FC236}">
                      <a16:creationId xmlns:a16="http://schemas.microsoft.com/office/drawing/2014/main" id="{BA089FFE-E20E-FC43-9E45-D27BBD74DDEC}"/>
                    </a:ext>
                  </a:extLst>
                </p:cNvPr>
                <p:cNvSpPr>
                  <a:spLocks noChangeArrowheads="1"/>
                </p:cNvSpPr>
                <p:nvPr/>
              </p:nvSpPr>
              <p:spPr bwMode="auto">
                <a:xfrm>
                  <a:off x="1824" y="1584"/>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8033" name="Oval 202">
                  <a:extLst>
                    <a:ext uri="{FF2B5EF4-FFF2-40B4-BE49-F238E27FC236}">
                      <a16:creationId xmlns:a16="http://schemas.microsoft.com/office/drawing/2014/main" id="{D4C1DAFA-0A79-5244-8ED9-069B5F10C46C}"/>
                    </a:ext>
                  </a:extLst>
                </p:cNvPr>
                <p:cNvSpPr>
                  <a:spLocks noChangeArrowheads="1"/>
                </p:cNvSpPr>
                <p:nvPr/>
              </p:nvSpPr>
              <p:spPr bwMode="auto">
                <a:xfrm>
                  <a:off x="1872" y="1632"/>
                  <a:ext cx="96" cy="96"/>
                </a:xfrm>
                <a:prstGeom prst="ellipse">
                  <a:avLst/>
                </a:prstGeom>
                <a:solidFill>
                  <a:schemeClr val="accent1"/>
                </a:solidFill>
                <a:ln w="3175">
                  <a:solidFill>
                    <a:schemeClr val="tx1"/>
                  </a:solidFill>
                  <a:round/>
                  <a:headEnd/>
                  <a:tailEnd/>
                </a:ln>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sp>
          <p:nvSpPr>
            <p:cNvPr id="67998" name="AutoShape 203">
              <a:extLst>
                <a:ext uri="{FF2B5EF4-FFF2-40B4-BE49-F238E27FC236}">
                  <a16:creationId xmlns:a16="http://schemas.microsoft.com/office/drawing/2014/main" id="{95CFC143-B292-2A4F-B532-FA954C842FAC}"/>
                </a:ext>
              </a:extLst>
            </p:cNvPr>
            <p:cNvSpPr>
              <a:spLocks noChangeArrowheads="1"/>
            </p:cNvSpPr>
            <p:nvPr/>
          </p:nvSpPr>
          <p:spPr bwMode="auto">
            <a:xfrm>
              <a:off x="432" y="1376"/>
              <a:ext cx="529" cy="462"/>
            </a:xfrm>
            <a:prstGeom prst="rightArrow">
              <a:avLst>
                <a:gd name="adj1" fmla="val 50000"/>
                <a:gd name="adj2" fmla="val 30825"/>
              </a:avLst>
            </a:prstGeom>
            <a:solidFill>
              <a:schemeClr val="bg1"/>
            </a:solidFill>
            <a:ln w="38100">
              <a:solidFill>
                <a:schemeClr val="tx1"/>
              </a:solidFill>
              <a:miter lim="800000"/>
              <a:headEnd/>
              <a:tailEnd/>
            </a:ln>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ko-KR" sz="1800" b="0" i="0" u="none" strike="noStrike" kern="1200" cap="none" spc="0" normalizeH="0" baseline="0" noProof="0">
                  <a:ln>
                    <a:noFill/>
                  </a:ln>
                  <a:solidFill>
                    <a:srgbClr val="000000"/>
                  </a:solidFill>
                  <a:effectLst/>
                  <a:uLnTx/>
                  <a:uFillTx/>
                  <a:latin typeface="Verdana" panose="020B0604030504040204" pitchFamily="34" charset="0"/>
                  <a:ea typeface="굴림" panose="020B0600000101010101" pitchFamily="34" charset="-127"/>
                  <a:cs typeface="+mn-cs"/>
                </a:rPr>
                <a:t>W0</a:t>
              </a:r>
            </a:p>
          </p:txBody>
        </p:sp>
      </p:grpSp>
      <p:grpSp>
        <p:nvGrpSpPr>
          <p:cNvPr id="43529" name="Group 204">
            <a:extLst>
              <a:ext uri="{FF2B5EF4-FFF2-40B4-BE49-F238E27FC236}">
                <a16:creationId xmlns:a16="http://schemas.microsoft.com/office/drawing/2014/main" id="{AB3EFB1D-5592-2241-B96B-64ADEE505D10}"/>
              </a:ext>
            </a:extLst>
          </p:cNvPr>
          <p:cNvGrpSpPr>
            <a:grpSpLocks/>
          </p:cNvGrpSpPr>
          <p:nvPr/>
        </p:nvGrpSpPr>
        <p:grpSpPr bwMode="auto">
          <a:xfrm>
            <a:off x="3200400" y="2674938"/>
            <a:ext cx="3200400" cy="1598612"/>
            <a:chOff x="2016" y="1537"/>
            <a:chExt cx="2016" cy="1007"/>
          </a:xfrm>
        </p:grpSpPr>
        <p:grpSp>
          <p:nvGrpSpPr>
            <p:cNvPr id="67898" name="Group 205">
              <a:extLst>
                <a:ext uri="{FF2B5EF4-FFF2-40B4-BE49-F238E27FC236}">
                  <a16:creationId xmlns:a16="http://schemas.microsoft.com/office/drawing/2014/main" id="{E9CD91FC-525B-9C41-A425-C41A6B2E8057}"/>
                </a:ext>
              </a:extLst>
            </p:cNvPr>
            <p:cNvGrpSpPr>
              <a:grpSpLocks/>
            </p:cNvGrpSpPr>
            <p:nvPr/>
          </p:nvGrpSpPr>
          <p:grpSpPr bwMode="auto">
            <a:xfrm>
              <a:off x="2496" y="1776"/>
              <a:ext cx="1536" cy="768"/>
              <a:chOff x="2016" y="1776"/>
              <a:chExt cx="1536" cy="768"/>
            </a:xfrm>
          </p:grpSpPr>
          <p:grpSp>
            <p:nvGrpSpPr>
              <p:cNvPr id="67900" name="Group 206">
                <a:extLst>
                  <a:ext uri="{FF2B5EF4-FFF2-40B4-BE49-F238E27FC236}">
                    <a16:creationId xmlns:a16="http://schemas.microsoft.com/office/drawing/2014/main" id="{B8035DBD-3641-8B4B-AD10-695DAB4AB863}"/>
                  </a:ext>
                </a:extLst>
              </p:cNvPr>
              <p:cNvGrpSpPr>
                <a:grpSpLocks/>
              </p:cNvGrpSpPr>
              <p:nvPr/>
            </p:nvGrpSpPr>
            <p:grpSpPr bwMode="auto">
              <a:xfrm>
                <a:off x="2016" y="1776"/>
                <a:ext cx="192" cy="192"/>
                <a:chOff x="2016" y="1776"/>
                <a:chExt cx="192" cy="192"/>
              </a:xfrm>
            </p:grpSpPr>
            <p:sp>
              <p:nvSpPr>
                <p:cNvPr id="67995" name="Rectangle 207">
                  <a:extLst>
                    <a:ext uri="{FF2B5EF4-FFF2-40B4-BE49-F238E27FC236}">
                      <a16:creationId xmlns:a16="http://schemas.microsoft.com/office/drawing/2014/main" id="{8FFCC455-5C86-8949-899C-1841E04BDF4E}"/>
                    </a:ext>
                  </a:extLst>
                </p:cNvPr>
                <p:cNvSpPr>
                  <a:spLocks noChangeArrowheads="1"/>
                </p:cNvSpPr>
                <p:nvPr/>
              </p:nvSpPr>
              <p:spPr bwMode="auto">
                <a:xfrm>
                  <a:off x="2016" y="1776"/>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7996" name="Freeform 208">
                  <a:extLst>
                    <a:ext uri="{FF2B5EF4-FFF2-40B4-BE49-F238E27FC236}">
                      <a16:creationId xmlns:a16="http://schemas.microsoft.com/office/drawing/2014/main" id="{F664F021-93D7-8B45-8A82-7F921EB42EC6}"/>
                    </a:ext>
                  </a:extLst>
                </p:cNvPr>
                <p:cNvSpPr>
                  <a:spLocks/>
                </p:cNvSpPr>
                <p:nvPr/>
              </p:nvSpPr>
              <p:spPr bwMode="auto">
                <a:xfrm>
                  <a:off x="2064" y="1824"/>
                  <a:ext cx="96" cy="96"/>
                </a:xfrm>
                <a:custGeom>
                  <a:avLst/>
                  <a:gdLst>
                    <a:gd name="T0" fmla="*/ 0 w 96"/>
                    <a:gd name="T1" fmla="*/ 96 h 96"/>
                    <a:gd name="T2" fmla="*/ 96 w 96"/>
                    <a:gd name="T3" fmla="*/ 96 h 96"/>
                    <a:gd name="T4" fmla="*/ 48 w 96"/>
                    <a:gd name="T5" fmla="*/ 0 h 96"/>
                    <a:gd name="T6" fmla="*/ 0 w 96"/>
                    <a:gd name="T7" fmla="*/ 96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96"/>
                      </a:moveTo>
                      <a:lnTo>
                        <a:pt x="96" y="96"/>
                      </a:lnTo>
                      <a:lnTo>
                        <a:pt x="48" y="0"/>
                      </a:lnTo>
                      <a:lnTo>
                        <a:pt x="0" y="96"/>
                      </a:lnTo>
                      <a:close/>
                    </a:path>
                  </a:pathLst>
                </a:custGeom>
                <a:solidFill>
                  <a:schemeClr val="hlink"/>
                </a:solidFill>
                <a:ln w="3175">
                  <a:solidFill>
                    <a:schemeClr val="tx1"/>
                  </a:solidFill>
                  <a:round/>
                  <a:headEnd/>
                  <a:tailEnd/>
                </a:ln>
              </p:spPr>
              <p:txBody>
                <a:bodyPr wrap="none"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67901" name="Rectangle 209">
                <a:extLst>
                  <a:ext uri="{FF2B5EF4-FFF2-40B4-BE49-F238E27FC236}">
                    <a16:creationId xmlns:a16="http://schemas.microsoft.com/office/drawing/2014/main" id="{0FC47C07-2CEB-B941-A4D2-6A181B9F676B}"/>
                  </a:ext>
                </a:extLst>
              </p:cNvPr>
              <p:cNvSpPr>
                <a:spLocks noChangeArrowheads="1"/>
              </p:cNvSpPr>
              <p:nvPr/>
            </p:nvSpPr>
            <p:spPr bwMode="auto">
              <a:xfrm>
                <a:off x="2016" y="1776"/>
                <a:ext cx="1536" cy="768"/>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67902" name="Group 210">
                <a:extLst>
                  <a:ext uri="{FF2B5EF4-FFF2-40B4-BE49-F238E27FC236}">
                    <a16:creationId xmlns:a16="http://schemas.microsoft.com/office/drawing/2014/main" id="{C40E3939-883B-E448-A02B-2F489381747E}"/>
                  </a:ext>
                </a:extLst>
              </p:cNvPr>
              <p:cNvGrpSpPr>
                <a:grpSpLocks/>
              </p:cNvGrpSpPr>
              <p:nvPr/>
            </p:nvGrpSpPr>
            <p:grpSpPr bwMode="auto">
              <a:xfrm>
                <a:off x="2016" y="1968"/>
                <a:ext cx="192" cy="192"/>
                <a:chOff x="2016" y="1776"/>
                <a:chExt cx="192" cy="192"/>
              </a:xfrm>
            </p:grpSpPr>
            <p:sp>
              <p:nvSpPr>
                <p:cNvPr id="67993" name="Rectangle 211">
                  <a:extLst>
                    <a:ext uri="{FF2B5EF4-FFF2-40B4-BE49-F238E27FC236}">
                      <a16:creationId xmlns:a16="http://schemas.microsoft.com/office/drawing/2014/main" id="{199572F5-138F-1440-ADC6-2AE5E7BC7602}"/>
                    </a:ext>
                  </a:extLst>
                </p:cNvPr>
                <p:cNvSpPr>
                  <a:spLocks noChangeArrowheads="1"/>
                </p:cNvSpPr>
                <p:nvPr/>
              </p:nvSpPr>
              <p:spPr bwMode="auto">
                <a:xfrm>
                  <a:off x="2016" y="1776"/>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7994" name="Freeform 212">
                  <a:extLst>
                    <a:ext uri="{FF2B5EF4-FFF2-40B4-BE49-F238E27FC236}">
                      <a16:creationId xmlns:a16="http://schemas.microsoft.com/office/drawing/2014/main" id="{9A7B972D-F952-8D49-A245-487EDAAD798D}"/>
                    </a:ext>
                  </a:extLst>
                </p:cNvPr>
                <p:cNvSpPr>
                  <a:spLocks/>
                </p:cNvSpPr>
                <p:nvPr/>
              </p:nvSpPr>
              <p:spPr bwMode="auto">
                <a:xfrm>
                  <a:off x="2064" y="1824"/>
                  <a:ext cx="96" cy="96"/>
                </a:xfrm>
                <a:custGeom>
                  <a:avLst/>
                  <a:gdLst>
                    <a:gd name="T0" fmla="*/ 0 w 96"/>
                    <a:gd name="T1" fmla="*/ 96 h 96"/>
                    <a:gd name="T2" fmla="*/ 96 w 96"/>
                    <a:gd name="T3" fmla="*/ 96 h 96"/>
                    <a:gd name="T4" fmla="*/ 48 w 96"/>
                    <a:gd name="T5" fmla="*/ 0 h 96"/>
                    <a:gd name="T6" fmla="*/ 0 w 96"/>
                    <a:gd name="T7" fmla="*/ 96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96"/>
                      </a:moveTo>
                      <a:lnTo>
                        <a:pt x="96" y="96"/>
                      </a:lnTo>
                      <a:lnTo>
                        <a:pt x="48" y="0"/>
                      </a:lnTo>
                      <a:lnTo>
                        <a:pt x="0" y="96"/>
                      </a:lnTo>
                      <a:close/>
                    </a:path>
                  </a:pathLst>
                </a:custGeom>
                <a:solidFill>
                  <a:schemeClr val="hlink"/>
                </a:solidFill>
                <a:ln w="3175">
                  <a:solidFill>
                    <a:schemeClr val="tx1"/>
                  </a:solidFill>
                  <a:round/>
                  <a:headEnd/>
                  <a:tailEnd/>
                </a:ln>
              </p:spPr>
              <p:txBody>
                <a:bodyPr wrap="none"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67903" name="Group 213">
                <a:extLst>
                  <a:ext uri="{FF2B5EF4-FFF2-40B4-BE49-F238E27FC236}">
                    <a16:creationId xmlns:a16="http://schemas.microsoft.com/office/drawing/2014/main" id="{C94EB3DC-DDE0-B641-B3C0-BE78A7A9802F}"/>
                  </a:ext>
                </a:extLst>
              </p:cNvPr>
              <p:cNvGrpSpPr>
                <a:grpSpLocks/>
              </p:cNvGrpSpPr>
              <p:nvPr/>
            </p:nvGrpSpPr>
            <p:grpSpPr bwMode="auto">
              <a:xfrm>
                <a:off x="2016" y="2160"/>
                <a:ext cx="192" cy="192"/>
                <a:chOff x="2016" y="1776"/>
                <a:chExt cx="192" cy="192"/>
              </a:xfrm>
            </p:grpSpPr>
            <p:sp>
              <p:nvSpPr>
                <p:cNvPr id="67991" name="Rectangle 214">
                  <a:extLst>
                    <a:ext uri="{FF2B5EF4-FFF2-40B4-BE49-F238E27FC236}">
                      <a16:creationId xmlns:a16="http://schemas.microsoft.com/office/drawing/2014/main" id="{07A0514D-FF2F-7440-9DEF-591884DD9E78}"/>
                    </a:ext>
                  </a:extLst>
                </p:cNvPr>
                <p:cNvSpPr>
                  <a:spLocks noChangeArrowheads="1"/>
                </p:cNvSpPr>
                <p:nvPr/>
              </p:nvSpPr>
              <p:spPr bwMode="auto">
                <a:xfrm>
                  <a:off x="2016" y="1776"/>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7992" name="Freeform 215">
                  <a:extLst>
                    <a:ext uri="{FF2B5EF4-FFF2-40B4-BE49-F238E27FC236}">
                      <a16:creationId xmlns:a16="http://schemas.microsoft.com/office/drawing/2014/main" id="{791A609C-38EE-D243-8EF5-AA41170097CB}"/>
                    </a:ext>
                  </a:extLst>
                </p:cNvPr>
                <p:cNvSpPr>
                  <a:spLocks/>
                </p:cNvSpPr>
                <p:nvPr/>
              </p:nvSpPr>
              <p:spPr bwMode="auto">
                <a:xfrm>
                  <a:off x="2064" y="1824"/>
                  <a:ext cx="96" cy="96"/>
                </a:xfrm>
                <a:custGeom>
                  <a:avLst/>
                  <a:gdLst>
                    <a:gd name="T0" fmla="*/ 0 w 96"/>
                    <a:gd name="T1" fmla="*/ 96 h 96"/>
                    <a:gd name="T2" fmla="*/ 96 w 96"/>
                    <a:gd name="T3" fmla="*/ 96 h 96"/>
                    <a:gd name="T4" fmla="*/ 48 w 96"/>
                    <a:gd name="T5" fmla="*/ 0 h 96"/>
                    <a:gd name="T6" fmla="*/ 0 w 96"/>
                    <a:gd name="T7" fmla="*/ 96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96"/>
                      </a:moveTo>
                      <a:lnTo>
                        <a:pt x="96" y="96"/>
                      </a:lnTo>
                      <a:lnTo>
                        <a:pt x="48" y="0"/>
                      </a:lnTo>
                      <a:lnTo>
                        <a:pt x="0" y="96"/>
                      </a:lnTo>
                      <a:close/>
                    </a:path>
                  </a:pathLst>
                </a:custGeom>
                <a:solidFill>
                  <a:schemeClr val="hlink"/>
                </a:solidFill>
                <a:ln w="3175">
                  <a:solidFill>
                    <a:schemeClr val="tx1"/>
                  </a:solidFill>
                  <a:round/>
                  <a:headEnd/>
                  <a:tailEnd/>
                </a:ln>
              </p:spPr>
              <p:txBody>
                <a:bodyPr wrap="none"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67904" name="Group 216">
                <a:extLst>
                  <a:ext uri="{FF2B5EF4-FFF2-40B4-BE49-F238E27FC236}">
                    <a16:creationId xmlns:a16="http://schemas.microsoft.com/office/drawing/2014/main" id="{0632C06B-8292-DC46-AD88-5F99FF228DD3}"/>
                  </a:ext>
                </a:extLst>
              </p:cNvPr>
              <p:cNvGrpSpPr>
                <a:grpSpLocks/>
              </p:cNvGrpSpPr>
              <p:nvPr/>
            </p:nvGrpSpPr>
            <p:grpSpPr bwMode="auto">
              <a:xfrm>
                <a:off x="2016" y="2352"/>
                <a:ext cx="192" cy="192"/>
                <a:chOff x="2016" y="1776"/>
                <a:chExt cx="192" cy="192"/>
              </a:xfrm>
            </p:grpSpPr>
            <p:sp>
              <p:nvSpPr>
                <p:cNvPr id="67989" name="Rectangle 217">
                  <a:extLst>
                    <a:ext uri="{FF2B5EF4-FFF2-40B4-BE49-F238E27FC236}">
                      <a16:creationId xmlns:a16="http://schemas.microsoft.com/office/drawing/2014/main" id="{C164A965-9C65-2940-B811-940BC83AECB8}"/>
                    </a:ext>
                  </a:extLst>
                </p:cNvPr>
                <p:cNvSpPr>
                  <a:spLocks noChangeArrowheads="1"/>
                </p:cNvSpPr>
                <p:nvPr/>
              </p:nvSpPr>
              <p:spPr bwMode="auto">
                <a:xfrm>
                  <a:off x="2016" y="1776"/>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7990" name="Freeform 218">
                  <a:extLst>
                    <a:ext uri="{FF2B5EF4-FFF2-40B4-BE49-F238E27FC236}">
                      <a16:creationId xmlns:a16="http://schemas.microsoft.com/office/drawing/2014/main" id="{413CF3EF-2A15-DC49-9FA5-63EC884F936E}"/>
                    </a:ext>
                  </a:extLst>
                </p:cNvPr>
                <p:cNvSpPr>
                  <a:spLocks/>
                </p:cNvSpPr>
                <p:nvPr/>
              </p:nvSpPr>
              <p:spPr bwMode="auto">
                <a:xfrm>
                  <a:off x="2064" y="1824"/>
                  <a:ext cx="96" cy="96"/>
                </a:xfrm>
                <a:custGeom>
                  <a:avLst/>
                  <a:gdLst>
                    <a:gd name="T0" fmla="*/ 0 w 96"/>
                    <a:gd name="T1" fmla="*/ 96 h 96"/>
                    <a:gd name="T2" fmla="*/ 96 w 96"/>
                    <a:gd name="T3" fmla="*/ 96 h 96"/>
                    <a:gd name="T4" fmla="*/ 48 w 96"/>
                    <a:gd name="T5" fmla="*/ 0 h 96"/>
                    <a:gd name="T6" fmla="*/ 0 w 96"/>
                    <a:gd name="T7" fmla="*/ 96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96"/>
                      </a:moveTo>
                      <a:lnTo>
                        <a:pt x="96" y="96"/>
                      </a:lnTo>
                      <a:lnTo>
                        <a:pt x="48" y="0"/>
                      </a:lnTo>
                      <a:lnTo>
                        <a:pt x="0" y="96"/>
                      </a:lnTo>
                      <a:close/>
                    </a:path>
                  </a:pathLst>
                </a:custGeom>
                <a:solidFill>
                  <a:schemeClr val="hlink"/>
                </a:solidFill>
                <a:ln w="3175">
                  <a:solidFill>
                    <a:schemeClr val="tx1"/>
                  </a:solidFill>
                  <a:round/>
                  <a:headEnd/>
                  <a:tailEnd/>
                </a:ln>
              </p:spPr>
              <p:txBody>
                <a:bodyPr wrap="none"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67905" name="Group 219">
                <a:extLst>
                  <a:ext uri="{FF2B5EF4-FFF2-40B4-BE49-F238E27FC236}">
                    <a16:creationId xmlns:a16="http://schemas.microsoft.com/office/drawing/2014/main" id="{13629F8B-3B46-794A-827A-63F5A5A8B82E}"/>
                  </a:ext>
                </a:extLst>
              </p:cNvPr>
              <p:cNvGrpSpPr>
                <a:grpSpLocks/>
              </p:cNvGrpSpPr>
              <p:nvPr/>
            </p:nvGrpSpPr>
            <p:grpSpPr bwMode="auto">
              <a:xfrm>
                <a:off x="2208" y="1776"/>
                <a:ext cx="192" cy="192"/>
                <a:chOff x="2016" y="1776"/>
                <a:chExt cx="192" cy="192"/>
              </a:xfrm>
            </p:grpSpPr>
            <p:sp>
              <p:nvSpPr>
                <p:cNvPr id="67987" name="Rectangle 220">
                  <a:extLst>
                    <a:ext uri="{FF2B5EF4-FFF2-40B4-BE49-F238E27FC236}">
                      <a16:creationId xmlns:a16="http://schemas.microsoft.com/office/drawing/2014/main" id="{7B9F048D-A712-434D-945C-7D4AD54F9C3D}"/>
                    </a:ext>
                  </a:extLst>
                </p:cNvPr>
                <p:cNvSpPr>
                  <a:spLocks noChangeArrowheads="1"/>
                </p:cNvSpPr>
                <p:nvPr/>
              </p:nvSpPr>
              <p:spPr bwMode="auto">
                <a:xfrm>
                  <a:off x="2016" y="1776"/>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7988" name="Freeform 221">
                  <a:extLst>
                    <a:ext uri="{FF2B5EF4-FFF2-40B4-BE49-F238E27FC236}">
                      <a16:creationId xmlns:a16="http://schemas.microsoft.com/office/drawing/2014/main" id="{3BFF839F-B8C7-2948-AA50-5F7FB9F33E90}"/>
                    </a:ext>
                  </a:extLst>
                </p:cNvPr>
                <p:cNvSpPr>
                  <a:spLocks/>
                </p:cNvSpPr>
                <p:nvPr/>
              </p:nvSpPr>
              <p:spPr bwMode="auto">
                <a:xfrm>
                  <a:off x="2064" y="1824"/>
                  <a:ext cx="96" cy="96"/>
                </a:xfrm>
                <a:custGeom>
                  <a:avLst/>
                  <a:gdLst>
                    <a:gd name="T0" fmla="*/ 0 w 96"/>
                    <a:gd name="T1" fmla="*/ 96 h 96"/>
                    <a:gd name="T2" fmla="*/ 96 w 96"/>
                    <a:gd name="T3" fmla="*/ 96 h 96"/>
                    <a:gd name="T4" fmla="*/ 48 w 96"/>
                    <a:gd name="T5" fmla="*/ 0 h 96"/>
                    <a:gd name="T6" fmla="*/ 0 w 96"/>
                    <a:gd name="T7" fmla="*/ 96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96"/>
                      </a:moveTo>
                      <a:lnTo>
                        <a:pt x="96" y="96"/>
                      </a:lnTo>
                      <a:lnTo>
                        <a:pt x="48" y="0"/>
                      </a:lnTo>
                      <a:lnTo>
                        <a:pt x="0" y="96"/>
                      </a:lnTo>
                      <a:close/>
                    </a:path>
                  </a:pathLst>
                </a:custGeom>
                <a:solidFill>
                  <a:schemeClr val="hlink"/>
                </a:solidFill>
                <a:ln w="3175">
                  <a:solidFill>
                    <a:schemeClr val="tx1"/>
                  </a:solidFill>
                  <a:round/>
                  <a:headEnd/>
                  <a:tailEnd/>
                </a:ln>
              </p:spPr>
              <p:txBody>
                <a:bodyPr wrap="none"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67906" name="Group 222">
                <a:extLst>
                  <a:ext uri="{FF2B5EF4-FFF2-40B4-BE49-F238E27FC236}">
                    <a16:creationId xmlns:a16="http://schemas.microsoft.com/office/drawing/2014/main" id="{9D95328B-2EFB-7949-A445-678CB03D28CA}"/>
                  </a:ext>
                </a:extLst>
              </p:cNvPr>
              <p:cNvGrpSpPr>
                <a:grpSpLocks/>
              </p:cNvGrpSpPr>
              <p:nvPr/>
            </p:nvGrpSpPr>
            <p:grpSpPr bwMode="auto">
              <a:xfrm>
                <a:off x="2208" y="1968"/>
                <a:ext cx="192" cy="192"/>
                <a:chOff x="2016" y="1776"/>
                <a:chExt cx="192" cy="192"/>
              </a:xfrm>
            </p:grpSpPr>
            <p:sp>
              <p:nvSpPr>
                <p:cNvPr id="67985" name="Rectangle 223">
                  <a:extLst>
                    <a:ext uri="{FF2B5EF4-FFF2-40B4-BE49-F238E27FC236}">
                      <a16:creationId xmlns:a16="http://schemas.microsoft.com/office/drawing/2014/main" id="{A1740721-B8EF-C94A-AE5B-99C6C9F62B67}"/>
                    </a:ext>
                  </a:extLst>
                </p:cNvPr>
                <p:cNvSpPr>
                  <a:spLocks noChangeArrowheads="1"/>
                </p:cNvSpPr>
                <p:nvPr/>
              </p:nvSpPr>
              <p:spPr bwMode="auto">
                <a:xfrm>
                  <a:off x="2016" y="1776"/>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7986" name="Freeform 224">
                  <a:extLst>
                    <a:ext uri="{FF2B5EF4-FFF2-40B4-BE49-F238E27FC236}">
                      <a16:creationId xmlns:a16="http://schemas.microsoft.com/office/drawing/2014/main" id="{ECE189E3-60B2-C047-AE87-62498EB92A92}"/>
                    </a:ext>
                  </a:extLst>
                </p:cNvPr>
                <p:cNvSpPr>
                  <a:spLocks/>
                </p:cNvSpPr>
                <p:nvPr/>
              </p:nvSpPr>
              <p:spPr bwMode="auto">
                <a:xfrm>
                  <a:off x="2064" y="1824"/>
                  <a:ext cx="96" cy="96"/>
                </a:xfrm>
                <a:custGeom>
                  <a:avLst/>
                  <a:gdLst>
                    <a:gd name="T0" fmla="*/ 0 w 96"/>
                    <a:gd name="T1" fmla="*/ 96 h 96"/>
                    <a:gd name="T2" fmla="*/ 96 w 96"/>
                    <a:gd name="T3" fmla="*/ 96 h 96"/>
                    <a:gd name="T4" fmla="*/ 48 w 96"/>
                    <a:gd name="T5" fmla="*/ 0 h 96"/>
                    <a:gd name="T6" fmla="*/ 0 w 96"/>
                    <a:gd name="T7" fmla="*/ 96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96"/>
                      </a:moveTo>
                      <a:lnTo>
                        <a:pt x="96" y="96"/>
                      </a:lnTo>
                      <a:lnTo>
                        <a:pt x="48" y="0"/>
                      </a:lnTo>
                      <a:lnTo>
                        <a:pt x="0" y="96"/>
                      </a:lnTo>
                      <a:close/>
                    </a:path>
                  </a:pathLst>
                </a:custGeom>
                <a:solidFill>
                  <a:schemeClr val="hlink"/>
                </a:solidFill>
                <a:ln w="3175">
                  <a:solidFill>
                    <a:schemeClr val="tx1"/>
                  </a:solidFill>
                  <a:round/>
                  <a:headEnd/>
                  <a:tailEnd/>
                </a:ln>
              </p:spPr>
              <p:txBody>
                <a:bodyPr wrap="none"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67907" name="Group 225">
                <a:extLst>
                  <a:ext uri="{FF2B5EF4-FFF2-40B4-BE49-F238E27FC236}">
                    <a16:creationId xmlns:a16="http://schemas.microsoft.com/office/drawing/2014/main" id="{11F83FA5-1C19-ED41-BCD5-205243F7E04E}"/>
                  </a:ext>
                </a:extLst>
              </p:cNvPr>
              <p:cNvGrpSpPr>
                <a:grpSpLocks/>
              </p:cNvGrpSpPr>
              <p:nvPr/>
            </p:nvGrpSpPr>
            <p:grpSpPr bwMode="auto">
              <a:xfrm>
                <a:off x="2208" y="2160"/>
                <a:ext cx="192" cy="192"/>
                <a:chOff x="2016" y="1776"/>
                <a:chExt cx="192" cy="192"/>
              </a:xfrm>
            </p:grpSpPr>
            <p:sp>
              <p:nvSpPr>
                <p:cNvPr id="67983" name="Rectangle 226">
                  <a:extLst>
                    <a:ext uri="{FF2B5EF4-FFF2-40B4-BE49-F238E27FC236}">
                      <a16:creationId xmlns:a16="http://schemas.microsoft.com/office/drawing/2014/main" id="{22EA3C42-E52A-1445-BEA8-B49206394BED}"/>
                    </a:ext>
                  </a:extLst>
                </p:cNvPr>
                <p:cNvSpPr>
                  <a:spLocks noChangeArrowheads="1"/>
                </p:cNvSpPr>
                <p:nvPr/>
              </p:nvSpPr>
              <p:spPr bwMode="auto">
                <a:xfrm>
                  <a:off x="2016" y="1776"/>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7984" name="Freeform 227">
                  <a:extLst>
                    <a:ext uri="{FF2B5EF4-FFF2-40B4-BE49-F238E27FC236}">
                      <a16:creationId xmlns:a16="http://schemas.microsoft.com/office/drawing/2014/main" id="{16789303-2764-3A4D-93C5-09DF84A326F5}"/>
                    </a:ext>
                  </a:extLst>
                </p:cNvPr>
                <p:cNvSpPr>
                  <a:spLocks/>
                </p:cNvSpPr>
                <p:nvPr/>
              </p:nvSpPr>
              <p:spPr bwMode="auto">
                <a:xfrm>
                  <a:off x="2064" y="1824"/>
                  <a:ext cx="96" cy="96"/>
                </a:xfrm>
                <a:custGeom>
                  <a:avLst/>
                  <a:gdLst>
                    <a:gd name="T0" fmla="*/ 0 w 96"/>
                    <a:gd name="T1" fmla="*/ 96 h 96"/>
                    <a:gd name="T2" fmla="*/ 96 w 96"/>
                    <a:gd name="T3" fmla="*/ 96 h 96"/>
                    <a:gd name="T4" fmla="*/ 48 w 96"/>
                    <a:gd name="T5" fmla="*/ 0 h 96"/>
                    <a:gd name="T6" fmla="*/ 0 w 96"/>
                    <a:gd name="T7" fmla="*/ 96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96"/>
                      </a:moveTo>
                      <a:lnTo>
                        <a:pt x="96" y="96"/>
                      </a:lnTo>
                      <a:lnTo>
                        <a:pt x="48" y="0"/>
                      </a:lnTo>
                      <a:lnTo>
                        <a:pt x="0" y="96"/>
                      </a:lnTo>
                      <a:close/>
                    </a:path>
                  </a:pathLst>
                </a:custGeom>
                <a:solidFill>
                  <a:schemeClr val="hlink"/>
                </a:solidFill>
                <a:ln w="3175">
                  <a:solidFill>
                    <a:schemeClr val="tx1"/>
                  </a:solidFill>
                  <a:round/>
                  <a:headEnd/>
                  <a:tailEnd/>
                </a:ln>
              </p:spPr>
              <p:txBody>
                <a:bodyPr wrap="none"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67908" name="Group 228">
                <a:extLst>
                  <a:ext uri="{FF2B5EF4-FFF2-40B4-BE49-F238E27FC236}">
                    <a16:creationId xmlns:a16="http://schemas.microsoft.com/office/drawing/2014/main" id="{BA6A39B8-B950-D94E-91AA-A8002BD1A382}"/>
                  </a:ext>
                </a:extLst>
              </p:cNvPr>
              <p:cNvGrpSpPr>
                <a:grpSpLocks/>
              </p:cNvGrpSpPr>
              <p:nvPr/>
            </p:nvGrpSpPr>
            <p:grpSpPr bwMode="auto">
              <a:xfrm>
                <a:off x="2208" y="2352"/>
                <a:ext cx="192" cy="192"/>
                <a:chOff x="2016" y="1776"/>
                <a:chExt cx="192" cy="192"/>
              </a:xfrm>
            </p:grpSpPr>
            <p:sp>
              <p:nvSpPr>
                <p:cNvPr id="67981" name="Rectangle 229">
                  <a:extLst>
                    <a:ext uri="{FF2B5EF4-FFF2-40B4-BE49-F238E27FC236}">
                      <a16:creationId xmlns:a16="http://schemas.microsoft.com/office/drawing/2014/main" id="{34215B31-CA02-2444-BAC3-5858C96CCFE4}"/>
                    </a:ext>
                  </a:extLst>
                </p:cNvPr>
                <p:cNvSpPr>
                  <a:spLocks noChangeArrowheads="1"/>
                </p:cNvSpPr>
                <p:nvPr/>
              </p:nvSpPr>
              <p:spPr bwMode="auto">
                <a:xfrm>
                  <a:off x="2016" y="1776"/>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7982" name="Freeform 230">
                  <a:extLst>
                    <a:ext uri="{FF2B5EF4-FFF2-40B4-BE49-F238E27FC236}">
                      <a16:creationId xmlns:a16="http://schemas.microsoft.com/office/drawing/2014/main" id="{F27E753E-8926-1E40-80AB-4A862759C347}"/>
                    </a:ext>
                  </a:extLst>
                </p:cNvPr>
                <p:cNvSpPr>
                  <a:spLocks/>
                </p:cNvSpPr>
                <p:nvPr/>
              </p:nvSpPr>
              <p:spPr bwMode="auto">
                <a:xfrm>
                  <a:off x="2064" y="1824"/>
                  <a:ext cx="96" cy="96"/>
                </a:xfrm>
                <a:custGeom>
                  <a:avLst/>
                  <a:gdLst>
                    <a:gd name="T0" fmla="*/ 0 w 96"/>
                    <a:gd name="T1" fmla="*/ 96 h 96"/>
                    <a:gd name="T2" fmla="*/ 96 w 96"/>
                    <a:gd name="T3" fmla="*/ 96 h 96"/>
                    <a:gd name="T4" fmla="*/ 48 w 96"/>
                    <a:gd name="T5" fmla="*/ 0 h 96"/>
                    <a:gd name="T6" fmla="*/ 0 w 96"/>
                    <a:gd name="T7" fmla="*/ 96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96"/>
                      </a:moveTo>
                      <a:lnTo>
                        <a:pt x="96" y="96"/>
                      </a:lnTo>
                      <a:lnTo>
                        <a:pt x="48" y="0"/>
                      </a:lnTo>
                      <a:lnTo>
                        <a:pt x="0" y="96"/>
                      </a:lnTo>
                      <a:close/>
                    </a:path>
                  </a:pathLst>
                </a:custGeom>
                <a:solidFill>
                  <a:schemeClr val="hlink"/>
                </a:solidFill>
                <a:ln w="3175">
                  <a:solidFill>
                    <a:schemeClr val="tx1"/>
                  </a:solidFill>
                  <a:round/>
                  <a:headEnd/>
                  <a:tailEnd/>
                </a:ln>
              </p:spPr>
              <p:txBody>
                <a:bodyPr wrap="none"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67909" name="Group 231">
                <a:extLst>
                  <a:ext uri="{FF2B5EF4-FFF2-40B4-BE49-F238E27FC236}">
                    <a16:creationId xmlns:a16="http://schemas.microsoft.com/office/drawing/2014/main" id="{4F6C7E48-412C-DD42-8446-14E1F63999DA}"/>
                  </a:ext>
                </a:extLst>
              </p:cNvPr>
              <p:cNvGrpSpPr>
                <a:grpSpLocks/>
              </p:cNvGrpSpPr>
              <p:nvPr/>
            </p:nvGrpSpPr>
            <p:grpSpPr bwMode="auto">
              <a:xfrm>
                <a:off x="2400" y="1776"/>
                <a:ext cx="192" cy="192"/>
                <a:chOff x="2016" y="1776"/>
                <a:chExt cx="192" cy="192"/>
              </a:xfrm>
            </p:grpSpPr>
            <p:sp>
              <p:nvSpPr>
                <p:cNvPr id="67979" name="Rectangle 232">
                  <a:extLst>
                    <a:ext uri="{FF2B5EF4-FFF2-40B4-BE49-F238E27FC236}">
                      <a16:creationId xmlns:a16="http://schemas.microsoft.com/office/drawing/2014/main" id="{34F04E17-E26B-C64D-A5EF-AC9B68930C18}"/>
                    </a:ext>
                  </a:extLst>
                </p:cNvPr>
                <p:cNvSpPr>
                  <a:spLocks noChangeArrowheads="1"/>
                </p:cNvSpPr>
                <p:nvPr/>
              </p:nvSpPr>
              <p:spPr bwMode="auto">
                <a:xfrm>
                  <a:off x="2016" y="1776"/>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7980" name="Freeform 233">
                  <a:extLst>
                    <a:ext uri="{FF2B5EF4-FFF2-40B4-BE49-F238E27FC236}">
                      <a16:creationId xmlns:a16="http://schemas.microsoft.com/office/drawing/2014/main" id="{EF3E8B7F-7423-8E4F-BE84-D3AA7339FC6F}"/>
                    </a:ext>
                  </a:extLst>
                </p:cNvPr>
                <p:cNvSpPr>
                  <a:spLocks/>
                </p:cNvSpPr>
                <p:nvPr/>
              </p:nvSpPr>
              <p:spPr bwMode="auto">
                <a:xfrm>
                  <a:off x="2064" y="1824"/>
                  <a:ext cx="96" cy="96"/>
                </a:xfrm>
                <a:custGeom>
                  <a:avLst/>
                  <a:gdLst>
                    <a:gd name="T0" fmla="*/ 0 w 96"/>
                    <a:gd name="T1" fmla="*/ 96 h 96"/>
                    <a:gd name="T2" fmla="*/ 96 w 96"/>
                    <a:gd name="T3" fmla="*/ 96 h 96"/>
                    <a:gd name="T4" fmla="*/ 48 w 96"/>
                    <a:gd name="T5" fmla="*/ 0 h 96"/>
                    <a:gd name="T6" fmla="*/ 0 w 96"/>
                    <a:gd name="T7" fmla="*/ 96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96"/>
                      </a:moveTo>
                      <a:lnTo>
                        <a:pt x="96" y="96"/>
                      </a:lnTo>
                      <a:lnTo>
                        <a:pt x="48" y="0"/>
                      </a:lnTo>
                      <a:lnTo>
                        <a:pt x="0" y="96"/>
                      </a:lnTo>
                      <a:close/>
                    </a:path>
                  </a:pathLst>
                </a:custGeom>
                <a:solidFill>
                  <a:schemeClr val="hlink"/>
                </a:solidFill>
                <a:ln w="3175">
                  <a:solidFill>
                    <a:schemeClr val="tx1"/>
                  </a:solidFill>
                  <a:round/>
                  <a:headEnd/>
                  <a:tailEnd/>
                </a:ln>
              </p:spPr>
              <p:txBody>
                <a:bodyPr wrap="none"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67910" name="Group 234">
                <a:extLst>
                  <a:ext uri="{FF2B5EF4-FFF2-40B4-BE49-F238E27FC236}">
                    <a16:creationId xmlns:a16="http://schemas.microsoft.com/office/drawing/2014/main" id="{07BCD8CC-8D58-E24B-85C7-275D5F8BB296}"/>
                  </a:ext>
                </a:extLst>
              </p:cNvPr>
              <p:cNvGrpSpPr>
                <a:grpSpLocks/>
              </p:cNvGrpSpPr>
              <p:nvPr/>
            </p:nvGrpSpPr>
            <p:grpSpPr bwMode="auto">
              <a:xfrm>
                <a:off x="2400" y="1968"/>
                <a:ext cx="192" cy="192"/>
                <a:chOff x="2016" y="1776"/>
                <a:chExt cx="192" cy="192"/>
              </a:xfrm>
            </p:grpSpPr>
            <p:sp>
              <p:nvSpPr>
                <p:cNvPr id="67977" name="Rectangle 235">
                  <a:extLst>
                    <a:ext uri="{FF2B5EF4-FFF2-40B4-BE49-F238E27FC236}">
                      <a16:creationId xmlns:a16="http://schemas.microsoft.com/office/drawing/2014/main" id="{DA282213-8E05-D24B-AD3B-C0F2B112AE54}"/>
                    </a:ext>
                  </a:extLst>
                </p:cNvPr>
                <p:cNvSpPr>
                  <a:spLocks noChangeArrowheads="1"/>
                </p:cNvSpPr>
                <p:nvPr/>
              </p:nvSpPr>
              <p:spPr bwMode="auto">
                <a:xfrm>
                  <a:off x="2016" y="1776"/>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7978" name="Freeform 236">
                  <a:extLst>
                    <a:ext uri="{FF2B5EF4-FFF2-40B4-BE49-F238E27FC236}">
                      <a16:creationId xmlns:a16="http://schemas.microsoft.com/office/drawing/2014/main" id="{4B578E42-3EC6-884F-9EC0-D649C1441E21}"/>
                    </a:ext>
                  </a:extLst>
                </p:cNvPr>
                <p:cNvSpPr>
                  <a:spLocks/>
                </p:cNvSpPr>
                <p:nvPr/>
              </p:nvSpPr>
              <p:spPr bwMode="auto">
                <a:xfrm>
                  <a:off x="2064" y="1824"/>
                  <a:ext cx="96" cy="96"/>
                </a:xfrm>
                <a:custGeom>
                  <a:avLst/>
                  <a:gdLst>
                    <a:gd name="T0" fmla="*/ 0 w 96"/>
                    <a:gd name="T1" fmla="*/ 96 h 96"/>
                    <a:gd name="T2" fmla="*/ 96 w 96"/>
                    <a:gd name="T3" fmla="*/ 96 h 96"/>
                    <a:gd name="T4" fmla="*/ 48 w 96"/>
                    <a:gd name="T5" fmla="*/ 0 h 96"/>
                    <a:gd name="T6" fmla="*/ 0 w 96"/>
                    <a:gd name="T7" fmla="*/ 96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96"/>
                      </a:moveTo>
                      <a:lnTo>
                        <a:pt x="96" y="96"/>
                      </a:lnTo>
                      <a:lnTo>
                        <a:pt x="48" y="0"/>
                      </a:lnTo>
                      <a:lnTo>
                        <a:pt x="0" y="96"/>
                      </a:lnTo>
                      <a:close/>
                    </a:path>
                  </a:pathLst>
                </a:custGeom>
                <a:solidFill>
                  <a:schemeClr val="hlink"/>
                </a:solidFill>
                <a:ln w="3175">
                  <a:solidFill>
                    <a:schemeClr val="tx1"/>
                  </a:solidFill>
                  <a:round/>
                  <a:headEnd/>
                  <a:tailEnd/>
                </a:ln>
              </p:spPr>
              <p:txBody>
                <a:bodyPr wrap="none"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67911" name="Group 237">
                <a:extLst>
                  <a:ext uri="{FF2B5EF4-FFF2-40B4-BE49-F238E27FC236}">
                    <a16:creationId xmlns:a16="http://schemas.microsoft.com/office/drawing/2014/main" id="{53D3C9F2-8416-B64F-9D19-5C34D1A74197}"/>
                  </a:ext>
                </a:extLst>
              </p:cNvPr>
              <p:cNvGrpSpPr>
                <a:grpSpLocks/>
              </p:cNvGrpSpPr>
              <p:nvPr/>
            </p:nvGrpSpPr>
            <p:grpSpPr bwMode="auto">
              <a:xfrm>
                <a:off x="2400" y="2160"/>
                <a:ext cx="192" cy="192"/>
                <a:chOff x="2016" y="1776"/>
                <a:chExt cx="192" cy="192"/>
              </a:xfrm>
            </p:grpSpPr>
            <p:sp>
              <p:nvSpPr>
                <p:cNvPr id="67975" name="Rectangle 238">
                  <a:extLst>
                    <a:ext uri="{FF2B5EF4-FFF2-40B4-BE49-F238E27FC236}">
                      <a16:creationId xmlns:a16="http://schemas.microsoft.com/office/drawing/2014/main" id="{7EF78159-ACC1-BA4F-AA58-C15932FE1A72}"/>
                    </a:ext>
                  </a:extLst>
                </p:cNvPr>
                <p:cNvSpPr>
                  <a:spLocks noChangeArrowheads="1"/>
                </p:cNvSpPr>
                <p:nvPr/>
              </p:nvSpPr>
              <p:spPr bwMode="auto">
                <a:xfrm>
                  <a:off x="2016" y="1776"/>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7976" name="Freeform 239">
                  <a:extLst>
                    <a:ext uri="{FF2B5EF4-FFF2-40B4-BE49-F238E27FC236}">
                      <a16:creationId xmlns:a16="http://schemas.microsoft.com/office/drawing/2014/main" id="{7267534F-6C4C-974A-9077-52326D1652BB}"/>
                    </a:ext>
                  </a:extLst>
                </p:cNvPr>
                <p:cNvSpPr>
                  <a:spLocks/>
                </p:cNvSpPr>
                <p:nvPr/>
              </p:nvSpPr>
              <p:spPr bwMode="auto">
                <a:xfrm>
                  <a:off x="2064" y="1824"/>
                  <a:ext cx="96" cy="96"/>
                </a:xfrm>
                <a:custGeom>
                  <a:avLst/>
                  <a:gdLst>
                    <a:gd name="T0" fmla="*/ 0 w 96"/>
                    <a:gd name="T1" fmla="*/ 96 h 96"/>
                    <a:gd name="T2" fmla="*/ 96 w 96"/>
                    <a:gd name="T3" fmla="*/ 96 h 96"/>
                    <a:gd name="T4" fmla="*/ 48 w 96"/>
                    <a:gd name="T5" fmla="*/ 0 h 96"/>
                    <a:gd name="T6" fmla="*/ 0 w 96"/>
                    <a:gd name="T7" fmla="*/ 96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96"/>
                      </a:moveTo>
                      <a:lnTo>
                        <a:pt x="96" y="96"/>
                      </a:lnTo>
                      <a:lnTo>
                        <a:pt x="48" y="0"/>
                      </a:lnTo>
                      <a:lnTo>
                        <a:pt x="0" y="96"/>
                      </a:lnTo>
                      <a:close/>
                    </a:path>
                  </a:pathLst>
                </a:custGeom>
                <a:solidFill>
                  <a:schemeClr val="hlink"/>
                </a:solidFill>
                <a:ln w="3175">
                  <a:solidFill>
                    <a:schemeClr val="tx1"/>
                  </a:solidFill>
                  <a:round/>
                  <a:headEnd/>
                  <a:tailEnd/>
                </a:ln>
              </p:spPr>
              <p:txBody>
                <a:bodyPr wrap="none"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67912" name="Group 240">
                <a:extLst>
                  <a:ext uri="{FF2B5EF4-FFF2-40B4-BE49-F238E27FC236}">
                    <a16:creationId xmlns:a16="http://schemas.microsoft.com/office/drawing/2014/main" id="{74CF7EFC-39DC-FC4D-95B5-6A6AD3CF0115}"/>
                  </a:ext>
                </a:extLst>
              </p:cNvPr>
              <p:cNvGrpSpPr>
                <a:grpSpLocks/>
              </p:cNvGrpSpPr>
              <p:nvPr/>
            </p:nvGrpSpPr>
            <p:grpSpPr bwMode="auto">
              <a:xfrm>
                <a:off x="2400" y="2352"/>
                <a:ext cx="192" cy="192"/>
                <a:chOff x="2016" y="1776"/>
                <a:chExt cx="192" cy="192"/>
              </a:xfrm>
            </p:grpSpPr>
            <p:sp>
              <p:nvSpPr>
                <p:cNvPr id="67973" name="Rectangle 241">
                  <a:extLst>
                    <a:ext uri="{FF2B5EF4-FFF2-40B4-BE49-F238E27FC236}">
                      <a16:creationId xmlns:a16="http://schemas.microsoft.com/office/drawing/2014/main" id="{9FF28683-6EF0-EB42-B4D6-D7BA05284D7A}"/>
                    </a:ext>
                  </a:extLst>
                </p:cNvPr>
                <p:cNvSpPr>
                  <a:spLocks noChangeArrowheads="1"/>
                </p:cNvSpPr>
                <p:nvPr/>
              </p:nvSpPr>
              <p:spPr bwMode="auto">
                <a:xfrm>
                  <a:off x="2016" y="1776"/>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7974" name="Freeform 242">
                  <a:extLst>
                    <a:ext uri="{FF2B5EF4-FFF2-40B4-BE49-F238E27FC236}">
                      <a16:creationId xmlns:a16="http://schemas.microsoft.com/office/drawing/2014/main" id="{B5743A7D-DD7E-CB41-BD4F-E912C8AD61B0}"/>
                    </a:ext>
                  </a:extLst>
                </p:cNvPr>
                <p:cNvSpPr>
                  <a:spLocks/>
                </p:cNvSpPr>
                <p:nvPr/>
              </p:nvSpPr>
              <p:spPr bwMode="auto">
                <a:xfrm>
                  <a:off x="2064" y="1824"/>
                  <a:ext cx="96" cy="96"/>
                </a:xfrm>
                <a:custGeom>
                  <a:avLst/>
                  <a:gdLst>
                    <a:gd name="T0" fmla="*/ 0 w 96"/>
                    <a:gd name="T1" fmla="*/ 96 h 96"/>
                    <a:gd name="T2" fmla="*/ 96 w 96"/>
                    <a:gd name="T3" fmla="*/ 96 h 96"/>
                    <a:gd name="T4" fmla="*/ 48 w 96"/>
                    <a:gd name="T5" fmla="*/ 0 h 96"/>
                    <a:gd name="T6" fmla="*/ 0 w 96"/>
                    <a:gd name="T7" fmla="*/ 96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96"/>
                      </a:moveTo>
                      <a:lnTo>
                        <a:pt x="96" y="96"/>
                      </a:lnTo>
                      <a:lnTo>
                        <a:pt x="48" y="0"/>
                      </a:lnTo>
                      <a:lnTo>
                        <a:pt x="0" y="96"/>
                      </a:lnTo>
                      <a:close/>
                    </a:path>
                  </a:pathLst>
                </a:custGeom>
                <a:solidFill>
                  <a:schemeClr val="hlink"/>
                </a:solidFill>
                <a:ln w="3175">
                  <a:solidFill>
                    <a:schemeClr val="tx1"/>
                  </a:solidFill>
                  <a:round/>
                  <a:headEnd/>
                  <a:tailEnd/>
                </a:ln>
              </p:spPr>
              <p:txBody>
                <a:bodyPr wrap="none"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67913" name="Group 243">
                <a:extLst>
                  <a:ext uri="{FF2B5EF4-FFF2-40B4-BE49-F238E27FC236}">
                    <a16:creationId xmlns:a16="http://schemas.microsoft.com/office/drawing/2014/main" id="{464DE709-F28B-734B-A47A-D80E732F7B20}"/>
                  </a:ext>
                </a:extLst>
              </p:cNvPr>
              <p:cNvGrpSpPr>
                <a:grpSpLocks/>
              </p:cNvGrpSpPr>
              <p:nvPr/>
            </p:nvGrpSpPr>
            <p:grpSpPr bwMode="auto">
              <a:xfrm>
                <a:off x="2592" y="1776"/>
                <a:ext cx="192" cy="192"/>
                <a:chOff x="2016" y="1776"/>
                <a:chExt cx="192" cy="192"/>
              </a:xfrm>
            </p:grpSpPr>
            <p:sp>
              <p:nvSpPr>
                <p:cNvPr id="67971" name="Rectangle 244">
                  <a:extLst>
                    <a:ext uri="{FF2B5EF4-FFF2-40B4-BE49-F238E27FC236}">
                      <a16:creationId xmlns:a16="http://schemas.microsoft.com/office/drawing/2014/main" id="{1AD01E9E-7680-B244-A776-FF21DB3C7F94}"/>
                    </a:ext>
                  </a:extLst>
                </p:cNvPr>
                <p:cNvSpPr>
                  <a:spLocks noChangeArrowheads="1"/>
                </p:cNvSpPr>
                <p:nvPr/>
              </p:nvSpPr>
              <p:spPr bwMode="auto">
                <a:xfrm>
                  <a:off x="2016" y="1776"/>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7972" name="Freeform 245">
                  <a:extLst>
                    <a:ext uri="{FF2B5EF4-FFF2-40B4-BE49-F238E27FC236}">
                      <a16:creationId xmlns:a16="http://schemas.microsoft.com/office/drawing/2014/main" id="{6579762D-E30E-CE43-A9F6-E0164A8ACFA7}"/>
                    </a:ext>
                  </a:extLst>
                </p:cNvPr>
                <p:cNvSpPr>
                  <a:spLocks/>
                </p:cNvSpPr>
                <p:nvPr/>
              </p:nvSpPr>
              <p:spPr bwMode="auto">
                <a:xfrm>
                  <a:off x="2064" y="1824"/>
                  <a:ext cx="96" cy="96"/>
                </a:xfrm>
                <a:custGeom>
                  <a:avLst/>
                  <a:gdLst>
                    <a:gd name="T0" fmla="*/ 0 w 96"/>
                    <a:gd name="T1" fmla="*/ 96 h 96"/>
                    <a:gd name="T2" fmla="*/ 96 w 96"/>
                    <a:gd name="T3" fmla="*/ 96 h 96"/>
                    <a:gd name="T4" fmla="*/ 48 w 96"/>
                    <a:gd name="T5" fmla="*/ 0 h 96"/>
                    <a:gd name="T6" fmla="*/ 0 w 96"/>
                    <a:gd name="T7" fmla="*/ 96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96"/>
                      </a:moveTo>
                      <a:lnTo>
                        <a:pt x="96" y="96"/>
                      </a:lnTo>
                      <a:lnTo>
                        <a:pt x="48" y="0"/>
                      </a:lnTo>
                      <a:lnTo>
                        <a:pt x="0" y="96"/>
                      </a:lnTo>
                      <a:close/>
                    </a:path>
                  </a:pathLst>
                </a:custGeom>
                <a:solidFill>
                  <a:schemeClr val="hlink"/>
                </a:solidFill>
                <a:ln w="3175">
                  <a:solidFill>
                    <a:schemeClr val="tx1"/>
                  </a:solidFill>
                  <a:round/>
                  <a:headEnd/>
                  <a:tailEnd/>
                </a:ln>
              </p:spPr>
              <p:txBody>
                <a:bodyPr wrap="none"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67914" name="Group 246">
                <a:extLst>
                  <a:ext uri="{FF2B5EF4-FFF2-40B4-BE49-F238E27FC236}">
                    <a16:creationId xmlns:a16="http://schemas.microsoft.com/office/drawing/2014/main" id="{D245A3AE-0A9A-DC4E-901B-8C6E93686838}"/>
                  </a:ext>
                </a:extLst>
              </p:cNvPr>
              <p:cNvGrpSpPr>
                <a:grpSpLocks/>
              </p:cNvGrpSpPr>
              <p:nvPr/>
            </p:nvGrpSpPr>
            <p:grpSpPr bwMode="auto">
              <a:xfrm>
                <a:off x="2592" y="1968"/>
                <a:ext cx="192" cy="192"/>
                <a:chOff x="2016" y="1776"/>
                <a:chExt cx="192" cy="192"/>
              </a:xfrm>
            </p:grpSpPr>
            <p:sp>
              <p:nvSpPr>
                <p:cNvPr id="67969" name="Rectangle 247">
                  <a:extLst>
                    <a:ext uri="{FF2B5EF4-FFF2-40B4-BE49-F238E27FC236}">
                      <a16:creationId xmlns:a16="http://schemas.microsoft.com/office/drawing/2014/main" id="{744CB578-D315-9B49-81A7-37EA2416AA0E}"/>
                    </a:ext>
                  </a:extLst>
                </p:cNvPr>
                <p:cNvSpPr>
                  <a:spLocks noChangeArrowheads="1"/>
                </p:cNvSpPr>
                <p:nvPr/>
              </p:nvSpPr>
              <p:spPr bwMode="auto">
                <a:xfrm>
                  <a:off x="2016" y="1776"/>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7970" name="Freeform 248">
                  <a:extLst>
                    <a:ext uri="{FF2B5EF4-FFF2-40B4-BE49-F238E27FC236}">
                      <a16:creationId xmlns:a16="http://schemas.microsoft.com/office/drawing/2014/main" id="{6873A56B-D24E-B749-950F-4AA5F634720E}"/>
                    </a:ext>
                  </a:extLst>
                </p:cNvPr>
                <p:cNvSpPr>
                  <a:spLocks/>
                </p:cNvSpPr>
                <p:nvPr/>
              </p:nvSpPr>
              <p:spPr bwMode="auto">
                <a:xfrm>
                  <a:off x="2064" y="1824"/>
                  <a:ext cx="96" cy="96"/>
                </a:xfrm>
                <a:custGeom>
                  <a:avLst/>
                  <a:gdLst>
                    <a:gd name="T0" fmla="*/ 0 w 96"/>
                    <a:gd name="T1" fmla="*/ 96 h 96"/>
                    <a:gd name="T2" fmla="*/ 96 w 96"/>
                    <a:gd name="T3" fmla="*/ 96 h 96"/>
                    <a:gd name="T4" fmla="*/ 48 w 96"/>
                    <a:gd name="T5" fmla="*/ 0 h 96"/>
                    <a:gd name="T6" fmla="*/ 0 w 96"/>
                    <a:gd name="T7" fmla="*/ 96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96"/>
                      </a:moveTo>
                      <a:lnTo>
                        <a:pt x="96" y="96"/>
                      </a:lnTo>
                      <a:lnTo>
                        <a:pt x="48" y="0"/>
                      </a:lnTo>
                      <a:lnTo>
                        <a:pt x="0" y="96"/>
                      </a:lnTo>
                      <a:close/>
                    </a:path>
                  </a:pathLst>
                </a:custGeom>
                <a:solidFill>
                  <a:schemeClr val="hlink"/>
                </a:solidFill>
                <a:ln w="3175">
                  <a:solidFill>
                    <a:schemeClr val="tx1"/>
                  </a:solidFill>
                  <a:round/>
                  <a:headEnd/>
                  <a:tailEnd/>
                </a:ln>
              </p:spPr>
              <p:txBody>
                <a:bodyPr wrap="none"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67915" name="Group 249">
                <a:extLst>
                  <a:ext uri="{FF2B5EF4-FFF2-40B4-BE49-F238E27FC236}">
                    <a16:creationId xmlns:a16="http://schemas.microsoft.com/office/drawing/2014/main" id="{6C6A24A2-32E3-B74E-8913-4C6EAF6AD39C}"/>
                  </a:ext>
                </a:extLst>
              </p:cNvPr>
              <p:cNvGrpSpPr>
                <a:grpSpLocks/>
              </p:cNvGrpSpPr>
              <p:nvPr/>
            </p:nvGrpSpPr>
            <p:grpSpPr bwMode="auto">
              <a:xfrm>
                <a:off x="2592" y="2160"/>
                <a:ext cx="192" cy="192"/>
                <a:chOff x="2016" y="1776"/>
                <a:chExt cx="192" cy="192"/>
              </a:xfrm>
            </p:grpSpPr>
            <p:sp>
              <p:nvSpPr>
                <p:cNvPr id="67967" name="Rectangle 250">
                  <a:extLst>
                    <a:ext uri="{FF2B5EF4-FFF2-40B4-BE49-F238E27FC236}">
                      <a16:creationId xmlns:a16="http://schemas.microsoft.com/office/drawing/2014/main" id="{F94F67E3-CAAE-CF4A-89E5-5A7EB2FC05E5}"/>
                    </a:ext>
                  </a:extLst>
                </p:cNvPr>
                <p:cNvSpPr>
                  <a:spLocks noChangeArrowheads="1"/>
                </p:cNvSpPr>
                <p:nvPr/>
              </p:nvSpPr>
              <p:spPr bwMode="auto">
                <a:xfrm>
                  <a:off x="2016" y="1776"/>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7968" name="Freeform 251">
                  <a:extLst>
                    <a:ext uri="{FF2B5EF4-FFF2-40B4-BE49-F238E27FC236}">
                      <a16:creationId xmlns:a16="http://schemas.microsoft.com/office/drawing/2014/main" id="{E27D4E1A-0E7C-1347-A580-5033EB0081D0}"/>
                    </a:ext>
                  </a:extLst>
                </p:cNvPr>
                <p:cNvSpPr>
                  <a:spLocks/>
                </p:cNvSpPr>
                <p:nvPr/>
              </p:nvSpPr>
              <p:spPr bwMode="auto">
                <a:xfrm>
                  <a:off x="2064" y="1824"/>
                  <a:ext cx="96" cy="96"/>
                </a:xfrm>
                <a:custGeom>
                  <a:avLst/>
                  <a:gdLst>
                    <a:gd name="T0" fmla="*/ 0 w 96"/>
                    <a:gd name="T1" fmla="*/ 96 h 96"/>
                    <a:gd name="T2" fmla="*/ 96 w 96"/>
                    <a:gd name="T3" fmla="*/ 96 h 96"/>
                    <a:gd name="T4" fmla="*/ 48 w 96"/>
                    <a:gd name="T5" fmla="*/ 0 h 96"/>
                    <a:gd name="T6" fmla="*/ 0 w 96"/>
                    <a:gd name="T7" fmla="*/ 96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96"/>
                      </a:moveTo>
                      <a:lnTo>
                        <a:pt x="96" y="96"/>
                      </a:lnTo>
                      <a:lnTo>
                        <a:pt x="48" y="0"/>
                      </a:lnTo>
                      <a:lnTo>
                        <a:pt x="0" y="96"/>
                      </a:lnTo>
                      <a:close/>
                    </a:path>
                  </a:pathLst>
                </a:custGeom>
                <a:solidFill>
                  <a:schemeClr val="hlink"/>
                </a:solidFill>
                <a:ln w="3175">
                  <a:solidFill>
                    <a:schemeClr val="tx1"/>
                  </a:solidFill>
                  <a:round/>
                  <a:headEnd/>
                  <a:tailEnd/>
                </a:ln>
              </p:spPr>
              <p:txBody>
                <a:bodyPr wrap="none"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67916" name="Group 252">
                <a:extLst>
                  <a:ext uri="{FF2B5EF4-FFF2-40B4-BE49-F238E27FC236}">
                    <a16:creationId xmlns:a16="http://schemas.microsoft.com/office/drawing/2014/main" id="{ED6468C9-41B4-A742-AC14-9D9F32485D97}"/>
                  </a:ext>
                </a:extLst>
              </p:cNvPr>
              <p:cNvGrpSpPr>
                <a:grpSpLocks/>
              </p:cNvGrpSpPr>
              <p:nvPr/>
            </p:nvGrpSpPr>
            <p:grpSpPr bwMode="auto">
              <a:xfrm>
                <a:off x="2592" y="2352"/>
                <a:ext cx="192" cy="192"/>
                <a:chOff x="2016" y="1776"/>
                <a:chExt cx="192" cy="192"/>
              </a:xfrm>
            </p:grpSpPr>
            <p:sp>
              <p:nvSpPr>
                <p:cNvPr id="67965" name="Rectangle 253">
                  <a:extLst>
                    <a:ext uri="{FF2B5EF4-FFF2-40B4-BE49-F238E27FC236}">
                      <a16:creationId xmlns:a16="http://schemas.microsoft.com/office/drawing/2014/main" id="{10492F7B-DAED-7D4C-9FD0-E28C351FFE81}"/>
                    </a:ext>
                  </a:extLst>
                </p:cNvPr>
                <p:cNvSpPr>
                  <a:spLocks noChangeArrowheads="1"/>
                </p:cNvSpPr>
                <p:nvPr/>
              </p:nvSpPr>
              <p:spPr bwMode="auto">
                <a:xfrm>
                  <a:off x="2016" y="1776"/>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7966" name="Freeform 254">
                  <a:extLst>
                    <a:ext uri="{FF2B5EF4-FFF2-40B4-BE49-F238E27FC236}">
                      <a16:creationId xmlns:a16="http://schemas.microsoft.com/office/drawing/2014/main" id="{92B5BBF4-4DCA-A544-A760-C3E421A8C4DF}"/>
                    </a:ext>
                  </a:extLst>
                </p:cNvPr>
                <p:cNvSpPr>
                  <a:spLocks/>
                </p:cNvSpPr>
                <p:nvPr/>
              </p:nvSpPr>
              <p:spPr bwMode="auto">
                <a:xfrm>
                  <a:off x="2064" y="1824"/>
                  <a:ext cx="96" cy="96"/>
                </a:xfrm>
                <a:custGeom>
                  <a:avLst/>
                  <a:gdLst>
                    <a:gd name="T0" fmla="*/ 0 w 96"/>
                    <a:gd name="T1" fmla="*/ 96 h 96"/>
                    <a:gd name="T2" fmla="*/ 96 w 96"/>
                    <a:gd name="T3" fmla="*/ 96 h 96"/>
                    <a:gd name="T4" fmla="*/ 48 w 96"/>
                    <a:gd name="T5" fmla="*/ 0 h 96"/>
                    <a:gd name="T6" fmla="*/ 0 w 96"/>
                    <a:gd name="T7" fmla="*/ 96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96"/>
                      </a:moveTo>
                      <a:lnTo>
                        <a:pt x="96" y="96"/>
                      </a:lnTo>
                      <a:lnTo>
                        <a:pt x="48" y="0"/>
                      </a:lnTo>
                      <a:lnTo>
                        <a:pt x="0" y="96"/>
                      </a:lnTo>
                      <a:close/>
                    </a:path>
                  </a:pathLst>
                </a:custGeom>
                <a:solidFill>
                  <a:schemeClr val="hlink"/>
                </a:solidFill>
                <a:ln w="3175">
                  <a:solidFill>
                    <a:schemeClr val="tx1"/>
                  </a:solidFill>
                  <a:round/>
                  <a:headEnd/>
                  <a:tailEnd/>
                </a:ln>
              </p:spPr>
              <p:txBody>
                <a:bodyPr wrap="none"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67917" name="Group 255">
                <a:extLst>
                  <a:ext uri="{FF2B5EF4-FFF2-40B4-BE49-F238E27FC236}">
                    <a16:creationId xmlns:a16="http://schemas.microsoft.com/office/drawing/2014/main" id="{49F98DE4-95A7-2E4B-BEA1-C9753FE6EEA7}"/>
                  </a:ext>
                </a:extLst>
              </p:cNvPr>
              <p:cNvGrpSpPr>
                <a:grpSpLocks/>
              </p:cNvGrpSpPr>
              <p:nvPr/>
            </p:nvGrpSpPr>
            <p:grpSpPr bwMode="auto">
              <a:xfrm>
                <a:off x="2784" y="1776"/>
                <a:ext cx="192" cy="192"/>
                <a:chOff x="2016" y="1776"/>
                <a:chExt cx="192" cy="192"/>
              </a:xfrm>
            </p:grpSpPr>
            <p:sp>
              <p:nvSpPr>
                <p:cNvPr id="67963" name="Rectangle 256">
                  <a:extLst>
                    <a:ext uri="{FF2B5EF4-FFF2-40B4-BE49-F238E27FC236}">
                      <a16:creationId xmlns:a16="http://schemas.microsoft.com/office/drawing/2014/main" id="{B0C7C930-11A9-8F43-86BA-0CD55F6668F2}"/>
                    </a:ext>
                  </a:extLst>
                </p:cNvPr>
                <p:cNvSpPr>
                  <a:spLocks noChangeArrowheads="1"/>
                </p:cNvSpPr>
                <p:nvPr/>
              </p:nvSpPr>
              <p:spPr bwMode="auto">
                <a:xfrm>
                  <a:off x="2016" y="1776"/>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7964" name="Freeform 257">
                  <a:extLst>
                    <a:ext uri="{FF2B5EF4-FFF2-40B4-BE49-F238E27FC236}">
                      <a16:creationId xmlns:a16="http://schemas.microsoft.com/office/drawing/2014/main" id="{CA8C278B-DBA5-EC4B-9C38-C3945C6B0B70}"/>
                    </a:ext>
                  </a:extLst>
                </p:cNvPr>
                <p:cNvSpPr>
                  <a:spLocks/>
                </p:cNvSpPr>
                <p:nvPr/>
              </p:nvSpPr>
              <p:spPr bwMode="auto">
                <a:xfrm>
                  <a:off x="2064" y="1824"/>
                  <a:ext cx="96" cy="96"/>
                </a:xfrm>
                <a:custGeom>
                  <a:avLst/>
                  <a:gdLst>
                    <a:gd name="T0" fmla="*/ 0 w 96"/>
                    <a:gd name="T1" fmla="*/ 96 h 96"/>
                    <a:gd name="T2" fmla="*/ 96 w 96"/>
                    <a:gd name="T3" fmla="*/ 96 h 96"/>
                    <a:gd name="T4" fmla="*/ 48 w 96"/>
                    <a:gd name="T5" fmla="*/ 0 h 96"/>
                    <a:gd name="T6" fmla="*/ 0 w 96"/>
                    <a:gd name="T7" fmla="*/ 96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96"/>
                      </a:moveTo>
                      <a:lnTo>
                        <a:pt x="96" y="96"/>
                      </a:lnTo>
                      <a:lnTo>
                        <a:pt x="48" y="0"/>
                      </a:lnTo>
                      <a:lnTo>
                        <a:pt x="0" y="96"/>
                      </a:lnTo>
                      <a:close/>
                    </a:path>
                  </a:pathLst>
                </a:custGeom>
                <a:solidFill>
                  <a:schemeClr val="hlink"/>
                </a:solidFill>
                <a:ln w="3175">
                  <a:solidFill>
                    <a:schemeClr val="tx1"/>
                  </a:solidFill>
                  <a:round/>
                  <a:headEnd/>
                  <a:tailEnd/>
                </a:ln>
              </p:spPr>
              <p:txBody>
                <a:bodyPr wrap="none"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67918" name="Group 258">
                <a:extLst>
                  <a:ext uri="{FF2B5EF4-FFF2-40B4-BE49-F238E27FC236}">
                    <a16:creationId xmlns:a16="http://schemas.microsoft.com/office/drawing/2014/main" id="{B0DFB0FE-10BC-2C4A-9134-5ADF0892C9FF}"/>
                  </a:ext>
                </a:extLst>
              </p:cNvPr>
              <p:cNvGrpSpPr>
                <a:grpSpLocks/>
              </p:cNvGrpSpPr>
              <p:nvPr/>
            </p:nvGrpSpPr>
            <p:grpSpPr bwMode="auto">
              <a:xfrm>
                <a:off x="2784" y="1968"/>
                <a:ext cx="192" cy="192"/>
                <a:chOff x="2016" y="1776"/>
                <a:chExt cx="192" cy="192"/>
              </a:xfrm>
            </p:grpSpPr>
            <p:sp>
              <p:nvSpPr>
                <p:cNvPr id="67961" name="Rectangle 259">
                  <a:extLst>
                    <a:ext uri="{FF2B5EF4-FFF2-40B4-BE49-F238E27FC236}">
                      <a16:creationId xmlns:a16="http://schemas.microsoft.com/office/drawing/2014/main" id="{DF3706DE-6D94-9B40-82A9-AC849EA8E5B8}"/>
                    </a:ext>
                  </a:extLst>
                </p:cNvPr>
                <p:cNvSpPr>
                  <a:spLocks noChangeArrowheads="1"/>
                </p:cNvSpPr>
                <p:nvPr/>
              </p:nvSpPr>
              <p:spPr bwMode="auto">
                <a:xfrm>
                  <a:off x="2016" y="1776"/>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7962" name="Freeform 260">
                  <a:extLst>
                    <a:ext uri="{FF2B5EF4-FFF2-40B4-BE49-F238E27FC236}">
                      <a16:creationId xmlns:a16="http://schemas.microsoft.com/office/drawing/2014/main" id="{AA6E9DA9-298E-F041-8202-1F4CA2026FC2}"/>
                    </a:ext>
                  </a:extLst>
                </p:cNvPr>
                <p:cNvSpPr>
                  <a:spLocks/>
                </p:cNvSpPr>
                <p:nvPr/>
              </p:nvSpPr>
              <p:spPr bwMode="auto">
                <a:xfrm>
                  <a:off x="2064" y="1824"/>
                  <a:ext cx="96" cy="96"/>
                </a:xfrm>
                <a:custGeom>
                  <a:avLst/>
                  <a:gdLst>
                    <a:gd name="T0" fmla="*/ 0 w 96"/>
                    <a:gd name="T1" fmla="*/ 96 h 96"/>
                    <a:gd name="T2" fmla="*/ 96 w 96"/>
                    <a:gd name="T3" fmla="*/ 96 h 96"/>
                    <a:gd name="T4" fmla="*/ 48 w 96"/>
                    <a:gd name="T5" fmla="*/ 0 h 96"/>
                    <a:gd name="T6" fmla="*/ 0 w 96"/>
                    <a:gd name="T7" fmla="*/ 96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96"/>
                      </a:moveTo>
                      <a:lnTo>
                        <a:pt x="96" y="96"/>
                      </a:lnTo>
                      <a:lnTo>
                        <a:pt x="48" y="0"/>
                      </a:lnTo>
                      <a:lnTo>
                        <a:pt x="0" y="96"/>
                      </a:lnTo>
                      <a:close/>
                    </a:path>
                  </a:pathLst>
                </a:custGeom>
                <a:solidFill>
                  <a:schemeClr val="hlink"/>
                </a:solidFill>
                <a:ln w="3175">
                  <a:solidFill>
                    <a:schemeClr val="tx1"/>
                  </a:solidFill>
                  <a:round/>
                  <a:headEnd/>
                  <a:tailEnd/>
                </a:ln>
              </p:spPr>
              <p:txBody>
                <a:bodyPr wrap="none"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67919" name="Group 261">
                <a:extLst>
                  <a:ext uri="{FF2B5EF4-FFF2-40B4-BE49-F238E27FC236}">
                    <a16:creationId xmlns:a16="http://schemas.microsoft.com/office/drawing/2014/main" id="{E483EDA4-2646-B642-A262-ECC72CB17CC2}"/>
                  </a:ext>
                </a:extLst>
              </p:cNvPr>
              <p:cNvGrpSpPr>
                <a:grpSpLocks/>
              </p:cNvGrpSpPr>
              <p:nvPr/>
            </p:nvGrpSpPr>
            <p:grpSpPr bwMode="auto">
              <a:xfrm>
                <a:off x="2784" y="2160"/>
                <a:ext cx="192" cy="192"/>
                <a:chOff x="2016" y="1776"/>
                <a:chExt cx="192" cy="192"/>
              </a:xfrm>
            </p:grpSpPr>
            <p:sp>
              <p:nvSpPr>
                <p:cNvPr id="67959" name="Rectangle 262">
                  <a:extLst>
                    <a:ext uri="{FF2B5EF4-FFF2-40B4-BE49-F238E27FC236}">
                      <a16:creationId xmlns:a16="http://schemas.microsoft.com/office/drawing/2014/main" id="{C7DCEC93-DEEE-7B45-A08C-7E2F89DA0BB9}"/>
                    </a:ext>
                  </a:extLst>
                </p:cNvPr>
                <p:cNvSpPr>
                  <a:spLocks noChangeArrowheads="1"/>
                </p:cNvSpPr>
                <p:nvPr/>
              </p:nvSpPr>
              <p:spPr bwMode="auto">
                <a:xfrm>
                  <a:off x="2016" y="1776"/>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7960" name="Freeform 263">
                  <a:extLst>
                    <a:ext uri="{FF2B5EF4-FFF2-40B4-BE49-F238E27FC236}">
                      <a16:creationId xmlns:a16="http://schemas.microsoft.com/office/drawing/2014/main" id="{329E71A8-7371-7049-BFE0-1C16D495E488}"/>
                    </a:ext>
                  </a:extLst>
                </p:cNvPr>
                <p:cNvSpPr>
                  <a:spLocks/>
                </p:cNvSpPr>
                <p:nvPr/>
              </p:nvSpPr>
              <p:spPr bwMode="auto">
                <a:xfrm>
                  <a:off x="2064" y="1824"/>
                  <a:ext cx="96" cy="96"/>
                </a:xfrm>
                <a:custGeom>
                  <a:avLst/>
                  <a:gdLst>
                    <a:gd name="T0" fmla="*/ 0 w 96"/>
                    <a:gd name="T1" fmla="*/ 96 h 96"/>
                    <a:gd name="T2" fmla="*/ 96 w 96"/>
                    <a:gd name="T3" fmla="*/ 96 h 96"/>
                    <a:gd name="T4" fmla="*/ 48 w 96"/>
                    <a:gd name="T5" fmla="*/ 0 h 96"/>
                    <a:gd name="T6" fmla="*/ 0 w 96"/>
                    <a:gd name="T7" fmla="*/ 96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96"/>
                      </a:moveTo>
                      <a:lnTo>
                        <a:pt x="96" y="96"/>
                      </a:lnTo>
                      <a:lnTo>
                        <a:pt x="48" y="0"/>
                      </a:lnTo>
                      <a:lnTo>
                        <a:pt x="0" y="96"/>
                      </a:lnTo>
                      <a:close/>
                    </a:path>
                  </a:pathLst>
                </a:custGeom>
                <a:solidFill>
                  <a:schemeClr val="hlink"/>
                </a:solidFill>
                <a:ln w="3175">
                  <a:solidFill>
                    <a:schemeClr val="tx1"/>
                  </a:solidFill>
                  <a:round/>
                  <a:headEnd/>
                  <a:tailEnd/>
                </a:ln>
              </p:spPr>
              <p:txBody>
                <a:bodyPr wrap="none"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67920" name="Group 264">
                <a:extLst>
                  <a:ext uri="{FF2B5EF4-FFF2-40B4-BE49-F238E27FC236}">
                    <a16:creationId xmlns:a16="http://schemas.microsoft.com/office/drawing/2014/main" id="{B40965CF-C62A-794E-8884-45DA2D71E7A2}"/>
                  </a:ext>
                </a:extLst>
              </p:cNvPr>
              <p:cNvGrpSpPr>
                <a:grpSpLocks/>
              </p:cNvGrpSpPr>
              <p:nvPr/>
            </p:nvGrpSpPr>
            <p:grpSpPr bwMode="auto">
              <a:xfrm>
                <a:off x="2784" y="2352"/>
                <a:ext cx="192" cy="192"/>
                <a:chOff x="2016" y="1776"/>
                <a:chExt cx="192" cy="192"/>
              </a:xfrm>
            </p:grpSpPr>
            <p:sp>
              <p:nvSpPr>
                <p:cNvPr id="67957" name="Rectangle 265">
                  <a:extLst>
                    <a:ext uri="{FF2B5EF4-FFF2-40B4-BE49-F238E27FC236}">
                      <a16:creationId xmlns:a16="http://schemas.microsoft.com/office/drawing/2014/main" id="{AE083930-77AE-A448-80CA-50F4471F87D2}"/>
                    </a:ext>
                  </a:extLst>
                </p:cNvPr>
                <p:cNvSpPr>
                  <a:spLocks noChangeArrowheads="1"/>
                </p:cNvSpPr>
                <p:nvPr/>
              </p:nvSpPr>
              <p:spPr bwMode="auto">
                <a:xfrm>
                  <a:off x="2016" y="1776"/>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7958" name="Freeform 266">
                  <a:extLst>
                    <a:ext uri="{FF2B5EF4-FFF2-40B4-BE49-F238E27FC236}">
                      <a16:creationId xmlns:a16="http://schemas.microsoft.com/office/drawing/2014/main" id="{EBE54F6A-EEA7-484B-A6B7-AF44D5F4FD5A}"/>
                    </a:ext>
                  </a:extLst>
                </p:cNvPr>
                <p:cNvSpPr>
                  <a:spLocks/>
                </p:cNvSpPr>
                <p:nvPr/>
              </p:nvSpPr>
              <p:spPr bwMode="auto">
                <a:xfrm>
                  <a:off x="2064" y="1824"/>
                  <a:ext cx="96" cy="96"/>
                </a:xfrm>
                <a:custGeom>
                  <a:avLst/>
                  <a:gdLst>
                    <a:gd name="T0" fmla="*/ 0 w 96"/>
                    <a:gd name="T1" fmla="*/ 96 h 96"/>
                    <a:gd name="T2" fmla="*/ 96 w 96"/>
                    <a:gd name="T3" fmla="*/ 96 h 96"/>
                    <a:gd name="T4" fmla="*/ 48 w 96"/>
                    <a:gd name="T5" fmla="*/ 0 h 96"/>
                    <a:gd name="T6" fmla="*/ 0 w 96"/>
                    <a:gd name="T7" fmla="*/ 96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96"/>
                      </a:moveTo>
                      <a:lnTo>
                        <a:pt x="96" y="96"/>
                      </a:lnTo>
                      <a:lnTo>
                        <a:pt x="48" y="0"/>
                      </a:lnTo>
                      <a:lnTo>
                        <a:pt x="0" y="96"/>
                      </a:lnTo>
                      <a:close/>
                    </a:path>
                  </a:pathLst>
                </a:custGeom>
                <a:solidFill>
                  <a:schemeClr val="hlink"/>
                </a:solidFill>
                <a:ln w="3175">
                  <a:solidFill>
                    <a:schemeClr val="tx1"/>
                  </a:solidFill>
                  <a:round/>
                  <a:headEnd/>
                  <a:tailEnd/>
                </a:ln>
              </p:spPr>
              <p:txBody>
                <a:bodyPr wrap="none"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67921" name="Group 267">
                <a:extLst>
                  <a:ext uri="{FF2B5EF4-FFF2-40B4-BE49-F238E27FC236}">
                    <a16:creationId xmlns:a16="http://schemas.microsoft.com/office/drawing/2014/main" id="{99523AF5-E70C-7548-9749-66E58FF5E07B}"/>
                  </a:ext>
                </a:extLst>
              </p:cNvPr>
              <p:cNvGrpSpPr>
                <a:grpSpLocks/>
              </p:cNvGrpSpPr>
              <p:nvPr/>
            </p:nvGrpSpPr>
            <p:grpSpPr bwMode="auto">
              <a:xfrm>
                <a:off x="2976" y="1776"/>
                <a:ext cx="192" cy="192"/>
                <a:chOff x="2016" y="1776"/>
                <a:chExt cx="192" cy="192"/>
              </a:xfrm>
            </p:grpSpPr>
            <p:sp>
              <p:nvSpPr>
                <p:cNvPr id="67955" name="Rectangle 268">
                  <a:extLst>
                    <a:ext uri="{FF2B5EF4-FFF2-40B4-BE49-F238E27FC236}">
                      <a16:creationId xmlns:a16="http://schemas.microsoft.com/office/drawing/2014/main" id="{6F6865A7-8593-704E-A4E7-F34B1F1192AE}"/>
                    </a:ext>
                  </a:extLst>
                </p:cNvPr>
                <p:cNvSpPr>
                  <a:spLocks noChangeArrowheads="1"/>
                </p:cNvSpPr>
                <p:nvPr/>
              </p:nvSpPr>
              <p:spPr bwMode="auto">
                <a:xfrm>
                  <a:off x="2016" y="1776"/>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7956" name="Freeform 269">
                  <a:extLst>
                    <a:ext uri="{FF2B5EF4-FFF2-40B4-BE49-F238E27FC236}">
                      <a16:creationId xmlns:a16="http://schemas.microsoft.com/office/drawing/2014/main" id="{9A57BAFE-FFD0-7D4A-983F-BFB01104B7D6}"/>
                    </a:ext>
                  </a:extLst>
                </p:cNvPr>
                <p:cNvSpPr>
                  <a:spLocks/>
                </p:cNvSpPr>
                <p:nvPr/>
              </p:nvSpPr>
              <p:spPr bwMode="auto">
                <a:xfrm>
                  <a:off x="2064" y="1824"/>
                  <a:ext cx="96" cy="96"/>
                </a:xfrm>
                <a:custGeom>
                  <a:avLst/>
                  <a:gdLst>
                    <a:gd name="T0" fmla="*/ 0 w 96"/>
                    <a:gd name="T1" fmla="*/ 96 h 96"/>
                    <a:gd name="T2" fmla="*/ 96 w 96"/>
                    <a:gd name="T3" fmla="*/ 96 h 96"/>
                    <a:gd name="T4" fmla="*/ 48 w 96"/>
                    <a:gd name="T5" fmla="*/ 0 h 96"/>
                    <a:gd name="T6" fmla="*/ 0 w 96"/>
                    <a:gd name="T7" fmla="*/ 96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96"/>
                      </a:moveTo>
                      <a:lnTo>
                        <a:pt x="96" y="96"/>
                      </a:lnTo>
                      <a:lnTo>
                        <a:pt x="48" y="0"/>
                      </a:lnTo>
                      <a:lnTo>
                        <a:pt x="0" y="96"/>
                      </a:lnTo>
                      <a:close/>
                    </a:path>
                  </a:pathLst>
                </a:custGeom>
                <a:solidFill>
                  <a:schemeClr val="hlink"/>
                </a:solidFill>
                <a:ln w="3175">
                  <a:solidFill>
                    <a:schemeClr val="tx1"/>
                  </a:solidFill>
                  <a:round/>
                  <a:headEnd/>
                  <a:tailEnd/>
                </a:ln>
              </p:spPr>
              <p:txBody>
                <a:bodyPr wrap="none"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67922" name="Group 270">
                <a:extLst>
                  <a:ext uri="{FF2B5EF4-FFF2-40B4-BE49-F238E27FC236}">
                    <a16:creationId xmlns:a16="http://schemas.microsoft.com/office/drawing/2014/main" id="{DAFBE217-0B95-C945-9C41-87587C2EC966}"/>
                  </a:ext>
                </a:extLst>
              </p:cNvPr>
              <p:cNvGrpSpPr>
                <a:grpSpLocks/>
              </p:cNvGrpSpPr>
              <p:nvPr/>
            </p:nvGrpSpPr>
            <p:grpSpPr bwMode="auto">
              <a:xfrm>
                <a:off x="2976" y="1968"/>
                <a:ext cx="192" cy="192"/>
                <a:chOff x="2016" y="1776"/>
                <a:chExt cx="192" cy="192"/>
              </a:xfrm>
            </p:grpSpPr>
            <p:sp>
              <p:nvSpPr>
                <p:cNvPr id="67953" name="Rectangle 271">
                  <a:extLst>
                    <a:ext uri="{FF2B5EF4-FFF2-40B4-BE49-F238E27FC236}">
                      <a16:creationId xmlns:a16="http://schemas.microsoft.com/office/drawing/2014/main" id="{CAF34DFD-EE03-4F4F-B4F8-3B20E7D77934}"/>
                    </a:ext>
                  </a:extLst>
                </p:cNvPr>
                <p:cNvSpPr>
                  <a:spLocks noChangeArrowheads="1"/>
                </p:cNvSpPr>
                <p:nvPr/>
              </p:nvSpPr>
              <p:spPr bwMode="auto">
                <a:xfrm>
                  <a:off x="2016" y="1776"/>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7954" name="Freeform 272">
                  <a:extLst>
                    <a:ext uri="{FF2B5EF4-FFF2-40B4-BE49-F238E27FC236}">
                      <a16:creationId xmlns:a16="http://schemas.microsoft.com/office/drawing/2014/main" id="{437B401C-B9F8-5C49-81DC-8ADE1204DE52}"/>
                    </a:ext>
                  </a:extLst>
                </p:cNvPr>
                <p:cNvSpPr>
                  <a:spLocks/>
                </p:cNvSpPr>
                <p:nvPr/>
              </p:nvSpPr>
              <p:spPr bwMode="auto">
                <a:xfrm>
                  <a:off x="2064" y="1824"/>
                  <a:ext cx="96" cy="96"/>
                </a:xfrm>
                <a:custGeom>
                  <a:avLst/>
                  <a:gdLst>
                    <a:gd name="T0" fmla="*/ 0 w 96"/>
                    <a:gd name="T1" fmla="*/ 96 h 96"/>
                    <a:gd name="T2" fmla="*/ 96 w 96"/>
                    <a:gd name="T3" fmla="*/ 96 h 96"/>
                    <a:gd name="T4" fmla="*/ 48 w 96"/>
                    <a:gd name="T5" fmla="*/ 0 h 96"/>
                    <a:gd name="T6" fmla="*/ 0 w 96"/>
                    <a:gd name="T7" fmla="*/ 96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96"/>
                      </a:moveTo>
                      <a:lnTo>
                        <a:pt x="96" y="96"/>
                      </a:lnTo>
                      <a:lnTo>
                        <a:pt x="48" y="0"/>
                      </a:lnTo>
                      <a:lnTo>
                        <a:pt x="0" y="96"/>
                      </a:lnTo>
                      <a:close/>
                    </a:path>
                  </a:pathLst>
                </a:custGeom>
                <a:solidFill>
                  <a:schemeClr val="hlink"/>
                </a:solidFill>
                <a:ln w="3175">
                  <a:solidFill>
                    <a:schemeClr val="tx1"/>
                  </a:solidFill>
                  <a:round/>
                  <a:headEnd/>
                  <a:tailEnd/>
                </a:ln>
              </p:spPr>
              <p:txBody>
                <a:bodyPr wrap="none"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67923" name="Group 273">
                <a:extLst>
                  <a:ext uri="{FF2B5EF4-FFF2-40B4-BE49-F238E27FC236}">
                    <a16:creationId xmlns:a16="http://schemas.microsoft.com/office/drawing/2014/main" id="{0F407281-38C9-B049-A5BC-9E1ED95ED89F}"/>
                  </a:ext>
                </a:extLst>
              </p:cNvPr>
              <p:cNvGrpSpPr>
                <a:grpSpLocks/>
              </p:cNvGrpSpPr>
              <p:nvPr/>
            </p:nvGrpSpPr>
            <p:grpSpPr bwMode="auto">
              <a:xfrm>
                <a:off x="2976" y="2160"/>
                <a:ext cx="192" cy="192"/>
                <a:chOff x="2016" y="1776"/>
                <a:chExt cx="192" cy="192"/>
              </a:xfrm>
            </p:grpSpPr>
            <p:sp>
              <p:nvSpPr>
                <p:cNvPr id="67951" name="Rectangle 274">
                  <a:extLst>
                    <a:ext uri="{FF2B5EF4-FFF2-40B4-BE49-F238E27FC236}">
                      <a16:creationId xmlns:a16="http://schemas.microsoft.com/office/drawing/2014/main" id="{9CB53838-D8CB-0B4A-AE01-A522F7BBAF02}"/>
                    </a:ext>
                  </a:extLst>
                </p:cNvPr>
                <p:cNvSpPr>
                  <a:spLocks noChangeArrowheads="1"/>
                </p:cNvSpPr>
                <p:nvPr/>
              </p:nvSpPr>
              <p:spPr bwMode="auto">
                <a:xfrm>
                  <a:off x="2016" y="1776"/>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7952" name="Freeform 275">
                  <a:extLst>
                    <a:ext uri="{FF2B5EF4-FFF2-40B4-BE49-F238E27FC236}">
                      <a16:creationId xmlns:a16="http://schemas.microsoft.com/office/drawing/2014/main" id="{1097D2FC-0ACF-F74C-BB2F-52653E9291EF}"/>
                    </a:ext>
                  </a:extLst>
                </p:cNvPr>
                <p:cNvSpPr>
                  <a:spLocks/>
                </p:cNvSpPr>
                <p:nvPr/>
              </p:nvSpPr>
              <p:spPr bwMode="auto">
                <a:xfrm>
                  <a:off x="2064" y="1824"/>
                  <a:ext cx="96" cy="96"/>
                </a:xfrm>
                <a:custGeom>
                  <a:avLst/>
                  <a:gdLst>
                    <a:gd name="T0" fmla="*/ 0 w 96"/>
                    <a:gd name="T1" fmla="*/ 96 h 96"/>
                    <a:gd name="T2" fmla="*/ 96 w 96"/>
                    <a:gd name="T3" fmla="*/ 96 h 96"/>
                    <a:gd name="T4" fmla="*/ 48 w 96"/>
                    <a:gd name="T5" fmla="*/ 0 h 96"/>
                    <a:gd name="T6" fmla="*/ 0 w 96"/>
                    <a:gd name="T7" fmla="*/ 96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96"/>
                      </a:moveTo>
                      <a:lnTo>
                        <a:pt x="96" y="96"/>
                      </a:lnTo>
                      <a:lnTo>
                        <a:pt x="48" y="0"/>
                      </a:lnTo>
                      <a:lnTo>
                        <a:pt x="0" y="96"/>
                      </a:lnTo>
                      <a:close/>
                    </a:path>
                  </a:pathLst>
                </a:custGeom>
                <a:solidFill>
                  <a:schemeClr val="hlink"/>
                </a:solidFill>
                <a:ln w="3175">
                  <a:solidFill>
                    <a:schemeClr val="tx1"/>
                  </a:solidFill>
                  <a:round/>
                  <a:headEnd/>
                  <a:tailEnd/>
                </a:ln>
              </p:spPr>
              <p:txBody>
                <a:bodyPr wrap="none"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67924" name="Group 276">
                <a:extLst>
                  <a:ext uri="{FF2B5EF4-FFF2-40B4-BE49-F238E27FC236}">
                    <a16:creationId xmlns:a16="http://schemas.microsoft.com/office/drawing/2014/main" id="{6355E548-A022-704B-82BC-4C1ECAC250D1}"/>
                  </a:ext>
                </a:extLst>
              </p:cNvPr>
              <p:cNvGrpSpPr>
                <a:grpSpLocks/>
              </p:cNvGrpSpPr>
              <p:nvPr/>
            </p:nvGrpSpPr>
            <p:grpSpPr bwMode="auto">
              <a:xfrm>
                <a:off x="2976" y="2352"/>
                <a:ext cx="192" cy="192"/>
                <a:chOff x="2016" y="1776"/>
                <a:chExt cx="192" cy="192"/>
              </a:xfrm>
            </p:grpSpPr>
            <p:sp>
              <p:nvSpPr>
                <p:cNvPr id="67949" name="Rectangle 277">
                  <a:extLst>
                    <a:ext uri="{FF2B5EF4-FFF2-40B4-BE49-F238E27FC236}">
                      <a16:creationId xmlns:a16="http://schemas.microsoft.com/office/drawing/2014/main" id="{21A72DDD-B2FF-174E-A094-C25873417425}"/>
                    </a:ext>
                  </a:extLst>
                </p:cNvPr>
                <p:cNvSpPr>
                  <a:spLocks noChangeArrowheads="1"/>
                </p:cNvSpPr>
                <p:nvPr/>
              </p:nvSpPr>
              <p:spPr bwMode="auto">
                <a:xfrm>
                  <a:off x="2016" y="1776"/>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7950" name="Freeform 278">
                  <a:extLst>
                    <a:ext uri="{FF2B5EF4-FFF2-40B4-BE49-F238E27FC236}">
                      <a16:creationId xmlns:a16="http://schemas.microsoft.com/office/drawing/2014/main" id="{2F31965E-FA90-4745-9E8A-71B4D6293836}"/>
                    </a:ext>
                  </a:extLst>
                </p:cNvPr>
                <p:cNvSpPr>
                  <a:spLocks/>
                </p:cNvSpPr>
                <p:nvPr/>
              </p:nvSpPr>
              <p:spPr bwMode="auto">
                <a:xfrm>
                  <a:off x="2064" y="1824"/>
                  <a:ext cx="96" cy="96"/>
                </a:xfrm>
                <a:custGeom>
                  <a:avLst/>
                  <a:gdLst>
                    <a:gd name="T0" fmla="*/ 0 w 96"/>
                    <a:gd name="T1" fmla="*/ 96 h 96"/>
                    <a:gd name="T2" fmla="*/ 96 w 96"/>
                    <a:gd name="T3" fmla="*/ 96 h 96"/>
                    <a:gd name="T4" fmla="*/ 48 w 96"/>
                    <a:gd name="T5" fmla="*/ 0 h 96"/>
                    <a:gd name="T6" fmla="*/ 0 w 96"/>
                    <a:gd name="T7" fmla="*/ 96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96"/>
                      </a:moveTo>
                      <a:lnTo>
                        <a:pt x="96" y="96"/>
                      </a:lnTo>
                      <a:lnTo>
                        <a:pt x="48" y="0"/>
                      </a:lnTo>
                      <a:lnTo>
                        <a:pt x="0" y="96"/>
                      </a:lnTo>
                      <a:close/>
                    </a:path>
                  </a:pathLst>
                </a:custGeom>
                <a:solidFill>
                  <a:schemeClr val="hlink"/>
                </a:solidFill>
                <a:ln w="3175">
                  <a:solidFill>
                    <a:schemeClr val="tx1"/>
                  </a:solidFill>
                  <a:round/>
                  <a:headEnd/>
                  <a:tailEnd/>
                </a:ln>
              </p:spPr>
              <p:txBody>
                <a:bodyPr wrap="none"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67925" name="Group 279">
                <a:extLst>
                  <a:ext uri="{FF2B5EF4-FFF2-40B4-BE49-F238E27FC236}">
                    <a16:creationId xmlns:a16="http://schemas.microsoft.com/office/drawing/2014/main" id="{6D1E55D0-9E51-FE4B-8DC9-8CF71A5E79C1}"/>
                  </a:ext>
                </a:extLst>
              </p:cNvPr>
              <p:cNvGrpSpPr>
                <a:grpSpLocks/>
              </p:cNvGrpSpPr>
              <p:nvPr/>
            </p:nvGrpSpPr>
            <p:grpSpPr bwMode="auto">
              <a:xfrm>
                <a:off x="3168" y="1776"/>
                <a:ext cx="192" cy="192"/>
                <a:chOff x="2016" y="1776"/>
                <a:chExt cx="192" cy="192"/>
              </a:xfrm>
            </p:grpSpPr>
            <p:sp>
              <p:nvSpPr>
                <p:cNvPr id="67947" name="Rectangle 280">
                  <a:extLst>
                    <a:ext uri="{FF2B5EF4-FFF2-40B4-BE49-F238E27FC236}">
                      <a16:creationId xmlns:a16="http://schemas.microsoft.com/office/drawing/2014/main" id="{1DAA8371-C5CD-E040-A84F-AE3A29CBEABD}"/>
                    </a:ext>
                  </a:extLst>
                </p:cNvPr>
                <p:cNvSpPr>
                  <a:spLocks noChangeArrowheads="1"/>
                </p:cNvSpPr>
                <p:nvPr/>
              </p:nvSpPr>
              <p:spPr bwMode="auto">
                <a:xfrm>
                  <a:off x="2016" y="1776"/>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7948" name="Freeform 281">
                  <a:extLst>
                    <a:ext uri="{FF2B5EF4-FFF2-40B4-BE49-F238E27FC236}">
                      <a16:creationId xmlns:a16="http://schemas.microsoft.com/office/drawing/2014/main" id="{53FEA5D2-01FF-D241-ACA4-303CC188359F}"/>
                    </a:ext>
                  </a:extLst>
                </p:cNvPr>
                <p:cNvSpPr>
                  <a:spLocks/>
                </p:cNvSpPr>
                <p:nvPr/>
              </p:nvSpPr>
              <p:spPr bwMode="auto">
                <a:xfrm>
                  <a:off x="2064" y="1824"/>
                  <a:ext cx="96" cy="96"/>
                </a:xfrm>
                <a:custGeom>
                  <a:avLst/>
                  <a:gdLst>
                    <a:gd name="T0" fmla="*/ 0 w 96"/>
                    <a:gd name="T1" fmla="*/ 96 h 96"/>
                    <a:gd name="T2" fmla="*/ 96 w 96"/>
                    <a:gd name="T3" fmla="*/ 96 h 96"/>
                    <a:gd name="T4" fmla="*/ 48 w 96"/>
                    <a:gd name="T5" fmla="*/ 0 h 96"/>
                    <a:gd name="T6" fmla="*/ 0 w 96"/>
                    <a:gd name="T7" fmla="*/ 96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96"/>
                      </a:moveTo>
                      <a:lnTo>
                        <a:pt x="96" y="96"/>
                      </a:lnTo>
                      <a:lnTo>
                        <a:pt x="48" y="0"/>
                      </a:lnTo>
                      <a:lnTo>
                        <a:pt x="0" y="96"/>
                      </a:lnTo>
                      <a:close/>
                    </a:path>
                  </a:pathLst>
                </a:custGeom>
                <a:solidFill>
                  <a:schemeClr val="hlink"/>
                </a:solidFill>
                <a:ln w="3175">
                  <a:solidFill>
                    <a:schemeClr val="tx1"/>
                  </a:solidFill>
                  <a:round/>
                  <a:headEnd/>
                  <a:tailEnd/>
                </a:ln>
              </p:spPr>
              <p:txBody>
                <a:bodyPr wrap="none"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67926" name="Group 282">
                <a:extLst>
                  <a:ext uri="{FF2B5EF4-FFF2-40B4-BE49-F238E27FC236}">
                    <a16:creationId xmlns:a16="http://schemas.microsoft.com/office/drawing/2014/main" id="{D16D7351-4450-4F4D-9E91-1750992E38B5}"/>
                  </a:ext>
                </a:extLst>
              </p:cNvPr>
              <p:cNvGrpSpPr>
                <a:grpSpLocks/>
              </p:cNvGrpSpPr>
              <p:nvPr/>
            </p:nvGrpSpPr>
            <p:grpSpPr bwMode="auto">
              <a:xfrm>
                <a:off x="3168" y="1968"/>
                <a:ext cx="192" cy="192"/>
                <a:chOff x="2016" y="1776"/>
                <a:chExt cx="192" cy="192"/>
              </a:xfrm>
            </p:grpSpPr>
            <p:sp>
              <p:nvSpPr>
                <p:cNvPr id="67945" name="Rectangle 283">
                  <a:extLst>
                    <a:ext uri="{FF2B5EF4-FFF2-40B4-BE49-F238E27FC236}">
                      <a16:creationId xmlns:a16="http://schemas.microsoft.com/office/drawing/2014/main" id="{A7C90F9F-7332-A942-B009-4892368F0082}"/>
                    </a:ext>
                  </a:extLst>
                </p:cNvPr>
                <p:cNvSpPr>
                  <a:spLocks noChangeArrowheads="1"/>
                </p:cNvSpPr>
                <p:nvPr/>
              </p:nvSpPr>
              <p:spPr bwMode="auto">
                <a:xfrm>
                  <a:off x="2016" y="1776"/>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7946" name="Freeform 284">
                  <a:extLst>
                    <a:ext uri="{FF2B5EF4-FFF2-40B4-BE49-F238E27FC236}">
                      <a16:creationId xmlns:a16="http://schemas.microsoft.com/office/drawing/2014/main" id="{FE4D34D0-A5BF-1841-A157-78823E701270}"/>
                    </a:ext>
                  </a:extLst>
                </p:cNvPr>
                <p:cNvSpPr>
                  <a:spLocks/>
                </p:cNvSpPr>
                <p:nvPr/>
              </p:nvSpPr>
              <p:spPr bwMode="auto">
                <a:xfrm>
                  <a:off x="2064" y="1824"/>
                  <a:ext cx="96" cy="96"/>
                </a:xfrm>
                <a:custGeom>
                  <a:avLst/>
                  <a:gdLst>
                    <a:gd name="T0" fmla="*/ 0 w 96"/>
                    <a:gd name="T1" fmla="*/ 96 h 96"/>
                    <a:gd name="T2" fmla="*/ 96 w 96"/>
                    <a:gd name="T3" fmla="*/ 96 h 96"/>
                    <a:gd name="T4" fmla="*/ 48 w 96"/>
                    <a:gd name="T5" fmla="*/ 0 h 96"/>
                    <a:gd name="T6" fmla="*/ 0 w 96"/>
                    <a:gd name="T7" fmla="*/ 96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96"/>
                      </a:moveTo>
                      <a:lnTo>
                        <a:pt x="96" y="96"/>
                      </a:lnTo>
                      <a:lnTo>
                        <a:pt x="48" y="0"/>
                      </a:lnTo>
                      <a:lnTo>
                        <a:pt x="0" y="96"/>
                      </a:lnTo>
                      <a:close/>
                    </a:path>
                  </a:pathLst>
                </a:custGeom>
                <a:solidFill>
                  <a:schemeClr val="hlink"/>
                </a:solidFill>
                <a:ln w="3175">
                  <a:solidFill>
                    <a:schemeClr val="tx1"/>
                  </a:solidFill>
                  <a:round/>
                  <a:headEnd/>
                  <a:tailEnd/>
                </a:ln>
              </p:spPr>
              <p:txBody>
                <a:bodyPr wrap="none"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67927" name="Group 285">
                <a:extLst>
                  <a:ext uri="{FF2B5EF4-FFF2-40B4-BE49-F238E27FC236}">
                    <a16:creationId xmlns:a16="http://schemas.microsoft.com/office/drawing/2014/main" id="{E8C34E57-C4DD-8C4D-87F1-02D99206AD29}"/>
                  </a:ext>
                </a:extLst>
              </p:cNvPr>
              <p:cNvGrpSpPr>
                <a:grpSpLocks/>
              </p:cNvGrpSpPr>
              <p:nvPr/>
            </p:nvGrpSpPr>
            <p:grpSpPr bwMode="auto">
              <a:xfrm>
                <a:off x="3168" y="2160"/>
                <a:ext cx="192" cy="192"/>
                <a:chOff x="2016" y="1776"/>
                <a:chExt cx="192" cy="192"/>
              </a:xfrm>
            </p:grpSpPr>
            <p:sp>
              <p:nvSpPr>
                <p:cNvPr id="67943" name="Rectangle 286">
                  <a:extLst>
                    <a:ext uri="{FF2B5EF4-FFF2-40B4-BE49-F238E27FC236}">
                      <a16:creationId xmlns:a16="http://schemas.microsoft.com/office/drawing/2014/main" id="{9C049981-D70C-F849-8DC1-FEC4D882363F}"/>
                    </a:ext>
                  </a:extLst>
                </p:cNvPr>
                <p:cNvSpPr>
                  <a:spLocks noChangeArrowheads="1"/>
                </p:cNvSpPr>
                <p:nvPr/>
              </p:nvSpPr>
              <p:spPr bwMode="auto">
                <a:xfrm>
                  <a:off x="2016" y="1776"/>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7944" name="Freeform 287">
                  <a:extLst>
                    <a:ext uri="{FF2B5EF4-FFF2-40B4-BE49-F238E27FC236}">
                      <a16:creationId xmlns:a16="http://schemas.microsoft.com/office/drawing/2014/main" id="{9B81F35A-2639-D747-8988-6F9CECC57484}"/>
                    </a:ext>
                  </a:extLst>
                </p:cNvPr>
                <p:cNvSpPr>
                  <a:spLocks/>
                </p:cNvSpPr>
                <p:nvPr/>
              </p:nvSpPr>
              <p:spPr bwMode="auto">
                <a:xfrm>
                  <a:off x="2064" y="1824"/>
                  <a:ext cx="96" cy="96"/>
                </a:xfrm>
                <a:custGeom>
                  <a:avLst/>
                  <a:gdLst>
                    <a:gd name="T0" fmla="*/ 0 w 96"/>
                    <a:gd name="T1" fmla="*/ 96 h 96"/>
                    <a:gd name="T2" fmla="*/ 96 w 96"/>
                    <a:gd name="T3" fmla="*/ 96 h 96"/>
                    <a:gd name="T4" fmla="*/ 48 w 96"/>
                    <a:gd name="T5" fmla="*/ 0 h 96"/>
                    <a:gd name="T6" fmla="*/ 0 w 96"/>
                    <a:gd name="T7" fmla="*/ 96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96"/>
                      </a:moveTo>
                      <a:lnTo>
                        <a:pt x="96" y="96"/>
                      </a:lnTo>
                      <a:lnTo>
                        <a:pt x="48" y="0"/>
                      </a:lnTo>
                      <a:lnTo>
                        <a:pt x="0" y="96"/>
                      </a:lnTo>
                      <a:close/>
                    </a:path>
                  </a:pathLst>
                </a:custGeom>
                <a:solidFill>
                  <a:schemeClr val="hlink"/>
                </a:solidFill>
                <a:ln w="3175">
                  <a:solidFill>
                    <a:schemeClr val="tx1"/>
                  </a:solidFill>
                  <a:round/>
                  <a:headEnd/>
                  <a:tailEnd/>
                </a:ln>
              </p:spPr>
              <p:txBody>
                <a:bodyPr wrap="none"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67928" name="Group 288">
                <a:extLst>
                  <a:ext uri="{FF2B5EF4-FFF2-40B4-BE49-F238E27FC236}">
                    <a16:creationId xmlns:a16="http://schemas.microsoft.com/office/drawing/2014/main" id="{81D19987-D796-3E40-A85B-834B92062F6A}"/>
                  </a:ext>
                </a:extLst>
              </p:cNvPr>
              <p:cNvGrpSpPr>
                <a:grpSpLocks/>
              </p:cNvGrpSpPr>
              <p:nvPr/>
            </p:nvGrpSpPr>
            <p:grpSpPr bwMode="auto">
              <a:xfrm>
                <a:off x="3168" y="2352"/>
                <a:ext cx="192" cy="192"/>
                <a:chOff x="2016" y="1776"/>
                <a:chExt cx="192" cy="192"/>
              </a:xfrm>
            </p:grpSpPr>
            <p:sp>
              <p:nvSpPr>
                <p:cNvPr id="67941" name="Rectangle 289">
                  <a:extLst>
                    <a:ext uri="{FF2B5EF4-FFF2-40B4-BE49-F238E27FC236}">
                      <a16:creationId xmlns:a16="http://schemas.microsoft.com/office/drawing/2014/main" id="{0631C6E0-24A5-864F-96AB-4B2AD1E8F817}"/>
                    </a:ext>
                  </a:extLst>
                </p:cNvPr>
                <p:cNvSpPr>
                  <a:spLocks noChangeArrowheads="1"/>
                </p:cNvSpPr>
                <p:nvPr/>
              </p:nvSpPr>
              <p:spPr bwMode="auto">
                <a:xfrm>
                  <a:off x="2016" y="1776"/>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7942" name="Freeform 290">
                  <a:extLst>
                    <a:ext uri="{FF2B5EF4-FFF2-40B4-BE49-F238E27FC236}">
                      <a16:creationId xmlns:a16="http://schemas.microsoft.com/office/drawing/2014/main" id="{11F252F7-A911-2E47-B8F1-0ED8A953F4D2}"/>
                    </a:ext>
                  </a:extLst>
                </p:cNvPr>
                <p:cNvSpPr>
                  <a:spLocks/>
                </p:cNvSpPr>
                <p:nvPr/>
              </p:nvSpPr>
              <p:spPr bwMode="auto">
                <a:xfrm>
                  <a:off x="2064" y="1824"/>
                  <a:ext cx="96" cy="96"/>
                </a:xfrm>
                <a:custGeom>
                  <a:avLst/>
                  <a:gdLst>
                    <a:gd name="T0" fmla="*/ 0 w 96"/>
                    <a:gd name="T1" fmla="*/ 96 h 96"/>
                    <a:gd name="T2" fmla="*/ 96 w 96"/>
                    <a:gd name="T3" fmla="*/ 96 h 96"/>
                    <a:gd name="T4" fmla="*/ 48 w 96"/>
                    <a:gd name="T5" fmla="*/ 0 h 96"/>
                    <a:gd name="T6" fmla="*/ 0 w 96"/>
                    <a:gd name="T7" fmla="*/ 96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96"/>
                      </a:moveTo>
                      <a:lnTo>
                        <a:pt x="96" y="96"/>
                      </a:lnTo>
                      <a:lnTo>
                        <a:pt x="48" y="0"/>
                      </a:lnTo>
                      <a:lnTo>
                        <a:pt x="0" y="96"/>
                      </a:lnTo>
                      <a:close/>
                    </a:path>
                  </a:pathLst>
                </a:custGeom>
                <a:solidFill>
                  <a:schemeClr val="hlink"/>
                </a:solidFill>
                <a:ln w="3175">
                  <a:solidFill>
                    <a:schemeClr val="tx1"/>
                  </a:solidFill>
                  <a:round/>
                  <a:headEnd/>
                  <a:tailEnd/>
                </a:ln>
              </p:spPr>
              <p:txBody>
                <a:bodyPr wrap="none"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67929" name="Group 291">
                <a:extLst>
                  <a:ext uri="{FF2B5EF4-FFF2-40B4-BE49-F238E27FC236}">
                    <a16:creationId xmlns:a16="http://schemas.microsoft.com/office/drawing/2014/main" id="{BD6F44D5-8060-DF47-8AFE-75C1DD0F2BCE}"/>
                  </a:ext>
                </a:extLst>
              </p:cNvPr>
              <p:cNvGrpSpPr>
                <a:grpSpLocks/>
              </p:cNvGrpSpPr>
              <p:nvPr/>
            </p:nvGrpSpPr>
            <p:grpSpPr bwMode="auto">
              <a:xfrm>
                <a:off x="3360" y="1776"/>
                <a:ext cx="192" cy="192"/>
                <a:chOff x="2016" y="1776"/>
                <a:chExt cx="192" cy="192"/>
              </a:xfrm>
            </p:grpSpPr>
            <p:sp>
              <p:nvSpPr>
                <p:cNvPr id="67939" name="Rectangle 292">
                  <a:extLst>
                    <a:ext uri="{FF2B5EF4-FFF2-40B4-BE49-F238E27FC236}">
                      <a16:creationId xmlns:a16="http://schemas.microsoft.com/office/drawing/2014/main" id="{26FE4EE3-5EE2-474E-BDB1-5F6A268F66B4}"/>
                    </a:ext>
                  </a:extLst>
                </p:cNvPr>
                <p:cNvSpPr>
                  <a:spLocks noChangeArrowheads="1"/>
                </p:cNvSpPr>
                <p:nvPr/>
              </p:nvSpPr>
              <p:spPr bwMode="auto">
                <a:xfrm>
                  <a:off x="2016" y="1776"/>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7940" name="Freeform 293">
                  <a:extLst>
                    <a:ext uri="{FF2B5EF4-FFF2-40B4-BE49-F238E27FC236}">
                      <a16:creationId xmlns:a16="http://schemas.microsoft.com/office/drawing/2014/main" id="{27805B64-DEE6-9345-9940-88C384B075C6}"/>
                    </a:ext>
                  </a:extLst>
                </p:cNvPr>
                <p:cNvSpPr>
                  <a:spLocks/>
                </p:cNvSpPr>
                <p:nvPr/>
              </p:nvSpPr>
              <p:spPr bwMode="auto">
                <a:xfrm>
                  <a:off x="2064" y="1824"/>
                  <a:ext cx="96" cy="96"/>
                </a:xfrm>
                <a:custGeom>
                  <a:avLst/>
                  <a:gdLst>
                    <a:gd name="T0" fmla="*/ 0 w 96"/>
                    <a:gd name="T1" fmla="*/ 96 h 96"/>
                    <a:gd name="T2" fmla="*/ 96 w 96"/>
                    <a:gd name="T3" fmla="*/ 96 h 96"/>
                    <a:gd name="T4" fmla="*/ 48 w 96"/>
                    <a:gd name="T5" fmla="*/ 0 h 96"/>
                    <a:gd name="T6" fmla="*/ 0 w 96"/>
                    <a:gd name="T7" fmla="*/ 96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96"/>
                      </a:moveTo>
                      <a:lnTo>
                        <a:pt x="96" y="96"/>
                      </a:lnTo>
                      <a:lnTo>
                        <a:pt x="48" y="0"/>
                      </a:lnTo>
                      <a:lnTo>
                        <a:pt x="0" y="96"/>
                      </a:lnTo>
                      <a:close/>
                    </a:path>
                  </a:pathLst>
                </a:custGeom>
                <a:solidFill>
                  <a:schemeClr val="hlink"/>
                </a:solidFill>
                <a:ln w="3175">
                  <a:solidFill>
                    <a:schemeClr val="tx1"/>
                  </a:solidFill>
                  <a:round/>
                  <a:headEnd/>
                  <a:tailEnd/>
                </a:ln>
              </p:spPr>
              <p:txBody>
                <a:bodyPr wrap="none"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67930" name="Group 294">
                <a:extLst>
                  <a:ext uri="{FF2B5EF4-FFF2-40B4-BE49-F238E27FC236}">
                    <a16:creationId xmlns:a16="http://schemas.microsoft.com/office/drawing/2014/main" id="{33AD7058-EC0A-9F45-B48C-521A25022B2B}"/>
                  </a:ext>
                </a:extLst>
              </p:cNvPr>
              <p:cNvGrpSpPr>
                <a:grpSpLocks/>
              </p:cNvGrpSpPr>
              <p:nvPr/>
            </p:nvGrpSpPr>
            <p:grpSpPr bwMode="auto">
              <a:xfrm>
                <a:off x="3360" y="1968"/>
                <a:ext cx="192" cy="192"/>
                <a:chOff x="2016" y="1776"/>
                <a:chExt cx="192" cy="192"/>
              </a:xfrm>
            </p:grpSpPr>
            <p:sp>
              <p:nvSpPr>
                <p:cNvPr id="67937" name="Rectangle 295">
                  <a:extLst>
                    <a:ext uri="{FF2B5EF4-FFF2-40B4-BE49-F238E27FC236}">
                      <a16:creationId xmlns:a16="http://schemas.microsoft.com/office/drawing/2014/main" id="{16F369B9-619D-C64F-95DF-E98EA2E2E49F}"/>
                    </a:ext>
                  </a:extLst>
                </p:cNvPr>
                <p:cNvSpPr>
                  <a:spLocks noChangeArrowheads="1"/>
                </p:cNvSpPr>
                <p:nvPr/>
              </p:nvSpPr>
              <p:spPr bwMode="auto">
                <a:xfrm>
                  <a:off x="2016" y="1776"/>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7938" name="Freeform 296">
                  <a:extLst>
                    <a:ext uri="{FF2B5EF4-FFF2-40B4-BE49-F238E27FC236}">
                      <a16:creationId xmlns:a16="http://schemas.microsoft.com/office/drawing/2014/main" id="{ACE8ACD5-CFA7-234C-BF4C-B56A3BF724F5}"/>
                    </a:ext>
                  </a:extLst>
                </p:cNvPr>
                <p:cNvSpPr>
                  <a:spLocks/>
                </p:cNvSpPr>
                <p:nvPr/>
              </p:nvSpPr>
              <p:spPr bwMode="auto">
                <a:xfrm>
                  <a:off x="2064" y="1824"/>
                  <a:ext cx="96" cy="96"/>
                </a:xfrm>
                <a:custGeom>
                  <a:avLst/>
                  <a:gdLst>
                    <a:gd name="T0" fmla="*/ 0 w 96"/>
                    <a:gd name="T1" fmla="*/ 96 h 96"/>
                    <a:gd name="T2" fmla="*/ 96 w 96"/>
                    <a:gd name="T3" fmla="*/ 96 h 96"/>
                    <a:gd name="T4" fmla="*/ 48 w 96"/>
                    <a:gd name="T5" fmla="*/ 0 h 96"/>
                    <a:gd name="T6" fmla="*/ 0 w 96"/>
                    <a:gd name="T7" fmla="*/ 96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96"/>
                      </a:moveTo>
                      <a:lnTo>
                        <a:pt x="96" y="96"/>
                      </a:lnTo>
                      <a:lnTo>
                        <a:pt x="48" y="0"/>
                      </a:lnTo>
                      <a:lnTo>
                        <a:pt x="0" y="96"/>
                      </a:lnTo>
                      <a:close/>
                    </a:path>
                  </a:pathLst>
                </a:custGeom>
                <a:solidFill>
                  <a:schemeClr val="hlink"/>
                </a:solidFill>
                <a:ln w="3175">
                  <a:solidFill>
                    <a:schemeClr val="tx1"/>
                  </a:solidFill>
                  <a:round/>
                  <a:headEnd/>
                  <a:tailEnd/>
                </a:ln>
              </p:spPr>
              <p:txBody>
                <a:bodyPr wrap="none"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67931" name="Group 297">
                <a:extLst>
                  <a:ext uri="{FF2B5EF4-FFF2-40B4-BE49-F238E27FC236}">
                    <a16:creationId xmlns:a16="http://schemas.microsoft.com/office/drawing/2014/main" id="{A64C15B4-6C70-3249-BBB1-733DD7320A21}"/>
                  </a:ext>
                </a:extLst>
              </p:cNvPr>
              <p:cNvGrpSpPr>
                <a:grpSpLocks/>
              </p:cNvGrpSpPr>
              <p:nvPr/>
            </p:nvGrpSpPr>
            <p:grpSpPr bwMode="auto">
              <a:xfrm>
                <a:off x="3360" y="2160"/>
                <a:ext cx="192" cy="192"/>
                <a:chOff x="2016" y="1776"/>
                <a:chExt cx="192" cy="192"/>
              </a:xfrm>
            </p:grpSpPr>
            <p:sp>
              <p:nvSpPr>
                <p:cNvPr id="67935" name="Rectangle 298">
                  <a:extLst>
                    <a:ext uri="{FF2B5EF4-FFF2-40B4-BE49-F238E27FC236}">
                      <a16:creationId xmlns:a16="http://schemas.microsoft.com/office/drawing/2014/main" id="{84547CC5-64E5-804B-9DFB-3271E860FC58}"/>
                    </a:ext>
                  </a:extLst>
                </p:cNvPr>
                <p:cNvSpPr>
                  <a:spLocks noChangeArrowheads="1"/>
                </p:cNvSpPr>
                <p:nvPr/>
              </p:nvSpPr>
              <p:spPr bwMode="auto">
                <a:xfrm>
                  <a:off x="2016" y="1776"/>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7936" name="Freeform 299">
                  <a:extLst>
                    <a:ext uri="{FF2B5EF4-FFF2-40B4-BE49-F238E27FC236}">
                      <a16:creationId xmlns:a16="http://schemas.microsoft.com/office/drawing/2014/main" id="{771CCF7C-63D0-B64A-9B89-86F1D75B9C34}"/>
                    </a:ext>
                  </a:extLst>
                </p:cNvPr>
                <p:cNvSpPr>
                  <a:spLocks/>
                </p:cNvSpPr>
                <p:nvPr/>
              </p:nvSpPr>
              <p:spPr bwMode="auto">
                <a:xfrm>
                  <a:off x="2064" y="1824"/>
                  <a:ext cx="96" cy="96"/>
                </a:xfrm>
                <a:custGeom>
                  <a:avLst/>
                  <a:gdLst>
                    <a:gd name="T0" fmla="*/ 0 w 96"/>
                    <a:gd name="T1" fmla="*/ 96 h 96"/>
                    <a:gd name="T2" fmla="*/ 96 w 96"/>
                    <a:gd name="T3" fmla="*/ 96 h 96"/>
                    <a:gd name="T4" fmla="*/ 48 w 96"/>
                    <a:gd name="T5" fmla="*/ 0 h 96"/>
                    <a:gd name="T6" fmla="*/ 0 w 96"/>
                    <a:gd name="T7" fmla="*/ 96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96"/>
                      </a:moveTo>
                      <a:lnTo>
                        <a:pt x="96" y="96"/>
                      </a:lnTo>
                      <a:lnTo>
                        <a:pt x="48" y="0"/>
                      </a:lnTo>
                      <a:lnTo>
                        <a:pt x="0" y="96"/>
                      </a:lnTo>
                      <a:close/>
                    </a:path>
                  </a:pathLst>
                </a:custGeom>
                <a:solidFill>
                  <a:schemeClr val="hlink"/>
                </a:solidFill>
                <a:ln w="3175">
                  <a:solidFill>
                    <a:schemeClr val="tx1"/>
                  </a:solidFill>
                  <a:round/>
                  <a:headEnd/>
                  <a:tailEnd/>
                </a:ln>
              </p:spPr>
              <p:txBody>
                <a:bodyPr wrap="none"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67932" name="Group 300">
                <a:extLst>
                  <a:ext uri="{FF2B5EF4-FFF2-40B4-BE49-F238E27FC236}">
                    <a16:creationId xmlns:a16="http://schemas.microsoft.com/office/drawing/2014/main" id="{71FCE8C6-9068-874A-AB2C-E3F89D93E702}"/>
                  </a:ext>
                </a:extLst>
              </p:cNvPr>
              <p:cNvGrpSpPr>
                <a:grpSpLocks/>
              </p:cNvGrpSpPr>
              <p:nvPr/>
            </p:nvGrpSpPr>
            <p:grpSpPr bwMode="auto">
              <a:xfrm>
                <a:off x="3360" y="2352"/>
                <a:ext cx="192" cy="192"/>
                <a:chOff x="2016" y="1776"/>
                <a:chExt cx="192" cy="192"/>
              </a:xfrm>
            </p:grpSpPr>
            <p:sp>
              <p:nvSpPr>
                <p:cNvPr id="67933" name="Rectangle 301">
                  <a:extLst>
                    <a:ext uri="{FF2B5EF4-FFF2-40B4-BE49-F238E27FC236}">
                      <a16:creationId xmlns:a16="http://schemas.microsoft.com/office/drawing/2014/main" id="{2BA53819-40CB-D645-AC2C-BB266450DE2E}"/>
                    </a:ext>
                  </a:extLst>
                </p:cNvPr>
                <p:cNvSpPr>
                  <a:spLocks noChangeArrowheads="1"/>
                </p:cNvSpPr>
                <p:nvPr/>
              </p:nvSpPr>
              <p:spPr bwMode="auto">
                <a:xfrm>
                  <a:off x="2016" y="1776"/>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7934" name="Freeform 302">
                  <a:extLst>
                    <a:ext uri="{FF2B5EF4-FFF2-40B4-BE49-F238E27FC236}">
                      <a16:creationId xmlns:a16="http://schemas.microsoft.com/office/drawing/2014/main" id="{312F6456-FF2F-3848-9F08-A9A52D857356}"/>
                    </a:ext>
                  </a:extLst>
                </p:cNvPr>
                <p:cNvSpPr>
                  <a:spLocks/>
                </p:cNvSpPr>
                <p:nvPr/>
              </p:nvSpPr>
              <p:spPr bwMode="auto">
                <a:xfrm>
                  <a:off x="2064" y="1824"/>
                  <a:ext cx="96" cy="96"/>
                </a:xfrm>
                <a:custGeom>
                  <a:avLst/>
                  <a:gdLst>
                    <a:gd name="T0" fmla="*/ 0 w 96"/>
                    <a:gd name="T1" fmla="*/ 96 h 96"/>
                    <a:gd name="T2" fmla="*/ 96 w 96"/>
                    <a:gd name="T3" fmla="*/ 96 h 96"/>
                    <a:gd name="T4" fmla="*/ 48 w 96"/>
                    <a:gd name="T5" fmla="*/ 0 h 96"/>
                    <a:gd name="T6" fmla="*/ 0 w 96"/>
                    <a:gd name="T7" fmla="*/ 96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96"/>
                      </a:moveTo>
                      <a:lnTo>
                        <a:pt x="96" y="96"/>
                      </a:lnTo>
                      <a:lnTo>
                        <a:pt x="48" y="0"/>
                      </a:lnTo>
                      <a:lnTo>
                        <a:pt x="0" y="96"/>
                      </a:lnTo>
                      <a:close/>
                    </a:path>
                  </a:pathLst>
                </a:custGeom>
                <a:solidFill>
                  <a:schemeClr val="hlink"/>
                </a:solidFill>
                <a:ln w="3175">
                  <a:solidFill>
                    <a:schemeClr val="tx1"/>
                  </a:solidFill>
                  <a:round/>
                  <a:headEnd/>
                  <a:tailEnd/>
                </a:ln>
              </p:spPr>
              <p:txBody>
                <a:bodyPr wrap="none"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sp>
          <p:nvSpPr>
            <p:cNvPr id="67899" name="AutoShape 303">
              <a:extLst>
                <a:ext uri="{FF2B5EF4-FFF2-40B4-BE49-F238E27FC236}">
                  <a16:creationId xmlns:a16="http://schemas.microsoft.com/office/drawing/2014/main" id="{DE4BEDC8-E4A0-E64E-A9E1-96858522964D}"/>
                </a:ext>
              </a:extLst>
            </p:cNvPr>
            <p:cNvSpPr>
              <a:spLocks noChangeArrowheads="1"/>
            </p:cNvSpPr>
            <p:nvPr/>
          </p:nvSpPr>
          <p:spPr bwMode="auto">
            <a:xfrm>
              <a:off x="2016" y="1537"/>
              <a:ext cx="481" cy="462"/>
            </a:xfrm>
            <a:prstGeom prst="rightArrow">
              <a:avLst>
                <a:gd name="adj1" fmla="val 50000"/>
                <a:gd name="adj2" fmla="val 28028"/>
              </a:avLst>
            </a:prstGeom>
            <a:solidFill>
              <a:schemeClr val="bg1"/>
            </a:solidFill>
            <a:ln w="38100">
              <a:solidFill>
                <a:schemeClr val="tx1"/>
              </a:solidFill>
              <a:miter lim="800000"/>
              <a:headEnd/>
              <a:tailEnd/>
            </a:ln>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ko-KR" sz="1800" b="0" i="0" u="none" strike="noStrike" kern="1200" cap="none" spc="0" normalizeH="0" baseline="0" noProof="0">
                  <a:ln>
                    <a:noFill/>
                  </a:ln>
                  <a:solidFill>
                    <a:srgbClr val="000000"/>
                  </a:solidFill>
                  <a:effectLst/>
                  <a:uLnTx/>
                  <a:uFillTx/>
                  <a:latin typeface="Verdana" panose="020B0604030504040204" pitchFamily="34" charset="0"/>
                  <a:ea typeface="굴림" panose="020B0600000101010101" pitchFamily="34" charset="-127"/>
                  <a:cs typeface="+mn-cs"/>
                </a:rPr>
                <a:t>W1</a:t>
              </a:r>
            </a:p>
          </p:txBody>
        </p:sp>
      </p:grpSp>
      <p:grpSp>
        <p:nvGrpSpPr>
          <p:cNvPr id="43627" name="Group 304">
            <a:extLst>
              <a:ext uri="{FF2B5EF4-FFF2-40B4-BE49-F238E27FC236}">
                <a16:creationId xmlns:a16="http://schemas.microsoft.com/office/drawing/2014/main" id="{1720FC6E-3281-DA4B-A526-D1E9F031C6BF}"/>
              </a:ext>
            </a:extLst>
          </p:cNvPr>
          <p:cNvGrpSpPr>
            <a:grpSpLocks/>
          </p:cNvGrpSpPr>
          <p:nvPr/>
        </p:nvGrpSpPr>
        <p:grpSpPr bwMode="auto">
          <a:xfrm>
            <a:off x="3200400" y="3894138"/>
            <a:ext cx="3200400" cy="1598612"/>
            <a:chOff x="2016" y="2305"/>
            <a:chExt cx="2016" cy="1007"/>
          </a:xfrm>
        </p:grpSpPr>
        <p:grpSp>
          <p:nvGrpSpPr>
            <p:cNvPr id="67799" name="Group 305">
              <a:extLst>
                <a:ext uri="{FF2B5EF4-FFF2-40B4-BE49-F238E27FC236}">
                  <a16:creationId xmlns:a16="http://schemas.microsoft.com/office/drawing/2014/main" id="{F338B89C-FF0C-C249-80FA-AF1AD6541D4B}"/>
                </a:ext>
              </a:extLst>
            </p:cNvPr>
            <p:cNvGrpSpPr>
              <a:grpSpLocks/>
            </p:cNvGrpSpPr>
            <p:nvPr/>
          </p:nvGrpSpPr>
          <p:grpSpPr bwMode="auto">
            <a:xfrm>
              <a:off x="2496" y="2544"/>
              <a:ext cx="1536" cy="768"/>
              <a:chOff x="2016" y="2544"/>
              <a:chExt cx="1536" cy="768"/>
            </a:xfrm>
          </p:grpSpPr>
          <p:grpSp>
            <p:nvGrpSpPr>
              <p:cNvPr id="67801" name="Group 306">
                <a:extLst>
                  <a:ext uri="{FF2B5EF4-FFF2-40B4-BE49-F238E27FC236}">
                    <a16:creationId xmlns:a16="http://schemas.microsoft.com/office/drawing/2014/main" id="{44FBFD43-EFF1-3447-9630-2F57D5A489EB}"/>
                  </a:ext>
                </a:extLst>
              </p:cNvPr>
              <p:cNvGrpSpPr>
                <a:grpSpLocks/>
              </p:cNvGrpSpPr>
              <p:nvPr/>
            </p:nvGrpSpPr>
            <p:grpSpPr bwMode="auto">
              <a:xfrm>
                <a:off x="2016" y="2544"/>
                <a:ext cx="192" cy="192"/>
                <a:chOff x="2016" y="2544"/>
                <a:chExt cx="192" cy="192"/>
              </a:xfrm>
            </p:grpSpPr>
            <p:sp>
              <p:nvSpPr>
                <p:cNvPr id="67896" name="Rectangle 307">
                  <a:extLst>
                    <a:ext uri="{FF2B5EF4-FFF2-40B4-BE49-F238E27FC236}">
                      <a16:creationId xmlns:a16="http://schemas.microsoft.com/office/drawing/2014/main" id="{03B962E8-F5F2-3E4D-827F-0170F239F139}"/>
                    </a:ext>
                  </a:extLst>
                </p:cNvPr>
                <p:cNvSpPr>
                  <a:spLocks noChangeArrowheads="1"/>
                </p:cNvSpPr>
                <p:nvPr/>
              </p:nvSpPr>
              <p:spPr bwMode="auto">
                <a:xfrm>
                  <a:off x="2016" y="2544"/>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7897" name="Freeform 308">
                  <a:extLst>
                    <a:ext uri="{FF2B5EF4-FFF2-40B4-BE49-F238E27FC236}">
                      <a16:creationId xmlns:a16="http://schemas.microsoft.com/office/drawing/2014/main" id="{7DDFDE0A-9CFF-8545-9203-4D6B155AE646}"/>
                    </a:ext>
                  </a:extLst>
                </p:cNvPr>
                <p:cNvSpPr>
                  <a:spLocks/>
                </p:cNvSpPr>
                <p:nvPr/>
              </p:nvSpPr>
              <p:spPr bwMode="auto">
                <a:xfrm>
                  <a:off x="2064" y="2592"/>
                  <a:ext cx="96" cy="96"/>
                </a:xfrm>
                <a:custGeom>
                  <a:avLst/>
                  <a:gdLst>
                    <a:gd name="T0" fmla="*/ 0 w 96"/>
                    <a:gd name="T1" fmla="*/ 96 h 96"/>
                    <a:gd name="T2" fmla="*/ 96 w 96"/>
                    <a:gd name="T3" fmla="*/ 96 h 96"/>
                    <a:gd name="T4" fmla="*/ 48 w 96"/>
                    <a:gd name="T5" fmla="*/ 0 h 96"/>
                    <a:gd name="T6" fmla="*/ 0 w 96"/>
                    <a:gd name="T7" fmla="*/ 96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96"/>
                      </a:moveTo>
                      <a:lnTo>
                        <a:pt x="96" y="96"/>
                      </a:lnTo>
                      <a:lnTo>
                        <a:pt x="48" y="0"/>
                      </a:lnTo>
                      <a:lnTo>
                        <a:pt x="0" y="96"/>
                      </a:lnTo>
                      <a:close/>
                    </a:path>
                  </a:pathLst>
                </a:custGeom>
                <a:solidFill>
                  <a:srgbClr val="9966FF"/>
                </a:solidFill>
                <a:ln w="3175">
                  <a:solidFill>
                    <a:schemeClr val="tx1"/>
                  </a:solidFill>
                  <a:round/>
                  <a:headEnd/>
                  <a:tailEnd/>
                </a:ln>
              </p:spPr>
              <p:txBody>
                <a:bodyPr wrap="none"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67802" name="Rectangle 309">
                <a:extLst>
                  <a:ext uri="{FF2B5EF4-FFF2-40B4-BE49-F238E27FC236}">
                    <a16:creationId xmlns:a16="http://schemas.microsoft.com/office/drawing/2014/main" id="{32B6E524-8628-B74D-93B4-5FF1E8C0CE05}"/>
                  </a:ext>
                </a:extLst>
              </p:cNvPr>
              <p:cNvSpPr>
                <a:spLocks noChangeArrowheads="1"/>
              </p:cNvSpPr>
              <p:nvPr/>
            </p:nvSpPr>
            <p:spPr bwMode="auto">
              <a:xfrm>
                <a:off x="2016" y="2544"/>
                <a:ext cx="1536" cy="768"/>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67803" name="Group 310">
                <a:extLst>
                  <a:ext uri="{FF2B5EF4-FFF2-40B4-BE49-F238E27FC236}">
                    <a16:creationId xmlns:a16="http://schemas.microsoft.com/office/drawing/2014/main" id="{40DC9C30-78E8-FF4F-AA54-9B89EFFFE51F}"/>
                  </a:ext>
                </a:extLst>
              </p:cNvPr>
              <p:cNvGrpSpPr>
                <a:grpSpLocks/>
              </p:cNvGrpSpPr>
              <p:nvPr/>
            </p:nvGrpSpPr>
            <p:grpSpPr bwMode="auto">
              <a:xfrm>
                <a:off x="2016" y="2736"/>
                <a:ext cx="192" cy="192"/>
                <a:chOff x="2016" y="2544"/>
                <a:chExt cx="192" cy="192"/>
              </a:xfrm>
            </p:grpSpPr>
            <p:sp>
              <p:nvSpPr>
                <p:cNvPr id="67894" name="Rectangle 311">
                  <a:extLst>
                    <a:ext uri="{FF2B5EF4-FFF2-40B4-BE49-F238E27FC236}">
                      <a16:creationId xmlns:a16="http://schemas.microsoft.com/office/drawing/2014/main" id="{DFEC9698-A703-7E44-BF84-8C0A344B1631}"/>
                    </a:ext>
                  </a:extLst>
                </p:cNvPr>
                <p:cNvSpPr>
                  <a:spLocks noChangeArrowheads="1"/>
                </p:cNvSpPr>
                <p:nvPr/>
              </p:nvSpPr>
              <p:spPr bwMode="auto">
                <a:xfrm>
                  <a:off x="2016" y="2544"/>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7895" name="Freeform 312">
                  <a:extLst>
                    <a:ext uri="{FF2B5EF4-FFF2-40B4-BE49-F238E27FC236}">
                      <a16:creationId xmlns:a16="http://schemas.microsoft.com/office/drawing/2014/main" id="{29A3F2E7-9E79-5440-AA80-3EE49B300B7A}"/>
                    </a:ext>
                  </a:extLst>
                </p:cNvPr>
                <p:cNvSpPr>
                  <a:spLocks/>
                </p:cNvSpPr>
                <p:nvPr/>
              </p:nvSpPr>
              <p:spPr bwMode="auto">
                <a:xfrm>
                  <a:off x="2064" y="2592"/>
                  <a:ext cx="96" cy="96"/>
                </a:xfrm>
                <a:custGeom>
                  <a:avLst/>
                  <a:gdLst>
                    <a:gd name="T0" fmla="*/ 0 w 96"/>
                    <a:gd name="T1" fmla="*/ 96 h 96"/>
                    <a:gd name="T2" fmla="*/ 96 w 96"/>
                    <a:gd name="T3" fmla="*/ 96 h 96"/>
                    <a:gd name="T4" fmla="*/ 48 w 96"/>
                    <a:gd name="T5" fmla="*/ 0 h 96"/>
                    <a:gd name="T6" fmla="*/ 0 w 96"/>
                    <a:gd name="T7" fmla="*/ 96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96"/>
                      </a:moveTo>
                      <a:lnTo>
                        <a:pt x="96" y="96"/>
                      </a:lnTo>
                      <a:lnTo>
                        <a:pt x="48" y="0"/>
                      </a:lnTo>
                      <a:lnTo>
                        <a:pt x="0" y="96"/>
                      </a:lnTo>
                      <a:close/>
                    </a:path>
                  </a:pathLst>
                </a:custGeom>
                <a:solidFill>
                  <a:srgbClr val="9966FF"/>
                </a:solidFill>
                <a:ln w="3175">
                  <a:solidFill>
                    <a:schemeClr val="tx1"/>
                  </a:solidFill>
                  <a:round/>
                  <a:headEnd/>
                  <a:tailEnd/>
                </a:ln>
              </p:spPr>
              <p:txBody>
                <a:bodyPr wrap="none"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67804" name="Group 313">
                <a:extLst>
                  <a:ext uri="{FF2B5EF4-FFF2-40B4-BE49-F238E27FC236}">
                    <a16:creationId xmlns:a16="http://schemas.microsoft.com/office/drawing/2014/main" id="{FC1FD171-E510-FE42-8FDC-7484A39F4C8B}"/>
                  </a:ext>
                </a:extLst>
              </p:cNvPr>
              <p:cNvGrpSpPr>
                <a:grpSpLocks/>
              </p:cNvGrpSpPr>
              <p:nvPr/>
            </p:nvGrpSpPr>
            <p:grpSpPr bwMode="auto">
              <a:xfrm>
                <a:off x="2016" y="2928"/>
                <a:ext cx="192" cy="192"/>
                <a:chOff x="2016" y="2544"/>
                <a:chExt cx="192" cy="192"/>
              </a:xfrm>
            </p:grpSpPr>
            <p:sp>
              <p:nvSpPr>
                <p:cNvPr id="67892" name="Rectangle 314">
                  <a:extLst>
                    <a:ext uri="{FF2B5EF4-FFF2-40B4-BE49-F238E27FC236}">
                      <a16:creationId xmlns:a16="http://schemas.microsoft.com/office/drawing/2014/main" id="{81824630-C1C4-2C40-8DD4-01D26E7D4DCA}"/>
                    </a:ext>
                  </a:extLst>
                </p:cNvPr>
                <p:cNvSpPr>
                  <a:spLocks noChangeArrowheads="1"/>
                </p:cNvSpPr>
                <p:nvPr/>
              </p:nvSpPr>
              <p:spPr bwMode="auto">
                <a:xfrm>
                  <a:off x="2016" y="2544"/>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7893" name="Freeform 315">
                  <a:extLst>
                    <a:ext uri="{FF2B5EF4-FFF2-40B4-BE49-F238E27FC236}">
                      <a16:creationId xmlns:a16="http://schemas.microsoft.com/office/drawing/2014/main" id="{D0D1E15E-C51D-6340-A2C9-9BA0FE94C7DC}"/>
                    </a:ext>
                  </a:extLst>
                </p:cNvPr>
                <p:cNvSpPr>
                  <a:spLocks/>
                </p:cNvSpPr>
                <p:nvPr/>
              </p:nvSpPr>
              <p:spPr bwMode="auto">
                <a:xfrm>
                  <a:off x="2064" y="2592"/>
                  <a:ext cx="96" cy="96"/>
                </a:xfrm>
                <a:custGeom>
                  <a:avLst/>
                  <a:gdLst>
                    <a:gd name="T0" fmla="*/ 0 w 96"/>
                    <a:gd name="T1" fmla="*/ 96 h 96"/>
                    <a:gd name="T2" fmla="*/ 96 w 96"/>
                    <a:gd name="T3" fmla="*/ 96 h 96"/>
                    <a:gd name="T4" fmla="*/ 48 w 96"/>
                    <a:gd name="T5" fmla="*/ 0 h 96"/>
                    <a:gd name="T6" fmla="*/ 0 w 96"/>
                    <a:gd name="T7" fmla="*/ 96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96"/>
                      </a:moveTo>
                      <a:lnTo>
                        <a:pt x="96" y="96"/>
                      </a:lnTo>
                      <a:lnTo>
                        <a:pt x="48" y="0"/>
                      </a:lnTo>
                      <a:lnTo>
                        <a:pt x="0" y="96"/>
                      </a:lnTo>
                      <a:close/>
                    </a:path>
                  </a:pathLst>
                </a:custGeom>
                <a:solidFill>
                  <a:srgbClr val="9966FF"/>
                </a:solidFill>
                <a:ln w="3175">
                  <a:solidFill>
                    <a:schemeClr val="tx1"/>
                  </a:solidFill>
                  <a:round/>
                  <a:headEnd/>
                  <a:tailEnd/>
                </a:ln>
              </p:spPr>
              <p:txBody>
                <a:bodyPr wrap="none"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67805" name="Group 316">
                <a:extLst>
                  <a:ext uri="{FF2B5EF4-FFF2-40B4-BE49-F238E27FC236}">
                    <a16:creationId xmlns:a16="http://schemas.microsoft.com/office/drawing/2014/main" id="{1DA2C50F-1C7E-AE43-95FE-6BC98B1707FE}"/>
                  </a:ext>
                </a:extLst>
              </p:cNvPr>
              <p:cNvGrpSpPr>
                <a:grpSpLocks/>
              </p:cNvGrpSpPr>
              <p:nvPr/>
            </p:nvGrpSpPr>
            <p:grpSpPr bwMode="auto">
              <a:xfrm>
                <a:off x="2016" y="3120"/>
                <a:ext cx="192" cy="192"/>
                <a:chOff x="2016" y="2544"/>
                <a:chExt cx="192" cy="192"/>
              </a:xfrm>
            </p:grpSpPr>
            <p:sp>
              <p:nvSpPr>
                <p:cNvPr id="67890" name="Rectangle 317">
                  <a:extLst>
                    <a:ext uri="{FF2B5EF4-FFF2-40B4-BE49-F238E27FC236}">
                      <a16:creationId xmlns:a16="http://schemas.microsoft.com/office/drawing/2014/main" id="{2F38C94F-44BB-DB46-9D65-211745B65A29}"/>
                    </a:ext>
                  </a:extLst>
                </p:cNvPr>
                <p:cNvSpPr>
                  <a:spLocks noChangeArrowheads="1"/>
                </p:cNvSpPr>
                <p:nvPr/>
              </p:nvSpPr>
              <p:spPr bwMode="auto">
                <a:xfrm>
                  <a:off x="2016" y="2544"/>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7891" name="Freeform 318">
                  <a:extLst>
                    <a:ext uri="{FF2B5EF4-FFF2-40B4-BE49-F238E27FC236}">
                      <a16:creationId xmlns:a16="http://schemas.microsoft.com/office/drawing/2014/main" id="{5B7E90F4-51CB-AA46-865C-082AAAA338D2}"/>
                    </a:ext>
                  </a:extLst>
                </p:cNvPr>
                <p:cNvSpPr>
                  <a:spLocks/>
                </p:cNvSpPr>
                <p:nvPr/>
              </p:nvSpPr>
              <p:spPr bwMode="auto">
                <a:xfrm>
                  <a:off x="2064" y="2592"/>
                  <a:ext cx="96" cy="96"/>
                </a:xfrm>
                <a:custGeom>
                  <a:avLst/>
                  <a:gdLst>
                    <a:gd name="T0" fmla="*/ 0 w 96"/>
                    <a:gd name="T1" fmla="*/ 96 h 96"/>
                    <a:gd name="T2" fmla="*/ 96 w 96"/>
                    <a:gd name="T3" fmla="*/ 96 h 96"/>
                    <a:gd name="T4" fmla="*/ 48 w 96"/>
                    <a:gd name="T5" fmla="*/ 0 h 96"/>
                    <a:gd name="T6" fmla="*/ 0 w 96"/>
                    <a:gd name="T7" fmla="*/ 96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96"/>
                      </a:moveTo>
                      <a:lnTo>
                        <a:pt x="96" y="96"/>
                      </a:lnTo>
                      <a:lnTo>
                        <a:pt x="48" y="0"/>
                      </a:lnTo>
                      <a:lnTo>
                        <a:pt x="0" y="96"/>
                      </a:lnTo>
                      <a:close/>
                    </a:path>
                  </a:pathLst>
                </a:custGeom>
                <a:solidFill>
                  <a:srgbClr val="9966FF"/>
                </a:solidFill>
                <a:ln w="3175">
                  <a:solidFill>
                    <a:schemeClr val="tx1"/>
                  </a:solidFill>
                  <a:round/>
                  <a:headEnd/>
                  <a:tailEnd/>
                </a:ln>
              </p:spPr>
              <p:txBody>
                <a:bodyPr wrap="none"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67806" name="Group 319">
                <a:extLst>
                  <a:ext uri="{FF2B5EF4-FFF2-40B4-BE49-F238E27FC236}">
                    <a16:creationId xmlns:a16="http://schemas.microsoft.com/office/drawing/2014/main" id="{9F573C05-BAA0-3B41-A7D4-A22372E3BC56}"/>
                  </a:ext>
                </a:extLst>
              </p:cNvPr>
              <p:cNvGrpSpPr>
                <a:grpSpLocks/>
              </p:cNvGrpSpPr>
              <p:nvPr/>
            </p:nvGrpSpPr>
            <p:grpSpPr bwMode="auto">
              <a:xfrm>
                <a:off x="2208" y="2544"/>
                <a:ext cx="192" cy="192"/>
                <a:chOff x="2016" y="2544"/>
                <a:chExt cx="192" cy="192"/>
              </a:xfrm>
            </p:grpSpPr>
            <p:sp>
              <p:nvSpPr>
                <p:cNvPr id="67888" name="Rectangle 320">
                  <a:extLst>
                    <a:ext uri="{FF2B5EF4-FFF2-40B4-BE49-F238E27FC236}">
                      <a16:creationId xmlns:a16="http://schemas.microsoft.com/office/drawing/2014/main" id="{66FCAE52-DB1A-074E-BBFC-D5CAE00BEB9B}"/>
                    </a:ext>
                  </a:extLst>
                </p:cNvPr>
                <p:cNvSpPr>
                  <a:spLocks noChangeArrowheads="1"/>
                </p:cNvSpPr>
                <p:nvPr/>
              </p:nvSpPr>
              <p:spPr bwMode="auto">
                <a:xfrm>
                  <a:off x="2016" y="2544"/>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7889" name="Freeform 321">
                  <a:extLst>
                    <a:ext uri="{FF2B5EF4-FFF2-40B4-BE49-F238E27FC236}">
                      <a16:creationId xmlns:a16="http://schemas.microsoft.com/office/drawing/2014/main" id="{CD5F5CB8-B2DB-8C42-989F-03CFB1C92349}"/>
                    </a:ext>
                  </a:extLst>
                </p:cNvPr>
                <p:cNvSpPr>
                  <a:spLocks/>
                </p:cNvSpPr>
                <p:nvPr/>
              </p:nvSpPr>
              <p:spPr bwMode="auto">
                <a:xfrm>
                  <a:off x="2064" y="2592"/>
                  <a:ext cx="96" cy="96"/>
                </a:xfrm>
                <a:custGeom>
                  <a:avLst/>
                  <a:gdLst>
                    <a:gd name="T0" fmla="*/ 0 w 96"/>
                    <a:gd name="T1" fmla="*/ 96 h 96"/>
                    <a:gd name="T2" fmla="*/ 96 w 96"/>
                    <a:gd name="T3" fmla="*/ 96 h 96"/>
                    <a:gd name="T4" fmla="*/ 48 w 96"/>
                    <a:gd name="T5" fmla="*/ 0 h 96"/>
                    <a:gd name="T6" fmla="*/ 0 w 96"/>
                    <a:gd name="T7" fmla="*/ 96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96"/>
                      </a:moveTo>
                      <a:lnTo>
                        <a:pt x="96" y="96"/>
                      </a:lnTo>
                      <a:lnTo>
                        <a:pt x="48" y="0"/>
                      </a:lnTo>
                      <a:lnTo>
                        <a:pt x="0" y="96"/>
                      </a:lnTo>
                      <a:close/>
                    </a:path>
                  </a:pathLst>
                </a:custGeom>
                <a:solidFill>
                  <a:srgbClr val="9966FF"/>
                </a:solidFill>
                <a:ln w="3175">
                  <a:solidFill>
                    <a:schemeClr val="tx1"/>
                  </a:solidFill>
                  <a:round/>
                  <a:headEnd/>
                  <a:tailEnd/>
                </a:ln>
              </p:spPr>
              <p:txBody>
                <a:bodyPr wrap="none"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67807" name="Group 322">
                <a:extLst>
                  <a:ext uri="{FF2B5EF4-FFF2-40B4-BE49-F238E27FC236}">
                    <a16:creationId xmlns:a16="http://schemas.microsoft.com/office/drawing/2014/main" id="{346F2F04-7F5C-2D45-A574-06CEA10B17C7}"/>
                  </a:ext>
                </a:extLst>
              </p:cNvPr>
              <p:cNvGrpSpPr>
                <a:grpSpLocks/>
              </p:cNvGrpSpPr>
              <p:nvPr/>
            </p:nvGrpSpPr>
            <p:grpSpPr bwMode="auto">
              <a:xfrm>
                <a:off x="2208" y="2736"/>
                <a:ext cx="192" cy="192"/>
                <a:chOff x="2016" y="2544"/>
                <a:chExt cx="192" cy="192"/>
              </a:xfrm>
            </p:grpSpPr>
            <p:sp>
              <p:nvSpPr>
                <p:cNvPr id="67886" name="Rectangle 323">
                  <a:extLst>
                    <a:ext uri="{FF2B5EF4-FFF2-40B4-BE49-F238E27FC236}">
                      <a16:creationId xmlns:a16="http://schemas.microsoft.com/office/drawing/2014/main" id="{43A6EAA4-4484-404E-88FC-434F2E226ED5}"/>
                    </a:ext>
                  </a:extLst>
                </p:cNvPr>
                <p:cNvSpPr>
                  <a:spLocks noChangeArrowheads="1"/>
                </p:cNvSpPr>
                <p:nvPr/>
              </p:nvSpPr>
              <p:spPr bwMode="auto">
                <a:xfrm>
                  <a:off x="2016" y="2544"/>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7887" name="Freeform 324">
                  <a:extLst>
                    <a:ext uri="{FF2B5EF4-FFF2-40B4-BE49-F238E27FC236}">
                      <a16:creationId xmlns:a16="http://schemas.microsoft.com/office/drawing/2014/main" id="{D0305A60-7A17-B14D-9A61-92D41BA3FF14}"/>
                    </a:ext>
                  </a:extLst>
                </p:cNvPr>
                <p:cNvSpPr>
                  <a:spLocks/>
                </p:cNvSpPr>
                <p:nvPr/>
              </p:nvSpPr>
              <p:spPr bwMode="auto">
                <a:xfrm>
                  <a:off x="2064" y="2592"/>
                  <a:ext cx="96" cy="96"/>
                </a:xfrm>
                <a:custGeom>
                  <a:avLst/>
                  <a:gdLst>
                    <a:gd name="T0" fmla="*/ 0 w 96"/>
                    <a:gd name="T1" fmla="*/ 96 h 96"/>
                    <a:gd name="T2" fmla="*/ 96 w 96"/>
                    <a:gd name="T3" fmla="*/ 96 h 96"/>
                    <a:gd name="T4" fmla="*/ 48 w 96"/>
                    <a:gd name="T5" fmla="*/ 0 h 96"/>
                    <a:gd name="T6" fmla="*/ 0 w 96"/>
                    <a:gd name="T7" fmla="*/ 96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96"/>
                      </a:moveTo>
                      <a:lnTo>
                        <a:pt x="96" y="96"/>
                      </a:lnTo>
                      <a:lnTo>
                        <a:pt x="48" y="0"/>
                      </a:lnTo>
                      <a:lnTo>
                        <a:pt x="0" y="96"/>
                      </a:lnTo>
                      <a:close/>
                    </a:path>
                  </a:pathLst>
                </a:custGeom>
                <a:solidFill>
                  <a:srgbClr val="9966FF"/>
                </a:solidFill>
                <a:ln w="3175">
                  <a:solidFill>
                    <a:schemeClr val="tx1"/>
                  </a:solidFill>
                  <a:round/>
                  <a:headEnd/>
                  <a:tailEnd/>
                </a:ln>
              </p:spPr>
              <p:txBody>
                <a:bodyPr wrap="none"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67808" name="Group 325">
                <a:extLst>
                  <a:ext uri="{FF2B5EF4-FFF2-40B4-BE49-F238E27FC236}">
                    <a16:creationId xmlns:a16="http://schemas.microsoft.com/office/drawing/2014/main" id="{5B3CB7F0-D9AD-A24E-9341-D4AEB0B70393}"/>
                  </a:ext>
                </a:extLst>
              </p:cNvPr>
              <p:cNvGrpSpPr>
                <a:grpSpLocks/>
              </p:cNvGrpSpPr>
              <p:nvPr/>
            </p:nvGrpSpPr>
            <p:grpSpPr bwMode="auto">
              <a:xfrm>
                <a:off x="2208" y="2928"/>
                <a:ext cx="192" cy="192"/>
                <a:chOff x="2016" y="2544"/>
                <a:chExt cx="192" cy="192"/>
              </a:xfrm>
            </p:grpSpPr>
            <p:sp>
              <p:nvSpPr>
                <p:cNvPr id="67884" name="Rectangle 326">
                  <a:extLst>
                    <a:ext uri="{FF2B5EF4-FFF2-40B4-BE49-F238E27FC236}">
                      <a16:creationId xmlns:a16="http://schemas.microsoft.com/office/drawing/2014/main" id="{EBA23549-FE2B-5E40-93DF-18B6EBB34FF2}"/>
                    </a:ext>
                  </a:extLst>
                </p:cNvPr>
                <p:cNvSpPr>
                  <a:spLocks noChangeArrowheads="1"/>
                </p:cNvSpPr>
                <p:nvPr/>
              </p:nvSpPr>
              <p:spPr bwMode="auto">
                <a:xfrm>
                  <a:off x="2016" y="2544"/>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7885" name="Freeform 327">
                  <a:extLst>
                    <a:ext uri="{FF2B5EF4-FFF2-40B4-BE49-F238E27FC236}">
                      <a16:creationId xmlns:a16="http://schemas.microsoft.com/office/drawing/2014/main" id="{BE552033-7070-734C-888C-D3AB30E555CF}"/>
                    </a:ext>
                  </a:extLst>
                </p:cNvPr>
                <p:cNvSpPr>
                  <a:spLocks/>
                </p:cNvSpPr>
                <p:nvPr/>
              </p:nvSpPr>
              <p:spPr bwMode="auto">
                <a:xfrm>
                  <a:off x="2064" y="2592"/>
                  <a:ext cx="96" cy="96"/>
                </a:xfrm>
                <a:custGeom>
                  <a:avLst/>
                  <a:gdLst>
                    <a:gd name="T0" fmla="*/ 0 w 96"/>
                    <a:gd name="T1" fmla="*/ 96 h 96"/>
                    <a:gd name="T2" fmla="*/ 96 w 96"/>
                    <a:gd name="T3" fmla="*/ 96 h 96"/>
                    <a:gd name="T4" fmla="*/ 48 w 96"/>
                    <a:gd name="T5" fmla="*/ 0 h 96"/>
                    <a:gd name="T6" fmla="*/ 0 w 96"/>
                    <a:gd name="T7" fmla="*/ 96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96"/>
                      </a:moveTo>
                      <a:lnTo>
                        <a:pt x="96" y="96"/>
                      </a:lnTo>
                      <a:lnTo>
                        <a:pt x="48" y="0"/>
                      </a:lnTo>
                      <a:lnTo>
                        <a:pt x="0" y="96"/>
                      </a:lnTo>
                      <a:close/>
                    </a:path>
                  </a:pathLst>
                </a:custGeom>
                <a:solidFill>
                  <a:srgbClr val="9966FF"/>
                </a:solidFill>
                <a:ln w="3175">
                  <a:solidFill>
                    <a:schemeClr val="tx1"/>
                  </a:solidFill>
                  <a:round/>
                  <a:headEnd/>
                  <a:tailEnd/>
                </a:ln>
              </p:spPr>
              <p:txBody>
                <a:bodyPr wrap="none"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67809" name="Group 328">
                <a:extLst>
                  <a:ext uri="{FF2B5EF4-FFF2-40B4-BE49-F238E27FC236}">
                    <a16:creationId xmlns:a16="http://schemas.microsoft.com/office/drawing/2014/main" id="{82D48174-B5D9-904B-9CF0-7C7F20D0F73C}"/>
                  </a:ext>
                </a:extLst>
              </p:cNvPr>
              <p:cNvGrpSpPr>
                <a:grpSpLocks/>
              </p:cNvGrpSpPr>
              <p:nvPr/>
            </p:nvGrpSpPr>
            <p:grpSpPr bwMode="auto">
              <a:xfrm>
                <a:off x="2208" y="3120"/>
                <a:ext cx="192" cy="192"/>
                <a:chOff x="2016" y="2544"/>
                <a:chExt cx="192" cy="192"/>
              </a:xfrm>
            </p:grpSpPr>
            <p:sp>
              <p:nvSpPr>
                <p:cNvPr id="67882" name="Rectangle 329">
                  <a:extLst>
                    <a:ext uri="{FF2B5EF4-FFF2-40B4-BE49-F238E27FC236}">
                      <a16:creationId xmlns:a16="http://schemas.microsoft.com/office/drawing/2014/main" id="{EAF7D384-6713-1A42-9C97-43BDC3F56873}"/>
                    </a:ext>
                  </a:extLst>
                </p:cNvPr>
                <p:cNvSpPr>
                  <a:spLocks noChangeArrowheads="1"/>
                </p:cNvSpPr>
                <p:nvPr/>
              </p:nvSpPr>
              <p:spPr bwMode="auto">
                <a:xfrm>
                  <a:off x="2016" y="2544"/>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7883" name="Freeform 330">
                  <a:extLst>
                    <a:ext uri="{FF2B5EF4-FFF2-40B4-BE49-F238E27FC236}">
                      <a16:creationId xmlns:a16="http://schemas.microsoft.com/office/drawing/2014/main" id="{DB96D962-DD35-F049-9B52-FDE91433F4E5}"/>
                    </a:ext>
                  </a:extLst>
                </p:cNvPr>
                <p:cNvSpPr>
                  <a:spLocks/>
                </p:cNvSpPr>
                <p:nvPr/>
              </p:nvSpPr>
              <p:spPr bwMode="auto">
                <a:xfrm>
                  <a:off x="2064" y="2592"/>
                  <a:ext cx="96" cy="96"/>
                </a:xfrm>
                <a:custGeom>
                  <a:avLst/>
                  <a:gdLst>
                    <a:gd name="T0" fmla="*/ 0 w 96"/>
                    <a:gd name="T1" fmla="*/ 96 h 96"/>
                    <a:gd name="T2" fmla="*/ 96 w 96"/>
                    <a:gd name="T3" fmla="*/ 96 h 96"/>
                    <a:gd name="T4" fmla="*/ 48 w 96"/>
                    <a:gd name="T5" fmla="*/ 0 h 96"/>
                    <a:gd name="T6" fmla="*/ 0 w 96"/>
                    <a:gd name="T7" fmla="*/ 96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96"/>
                      </a:moveTo>
                      <a:lnTo>
                        <a:pt x="96" y="96"/>
                      </a:lnTo>
                      <a:lnTo>
                        <a:pt x="48" y="0"/>
                      </a:lnTo>
                      <a:lnTo>
                        <a:pt x="0" y="96"/>
                      </a:lnTo>
                      <a:close/>
                    </a:path>
                  </a:pathLst>
                </a:custGeom>
                <a:solidFill>
                  <a:srgbClr val="9966FF"/>
                </a:solidFill>
                <a:ln w="3175">
                  <a:solidFill>
                    <a:schemeClr val="tx1"/>
                  </a:solidFill>
                  <a:round/>
                  <a:headEnd/>
                  <a:tailEnd/>
                </a:ln>
              </p:spPr>
              <p:txBody>
                <a:bodyPr wrap="none"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67810" name="Group 331">
                <a:extLst>
                  <a:ext uri="{FF2B5EF4-FFF2-40B4-BE49-F238E27FC236}">
                    <a16:creationId xmlns:a16="http://schemas.microsoft.com/office/drawing/2014/main" id="{00B7CF90-D1B9-6D4A-9BB0-B304F758FB53}"/>
                  </a:ext>
                </a:extLst>
              </p:cNvPr>
              <p:cNvGrpSpPr>
                <a:grpSpLocks/>
              </p:cNvGrpSpPr>
              <p:nvPr/>
            </p:nvGrpSpPr>
            <p:grpSpPr bwMode="auto">
              <a:xfrm>
                <a:off x="2400" y="2544"/>
                <a:ext cx="192" cy="192"/>
                <a:chOff x="2016" y="2544"/>
                <a:chExt cx="192" cy="192"/>
              </a:xfrm>
            </p:grpSpPr>
            <p:sp>
              <p:nvSpPr>
                <p:cNvPr id="67880" name="Rectangle 332">
                  <a:extLst>
                    <a:ext uri="{FF2B5EF4-FFF2-40B4-BE49-F238E27FC236}">
                      <a16:creationId xmlns:a16="http://schemas.microsoft.com/office/drawing/2014/main" id="{A87B4F16-161D-D541-992C-5D5603A10D0A}"/>
                    </a:ext>
                  </a:extLst>
                </p:cNvPr>
                <p:cNvSpPr>
                  <a:spLocks noChangeArrowheads="1"/>
                </p:cNvSpPr>
                <p:nvPr/>
              </p:nvSpPr>
              <p:spPr bwMode="auto">
                <a:xfrm>
                  <a:off x="2016" y="2544"/>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7881" name="Freeform 333">
                  <a:extLst>
                    <a:ext uri="{FF2B5EF4-FFF2-40B4-BE49-F238E27FC236}">
                      <a16:creationId xmlns:a16="http://schemas.microsoft.com/office/drawing/2014/main" id="{ACFD6D7B-ACF9-1E4A-B916-0AE73F1D423F}"/>
                    </a:ext>
                  </a:extLst>
                </p:cNvPr>
                <p:cNvSpPr>
                  <a:spLocks/>
                </p:cNvSpPr>
                <p:nvPr/>
              </p:nvSpPr>
              <p:spPr bwMode="auto">
                <a:xfrm>
                  <a:off x="2064" y="2592"/>
                  <a:ext cx="96" cy="96"/>
                </a:xfrm>
                <a:custGeom>
                  <a:avLst/>
                  <a:gdLst>
                    <a:gd name="T0" fmla="*/ 0 w 96"/>
                    <a:gd name="T1" fmla="*/ 96 h 96"/>
                    <a:gd name="T2" fmla="*/ 96 w 96"/>
                    <a:gd name="T3" fmla="*/ 96 h 96"/>
                    <a:gd name="T4" fmla="*/ 48 w 96"/>
                    <a:gd name="T5" fmla="*/ 0 h 96"/>
                    <a:gd name="T6" fmla="*/ 0 w 96"/>
                    <a:gd name="T7" fmla="*/ 96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96"/>
                      </a:moveTo>
                      <a:lnTo>
                        <a:pt x="96" y="96"/>
                      </a:lnTo>
                      <a:lnTo>
                        <a:pt x="48" y="0"/>
                      </a:lnTo>
                      <a:lnTo>
                        <a:pt x="0" y="96"/>
                      </a:lnTo>
                      <a:close/>
                    </a:path>
                  </a:pathLst>
                </a:custGeom>
                <a:solidFill>
                  <a:srgbClr val="9966FF"/>
                </a:solidFill>
                <a:ln w="3175">
                  <a:solidFill>
                    <a:schemeClr val="tx1"/>
                  </a:solidFill>
                  <a:round/>
                  <a:headEnd/>
                  <a:tailEnd/>
                </a:ln>
              </p:spPr>
              <p:txBody>
                <a:bodyPr wrap="none"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67811" name="Group 334">
                <a:extLst>
                  <a:ext uri="{FF2B5EF4-FFF2-40B4-BE49-F238E27FC236}">
                    <a16:creationId xmlns:a16="http://schemas.microsoft.com/office/drawing/2014/main" id="{F49F6C11-9D82-E746-99F4-E43B8303A60F}"/>
                  </a:ext>
                </a:extLst>
              </p:cNvPr>
              <p:cNvGrpSpPr>
                <a:grpSpLocks/>
              </p:cNvGrpSpPr>
              <p:nvPr/>
            </p:nvGrpSpPr>
            <p:grpSpPr bwMode="auto">
              <a:xfrm>
                <a:off x="2400" y="2736"/>
                <a:ext cx="192" cy="192"/>
                <a:chOff x="2016" y="2544"/>
                <a:chExt cx="192" cy="192"/>
              </a:xfrm>
            </p:grpSpPr>
            <p:sp>
              <p:nvSpPr>
                <p:cNvPr id="67878" name="Rectangle 335">
                  <a:extLst>
                    <a:ext uri="{FF2B5EF4-FFF2-40B4-BE49-F238E27FC236}">
                      <a16:creationId xmlns:a16="http://schemas.microsoft.com/office/drawing/2014/main" id="{A00ACF73-0F7B-4543-A322-F6836236DCED}"/>
                    </a:ext>
                  </a:extLst>
                </p:cNvPr>
                <p:cNvSpPr>
                  <a:spLocks noChangeArrowheads="1"/>
                </p:cNvSpPr>
                <p:nvPr/>
              </p:nvSpPr>
              <p:spPr bwMode="auto">
                <a:xfrm>
                  <a:off x="2016" y="2544"/>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7879" name="Freeform 336">
                  <a:extLst>
                    <a:ext uri="{FF2B5EF4-FFF2-40B4-BE49-F238E27FC236}">
                      <a16:creationId xmlns:a16="http://schemas.microsoft.com/office/drawing/2014/main" id="{78CCCEF5-F18F-1841-BF69-0227CAB29A60}"/>
                    </a:ext>
                  </a:extLst>
                </p:cNvPr>
                <p:cNvSpPr>
                  <a:spLocks/>
                </p:cNvSpPr>
                <p:nvPr/>
              </p:nvSpPr>
              <p:spPr bwMode="auto">
                <a:xfrm>
                  <a:off x="2064" y="2592"/>
                  <a:ext cx="96" cy="96"/>
                </a:xfrm>
                <a:custGeom>
                  <a:avLst/>
                  <a:gdLst>
                    <a:gd name="T0" fmla="*/ 0 w 96"/>
                    <a:gd name="T1" fmla="*/ 96 h 96"/>
                    <a:gd name="T2" fmla="*/ 96 w 96"/>
                    <a:gd name="T3" fmla="*/ 96 h 96"/>
                    <a:gd name="T4" fmla="*/ 48 w 96"/>
                    <a:gd name="T5" fmla="*/ 0 h 96"/>
                    <a:gd name="T6" fmla="*/ 0 w 96"/>
                    <a:gd name="T7" fmla="*/ 96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96"/>
                      </a:moveTo>
                      <a:lnTo>
                        <a:pt x="96" y="96"/>
                      </a:lnTo>
                      <a:lnTo>
                        <a:pt x="48" y="0"/>
                      </a:lnTo>
                      <a:lnTo>
                        <a:pt x="0" y="96"/>
                      </a:lnTo>
                      <a:close/>
                    </a:path>
                  </a:pathLst>
                </a:custGeom>
                <a:solidFill>
                  <a:srgbClr val="9966FF"/>
                </a:solidFill>
                <a:ln w="3175">
                  <a:solidFill>
                    <a:schemeClr val="tx1"/>
                  </a:solidFill>
                  <a:round/>
                  <a:headEnd/>
                  <a:tailEnd/>
                </a:ln>
              </p:spPr>
              <p:txBody>
                <a:bodyPr wrap="none"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67812" name="Group 337">
                <a:extLst>
                  <a:ext uri="{FF2B5EF4-FFF2-40B4-BE49-F238E27FC236}">
                    <a16:creationId xmlns:a16="http://schemas.microsoft.com/office/drawing/2014/main" id="{A1EC8CAB-C903-6C48-A97F-50CCE1AC3EF8}"/>
                  </a:ext>
                </a:extLst>
              </p:cNvPr>
              <p:cNvGrpSpPr>
                <a:grpSpLocks/>
              </p:cNvGrpSpPr>
              <p:nvPr/>
            </p:nvGrpSpPr>
            <p:grpSpPr bwMode="auto">
              <a:xfrm>
                <a:off x="2400" y="2928"/>
                <a:ext cx="192" cy="192"/>
                <a:chOff x="2016" y="2544"/>
                <a:chExt cx="192" cy="192"/>
              </a:xfrm>
            </p:grpSpPr>
            <p:sp>
              <p:nvSpPr>
                <p:cNvPr id="67876" name="Rectangle 338">
                  <a:extLst>
                    <a:ext uri="{FF2B5EF4-FFF2-40B4-BE49-F238E27FC236}">
                      <a16:creationId xmlns:a16="http://schemas.microsoft.com/office/drawing/2014/main" id="{E808B3B2-42A6-3148-A38A-7D5FF4DE4F70}"/>
                    </a:ext>
                  </a:extLst>
                </p:cNvPr>
                <p:cNvSpPr>
                  <a:spLocks noChangeArrowheads="1"/>
                </p:cNvSpPr>
                <p:nvPr/>
              </p:nvSpPr>
              <p:spPr bwMode="auto">
                <a:xfrm>
                  <a:off x="2016" y="2544"/>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7877" name="Freeform 339">
                  <a:extLst>
                    <a:ext uri="{FF2B5EF4-FFF2-40B4-BE49-F238E27FC236}">
                      <a16:creationId xmlns:a16="http://schemas.microsoft.com/office/drawing/2014/main" id="{3AB59AE9-021D-1E4C-9A9C-F3148CE9F24E}"/>
                    </a:ext>
                  </a:extLst>
                </p:cNvPr>
                <p:cNvSpPr>
                  <a:spLocks/>
                </p:cNvSpPr>
                <p:nvPr/>
              </p:nvSpPr>
              <p:spPr bwMode="auto">
                <a:xfrm>
                  <a:off x="2064" y="2592"/>
                  <a:ext cx="96" cy="96"/>
                </a:xfrm>
                <a:custGeom>
                  <a:avLst/>
                  <a:gdLst>
                    <a:gd name="T0" fmla="*/ 0 w 96"/>
                    <a:gd name="T1" fmla="*/ 96 h 96"/>
                    <a:gd name="T2" fmla="*/ 96 w 96"/>
                    <a:gd name="T3" fmla="*/ 96 h 96"/>
                    <a:gd name="T4" fmla="*/ 48 w 96"/>
                    <a:gd name="T5" fmla="*/ 0 h 96"/>
                    <a:gd name="T6" fmla="*/ 0 w 96"/>
                    <a:gd name="T7" fmla="*/ 96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96"/>
                      </a:moveTo>
                      <a:lnTo>
                        <a:pt x="96" y="96"/>
                      </a:lnTo>
                      <a:lnTo>
                        <a:pt x="48" y="0"/>
                      </a:lnTo>
                      <a:lnTo>
                        <a:pt x="0" y="96"/>
                      </a:lnTo>
                      <a:close/>
                    </a:path>
                  </a:pathLst>
                </a:custGeom>
                <a:solidFill>
                  <a:srgbClr val="9966FF"/>
                </a:solidFill>
                <a:ln w="3175">
                  <a:solidFill>
                    <a:schemeClr val="tx1"/>
                  </a:solidFill>
                  <a:round/>
                  <a:headEnd/>
                  <a:tailEnd/>
                </a:ln>
              </p:spPr>
              <p:txBody>
                <a:bodyPr wrap="none"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67813" name="Group 340">
                <a:extLst>
                  <a:ext uri="{FF2B5EF4-FFF2-40B4-BE49-F238E27FC236}">
                    <a16:creationId xmlns:a16="http://schemas.microsoft.com/office/drawing/2014/main" id="{202FCA25-BF67-2E40-9F49-74C9D34E3453}"/>
                  </a:ext>
                </a:extLst>
              </p:cNvPr>
              <p:cNvGrpSpPr>
                <a:grpSpLocks/>
              </p:cNvGrpSpPr>
              <p:nvPr/>
            </p:nvGrpSpPr>
            <p:grpSpPr bwMode="auto">
              <a:xfrm>
                <a:off x="2400" y="3120"/>
                <a:ext cx="192" cy="192"/>
                <a:chOff x="2016" y="2544"/>
                <a:chExt cx="192" cy="192"/>
              </a:xfrm>
            </p:grpSpPr>
            <p:sp>
              <p:nvSpPr>
                <p:cNvPr id="67874" name="Rectangle 341">
                  <a:extLst>
                    <a:ext uri="{FF2B5EF4-FFF2-40B4-BE49-F238E27FC236}">
                      <a16:creationId xmlns:a16="http://schemas.microsoft.com/office/drawing/2014/main" id="{8D9DF084-E7BD-7C42-841F-36A653667EA7}"/>
                    </a:ext>
                  </a:extLst>
                </p:cNvPr>
                <p:cNvSpPr>
                  <a:spLocks noChangeArrowheads="1"/>
                </p:cNvSpPr>
                <p:nvPr/>
              </p:nvSpPr>
              <p:spPr bwMode="auto">
                <a:xfrm>
                  <a:off x="2016" y="2544"/>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7875" name="Freeform 342">
                  <a:extLst>
                    <a:ext uri="{FF2B5EF4-FFF2-40B4-BE49-F238E27FC236}">
                      <a16:creationId xmlns:a16="http://schemas.microsoft.com/office/drawing/2014/main" id="{97DA1E7B-CDD2-4C42-A97C-631CDF4973EB}"/>
                    </a:ext>
                  </a:extLst>
                </p:cNvPr>
                <p:cNvSpPr>
                  <a:spLocks/>
                </p:cNvSpPr>
                <p:nvPr/>
              </p:nvSpPr>
              <p:spPr bwMode="auto">
                <a:xfrm>
                  <a:off x="2064" y="2592"/>
                  <a:ext cx="96" cy="96"/>
                </a:xfrm>
                <a:custGeom>
                  <a:avLst/>
                  <a:gdLst>
                    <a:gd name="T0" fmla="*/ 0 w 96"/>
                    <a:gd name="T1" fmla="*/ 96 h 96"/>
                    <a:gd name="T2" fmla="*/ 96 w 96"/>
                    <a:gd name="T3" fmla="*/ 96 h 96"/>
                    <a:gd name="T4" fmla="*/ 48 w 96"/>
                    <a:gd name="T5" fmla="*/ 0 h 96"/>
                    <a:gd name="T6" fmla="*/ 0 w 96"/>
                    <a:gd name="T7" fmla="*/ 96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96"/>
                      </a:moveTo>
                      <a:lnTo>
                        <a:pt x="96" y="96"/>
                      </a:lnTo>
                      <a:lnTo>
                        <a:pt x="48" y="0"/>
                      </a:lnTo>
                      <a:lnTo>
                        <a:pt x="0" y="96"/>
                      </a:lnTo>
                      <a:close/>
                    </a:path>
                  </a:pathLst>
                </a:custGeom>
                <a:solidFill>
                  <a:srgbClr val="9966FF"/>
                </a:solidFill>
                <a:ln w="3175">
                  <a:solidFill>
                    <a:schemeClr val="tx1"/>
                  </a:solidFill>
                  <a:round/>
                  <a:headEnd/>
                  <a:tailEnd/>
                </a:ln>
              </p:spPr>
              <p:txBody>
                <a:bodyPr wrap="none"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67814" name="Group 343">
                <a:extLst>
                  <a:ext uri="{FF2B5EF4-FFF2-40B4-BE49-F238E27FC236}">
                    <a16:creationId xmlns:a16="http://schemas.microsoft.com/office/drawing/2014/main" id="{F95DCA17-F813-2149-8535-453A19794A52}"/>
                  </a:ext>
                </a:extLst>
              </p:cNvPr>
              <p:cNvGrpSpPr>
                <a:grpSpLocks/>
              </p:cNvGrpSpPr>
              <p:nvPr/>
            </p:nvGrpSpPr>
            <p:grpSpPr bwMode="auto">
              <a:xfrm>
                <a:off x="2592" y="2544"/>
                <a:ext cx="192" cy="192"/>
                <a:chOff x="2016" y="2544"/>
                <a:chExt cx="192" cy="192"/>
              </a:xfrm>
            </p:grpSpPr>
            <p:sp>
              <p:nvSpPr>
                <p:cNvPr id="67872" name="Rectangle 344">
                  <a:extLst>
                    <a:ext uri="{FF2B5EF4-FFF2-40B4-BE49-F238E27FC236}">
                      <a16:creationId xmlns:a16="http://schemas.microsoft.com/office/drawing/2014/main" id="{6F29F3D8-9BA3-B842-933F-483EB032CEE0}"/>
                    </a:ext>
                  </a:extLst>
                </p:cNvPr>
                <p:cNvSpPr>
                  <a:spLocks noChangeArrowheads="1"/>
                </p:cNvSpPr>
                <p:nvPr/>
              </p:nvSpPr>
              <p:spPr bwMode="auto">
                <a:xfrm>
                  <a:off x="2016" y="2544"/>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7873" name="Freeform 345">
                  <a:extLst>
                    <a:ext uri="{FF2B5EF4-FFF2-40B4-BE49-F238E27FC236}">
                      <a16:creationId xmlns:a16="http://schemas.microsoft.com/office/drawing/2014/main" id="{449882E6-793C-EB45-B821-4DD9849DDA15}"/>
                    </a:ext>
                  </a:extLst>
                </p:cNvPr>
                <p:cNvSpPr>
                  <a:spLocks/>
                </p:cNvSpPr>
                <p:nvPr/>
              </p:nvSpPr>
              <p:spPr bwMode="auto">
                <a:xfrm>
                  <a:off x="2064" y="2592"/>
                  <a:ext cx="96" cy="96"/>
                </a:xfrm>
                <a:custGeom>
                  <a:avLst/>
                  <a:gdLst>
                    <a:gd name="T0" fmla="*/ 0 w 96"/>
                    <a:gd name="T1" fmla="*/ 96 h 96"/>
                    <a:gd name="T2" fmla="*/ 96 w 96"/>
                    <a:gd name="T3" fmla="*/ 96 h 96"/>
                    <a:gd name="T4" fmla="*/ 48 w 96"/>
                    <a:gd name="T5" fmla="*/ 0 h 96"/>
                    <a:gd name="T6" fmla="*/ 0 w 96"/>
                    <a:gd name="T7" fmla="*/ 96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96"/>
                      </a:moveTo>
                      <a:lnTo>
                        <a:pt x="96" y="96"/>
                      </a:lnTo>
                      <a:lnTo>
                        <a:pt x="48" y="0"/>
                      </a:lnTo>
                      <a:lnTo>
                        <a:pt x="0" y="96"/>
                      </a:lnTo>
                      <a:close/>
                    </a:path>
                  </a:pathLst>
                </a:custGeom>
                <a:solidFill>
                  <a:srgbClr val="9966FF"/>
                </a:solidFill>
                <a:ln w="3175">
                  <a:solidFill>
                    <a:schemeClr val="tx1"/>
                  </a:solidFill>
                  <a:round/>
                  <a:headEnd/>
                  <a:tailEnd/>
                </a:ln>
              </p:spPr>
              <p:txBody>
                <a:bodyPr wrap="none"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67815" name="Group 346">
                <a:extLst>
                  <a:ext uri="{FF2B5EF4-FFF2-40B4-BE49-F238E27FC236}">
                    <a16:creationId xmlns:a16="http://schemas.microsoft.com/office/drawing/2014/main" id="{58040DF0-81F7-8A4D-8AF0-40D279823365}"/>
                  </a:ext>
                </a:extLst>
              </p:cNvPr>
              <p:cNvGrpSpPr>
                <a:grpSpLocks/>
              </p:cNvGrpSpPr>
              <p:nvPr/>
            </p:nvGrpSpPr>
            <p:grpSpPr bwMode="auto">
              <a:xfrm>
                <a:off x="2592" y="2736"/>
                <a:ext cx="192" cy="192"/>
                <a:chOff x="2016" y="2544"/>
                <a:chExt cx="192" cy="192"/>
              </a:xfrm>
            </p:grpSpPr>
            <p:sp>
              <p:nvSpPr>
                <p:cNvPr id="67870" name="Rectangle 347">
                  <a:extLst>
                    <a:ext uri="{FF2B5EF4-FFF2-40B4-BE49-F238E27FC236}">
                      <a16:creationId xmlns:a16="http://schemas.microsoft.com/office/drawing/2014/main" id="{94BAB288-26EB-2741-A77A-EB7FE0BF577E}"/>
                    </a:ext>
                  </a:extLst>
                </p:cNvPr>
                <p:cNvSpPr>
                  <a:spLocks noChangeArrowheads="1"/>
                </p:cNvSpPr>
                <p:nvPr/>
              </p:nvSpPr>
              <p:spPr bwMode="auto">
                <a:xfrm>
                  <a:off x="2016" y="2544"/>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7871" name="Freeform 348">
                  <a:extLst>
                    <a:ext uri="{FF2B5EF4-FFF2-40B4-BE49-F238E27FC236}">
                      <a16:creationId xmlns:a16="http://schemas.microsoft.com/office/drawing/2014/main" id="{B6E73DBD-6919-364D-9667-2321A67879F8}"/>
                    </a:ext>
                  </a:extLst>
                </p:cNvPr>
                <p:cNvSpPr>
                  <a:spLocks/>
                </p:cNvSpPr>
                <p:nvPr/>
              </p:nvSpPr>
              <p:spPr bwMode="auto">
                <a:xfrm>
                  <a:off x="2064" y="2592"/>
                  <a:ext cx="96" cy="96"/>
                </a:xfrm>
                <a:custGeom>
                  <a:avLst/>
                  <a:gdLst>
                    <a:gd name="T0" fmla="*/ 0 w 96"/>
                    <a:gd name="T1" fmla="*/ 96 h 96"/>
                    <a:gd name="T2" fmla="*/ 96 w 96"/>
                    <a:gd name="T3" fmla="*/ 96 h 96"/>
                    <a:gd name="T4" fmla="*/ 48 w 96"/>
                    <a:gd name="T5" fmla="*/ 0 h 96"/>
                    <a:gd name="T6" fmla="*/ 0 w 96"/>
                    <a:gd name="T7" fmla="*/ 96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96"/>
                      </a:moveTo>
                      <a:lnTo>
                        <a:pt x="96" y="96"/>
                      </a:lnTo>
                      <a:lnTo>
                        <a:pt x="48" y="0"/>
                      </a:lnTo>
                      <a:lnTo>
                        <a:pt x="0" y="96"/>
                      </a:lnTo>
                      <a:close/>
                    </a:path>
                  </a:pathLst>
                </a:custGeom>
                <a:solidFill>
                  <a:srgbClr val="9966FF"/>
                </a:solidFill>
                <a:ln w="3175">
                  <a:solidFill>
                    <a:schemeClr val="tx1"/>
                  </a:solidFill>
                  <a:round/>
                  <a:headEnd/>
                  <a:tailEnd/>
                </a:ln>
              </p:spPr>
              <p:txBody>
                <a:bodyPr wrap="none"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67816" name="Group 349">
                <a:extLst>
                  <a:ext uri="{FF2B5EF4-FFF2-40B4-BE49-F238E27FC236}">
                    <a16:creationId xmlns:a16="http://schemas.microsoft.com/office/drawing/2014/main" id="{6BD5F651-7C52-BD4D-AD5A-4068E442DCFE}"/>
                  </a:ext>
                </a:extLst>
              </p:cNvPr>
              <p:cNvGrpSpPr>
                <a:grpSpLocks/>
              </p:cNvGrpSpPr>
              <p:nvPr/>
            </p:nvGrpSpPr>
            <p:grpSpPr bwMode="auto">
              <a:xfrm>
                <a:off x="2592" y="2928"/>
                <a:ext cx="192" cy="192"/>
                <a:chOff x="2016" y="2544"/>
                <a:chExt cx="192" cy="192"/>
              </a:xfrm>
            </p:grpSpPr>
            <p:sp>
              <p:nvSpPr>
                <p:cNvPr id="67868" name="Rectangle 350">
                  <a:extLst>
                    <a:ext uri="{FF2B5EF4-FFF2-40B4-BE49-F238E27FC236}">
                      <a16:creationId xmlns:a16="http://schemas.microsoft.com/office/drawing/2014/main" id="{CA0B2176-9DED-9B4B-A2E2-63EE2E7D470B}"/>
                    </a:ext>
                  </a:extLst>
                </p:cNvPr>
                <p:cNvSpPr>
                  <a:spLocks noChangeArrowheads="1"/>
                </p:cNvSpPr>
                <p:nvPr/>
              </p:nvSpPr>
              <p:spPr bwMode="auto">
                <a:xfrm>
                  <a:off x="2016" y="2544"/>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7869" name="Freeform 351">
                  <a:extLst>
                    <a:ext uri="{FF2B5EF4-FFF2-40B4-BE49-F238E27FC236}">
                      <a16:creationId xmlns:a16="http://schemas.microsoft.com/office/drawing/2014/main" id="{A0C5C73F-AFBC-FD49-80E5-D7418E92E6A5}"/>
                    </a:ext>
                  </a:extLst>
                </p:cNvPr>
                <p:cNvSpPr>
                  <a:spLocks/>
                </p:cNvSpPr>
                <p:nvPr/>
              </p:nvSpPr>
              <p:spPr bwMode="auto">
                <a:xfrm>
                  <a:off x="2064" y="2592"/>
                  <a:ext cx="96" cy="96"/>
                </a:xfrm>
                <a:custGeom>
                  <a:avLst/>
                  <a:gdLst>
                    <a:gd name="T0" fmla="*/ 0 w 96"/>
                    <a:gd name="T1" fmla="*/ 96 h 96"/>
                    <a:gd name="T2" fmla="*/ 96 w 96"/>
                    <a:gd name="T3" fmla="*/ 96 h 96"/>
                    <a:gd name="T4" fmla="*/ 48 w 96"/>
                    <a:gd name="T5" fmla="*/ 0 h 96"/>
                    <a:gd name="T6" fmla="*/ 0 w 96"/>
                    <a:gd name="T7" fmla="*/ 96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96"/>
                      </a:moveTo>
                      <a:lnTo>
                        <a:pt x="96" y="96"/>
                      </a:lnTo>
                      <a:lnTo>
                        <a:pt x="48" y="0"/>
                      </a:lnTo>
                      <a:lnTo>
                        <a:pt x="0" y="96"/>
                      </a:lnTo>
                      <a:close/>
                    </a:path>
                  </a:pathLst>
                </a:custGeom>
                <a:solidFill>
                  <a:srgbClr val="9966FF"/>
                </a:solidFill>
                <a:ln w="3175">
                  <a:solidFill>
                    <a:schemeClr val="tx1"/>
                  </a:solidFill>
                  <a:round/>
                  <a:headEnd/>
                  <a:tailEnd/>
                </a:ln>
              </p:spPr>
              <p:txBody>
                <a:bodyPr wrap="none"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67817" name="Group 352">
                <a:extLst>
                  <a:ext uri="{FF2B5EF4-FFF2-40B4-BE49-F238E27FC236}">
                    <a16:creationId xmlns:a16="http://schemas.microsoft.com/office/drawing/2014/main" id="{EB725B0E-53B5-4749-93DD-966B89CF2FE5}"/>
                  </a:ext>
                </a:extLst>
              </p:cNvPr>
              <p:cNvGrpSpPr>
                <a:grpSpLocks/>
              </p:cNvGrpSpPr>
              <p:nvPr/>
            </p:nvGrpSpPr>
            <p:grpSpPr bwMode="auto">
              <a:xfrm>
                <a:off x="2592" y="3120"/>
                <a:ext cx="192" cy="192"/>
                <a:chOff x="2016" y="2544"/>
                <a:chExt cx="192" cy="192"/>
              </a:xfrm>
            </p:grpSpPr>
            <p:sp>
              <p:nvSpPr>
                <p:cNvPr id="67866" name="Rectangle 353">
                  <a:extLst>
                    <a:ext uri="{FF2B5EF4-FFF2-40B4-BE49-F238E27FC236}">
                      <a16:creationId xmlns:a16="http://schemas.microsoft.com/office/drawing/2014/main" id="{6357CBD5-1920-E84F-8D9A-467A941657AC}"/>
                    </a:ext>
                  </a:extLst>
                </p:cNvPr>
                <p:cNvSpPr>
                  <a:spLocks noChangeArrowheads="1"/>
                </p:cNvSpPr>
                <p:nvPr/>
              </p:nvSpPr>
              <p:spPr bwMode="auto">
                <a:xfrm>
                  <a:off x="2016" y="2544"/>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7867" name="Freeform 354">
                  <a:extLst>
                    <a:ext uri="{FF2B5EF4-FFF2-40B4-BE49-F238E27FC236}">
                      <a16:creationId xmlns:a16="http://schemas.microsoft.com/office/drawing/2014/main" id="{1675687C-860C-9540-92BB-E998A2A5546B}"/>
                    </a:ext>
                  </a:extLst>
                </p:cNvPr>
                <p:cNvSpPr>
                  <a:spLocks/>
                </p:cNvSpPr>
                <p:nvPr/>
              </p:nvSpPr>
              <p:spPr bwMode="auto">
                <a:xfrm>
                  <a:off x="2064" y="2592"/>
                  <a:ext cx="96" cy="96"/>
                </a:xfrm>
                <a:custGeom>
                  <a:avLst/>
                  <a:gdLst>
                    <a:gd name="T0" fmla="*/ 0 w 96"/>
                    <a:gd name="T1" fmla="*/ 96 h 96"/>
                    <a:gd name="T2" fmla="*/ 96 w 96"/>
                    <a:gd name="T3" fmla="*/ 96 h 96"/>
                    <a:gd name="T4" fmla="*/ 48 w 96"/>
                    <a:gd name="T5" fmla="*/ 0 h 96"/>
                    <a:gd name="T6" fmla="*/ 0 w 96"/>
                    <a:gd name="T7" fmla="*/ 96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96"/>
                      </a:moveTo>
                      <a:lnTo>
                        <a:pt x="96" y="96"/>
                      </a:lnTo>
                      <a:lnTo>
                        <a:pt x="48" y="0"/>
                      </a:lnTo>
                      <a:lnTo>
                        <a:pt x="0" y="96"/>
                      </a:lnTo>
                      <a:close/>
                    </a:path>
                  </a:pathLst>
                </a:custGeom>
                <a:solidFill>
                  <a:srgbClr val="9966FF"/>
                </a:solidFill>
                <a:ln w="3175">
                  <a:solidFill>
                    <a:schemeClr val="tx1"/>
                  </a:solidFill>
                  <a:round/>
                  <a:headEnd/>
                  <a:tailEnd/>
                </a:ln>
              </p:spPr>
              <p:txBody>
                <a:bodyPr wrap="none"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67818" name="Group 355">
                <a:extLst>
                  <a:ext uri="{FF2B5EF4-FFF2-40B4-BE49-F238E27FC236}">
                    <a16:creationId xmlns:a16="http://schemas.microsoft.com/office/drawing/2014/main" id="{8D36AE07-D115-964C-8CAA-22696F51D7F3}"/>
                  </a:ext>
                </a:extLst>
              </p:cNvPr>
              <p:cNvGrpSpPr>
                <a:grpSpLocks/>
              </p:cNvGrpSpPr>
              <p:nvPr/>
            </p:nvGrpSpPr>
            <p:grpSpPr bwMode="auto">
              <a:xfrm>
                <a:off x="2784" y="2544"/>
                <a:ext cx="192" cy="192"/>
                <a:chOff x="2016" y="2544"/>
                <a:chExt cx="192" cy="192"/>
              </a:xfrm>
            </p:grpSpPr>
            <p:sp>
              <p:nvSpPr>
                <p:cNvPr id="67864" name="Rectangle 356">
                  <a:extLst>
                    <a:ext uri="{FF2B5EF4-FFF2-40B4-BE49-F238E27FC236}">
                      <a16:creationId xmlns:a16="http://schemas.microsoft.com/office/drawing/2014/main" id="{1D8DAE5C-56F0-F241-9781-C9340B886639}"/>
                    </a:ext>
                  </a:extLst>
                </p:cNvPr>
                <p:cNvSpPr>
                  <a:spLocks noChangeArrowheads="1"/>
                </p:cNvSpPr>
                <p:nvPr/>
              </p:nvSpPr>
              <p:spPr bwMode="auto">
                <a:xfrm>
                  <a:off x="2016" y="2544"/>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7865" name="Freeform 357">
                  <a:extLst>
                    <a:ext uri="{FF2B5EF4-FFF2-40B4-BE49-F238E27FC236}">
                      <a16:creationId xmlns:a16="http://schemas.microsoft.com/office/drawing/2014/main" id="{989BC3F7-2F41-F546-A9EB-735F9D821864}"/>
                    </a:ext>
                  </a:extLst>
                </p:cNvPr>
                <p:cNvSpPr>
                  <a:spLocks/>
                </p:cNvSpPr>
                <p:nvPr/>
              </p:nvSpPr>
              <p:spPr bwMode="auto">
                <a:xfrm>
                  <a:off x="2064" y="2592"/>
                  <a:ext cx="96" cy="96"/>
                </a:xfrm>
                <a:custGeom>
                  <a:avLst/>
                  <a:gdLst>
                    <a:gd name="T0" fmla="*/ 0 w 96"/>
                    <a:gd name="T1" fmla="*/ 96 h 96"/>
                    <a:gd name="T2" fmla="*/ 96 w 96"/>
                    <a:gd name="T3" fmla="*/ 96 h 96"/>
                    <a:gd name="T4" fmla="*/ 48 w 96"/>
                    <a:gd name="T5" fmla="*/ 0 h 96"/>
                    <a:gd name="T6" fmla="*/ 0 w 96"/>
                    <a:gd name="T7" fmla="*/ 96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96"/>
                      </a:moveTo>
                      <a:lnTo>
                        <a:pt x="96" y="96"/>
                      </a:lnTo>
                      <a:lnTo>
                        <a:pt x="48" y="0"/>
                      </a:lnTo>
                      <a:lnTo>
                        <a:pt x="0" y="96"/>
                      </a:lnTo>
                      <a:close/>
                    </a:path>
                  </a:pathLst>
                </a:custGeom>
                <a:solidFill>
                  <a:srgbClr val="9966FF"/>
                </a:solidFill>
                <a:ln w="3175">
                  <a:solidFill>
                    <a:schemeClr val="tx1"/>
                  </a:solidFill>
                  <a:round/>
                  <a:headEnd/>
                  <a:tailEnd/>
                </a:ln>
              </p:spPr>
              <p:txBody>
                <a:bodyPr wrap="none"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67819" name="Group 358">
                <a:extLst>
                  <a:ext uri="{FF2B5EF4-FFF2-40B4-BE49-F238E27FC236}">
                    <a16:creationId xmlns:a16="http://schemas.microsoft.com/office/drawing/2014/main" id="{478F14FC-7B58-D947-9E8A-AA848A27763F}"/>
                  </a:ext>
                </a:extLst>
              </p:cNvPr>
              <p:cNvGrpSpPr>
                <a:grpSpLocks/>
              </p:cNvGrpSpPr>
              <p:nvPr/>
            </p:nvGrpSpPr>
            <p:grpSpPr bwMode="auto">
              <a:xfrm>
                <a:off x="2784" y="2736"/>
                <a:ext cx="192" cy="192"/>
                <a:chOff x="2016" y="2544"/>
                <a:chExt cx="192" cy="192"/>
              </a:xfrm>
            </p:grpSpPr>
            <p:sp>
              <p:nvSpPr>
                <p:cNvPr id="67862" name="Rectangle 359">
                  <a:extLst>
                    <a:ext uri="{FF2B5EF4-FFF2-40B4-BE49-F238E27FC236}">
                      <a16:creationId xmlns:a16="http://schemas.microsoft.com/office/drawing/2014/main" id="{93307F7C-6192-A746-985B-9196F83C81DB}"/>
                    </a:ext>
                  </a:extLst>
                </p:cNvPr>
                <p:cNvSpPr>
                  <a:spLocks noChangeArrowheads="1"/>
                </p:cNvSpPr>
                <p:nvPr/>
              </p:nvSpPr>
              <p:spPr bwMode="auto">
                <a:xfrm>
                  <a:off x="2016" y="2544"/>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7863" name="Freeform 360">
                  <a:extLst>
                    <a:ext uri="{FF2B5EF4-FFF2-40B4-BE49-F238E27FC236}">
                      <a16:creationId xmlns:a16="http://schemas.microsoft.com/office/drawing/2014/main" id="{BA82A256-B591-1B48-BF5C-F7C48257EA39}"/>
                    </a:ext>
                  </a:extLst>
                </p:cNvPr>
                <p:cNvSpPr>
                  <a:spLocks/>
                </p:cNvSpPr>
                <p:nvPr/>
              </p:nvSpPr>
              <p:spPr bwMode="auto">
                <a:xfrm>
                  <a:off x="2064" y="2592"/>
                  <a:ext cx="96" cy="96"/>
                </a:xfrm>
                <a:custGeom>
                  <a:avLst/>
                  <a:gdLst>
                    <a:gd name="T0" fmla="*/ 0 w 96"/>
                    <a:gd name="T1" fmla="*/ 96 h 96"/>
                    <a:gd name="T2" fmla="*/ 96 w 96"/>
                    <a:gd name="T3" fmla="*/ 96 h 96"/>
                    <a:gd name="T4" fmla="*/ 48 w 96"/>
                    <a:gd name="T5" fmla="*/ 0 h 96"/>
                    <a:gd name="T6" fmla="*/ 0 w 96"/>
                    <a:gd name="T7" fmla="*/ 96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96"/>
                      </a:moveTo>
                      <a:lnTo>
                        <a:pt x="96" y="96"/>
                      </a:lnTo>
                      <a:lnTo>
                        <a:pt x="48" y="0"/>
                      </a:lnTo>
                      <a:lnTo>
                        <a:pt x="0" y="96"/>
                      </a:lnTo>
                      <a:close/>
                    </a:path>
                  </a:pathLst>
                </a:custGeom>
                <a:solidFill>
                  <a:srgbClr val="9966FF"/>
                </a:solidFill>
                <a:ln w="3175">
                  <a:solidFill>
                    <a:schemeClr val="tx1"/>
                  </a:solidFill>
                  <a:round/>
                  <a:headEnd/>
                  <a:tailEnd/>
                </a:ln>
              </p:spPr>
              <p:txBody>
                <a:bodyPr wrap="none"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67820" name="Group 361">
                <a:extLst>
                  <a:ext uri="{FF2B5EF4-FFF2-40B4-BE49-F238E27FC236}">
                    <a16:creationId xmlns:a16="http://schemas.microsoft.com/office/drawing/2014/main" id="{A461AE52-D3BD-A144-A1CC-0AE9846224A6}"/>
                  </a:ext>
                </a:extLst>
              </p:cNvPr>
              <p:cNvGrpSpPr>
                <a:grpSpLocks/>
              </p:cNvGrpSpPr>
              <p:nvPr/>
            </p:nvGrpSpPr>
            <p:grpSpPr bwMode="auto">
              <a:xfrm>
                <a:off x="2784" y="2928"/>
                <a:ext cx="192" cy="192"/>
                <a:chOff x="2016" y="2544"/>
                <a:chExt cx="192" cy="192"/>
              </a:xfrm>
            </p:grpSpPr>
            <p:sp>
              <p:nvSpPr>
                <p:cNvPr id="67860" name="Rectangle 362">
                  <a:extLst>
                    <a:ext uri="{FF2B5EF4-FFF2-40B4-BE49-F238E27FC236}">
                      <a16:creationId xmlns:a16="http://schemas.microsoft.com/office/drawing/2014/main" id="{CFE5C2EC-78CA-F241-BA22-B69FDAC96F77}"/>
                    </a:ext>
                  </a:extLst>
                </p:cNvPr>
                <p:cNvSpPr>
                  <a:spLocks noChangeArrowheads="1"/>
                </p:cNvSpPr>
                <p:nvPr/>
              </p:nvSpPr>
              <p:spPr bwMode="auto">
                <a:xfrm>
                  <a:off x="2016" y="2544"/>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7861" name="Freeform 363">
                  <a:extLst>
                    <a:ext uri="{FF2B5EF4-FFF2-40B4-BE49-F238E27FC236}">
                      <a16:creationId xmlns:a16="http://schemas.microsoft.com/office/drawing/2014/main" id="{87853260-B15E-FE48-8133-53F6F3DEF3AB}"/>
                    </a:ext>
                  </a:extLst>
                </p:cNvPr>
                <p:cNvSpPr>
                  <a:spLocks/>
                </p:cNvSpPr>
                <p:nvPr/>
              </p:nvSpPr>
              <p:spPr bwMode="auto">
                <a:xfrm>
                  <a:off x="2064" y="2592"/>
                  <a:ext cx="96" cy="96"/>
                </a:xfrm>
                <a:custGeom>
                  <a:avLst/>
                  <a:gdLst>
                    <a:gd name="T0" fmla="*/ 0 w 96"/>
                    <a:gd name="T1" fmla="*/ 96 h 96"/>
                    <a:gd name="T2" fmla="*/ 96 w 96"/>
                    <a:gd name="T3" fmla="*/ 96 h 96"/>
                    <a:gd name="T4" fmla="*/ 48 w 96"/>
                    <a:gd name="T5" fmla="*/ 0 h 96"/>
                    <a:gd name="T6" fmla="*/ 0 w 96"/>
                    <a:gd name="T7" fmla="*/ 96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96"/>
                      </a:moveTo>
                      <a:lnTo>
                        <a:pt x="96" y="96"/>
                      </a:lnTo>
                      <a:lnTo>
                        <a:pt x="48" y="0"/>
                      </a:lnTo>
                      <a:lnTo>
                        <a:pt x="0" y="96"/>
                      </a:lnTo>
                      <a:close/>
                    </a:path>
                  </a:pathLst>
                </a:custGeom>
                <a:solidFill>
                  <a:srgbClr val="9966FF"/>
                </a:solidFill>
                <a:ln w="3175">
                  <a:solidFill>
                    <a:schemeClr val="tx1"/>
                  </a:solidFill>
                  <a:round/>
                  <a:headEnd/>
                  <a:tailEnd/>
                </a:ln>
              </p:spPr>
              <p:txBody>
                <a:bodyPr wrap="none"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67821" name="Group 364">
                <a:extLst>
                  <a:ext uri="{FF2B5EF4-FFF2-40B4-BE49-F238E27FC236}">
                    <a16:creationId xmlns:a16="http://schemas.microsoft.com/office/drawing/2014/main" id="{9AA51F8B-7EB0-FA4A-9C6A-29138507D96F}"/>
                  </a:ext>
                </a:extLst>
              </p:cNvPr>
              <p:cNvGrpSpPr>
                <a:grpSpLocks/>
              </p:cNvGrpSpPr>
              <p:nvPr/>
            </p:nvGrpSpPr>
            <p:grpSpPr bwMode="auto">
              <a:xfrm>
                <a:off x="2784" y="3120"/>
                <a:ext cx="192" cy="192"/>
                <a:chOff x="2016" y="2544"/>
                <a:chExt cx="192" cy="192"/>
              </a:xfrm>
            </p:grpSpPr>
            <p:sp>
              <p:nvSpPr>
                <p:cNvPr id="67858" name="Rectangle 365">
                  <a:extLst>
                    <a:ext uri="{FF2B5EF4-FFF2-40B4-BE49-F238E27FC236}">
                      <a16:creationId xmlns:a16="http://schemas.microsoft.com/office/drawing/2014/main" id="{82D1383E-4958-5149-ABD1-4F1350B8AEB4}"/>
                    </a:ext>
                  </a:extLst>
                </p:cNvPr>
                <p:cNvSpPr>
                  <a:spLocks noChangeArrowheads="1"/>
                </p:cNvSpPr>
                <p:nvPr/>
              </p:nvSpPr>
              <p:spPr bwMode="auto">
                <a:xfrm>
                  <a:off x="2016" y="2544"/>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7859" name="Freeform 366">
                  <a:extLst>
                    <a:ext uri="{FF2B5EF4-FFF2-40B4-BE49-F238E27FC236}">
                      <a16:creationId xmlns:a16="http://schemas.microsoft.com/office/drawing/2014/main" id="{B67EB8D2-8245-6E4A-B2C3-E7F091EC3B04}"/>
                    </a:ext>
                  </a:extLst>
                </p:cNvPr>
                <p:cNvSpPr>
                  <a:spLocks/>
                </p:cNvSpPr>
                <p:nvPr/>
              </p:nvSpPr>
              <p:spPr bwMode="auto">
                <a:xfrm>
                  <a:off x="2064" y="2592"/>
                  <a:ext cx="96" cy="96"/>
                </a:xfrm>
                <a:custGeom>
                  <a:avLst/>
                  <a:gdLst>
                    <a:gd name="T0" fmla="*/ 0 w 96"/>
                    <a:gd name="T1" fmla="*/ 96 h 96"/>
                    <a:gd name="T2" fmla="*/ 96 w 96"/>
                    <a:gd name="T3" fmla="*/ 96 h 96"/>
                    <a:gd name="T4" fmla="*/ 48 w 96"/>
                    <a:gd name="T5" fmla="*/ 0 h 96"/>
                    <a:gd name="T6" fmla="*/ 0 w 96"/>
                    <a:gd name="T7" fmla="*/ 96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96"/>
                      </a:moveTo>
                      <a:lnTo>
                        <a:pt x="96" y="96"/>
                      </a:lnTo>
                      <a:lnTo>
                        <a:pt x="48" y="0"/>
                      </a:lnTo>
                      <a:lnTo>
                        <a:pt x="0" y="96"/>
                      </a:lnTo>
                      <a:close/>
                    </a:path>
                  </a:pathLst>
                </a:custGeom>
                <a:solidFill>
                  <a:srgbClr val="9966FF"/>
                </a:solidFill>
                <a:ln w="3175">
                  <a:solidFill>
                    <a:schemeClr val="tx1"/>
                  </a:solidFill>
                  <a:round/>
                  <a:headEnd/>
                  <a:tailEnd/>
                </a:ln>
              </p:spPr>
              <p:txBody>
                <a:bodyPr wrap="none"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67822" name="Group 367">
                <a:extLst>
                  <a:ext uri="{FF2B5EF4-FFF2-40B4-BE49-F238E27FC236}">
                    <a16:creationId xmlns:a16="http://schemas.microsoft.com/office/drawing/2014/main" id="{D76B8453-B33E-8742-A6C9-F9B8195AE02D}"/>
                  </a:ext>
                </a:extLst>
              </p:cNvPr>
              <p:cNvGrpSpPr>
                <a:grpSpLocks/>
              </p:cNvGrpSpPr>
              <p:nvPr/>
            </p:nvGrpSpPr>
            <p:grpSpPr bwMode="auto">
              <a:xfrm>
                <a:off x="2976" y="2544"/>
                <a:ext cx="192" cy="192"/>
                <a:chOff x="2016" y="2544"/>
                <a:chExt cx="192" cy="192"/>
              </a:xfrm>
            </p:grpSpPr>
            <p:sp>
              <p:nvSpPr>
                <p:cNvPr id="67856" name="Rectangle 368">
                  <a:extLst>
                    <a:ext uri="{FF2B5EF4-FFF2-40B4-BE49-F238E27FC236}">
                      <a16:creationId xmlns:a16="http://schemas.microsoft.com/office/drawing/2014/main" id="{C411EAB9-8FAA-DF4B-A70B-E2E63F03C813}"/>
                    </a:ext>
                  </a:extLst>
                </p:cNvPr>
                <p:cNvSpPr>
                  <a:spLocks noChangeArrowheads="1"/>
                </p:cNvSpPr>
                <p:nvPr/>
              </p:nvSpPr>
              <p:spPr bwMode="auto">
                <a:xfrm>
                  <a:off x="2016" y="2544"/>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7857" name="Freeform 369">
                  <a:extLst>
                    <a:ext uri="{FF2B5EF4-FFF2-40B4-BE49-F238E27FC236}">
                      <a16:creationId xmlns:a16="http://schemas.microsoft.com/office/drawing/2014/main" id="{2012FBFA-48EE-5648-899F-DC5E68F886F6}"/>
                    </a:ext>
                  </a:extLst>
                </p:cNvPr>
                <p:cNvSpPr>
                  <a:spLocks/>
                </p:cNvSpPr>
                <p:nvPr/>
              </p:nvSpPr>
              <p:spPr bwMode="auto">
                <a:xfrm>
                  <a:off x="2064" y="2592"/>
                  <a:ext cx="96" cy="96"/>
                </a:xfrm>
                <a:custGeom>
                  <a:avLst/>
                  <a:gdLst>
                    <a:gd name="T0" fmla="*/ 0 w 96"/>
                    <a:gd name="T1" fmla="*/ 96 h 96"/>
                    <a:gd name="T2" fmla="*/ 96 w 96"/>
                    <a:gd name="T3" fmla="*/ 96 h 96"/>
                    <a:gd name="T4" fmla="*/ 48 w 96"/>
                    <a:gd name="T5" fmla="*/ 0 h 96"/>
                    <a:gd name="T6" fmla="*/ 0 w 96"/>
                    <a:gd name="T7" fmla="*/ 96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96"/>
                      </a:moveTo>
                      <a:lnTo>
                        <a:pt x="96" y="96"/>
                      </a:lnTo>
                      <a:lnTo>
                        <a:pt x="48" y="0"/>
                      </a:lnTo>
                      <a:lnTo>
                        <a:pt x="0" y="96"/>
                      </a:lnTo>
                      <a:close/>
                    </a:path>
                  </a:pathLst>
                </a:custGeom>
                <a:solidFill>
                  <a:srgbClr val="9966FF"/>
                </a:solidFill>
                <a:ln w="3175">
                  <a:solidFill>
                    <a:schemeClr val="tx1"/>
                  </a:solidFill>
                  <a:round/>
                  <a:headEnd/>
                  <a:tailEnd/>
                </a:ln>
              </p:spPr>
              <p:txBody>
                <a:bodyPr wrap="none"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67823" name="Group 370">
                <a:extLst>
                  <a:ext uri="{FF2B5EF4-FFF2-40B4-BE49-F238E27FC236}">
                    <a16:creationId xmlns:a16="http://schemas.microsoft.com/office/drawing/2014/main" id="{D16AB5DA-30A7-4D4E-8FDC-F19850EC64D0}"/>
                  </a:ext>
                </a:extLst>
              </p:cNvPr>
              <p:cNvGrpSpPr>
                <a:grpSpLocks/>
              </p:cNvGrpSpPr>
              <p:nvPr/>
            </p:nvGrpSpPr>
            <p:grpSpPr bwMode="auto">
              <a:xfrm>
                <a:off x="2976" y="2736"/>
                <a:ext cx="192" cy="192"/>
                <a:chOff x="2016" y="2544"/>
                <a:chExt cx="192" cy="192"/>
              </a:xfrm>
            </p:grpSpPr>
            <p:sp>
              <p:nvSpPr>
                <p:cNvPr id="67854" name="Rectangle 371">
                  <a:extLst>
                    <a:ext uri="{FF2B5EF4-FFF2-40B4-BE49-F238E27FC236}">
                      <a16:creationId xmlns:a16="http://schemas.microsoft.com/office/drawing/2014/main" id="{AF58DCAC-73BA-DC4E-B479-FFECB244DEF3}"/>
                    </a:ext>
                  </a:extLst>
                </p:cNvPr>
                <p:cNvSpPr>
                  <a:spLocks noChangeArrowheads="1"/>
                </p:cNvSpPr>
                <p:nvPr/>
              </p:nvSpPr>
              <p:spPr bwMode="auto">
                <a:xfrm>
                  <a:off x="2016" y="2544"/>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7855" name="Freeform 372">
                  <a:extLst>
                    <a:ext uri="{FF2B5EF4-FFF2-40B4-BE49-F238E27FC236}">
                      <a16:creationId xmlns:a16="http://schemas.microsoft.com/office/drawing/2014/main" id="{982BE369-CB41-3E4E-804D-857BF004BC8B}"/>
                    </a:ext>
                  </a:extLst>
                </p:cNvPr>
                <p:cNvSpPr>
                  <a:spLocks/>
                </p:cNvSpPr>
                <p:nvPr/>
              </p:nvSpPr>
              <p:spPr bwMode="auto">
                <a:xfrm>
                  <a:off x="2064" y="2592"/>
                  <a:ext cx="96" cy="96"/>
                </a:xfrm>
                <a:custGeom>
                  <a:avLst/>
                  <a:gdLst>
                    <a:gd name="T0" fmla="*/ 0 w 96"/>
                    <a:gd name="T1" fmla="*/ 96 h 96"/>
                    <a:gd name="T2" fmla="*/ 96 w 96"/>
                    <a:gd name="T3" fmla="*/ 96 h 96"/>
                    <a:gd name="T4" fmla="*/ 48 w 96"/>
                    <a:gd name="T5" fmla="*/ 0 h 96"/>
                    <a:gd name="T6" fmla="*/ 0 w 96"/>
                    <a:gd name="T7" fmla="*/ 96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96"/>
                      </a:moveTo>
                      <a:lnTo>
                        <a:pt x="96" y="96"/>
                      </a:lnTo>
                      <a:lnTo>
                        <a:pt x="48" y="0"/>
                      </a:lnTo>
                      <a:lnTo>
                        <a:pt x="0" y="96"/>
                      </a:lnTo>
                      <a:close/>
                    </a:path>
                  </a:pathLst>
                </a:custGeom>
                <a:solidFill>
                  <a:srgbClr val="9966FF"/>
                </a:solidFill>
                <a:ln w="3175">
                  <a:solidFill>
                    <a:schemeClr val="tx1"/>
                  </a:solidFill>
                  <a:round/>
                  <a:headEnd/>
                  <a:tailEnd/>
                </a:ln>
              </p:spPr>
              <p:txBody>
                <a:bodyPr wrap="none"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67824" name="Group 373">
                <a:extLst>
                  <a:ext uri="{FF2B5EF4-FFF2-40B4-BE49-F238E27FC236}">
                    <a16:creationId xmlns:a16="http://schemas.microsoft.com/office/drawing/2014/main" id="{1E5741C4-BD8F-2943-89D1-D22A921914C5}"/>
                  </a:ext>
                </a:extLst>
              </p:cNvPr>
              <p:cNvGrpSpPr>
                <a:grpSpLocks/>
              </p:cNvGrpSpPr>
              <p:nvPr/>
            </p:nvGrpSpPr>
            <p:grpSpPr bwMode="auto">
              <a:xfrm>
                <a:off x="2976" y="2928"/>
                <a:ext cx="192" cy="192"/>
                <a:chOff x="2016" y="2544"/>
                <a:chExt cx="192" cy="192"/>
              </a:xfrm>
            </p:grpSpPr>
            <p:sp>
              <p:nvSpPr>
                <p:cNvPr id="67852" name="Rectangle 374">
                  <a:extLst>
                    <a:ext uri="{FF2B5EF4-FFF2-40B4-BE49-F238E27FC236}">
                      <a16:creationId xmlns:a16="http://schemas.microsoft.com/office/drawing/2014/main" id="{0C6D1FC8-887F-C847-8320-FBAF7B69E19D}"/>
                    </a:ext>
                  </a:extLst>
                </p:cNvPr>
                <p:cNvSpPr>
                  <a:spLocks noChangeArrowheads="1"/>
                </p:cNvSpPr>
                <p:nvPr/>
              </p:nvSpPr>
              <p:spPr bwMode="auto">
                <a:xfrm>
                  <a:off x="2016" y="2544"/>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7853" name="Freeform 375">
                  <a:extLst>
                    <a:ext uri="{FF2B5EF4-FFF2-40B4-BE49-F238E27FC236}">
                      <a16:creationId xmlns:a16="http://schemas.microsoft.com/office/drawing/2014/main" id="{005C0C7F-5C7D-DA41-AA8D-5F419087A476}"/>
                    </a:ext>
                  </a:extLst>
                </p:cNvPr>
                <p:cNvSpPr>
                  <a:spLocks/>
                </p:cNvSpPr>
                <p:nvPr/>
              </p:nvSpPr>
              <p:spPr bwMode="auto">
                <a:xfrm>
                  <a:off x="2064" y="2592"/>
                  <a:ext cx="96" cy="96"/>
                </a:xfrm>
                <a:custGeom>
                  <a:avLst/>
                  <a:gdLst>
                    <a:gd name="T0" fmla="*/ 0 w 96"/>
                    <a:gd name="T1" fmla="*/ 96 h 96"/>
                    <a:gd name="T2" fmla="*/ 96 w 96"/>
                    <a:gd name="T3" fmla="*/ 96 h 96"/>
                    <a:gd name="T4" fmla="*/ 48 w 96"/>
                    <a:gd name="T5" fmla="*/ 0 h 96"/>
                    <a:gd name="T6" fmla="*/ 0 w 96"/>
                    <a:gd name="T7" fmla="*/ 96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96"/>
                      </a:moveTo>
                      <a:lnTo>
                        <a:pt x="96" y="96"/>
                      </a:lnTo>
                      <a:lnTo>
                        <a:pt x="48" y="0"/>
                      </a:lnTo>
                      <a:lnTo>
                        <a:pt x="0" y="96"/>
                      </a:lnTo>
                      <a:close/>
                    </a:path>
                  </a:pathLst>
                </a:custGeom>
                <a:solidFill>
                  <a:srgbClr val="9966FF"/>
                </a:solidFill>
                <a:ln w="3175">
                  <a:solidFill>
                    <a:schemeClr val="tx1"/>
                  </a:solidFill>
                  <a:round/>
                  <a:headEnd/>
                  <a:tailEnd/>
                </a:ln>
              </p:spPr>
              <p:txBody>
                <a:bodyPr wrap="none"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67825" name="Group 376">
                <a:extLst>
                  <a:ext uri="{FF2B5EF4-FFF2-40B4-BE49-F238E27FC236}">
                    <a16:creationId xmlns:a16="http://schemas.microsoft.com/office/drawing/2014/main" id="{276055C3-3AAE-124E-96EB-639C282961CF}"/>
                  </a:ext>
                </a:extLst>
              </p:cNvPr>
              <p:cNvGrpSpPr>
                <a:grpSpLocks/>
              </p:cNvGrpSpPr>
              <p:nvPr/>
            </p:nvGrpSpPr>
            <p:grpSpPr bwMode="auto">
              <a:xfrm>
                <a:off x="2976" y="3120"/>
                <a:ext cx="192" cy="192"/>
                <a:chOff x="2016" y="2544"/>
                <a:chExt cx="192" cy="192"/>
              </a:xfrm>
            </p:grpSpPr>
            <p:sp>
              <p:nvSpPr>
                <p:cNvPr id="67850" name="Rectangle 377">
                  <a:extLst>
                    <a:ext uri="{FF2B5EF4-FFF2-40B4-BE49-F238E27FC236}">
                      <a16:creationId xmlns:a16="http://schemas.microsoft.com/office/drawing/2014/main" id="{A1525C99-968B-374E-9EAD-62668EFC08FA}"/>
                    </a:ext>
                  </a:extLst>
                </p:cNvPr>
                <p:cNvSpPr>
                  <a:spLocks noChangeArrowheads="1"/>
                </p:cNvSpPr>
                <p:nvPr/>
              </p:nvSpPr>
              <p:spPr bwMode="auto">
                <a:xfrm>
                  <a:off x="2016" y="2544"/>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7851" name="Freeform 378">
                  <a:extLst>
                    <a:ext uri="{FF2B5EF4-FFF2-40B4-BE49-F238E27FC236}">
                      <a16:creationId xmlns:a16="http://schemas.microsoft.com/office/drawing/2014/main" id="{3A4BD911-5EE9-984B-A893-1E69B09BAE07}"/>
                    </a:ext>
                  </a:extLst>
                </p:cNvPr>
                <p:cNvSpPr>
                  <a:spLocks/>
                </p:cNvSpPr>
                <p:nvPr/>
              </p:nvSpPr>
              <p:spPr bwMode="auto">
                <a:xfrm>
                  <a:off x="2064" y="2592"/>
                  <a:ext cx="96" cy="96"/>
                </a:xfrm>
                <a:custGeom>
                  <a:avLst/>
                  <a:gdLst>
                    <a:gd name="T0" fmla="*/ 0 w 96"/>
                    <a:gd name="T1" fmla="*/ 96 h 96"/>
                    <a:gd name="T2" fmla="*/ 96 w 96"/>
                    <a:gd name="T3" fmla="*/ 96 h 96"/>
                    <a:gd name="T4" fmla="*/ 48 w 96"/>
                    <a:gd name="T5" fmla="*/ 0 h 96"/>
                    <a:gd name="T6" fmla="*/ 0 w 96"/>
                    <a:gd name="T7" fmla="*/ 96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96"/>
                      </a:moveTo>
                      <a:lnTo>
                        <a:pt x="96" y="96"/>
                      </a:lnTo>
                      <a:lnTo>
                        <a:pt x="48" y="0"/>
                      </a:lnTo>
                      <a:lnTo>
                        <a:pt x="0" y="96"/>
                      </a:lnTo>
                      <a:close/>
                    </a:path>
                  </a:pathLst>
                </a:custGeom>
                <a:solidFill>
                  <a:srgbClr val="9966FF"/>
                </a:solidFill>
                <a:ln w="3175">
                  <a:solidFill>
                    <a:schemeClr val="tx1"/>
                  </a:solidFill>
                  <a:round/>
                  <a:headEnd/>
                  <a:tailEnd/>
                </a:ln>
              </p:spPr>
              <p:txBody>
                <a:bodyPr wrap="none"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67826" name="Group 379">
                <a:extLst>
                  <a:ext uri="{FF2B5EF4-FFF2-40B4-BE49-F238E27FC236}">
                    <a16:creationId xmlns:a16="http://schemas.microsoft.com/office/drawing/2014/main" id="{2E68354A-991C-9E42-8156-3F6AA53087FF}"/>
                  </a:ext>
                </a:extLst>
              </p:cNvPr>
              <p:cNvGrpSpPr>
                <a:grpSpLocks/>
              </p:cNvGrpSpPr>
              <p:nvPr/>
            </p:nvGrpSpPr>
            <p:grpSpPr bwMode="auto">
              <a:xfrm>
                <a:off x="3168" y="2544"/>
                <a:ext cx="192" cy="192"/>
                <a:chOff x="2016" y="2544"/>
                <a:chExt cx="192" cy="192"/>
              </a:xfrm>
            </p:grpSpPr>
            <p:sp>
              <p:nvSpPr>
                <p:cNvPr id="67848" name="Rectangle 380">
                  <a:extLst>
                    <a:ext uri="{FF2B5EF4-FFF2-40B4-BE49-F238E27FC236}">
                      <a16:creationId xmlns:a16="http://schemas.microsoft.com/office/drawing/2014/main" id="{1A5D4AAF-7C23-F047-9AAF-FD32D64BA2CF}"/>
                    </a:ext>
                  </a:extLst>
                </p:cNvPr>
                <p:cNvSpPr>
                  <a:spLocks noChangeArrowheads="1"/>
                </p:cNvSpPr>
                <p:nvPr/>
              </p:nvSpPr>
              <p:spPr bwMode="auto">
                <a:xfrm>
                  <a:off x="2016" y="2544"/>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7849" name="Freeform 381">
                  <a:extLst>
                    <a:ext uri="{FF2B5EF4-FFF2-40B4-BE49-F238E27FC236}">
                      <a16:creationId xmlns:a16="http://schemas.microsoft.com/office/drawing/2014/main" id="{06CAE4DC-9387-FA4A-A507-B4EB55A54660}"/>
                    </a:ext>
                  </a:extLst>
                </p:cNvPr>
                <p:cNvSpPr>
                  <a:spLocks/>
                </p:cNvSpPr>
                <p:nvPr/>
              </p:nvSpPr>
              <p:spPr bwMode="auto">
                <a:xfrm>
                  <a:off x="2064" y="2592"/>
                  <a:ext cx="96" cy="96"/>
                </a:xfrm>
                <a:custGeom>
                  <a:avLst/>
                  <a:gdLst>
                    <a:gd name="T0" fmla="*/ 0 w 96"/>
                    <a:gd name="T1" fmla="*/ 96 h 96"/>
                    <a:gd name="T2" fmla="*/ 96 w 96"/>
                    <a:gd name="T3" fmla="*/ 96 h 96"/>
                    <a:gd name="T4" fmla="*/ 48 w 96"/>
                    <a:gd name="T5" fmla="*/ 0 h 96"/>
                    <a:gd name="T6" fmla="*/ 0 w 96"/>
                    <a:gd name="T7" fmla="*/ 96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96"/>
                      </a:moveTo>
                      <a:lnTo>
                        <a:pt x="96" y="96"/>
                      </a:lnTo>
                      <a:lnTo>
                        <a:pt x="48" y="0"/>
                      </a:lnTo>
                      <a:lnTo>
                        <a:pt x="0" y="96"/>
                      </a:lnTo>
                      <a:close/>
                    </a:path>
                  </a:pathLst>
                </a:custGeom>
                <a:solidFill>
                  <a:srgbClr val="9966FF"/>
                </a:solidFill>
                <a:ln w="3175">
                  <a:solidFill>
                    <a:schemeClr val="tx1"/>
                  </a:solidFill>
                  <a:round/>
                  <a:headEnd/>
                  <a:tailEnd/>
                </a:ln>
              </p:spPr>
              <p:txBody>
                <a:bodyPr wrap="none"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67827" name="Group 382">
                <a:extLst>
                  <a:ext uri="{FF2B5EF4-FFF2-40B4-BE49-F238E27FC236}">
                    <a16:creationId xmlns:a16="http://schemas.microsoft.com/office/drawing/2014/main" id="{1DEF7E8A-B3D1-2843-A26B-09F83A6D75D0}"/>
                  </a:ext>
                </a:extLst>
              </p:cNvPr>
              <p:cNvGrpSpPr>
                <a:grpSpLocks/>
              </p:cNvGrpSpPr>
              <p:nvPr/>
            </p:nvGrpSpPr>
            <p:grpSpPr bwMode="auto">
              <a:xfrm>
                <a:off x="3168" y="2736"/>
                <a:ext cx="192" cy="192"/>
                <a:chOff x="2016" y="2544"/>
                <a:chExt cx="192" cy="192"/>
              </a:xfrm>
            </p:grpSpPr>
            <p:sp>
              <p:nvSpPr>
                <p:cNvPr id="67846" name="Rectangle 383">
                  <a:extLst>
                    <a:ext uri="{FF2B5EF4-FFF2-40B4-BE49-F238E27FC236}">
                      <a16:creationId xmlns:a16="http://schemas.microsoft.com/office/drawing/2014/main" id="{803AB0EF-7E50-2143-9015-1DC0C70233FC}"/>
                    </a:ext>
                  </a:extLst>
                </p:cNvPr>
                <p:cNvSpPr>
                  <a:spLocks noChangeArrowheads="1"/>
                </p:cNvSpPr>
                <p:nvPr/>
              </p:nvSpPr>
              <p:spPr bwMode="auto">
                <a:xfrm>
                  <a:off x="2016" y="2544"/>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7847" name="Freeform 384">
                  <a:extLst>
                    <a:ext uri="{FF2B5EF4-FFF2-40B4-BE49-F238E27FC236}">
                      <a16:creationId xmlns:a16="http://schemas.microsoft.com/office/drawing/2014/main" id="{4A3F6C27-4500-C444-8119-7876015A851B}"/>
                    </a:ext>
                  </a:extLst>
                </p:cNvPr>
                <p:cNvSpPr>
                  <a:spLocks/>
                </p:cNvSpPr>
                <p:nvPr/>
              </p:nvSpPr>
              <p:spPr bwMode="auto">
                <a:xfrm>
                  <a:off x="2064" y="2592"/>
                  <a:ext cx="96" cy="96"/>
                </a:xfrm>
                <a:custGeom>
                  <a:avLst/>
                  <a:gdLst>
                    <a:gd name="T0" fmla="*/ 0 w 96"/>
                    <a:gd name="T1" fmla="*/ 96 h 96"/>
                    <a:gd name="T2" fmla="*/ 96 w 96"/>
                    <a:gd name="T3" fmla="*/ 96 h 96"/>
                    <a:gd name="T4" fmla="*/ 48 w 96"/>
                    <a:gd name="T5" fmla="*/ 0 h 96"/>
                    <a:gd name="T6" fmla="*/ 0 w 96"/>
                    <a:gd name="T7" fmla="*/ 96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96"/>
                      </a:moveTo>
                      <a:lnTo>
                        <a:pt x="96" y="96"/>
                      </a:lnTo>
                      <a:lnTo>
                        <a:pt x="48" y="0"/>
                      </a:lnTo>
                      <a:lnTo>
                        <a:pt x="0" y="96"/>
                      </a:lnTo>
                      <a:close/>
                    </a:path>
                  </a:pathLst>
                </a:custGeom>
                <a:solidFill>
                  <a:srgbClr val="9966FF"/>
                </a:solidFill>
                <a:ln w="3175">
                  <a:solidFill>
                    <a:schemeClr val="tx1"/>
                  </a:solidFill>
                  <a:round/>
                  <a:headEnd/>
                  <a:tailEnd/>
                </a:ln>
              </p:spPr>
              <p:txBody>
                <a:bodyPr wrap="none"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67828" name="Group 385">
                <a:extLst>
                  <a:ext uri="{FF2B5EF4-FFF2-40B4-BE49-F238E27FC236}">
                    <a16:creationId xmlns:a16="http://schemas.microsoft.com/office/drawing/2014/main" id="{A053F602-AFEC-1245-B9A1-E77C9CBD06CF}"/>
                  </a:ext>
                </a:extLst>
              </p:cNvPr>
              <p:cNvGrpSpPr>
                <a:grpSpLocks/>
              </p:cNvGrpSpPr>
              <p:nvPr/>
            </p:nvGrpSpPr>
            <p:grpSpPr bwMode="auto">
              <a:xfrm>
                <a:off x="3168" y="2928"/>
                <a:ext cx="192" cy="192"/>
                <a:chOff x="2016" y="2544"/>
                <a:chExt cx="192" cy="192"/>
              </a:xfrm>
            </p:grpSpPr>
            <p:sp>
              <p:nvSpPr>
                <p:cNvPr id="67844" name="Rectangle 386">
                  <a:extLst>
                    <a:ext uri="{FF2B5EF4-FFF2-40B4-BE49-F238E27FC236}">
                      <a16:creationId xmlns:a16="http://schemas.microsoft.com/office/drawing/2014/main" id="{EB6A5ACE-58EA-524F-B48A-02B1A507678F}"/>
                    </a:ext>
                  </a:extLst>
                </p:cNvPr>
                <p:cNvSpPr>
                  <a:spLocks noChangeArrowheads="1"/>
                </p:cNvSpPr>
                <p:nvPr/>
              </p:nvSpPr>
              <p:spPr bwMode="auto">
                <a:xfrm>
                  <a:off x="2016" y="2544"/>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7845" name="Freeform 387">
                  <a:extLst>
                    <a:ext uri="{FF2B5EF4-FFF2-40B4-BE49-F238E27FC236}">
                      <a16:creationId xmlns:a16="http://schemas.microsoft.com/office/drawing/2014/main" id="{B921DDDC-D7BC-674F-BAAA-632D7B358D29}"/>
                    </a:ext>
                  </a:extLst>
                </p:cNvPr>
                <p:cNvSpPr>
                  <a:spLocks/>
                </p:cNvSpPr>
                <p:nvPr/>
              </p:nvSpPr>
              <p:spPr bwMode="auto">
                <a:xfrm>
                  <a:off x="2064" y="2592"/>
                  <a:ext cx="96" cy="96"/>
                </a:xfrm>
                <a:custGeom>
                  <a:avLst/>
                  <a:gdLst>
                    <a:gd name="T0" fmla="*/ 0 w 96"/>
                    <a:gd name="T1" fmla="*/ 96 h 96"/>
                    <a:gd name="T2" fmla="*/ 96 w 96"/>
                    <a:gd name="T3" fmla="*/ 96 h 96"/>
                    <a:gd name="T4" fmla="*/ 48 w 96"/>
                    <a:gd name="T5" fmla="*/ 0 h 96"/>
                    <a:gd name="T6" fmla="*/ 0 w 96"/>
                    <a:gd name="T7" fmla="*/ 96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96"/>
                      </a:moveTo>
                      <a:lnTo>
                        <a:pt x="96" y="96"/>
                      </a:lnTo>
                      <a:lnTo>
                        <a:pt x="48" y="0"/>
                      </a:lnTo>
                      <a:lnTo>
                        <a:pt x="0" y="96"/>
                      </a:lnTo>
                      <a:close/>
                    </a:path>
                  </a:pathLst>
                </a:custGeom>
                <a:solidFill>
                  <a:srgbClr val="9966FF"/>
                </a:solidFill>
                <a:ln w="3175">
                  <a:solidFill>
                    <a:schemeClr val="tx1"/>
                  </a:solidFill>
                  <a:round/>
                  <a:headEnd/>
                  <a:tailEnd/>
                </a:ln>
              </p:spPr>
              <p:txBody>
                <a:bodyPr wrap="none"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67829" name="Group 388">
                <a:extLst>
                  <a:ext uri="{FF2B5EF4-FFF2-40B4-BE49-F238E27FC236}">
                    <a16:creationId xmlns:a16="http://schemas.microsoft.com/office/drawing/2014/main" id="{0BE273C9-2C05-D248-BEF1-5A20C0DCEBEF}"/>
                  </a:ext>
                </a:extLst>
              </p:cNvPr>
              <p:cNvGrpSpPr>
                <a:grpSpLocks/>
              </p:cNvGrpSpPr>
              <p:nvPr/>
            </p:nvGrpSpPr>
            <p:grpSpPr bwMode="auto">
              <a:xfrm>
                <a:off x="3168" y="3120"/>
                <a:ext cx="192" cy="192"/>
                <a:chOff x="2016" y="2544"/>
                <a:chExt cx="192" cy="192"/>
              </a:xfrm>
            </p:grpSpPr>
            <p:sp>
              <p:nvSpPr>
                <p:cNvPr id="67842" name="Rectangle 389">
                  <a:extLst>
                    <a:ext uri="{FF2B5EF4-FFF2-40B4-BE49-F238E27FC236}">
                      <a16:creationId xmlns:a16="http://schemas.microsoft.com/office/drawing/2014/main" id="{0D3F7B39-CDFA-7F4B-8BEB-04EDD1C71C9F}"/>
                    </a:ext>
                  </a:extLst>
                </p:cNvPr>
                <p:cNvSpPr>
                  <a:spLocks noChangeArrowheads="1"/>
                </p:cNvSpPr>
                <p:nvPr/>
              </p:nvSpPr>
              <p:spPr bwMode="auto">
                <a:xfrm>
                  <a:off x="2016" y="2544"/>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7843" name="Freeform 390">
                  <a:extLst>
                    <a:ext uri="{FF2B5EF4-FFF2-40B4-BE49-F238E27FC236}">
                      <a16:creationId xmlns:a16="http://schemas.microsoft.com/office/drawing/2014/main" id="{7C9839CB-A576-D948-BE0C-D67F7F58E398}"/>
                    </a:ext>
                  </a:extLst>
                </p:cNvPr>
                <p:cNvSpPr>
                  <a:spLocks/>
                </p:cNvSpPr>
                <p:nvPr/>
              </p:nvSpPr>
              <p:spPr bwMode="auto">
                <a:xfrm>
                  <a:off x="2064" y="2592"/>
                  <a:ext cx="96" cy="96"/>
                </a:xfrm>
                <a:custGeom>
                  <a:avLst/>
                  <a:gdLst>
                    <a:gd name="T0" fmla="*/ 0 w 96"/>
                    <a:gd name="T1" fmla="*/ 96 h 96"/>
                    <a:gd name="T2" fmla="*/ 96 w 96"/>
                    <a:gd name="T3" fmla="*/ 96 h 96"/>
                    <a:gd name="T4" fmla="*/ 48 w 96"/>
                    <a:gd name="T5" fmla="*/ 0 h 96"/>
                    <a:gd name="T6" fmla="*/ 0 w 96"/>
                    <a:gd name="T7" fmla="*/ 96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96"/>
                      </a:moveTo>
                      <a:lnTo>
                        <a:pt x="96" y="96"/>
                      </a:lnTo>
                      <a:lnTo>
                        <a:pt x="48" y="0"/>
                      </a:lnTo>
                      <a:lnTo>
                        <a:pt x="0" y="96"/>
                      </a:lnTo>
                      <a:close/>
                    </a:path>
                  </a:pathLst>
                </a:custGeom>
                <a:solidFill>
                  <a:srgbClr val="9966FF"/>
                </a:solidFill>
                <a:ln w="3175">
                  <a:solidFill>
                    <a:schemeClr val="tx1"/>
                  </a:solidFill>
                  <a:round/>
                  <a:headEnd/>
                  <a:tailEnd/>
                </a:ln>
              </p:spPr>
              <p:txBody>
                <a:bodyPr wrap="none"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67830" name="Group 391">
                <a:extLst>
                  <a:ext uri="{FF2B5EF4-FFF2-40B4-BE49-F238E27FC236}">
                    <a16:creationId xmlns:a16="http://schemas.microsoft.com/office/drawing/2014/main" id="{6E93F78D-C966-314A-88A4-EBDE40ADC674}"/>
                  </a:ext>
                </a:extLst>
              </p:cNvPr>
              <p:cNvGrpSpPr>
                <a:grpSpLocks/>
              </p:cNvGrpSpPr>
              <p:nvPr/>
            </p:nvGrpSpPr>
            <p:grpSpPr bwMode="auto">
              <a:xfrm>
                <a:off x="3360" y="2544"/>
                <a:ext cx="192" cy="192"/>
                <a:chOff x="2016" y="2544"/>
                <a:chExt cx="192" cy="192"/>
              </a:xfrm>
            </p:grpSpPr>
            <p:sp>
              <p:nvSpPr>
                <p:cNvPr id="67840" name="Rectangle 392">
                  <a:extLst>
                    <a:ext uri="{FF2B5EF4-FFF2-40B4-BE49-F238E27FC236}">
                      <a16:creationId xmlns:a16="http://schemas.microsoft.com/office/drawing/2014/main" id="{961893C3-591B-0F45-B799-7BB274841EAA}"/>
                    </a:ext>
                  </a:extLst>
                </p:cNvPr>
                <p:cNvSpPr>
                  <a:spLocks noChangeArrowheads="1"/>
                </p:cNvSpPr>
                <p:nvPr/>
              </p:nvSpPr>
              <p:spPr bwMode="auto">
                <a:xfrm>
                  <a:off x="2016" y="2544"/>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7841" name="Freeform 393">
                  <a:extLst>
                    <a:ext uri="{FF2B5EF4-FFF2-40B4-BE49-F238E27FC236}">
                      <a16:creationId xmlns:a16="http://schemas.microsoft.com/office/drawing/2014/main" id="{F1F8EA88-69F3-A64D-9D61-DBB2B6BD288C}"/>
                    </a:ext>
                  </a:extLst>
                </p:cNvPr>
                <p:cNvSpPr>
                  <a:spLocks/>
                </p:cNvSpPr>
                <p:nvPr/>
              </p:nvSpPr>
              <p:spPr bwMode="auto">
                <a:xfrm>
                  <a:off x="2064" y="2592"/>
                  <a:ext cx="96" cy="96"/>
                </a:xfrm>
                <a:custGeom>
                  <a:avLst/>
                  <a:gdLst>
                    <a:gd name="T0" fmla="*/ 0 w 96"/>
                    <a:gd name="T1" fmla="*/ 96 h 96"/>
                    <a:gd name="T2" fmla="*/ 96 w 96"/>
                    <a:gd name="T3" fmla="*/ 96 h 96"/>
                    <a:gd name="T4" fmla="*/ 48 w 96"/>
                    <a:gd name="T5" fmla="*/ 0 h 96"/>
                    <a:gd name="T6" fmla="*/ 0 w 96"/>
                    <a:gd name="T7" fmla="*/ 96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96"/>
                      </a:moveTo>
                      <a:lnTo>
                        <a:pt x="96" y="96"/>
                      </a:lnTo>
                      <a:lnTo>
                        <a:pt x="48" y="0"/>
                      </a:lnTo>
                      <a:lnTo>
                        <a:pt x="0" y="96"/>
                      </a:lnTo>
                      <a:close/>
                    </a:path>
                  </a:pathLst>
                </a:custGeom>
                <a:solidFill>
                  <a:srgbClr val="9966FF"/>
                </a:solidFill>
                <a:ln w="3175">
                  <a:solidFill>
                    <a:schemeClr val="tx1"/>
                  </a:solidFill>
                  <a:round/>
                  <a:headEnd/>
                  <a:tailEnd/>
                </a:ln>
              </p:spPr>
              <p:txBody>
                <a:bodyPr wrap="none"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67831" name="Group 394">
                <a:extLst>
                  <a:ext uri="{FF2B5EF4-FFF2-40B4-BE49-F238E27FC236}">
                    <a16:creationId xmlns:a16="http://schemas.microsoft.com/office/drawing/2014/main" id="{1E3FA957-C44F-B140-9CF4-AA2E17853858}"/>
                  </a:ext>
                </a:extLst>
              </p:cNvPr>
              <p:cNvGrpSpPr>
                <a:grpSpLocks/>
              </p:cNvGrpSpPr>
              <p:nvPr/>
            </p:nvGrpSpPr>
            <p:grpSpPr bwMode="auto">
              <a:xfrm>
                <a:off x="3360" y="2736"/>
                <a:ext cx="192" cy="192"/>
                <a:chOff x="2016" y="2544"/>
                <a:chExt cx="192" cy="192"/>
              </a:xfrm>
            </p:grpSpPr>
            <p:sp>
              <p:nvSpPr>
                <p:cNvPr id="67838" name="Rectangle 395">
                  <a:extLst>
                    <a:ext uri="{FF2B5EF4-FFF2-40B4-BE49-F238E27FC236}">
                      <a16:creationId xmlns:a16="http://schemas.microsoft.com/office/drawing/2014/main" id="{431467D3-FBF0-A54A-BE7D-FE3D67009824}"/>
                    </a:ext>
                  </a:extLst>
                </p:cNvPr>
                <p:cNvSpPr>
                  <a:spLocks noChangeArrowheads="1"/>
                </p:cNvSpPr>
                <p:nvPr/>
              </p:nvSpPr>
              <p:spPr bwMode="auto">
                <a:xfrm>
                  <a:off x="2016" y="2544"/>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7839" name="Freeform 396">
                  <a:extLst>
                    <a:ext uri="{FF2B5EF4-FFF2-40B4-BE49-F238E27FC236}">
                      <a16:creationId xmlns:a16="http://schemas.microsoft.com/office/drawing/2014/main" id="{057E75BB-744D-E14E-95B6-938CB6B3B5D0}"/>
                    </a:ext>
                  </a:extLst>
                </p:cNvPr>
                <p:cNvSpPr>
                  <a:spLocks/>
                </p:cNvSpPr>
                <p:nvPr/>
              </p:nvSpPr>
              <p:spPr bwMode="auto">
                <a:xfrm>
                  <a:off x="2064" y="2592"/>
                  <a:ext cx="96" cy="96"/>
                </a:xfrm>
                <a:custGeom>
                  <a:avLst/>
                  <a:gdLst>
                    <a:gd name="T0" fmla="*/ 0 w 96"/>
                    <a:gd name="T1" fmla="*/ 96 h 96"/>
                    <a:gd name="T2" fmla="*/ 96 w 96"/>
                    <a:gd name="T3" fmla="*/ 96 h 96"/>
                    <a:gd name="T4" fmla="*/ 48 w 96"/>
                    <a:gd name="T5" fmla="*/ 0 h 96"/>
                    <a:gd name="T6" fmla="*/ 0 w 96"/>
                    <a:gd name="T7" fmla="*/ 96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96"/>
                      </a:moveTo>
                      <a:lnTo>
                        <a:pt x="96" y="96"/>
                      </a:lnTo>
                      <a:lnTo>
                        <a:pt x="48" y="0"/>
                      </a:lnTo>
                      <a:lnTo>
                        <a:pt x="0" y="96"/>
                      </a:lnTo>
                      <a:close/>
                    </a:path>
                  </a:pathLst>
                </a:custGeom>
                <a:solidFill>
                  <a:srgbClr val="9966FF"/>
                </a:solidFill>
                <a:ln w="3175">
                  <a:solidFill>
                    <a:schemeClr val="tx1"/>
                  </a:solidFill>
                  <a:round/>
                  <a:headEnd/>
                  <a:tailEnd/>
                </a:ln>
              </p:spPr>
              <p:txBody>
                <a:bodyPr wrap="none"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67832" name="Group 397">
                <a:extLst>
                  <a:ext uri="{FF2B5EF4-FFF2-40B4-BE49-F238E27FC236}">
                    <a16:creationId xmlns:a16="http://schemas.microsoft.com/office/drawing/2014/main" id="{B642078E-C8F1-5045-BC40-7A0E2980CC24}"/>
                  </a:ext>
                </a:extLst>
              </p:cNvPr>
              <p:cNvGrpSpPr>
                <a:grpSpLocks/>
              </p:cNvGrpSpPr>
              <p:nvPr/>
            </p:nvGrpSpPr>
            <p:grpSpPr bwMode="auto">
              <a:xfrm>
                <a:off x="3360" y="2928"/>
                <a:ext cx="192" cy="192"/>
                <a:chOff x="2016" y="2544"/>
                <a:chExt cx="192" cy="192"/>
              </a:xfrm>
            </p:grpSpPr>
            <p:sp>
              <p:nvSpPr>
                <p:cNvPr id="67836" name="Rectangle 398">
                  <a:extLst>
                    <a:ext uri="{FF2B5EF4-FFF2-40B4-BE49-F238E27FC236}">
                      <a16:creationId xmlns:a16="http://schemas.microsoft.com/office/drawing/2014/main" id="{28932A53-286E-B24A-8BC7-8DF04A504115}"/>
                    </a:ext>
                  </a:extLst>
                </p:cNvPr>
                <p:cNvSpPr>
                  <a:spLocks noChangeArrowheads="1"/>
                </p:cNvSpPr>
                <p:nvPr/>
              </p:nvSpPr>
              <p:spPr bwMode="auto">
                <a:xfrm>
                  <a:off x="2016" y="2544"/>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7837" name="Freeform 399">
                  <a:extLst>
                    <a:ext uri="{FF2B5EF4-FFF2-40B4-BE49-F238E27FC236}">
                      <a16:creationId xmlns:a16="http://schemas.microsoft.com/office/drawing/2014/main" id="{CB10817A-9193-A749-BF9E-6B5954DCD01B}"/>
                    </a:ext>
                  </a:extLst>
                </p:cNvPr>
                <p:cNvSpPr>
                  <a:spLocks/>
                </p:cNvSpPr>
                <p:nvPr/>
              </p:nvSpPr>
              <p:spPr bwMode="auto">
                <a:xfrm>
                  <a:off x="2064" y="2592"/>
                  <a:ext cx="96" cy="96"/>
                </a:xfrm>
                <a:custGeom>
                  <a:avLst/>
                  <a:gdLst>
                    <a:gd name="T0" fmla="*/ 0 w 96"/>
                    <a:gd name="T1" fmla="*/ 96 h 96"/>
                    <a:gd name="T2" fmla="*/ 96 w 96"/>
                    <a:gd name="T3" fmla="*/ 96 h 96"/>
                    <a:gd name="T4" fmla="*/ 48 w 96"/>
                    <a:gd name="T5" fmla="*/ 0 h 96"/>
                    <a:gd name="T6" fmla="*/ 0 w 96"/>
                    <a:gd name="T7" fmla="*/ 96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96"/>
                      </a:moveTo>
                      <a:lnTo>
                        <a:pt x="96" y="96"/>
                      </a:lnTo>
                      <a:lnTo>
                        <a:pt x="48" y="0"/>
                      </a:lnTo>
                      <a:lnTo>
                        <a:pt x="0" y="96"/>
                      </a:lnTo>
                      <a:close/>
                    </a:path>
                  </a:pathLst>
                </a:custGeom>
                <a:solidFill>
                  <a:srgbClr val="9966FF"/>
                </a:solidFill>
                <a:ln w="3175">
                  <a:solidFill>
                    <a:schemeClr val="tx1"/>
                  </a:solidFill>
                  <a:round/>
                  <a:headEnd/>
                  <a:tailEnd/>
                </a:ln>
              </p:spPr>
              <p:txBody>
                <a:bodyPr wrap="none"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67833" name="Group 400">
                <a:extLst>
                  <a:ext uri="{FF2B5EF4-FFF2-40B4-BE49-F238E27FC236}">
                    <a16:creationId xmlns:a16="http://schemas.microsoft.com/office/drawing/2014/main" id="{C78E47E7-B519-A042-9799-646ED159E12E}"/>
                  </a:ext>
                </a:extLst>
              </p:cNvPr>
              <p:cNvGrpSpPr>
                <a:grpSpLocks/>
              </p:cNvGrpSpPr>
              <p:nvPr/>
            </p:nvGrpSpPr>
            <p:grpSpPr bwMode="auto">
              <a:xfrm>
                <a:off x="3360" y="3120"/>
                <a:ext cx="192" cy="192"/>
                <a:chOff x="2016" y="2544"/>
                <a:chExt cx="192" cy="192"/>
              </a:xfrm>
            </p:grpSpPr>
            <p:sp>
              <p:nvSpPr>
                <p:cNvPr id="67834" name="Rectangle 401">
                  <a:extLst>
                    <a:ext uri="{FF2B5EF4-FFF2-40B4-BE49-F238E27FC236}">
                      <a16:creationId xmlns:a16="http://schemas.microsoft.com/office/drawing/2014/main" id="{3DF6BC1E-BDEA-8445-A652-4A3192B0F3FB}"/>
                    </a:ext>
                  </a:extLst>
                </p:cNvPr>
                <p:cNvSpPr>
                  <a:spLocks noChangeArrowheads="1"/>
                </p:cNvSpPr>
                <p:nvPr/>
              </p:nvSpPr>
              <p:spPr bwMode="auto">
                <a:xfrm>
                  <a:off x="2016" y="2544"/>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7835" name="Freeform 402">
                  <a:extLst>
                    <a:ext uri="{FF2B5EF4-FFF2-40B4-BE49-F238E27FC236}">
                      <a16:creationId xmlns:a16="http://schemas.microsoft.com/office/drawing/2014/main" id="{1F6C39AB-B13E-2D44-8308-D014744A4856}"/>
                    </a:ext>
                  </a:extLst>
                </p:cNvPr>
                <p:cNvSpPr>
                  <a:spLocks/>
                </p:cNvSpPr>
                <p:nvPr/>
              </p:nvSpPr>
              <p:spPr bwMode="auto">
                <a:xfrm>
                  <a:off x="2064" y="2592"/>
                  <a:ext cx="96" cy="96"/>
                </a:xfrm>
                <a:custGeom>
                  <a:avLst/>
                  <a:gdLst>
                    <a:gd name="T0" fmla="*/ 0 w 96"/>
                    <a:gd name="T1" fmla="*/ 96 h 96"/>
                    <a:gd name="T2" fmla="*/ 96 w 96"/>
                    <a:gd name="T3" fmla="*/ 96 h 96"/>
                    <a:gd name="T4" fmla="*/ 48 w 96"/>
                    <a:gd name="T5" fmla="*/ 0 h 96"/>
                    <a:gd name="T6" fmla="*/ 0 w 96"/>
                    <a:gd name="T7" fmla="*/ 96 h 96"/>
                    <a:gd name="T8" fmla="*/ 0 60000 65536"/>
                    <a:gd name="T9" fmla="*/ 0 60000 65536"/>
                    <a:gd name="T10" fmla="*/ 0 60000 65536"/>
                    <a:gd name="T11" fmla="*/ 0 60000 65536"/>
                    <a:gd name="T12" fmla="*/ 0 w 96"/>
                    <a:gd name="T13" fmla="*/ 0 h 96"/>
                    <a:gd name="T14" fmla="*/ 96 w 96"/>
                    <a:gd name="T15" fmla="*/ 96 h 96"/>
                  </a:gdLst>
                  <a:ahLst/>
                  <a:cxnLst>
                    <a:cxn ang="T8">
                      <a:pos x="T0" y="T1"/>
                    </a:cxn>
                    <a:cxn ang="T9">
                      <a:pos x="T2" y="T3"/>
                    </a:cxn>
                    <a:cxn ang="T10">
                      <a:pos x="T4" y="T5"/>
                    </a:cxn>
                    <a:cxn ang="T11">
                      <a:pos x="T6" y="T7"/>
                    </a:cxn>
                  </a:cxnLst>
                  <a:rect l="T12" t="T13" r="T14" b="T15"/>
                  <a:pathLst>
                    <a:path w="96" h="96">
                      <a:moveTo>
                        <a:pt x="0" y="96"/>
                      </a:moveTo>
                      <a:lnTo>
                        <a:pt x="96" y="96"/>
                      </a:lnTo>
                      <a:lnTo>
                        <a:pt x="48" y="0"/>
                      </a:lnTo>
                      <a:lnTo>
                        <a:pt x="0" y="96"/>
                      </a:lnTo>
                      <a:close/>
                    </a:path>
                  </a:pathLst>
                </a:custGeom>
                <a:solidFill>
                  <a:srgbClr val="9966FF"/>
                </a:solidFill>
                <a:ln w="3175">
                  <a:solidFill>
                    <a:schemeClr val="tx1"/>
                  </a:solidFill>
                  <a:round/>
                  <a:headEnd/>
                  <a:tailEnd/>
                </a:ln>
              </p:spPr>
              <p:txBody>
                <a:bodyPr wrap="none"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sp>
          <p:nvSpPr>
            <p:cNvPr id="67800" name="AutoShape 403">
              <a:extLst>
                <a:ext uri="{FF2B5EF4-FFF2-40B4-BE49-F238E27FC236}">
                  <a16:creationId xmlns:a16="http://schemas.microsoft.com/office/drawing/2014/main" id="{952544C6-2C27-2746-A220-840C280BC2E4}"/>
                </a:ext>
              </a:extLst>
            </p:cNvPr>
            <p:cNvSpPr>
              <a:spLocks noChangeArrowheads="1"/>
            </p:cNvSpPr>
            <p:nvPr/>
          </p:nvSpPr>
          <p:spPr bwMode="auto">
            <a:xfrm>
              <a:off x="2016" y="2305"/>
              <a:ext cx="481" cy="462"/>
            </a:xfrm>
            <a:prstGeom prst="rightArrow">
              <a:avLst>
                <a:gd name="adj1" fmla="val 50000"/>
                <a:gd name="adj2" fmla="val 28028"/>
              </a:avLst>
            </a:prstGeom>
            <a:solidFill>
              <a:schemeClr val="bg1"/>
            </a:solidFill>
            <a:ln w="38100">
              <a:solidFill>
                <a:schemeClr val="tx1"/>
              </a:solidFill>
              <a:miter lim="800000"/>
              <a:headEnd/>
              <a:tailEnd/>
            </a:ln>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ko-KR" sz="1800" b="0" i="0" u="none" strike="noStrike" kern="1200" cap="none" spc="0" normalizeH="0" baseline="0" noProof="0">
                  <a:ln>
                    <a:noFill/>
                  </a:ln>
                  <a:solidFill>
                    <a:srgbClr val="000000"/>
                  </a:solidFill>
                  <a:effectLst/>
                  <a:uLnTx/>
                  <a:uFillTx/>
                  <a:latin typeface="Verdana" panose="020B0604030504040204" pitchFamily="34" charset="0"/>
                  <a:ea typeface="굴림" panose="020B0600000101010101" pitchFamily="34" charset="-127"/>
                  <a:cs typeface="+mn-cs"/>
                </a:rPr>
                <a:t>W4</a:t>
              </a:r>
            </a:p>
          </p:txBody>
        </p:sp>
      </p:grpSp>
      <p:grpSp>
        <p:nvGrpSpPr>
          <p:cNvPr id="43033" name="Group 404">
            <a:extLst>
              <a:ext uri="{FF2B5EF4-FFF2-40B4-BE49-F238E27FC236}">
                <a16:creationId xmlns:a16="http://schemas.microsoft.com/office/drawing/2014/main" id="{6ACBABA6-D405-384E-94EA-0B31516EBAB4}"/>
              </a:ext>
            </a:extLst>
          </p:cNvPr>
          <p:cNvGrpSpPr>
            <a:grpSpLocks/>
          </p:cNvGrpSpPr>
          <p:nvPr/>
        </p:nvGrpSpPr>
        <p:grpSpPr bwMode="auto">
          <a:xfrm>
            <a:off x="5638800" y="3055938"/>
            <a:ext cx="3200400" cy="1522412"/>
            <a:chOff x="3552" y="1777"/>
            <a:chExt cx="2016" cy="959"/>
          </a:xfrm>
        </p:grpSpPr>
        <p:grpSp>
          <p:nvGrpSpPr>
            <p:cNvPr id="67700" name="Group 405">
              <a:extLst>
                <a:ext uri="{FF2B5EF4-FFF2-40B4-BE49-F238E27FC236}">
                  <a16:creationId xmlns:a16="http://schemas.microsoft.com/office/drawing/2014/main" id="{B674D804-19A7-7646-BB22-625F985141DB}"/>
                </a:ext>
              </a:extLst>
            </p:cNvPr>
            <p:cNvGrpSpPr>
              <a:grpSpLocks/>
            </p:cNvGrpSpPr>
            <p:nvPr/>
          </p:nvGrpSpPr>
          <p:grpSpPr bwMode="auto">
            <a:xfrm>
              <a:off x="4032" y="1968"/>
              <a:ext cx="1536" cy="768"/>
              <a:chOff x="3552" y="1968"/>
              <a:chExt cx="1536" cy="768"/>
            </a:xfrm>
          </p:grpSpPr>
          <p:sp>
            <p:nvSpPr>
              <p:cNvPr id="67702" name="Rectangle 406">
                <a:extLst>
                  <a:ext uri="{FF2B5EF4-FFF2-40B4-BE49-F238E27FC236}">
                    <a16:creationId xmlns:a16="http://schemas.microsoft.com/office/drawing/2014/main" id="{67A60743-282E-8C47-AD87-8BBB2FF8B657}"/>
                  </a:ext>
                </a:extLst>
              </p:cNvPr>
              <p:cNvSpPr>
                <a:spLocks noChangeArrowheads="1"/>
              </p:cNvSpPr>
              <p:nvPr/>
            </p:nvSpPr>
            <p:spPr bwMode="auto">
              <a:xfrm>
                <a:off x="3552" y="1968"/>
                <a:ext cx="1536" cy="768"/>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67703" name="Group 407">
                <a:extLst>
                  <a:ext uri="{FF2B5EF4-FFF2-40B4-BE49-F238E27FC236}">
                    <a16:creationId xmlns:a16="http://schemas.microsoft.com/office/drawing/2014/main" id="{FB1EAFEB-5447-9141-87D3-DC6045ED1416}"/>
                  </a:ext>
                </a:extLst>
              </p:cNvPr>
              <p:cNvGrpSpPr>
                <a:grpSpLocks/>
              </p:cNvGrpSpPr>
              <p:nvPr/>
            </p:nvGrpSpPr>
            <p:grpSpPr bwMode="auto">
              <a:xfrm>
                <a:off x="3552" y="1968"/>
                <a:ext cx="192" cy="192"/>
                <a:chOff x="3552" y="1968"/>
                <a:chExt cx="192" cy="192"/>
              </a:xfrm>
            </p:grpSpPr>
            <p:sp>
              <p:nvSpPr>
                <p:cNvPr id="67797" name="Rectangle 408">
                  <a:extLst>
                    <a:ext uri="{FF2B5EF4-FFF2-40B4-BE49-F238E27FC236}">
                      <a16:creationId xmlns:a16="http://schemas.microsoft.com/office/drawing/2014/main" id="{35BC8D6A-98D4-754D-916F-6F1FC323C9F8}"/>
                    </a:ext>
                  </a:extLst>
                </p:cNvPr>
                <p:cNvSpPr>
                  <a:spLocks noChangeArrowheads="1"/>
                </p:cNvSpPr>
                <p:nvPr/>
              </p:nvSpPr>
              <p:spPr bwMode="auto">
                <a:xfrm>
                  <a:off x="3552" y="1968"/>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7798" name="Rectangle 409">
                  <a:extLst>
                    <a:ext uri="{FF2B5EF4-FFF2-40B4-BE49-F238E27FC236}">
                      <a16:creationId xmlns:a16="http://schemas.microsoft.com/office/drawing/2014/main" id="{D6FF09C5-DED8-3B45-93E1-BBF11D40F763}"/>
                    </a:ext>
                  </a:extLst>
                </p:cNvPr>
                <p:cNvSpPr>
                  <a:spLocks noChangeArrowheads="1"/>
                </p:cNvSpPr>
                <p:nvPr/>
              </p:nvSpPr>
              <p:spPr bwMode="auto">
                <a:xfrm>
                  <a:off x="3600" y="2016"/>
                  <a:ext cx="96" cy="96"/>
                </a:xfrm>
                <a:prstGeom prst="rect">
                  <a:avLst/>
                </a:prstGeom>
                <a:solidFill>
                  <a:schemeClr val="accent2"/>
                </a:solidFill>
                <a:ln w="3175">
                  <a:solidFill>
                    <a:schemeClr val="tx1"/>
                  </a:solidFill>
                  <a:miter lim="800000"/>
                  <a:headEnd/>
                  <a:tailEnd/>
                </a:ln>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67704" name="Group 410">
                <a:extLst>
                  <a:ext uri="{FF2B5EF4-FFF2-40B4-BE49-F238E27FC236}">
                    <a16:creationId xmlns:a16="http://schemas.microsoft.com/office/drawing/2014/main" id="{681D04EE-D15B-B543-AB94-8821F9418983}"/>
                  </a:ext>
                </a:extLst>
              </p:cNvPr>
              <p:cNvGrpSpPr>
                <a:grpSpLocks/>
              </p:cNvGrpSpPr>
              <p:nvPr/>
            </p:nvGrpSpPr>
            <p:grpSpPr bwMode="auto">
              <a:xfrm>
                <a:off x="3552" y="2160"/>
                <a:ext cx="192" cy="192"/>
                <a:chOff x="3552" y="1968"/>
                <a:chExt cx="192" cy="192"/>
              </a:xfrm>
            </p:grpSpPr>
            <p:sp>
              <p:nvSpPr>
                <p:cNvPr id="67795" name="Rectangle 411">
                  <a:extLst>
                    <a:ext uri="{FF2B5EF4-FFF2-40B4-BE49-F238E27FC236}">
                      <a16:creationId xmlns:a16="http://schemas.microsoft.com/office/drawing/2014/main" id="{BDBFCBAB-98F1-8E45-9333-E5D84472E616}"/>
                    </a:ext>
                  </a:extLst>
                </p:cNvPr>
                <p:cNvSpPr>
                  <a:spLocks noChangeArrowheads="1"/>
                </p:cNvSpPr>
                <p:nvPr/>
              </p:nvSpPr>
              <p:spPr bwMode="auto">
                <a:xfrm>
                  <a:off x="3552" y="1968"/>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7796" name="Rectangle 412">
                  <a:extLst>
                    <a:ext uri="{FF2B5EF4-FFF2-40B4-BE49-F238E27FC236}">
                      <a16:creationId xmlns:a16="http://schemas.microsoft.com/office/drawing/2014/main" id="{17E42A41-EBB6-2945-A23A-53676257D49E}"/>
                    </a:ext>
                  </a:extLst>
                </p:cNvPr>
                <p:cNvSpPr>
                  <a:spLocks noChangeArrowheads="1"/>
                </p:cNvSpPr>
                <p:nvPr/>
              </p:nvSpPr>
              <p:spPr bwMode="auto">
                <a:xfrm>
                  <a:off x="3600" y="2016"/>
                  <a:ext cx="96" cy="96"/>
                </a:xfrm>
                <a:prstGeom prst="rect">
                  <a:avLst/>
                </a:prstGeom>
                <a:solidFill>
                  <a:schemeClr val="accent2"/>
                </a:solidFill>
                <a:ln w="3175">
                  <a:solidFill>
                    <a:schemeClr val="tx1"/>
                  </a:solidFill>
                  <a:miter lim="800000"/>
                  <a:headEnd/>
                  <a:tailEnd/>
                </a:ln>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67705" name="Group 413">
                <a:extLst>
                  <a:ext uri="{FF2B5EF4-FFF2-40B4-BE49-F238E27FC236}">
                    <a16:creationId xmlns:a16="http://schemas.microsoft.com/office/drawing/2014/main" id="{6692EEED-205D-214C-A84A-C9613F13FD4D}"/>
                  </a:ext>
                </a:extLst>
              </p:cNvPr>
              <p:cNvGrpSpPr>
                <a:grpSpLocks/>
              </p:cNvGrpSpPr>
              <p:nvPr/>
            </p:nvGrpSpPr>
            <p:grpSpPr bwMode="auto">
              <a:xfrm>
                <a:off x="3552" y="2352"/>
                <a:ext cx="192" cy="192"/>
                <a:chOff x="3552" y="1968"/>
                <a:chExt cx="192" cy="192"/>
              </a:xfrm>
            </p:grpSpPr>
            <p:sp>
              <p:nvSpPr>
                <p:cNvPr id="67793" name="Rectangle 414">
                  <a:extLst>
                    <a:ext uri="{FF2B5EF4-FFF2-40B4-BE49-F238E27FC236}">
                      <a16:creationId xmlns:a16="http://schemas.microsoft.com/office/drawing/2014/main" id="{83A5315D-5374-0A41-9DD7-E2A1DC5E4ADD}"/>
                    </a:ext>
                  </a:extLst>
                </p:cNvPr>
                <p:cNvSpPr>
                  <a:spLocks noChangeArrowheads="1"/>
                </p:cNvSpPr>
                <p:nvPr/>
              </p:nvSpPr>
              <p:spPr bwMode="auto">
                <a:xfrm>
                  <a:off x="3552" y="1968"/>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7794" name="Rectangle 415">
                  <a:extLst>
                    <a:ext uri="{FF2B5EF4-FFF2-40B4-BE49-F238E27FC236}">
                      <a16:creationId xmlns:a16="http://schemas.microsoft.com/office/drawing/2014/main" id="{CD83E610-B15E-834C-9942-B2779D177E9D}"/>
                    </a:ext>
                  </a:extLst>
                </p:cNvPr>
                <p:cNvSpPr>
                  <a:spLocks noChangeArrowheads="1"/>
                </p:cNvSpPr>
                <p:nvPr/>
              </p:nvSpPr>
              <p:spPr bwMode="auto">
                <a:xfrm>
                  <a:off x="3600" y="2016"/>
                  <a:ext cx="96" cy="96"/>
                </a:xfrm>
                <a:prstGeom prst="rect">
                  <a:avLst/>
                </a:prstGeom>
                <a:solidFill>
                  <a:schemeClr val="accent2"/>
                </a:solidFill>
                <a:ln w="3175">
                  <a:solidFill>
                    <a:schemeClr val="tx1"/>
                  </a:solidFill>
                  <a:miter lim="800000"/>
                  <a:headEnd/>
                  <a:tailEnd/>
                </a:ln>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67706" name="Group 416">
                <a:extLst>
                  <a:ext uri="{FF2B5EF4-FFF2-40B4-BE49-F238E27FC236}">
                    <a16:creationId xmlns:a16="http://schemas.microsoft.com/office/drawing/2014/main" id="{D460B2D5-9053-444C-BFE1-B7485270C454}"/>
                  </a:ext>
                </a:extLst>
              </p:cNvPr>
              <p:cNvGrpSpPr>
                <a:grpSpLocks/>
              </p:cNvGrpSpPr>
              <p:nvPr/>
            </p:nvGrpSpPr>
            <p:grpSpPr bwMode="auto">
              <a:xfrm>
                <a:off x="3552" y="2544"/>
                <a:ext cx="192" cy="192"/>
                <a:chOff x="3552" y="1968"/>
                <a:chExt cx="192" cy="192"/>
              </a:xfrm>
            </p:grpSpPr>
            <p:sp>
              <p:nvSpPr>
                <p:cNvPr id="67791" name="Rectangle 417">
                  <a:extLst>
                    <a:ext uri="{FF2B5EF4-FFF2-40B4-BE49-F238E27FC236}">
                      <a16:creationId xmlns:a16="http://schemas.microsoft.com/office/drawing/2014/main" id="{D48C3CF4-78F0-B846-9744-E12D8A01B95A}"/>
                    </a:ext>
                  </a:extLst>
                </p:cNvPr>
                <p:cNvSpPr>
                  <a:spLocks noChangeArrowheads="1"/>
                </p:cNvSpPr>
                <p:nvPr/>
              </p:nvSpPr>
              <p:spPr bwMode="auto">
                <a:xfrm>
                  <a:off x="3552" y="1968"/>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7792" name="Rectangle 418">
                  <a:extLst>
                    <a:ext uri="{FF2B5EF4-FFF2-40B4-BE49-F238E27FC236}">
                      <a16:creationId xmlns:a16="http://schemas.microsoft.com/office/drawing/2014/main" id="{74E61C8A-6512-D849-8437-E3FFEB66523F}"/>
                    </a:ext>
                  </a:extLst>
                </p:cNvPr>
                <p:cNvSpPr>
                  <a:spLocks noChangeArrowheads="1"/>
                </p:cNvSpPr>
                <p:nvPr/>
              </p:nvSpPr>
              <p:spPr bwMode="auto">
                <a:xfrm>
                  <a:off x="3600" y="2016"/>
                  <a:ext cx="96" cy="96"/>
                </a:xfrm>
                <a:prstGeom prst="rect">
                  <a:avLst/>
                </a:prstGeom>
                <a:solidFill>
                  <a:schemeClr val="accent2"/>
                </a:solidFill>
                <a:ln w="3175">
                  <a:solidFill>
                    <a:schemeClr val="tx1"/>
                  </a:solidFill>
                  <a:miter lim="800000"/>
                  <a:headEnd/>
                  <a:tailEnd/>
                </a:ln>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67707" name="Group 419">
                <a:extLst>
                  <a:ext uri="{FF2B5EF4-FFF2-40B4-BE49-F238E27FC236}">
                    <a16:creationId xmlns:a16="http://schemas.microsoft.com/office/drawing/2014/main" id="{44D9A8DB-849A-BE4A-9B17-98B71B8367EB}"/>
                  </a:ext>
                </a:extLst>
              </p:cNvPr>
              <p:cNvGrpSpPr>
                <a:grpSpLocks/>
              </p:cNvGrpSpPr>
              <p:nvPr/>
            </p:nvGrpSpPr>
            <p:grpSpPr bwMode="auto">
              <a:xfrm>
                <a:off x="3744" y="1968"/>
                <a:ext cx="192" cy="192"/>
                <a:chOff x="3552" y="1968"/>
                <a:chExt cx="192" cy="192"/>
              </a:xfrm>
            </p:grpSpPr>
            <p:sp>
              <p:nvSpPr>
                <p:cNvPr id="67789" name="Rectangle 420">
                  <a:extLst>
                    <a:ext uri="{FF2B5EF4-FFF2-40B4-BE49-F238E27FC236}">
                      <a16:creationId xmlns:a16="http://schemas.microsoft.com/office/drawing/2014/main" id="{8160F591-F894-9A4C-B6C7-94A95F7D3866}"/>
                    </a:ext>
                  </a:extLst>
                </p:cNvPr>
                <p:cNvSpPr>
                  <a:spLocks noChangeArrowheads="1"/>
                </p:cNvSpPr>
                <p:nvPr/>
              </p:nvSpPr>
              <p:spPr bwMode="auto">
                <a:xfrm>
                  <a:off x="3552" y="1968"/>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7790" name="Rectangle 421">
                  <a:extLst>
                    <a:ext uri="{FF2B5EF4-FFF2-40B4-BE49-F238E27FC236}">
                      <a16:creationId xmlns:a16="http://schemas.microsoft.com/office/drawing/2014/main" id="{56D733E1-CAD9-5F4C-8A11-5D4B71F21B8C}"/>
                    </a:ext>
                  </a:extLst>
                </p:cNvPr>
                <p:cNvSpPr>
                  <a:spLocks noChangeArrowheads="1"/>
                </p:cNvSpPr>
                <p:nvPr/>
              </p:nvSpPr>
              <p:spPr bwMode="auto">
                <a:xfrm>
                  <a:off x="3600" y="2016"/>
                  <a:ext cx="96" cy="96"/>
                </a:xfrm>
                <a:prstGeom prst="rect">
                  <a:avLst/>
                </a:prstGeom>
                <a:solidFill>
                  <a:schemeClr val="accent2"/>
                </a:solidFill>
                <a:ln w="3175">
                  <a:solidFill>
                    <a:schemeClr val="tx1"/>
                  </a:solidFill>
                  <a:miter lim="800000"/>
                  <a:headEnd/>
                  <a:tailEnd/>
                </a:ln>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67708" name="Group 422">
                <a:extLst>
                  <a:ext uri="{FF2B5EF4-FFF2-40B4-BE49-F238E27FC236}">
                    <a16:creationId xmlns:a16="http://schemas.microsoft.com/office/drawing/2014/main" id="{7EF95525-2838-7343-A329-407DE360ECB2}"/>
                  </a:ext>
                </a:extLst>
              </p:cNvPr>
              <p:cNvGrpSpPr>
                <a:grpSpLocks/>
              </p:cNvGrpSpPr>
              <p:nvPr/>
            </p:nvGrpSpPr>
            <p:grpSpPr bwMode="auto">
              <a:xfrm>
                <a:off x="3744" y="2160"/>
                <a:ext cx="192" cy="192"/>
                <a:chOff x="3552" y="1968"/>
                <a:chExt cx="192" cy="192"/>
              </a:xfrm>
            </p:grpSpPr>
            <p:sp>
              <p:nvSpPr>
                <p:cNvPr id="67787" name="Rectangle 423">
                  <a:extLst>
                    <a:ext uri="{FF2B5EF4-FFF2-40B4-BE49-F238E27FC236}">
                      <a16:creationId xmlns:a16="http://schemas.microsoft.com/office/drawing/2014/main" id="{F9470DE1-6D76-6B41-957C-38DCEA633FA2}"/>
                    </a:ext>
                  </a:extLst>
                </p:cNvPr>
                <p:cNvSpPr>
                  <a:spLocks noChangeArrowheads="1"/>
                </p:cNvSpPr>
                <p:nvPr/>
              </p:nvSpPr>
              <p:spPr bwMode="auto">
                <a:xfrm>
                  <a:off x="3552" y="1968"/>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7788" name="Rectangle 424">
                  <a:extLst>
                    <a:ext uri="{FF2B5EF4-FFF2-40B4-BE49-F238E27FC236}">
                      <a16:creationId xmlns:a16="http://schemas.microsoft.com/office/drawing/2014/main" id="{EA928087-783F-6943-A9B8-D685CB245710}"/>
                    </a:ext>
                  </a:extLst>
                </p:cNvPr>
                <p:cNvSpPr>
                  <a:spLocks noChangeArrowheads="1"/>
                </p:cNvSpPr>
                <p:nvPr/>
              </p:nvSpPr>
              <p:spPr bwMode="auto">
                <a:xfrm>
                  <a:off x="3600" y="2016"/>
                  <a:ext cx="96" cy="96"/>
                </a:xfrm>
                <a:prstGeom prst="rect">
                  <a:avLst/>
                </a:prstGeom>
                <a:solidFill>
                  <a:schemeClr val="accent2"/>
                </a:solidFill>
                <a:ln w="3175">
                  <a:solidFill>
                    <a:schemeClr val="tx1"/>
                  </a:solidFill>
                  <a:miter lim="800000"/>
                  <a:headEnd/>
                  <a:tailEnd/>
                </a:ln>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67709" name="Group 425">
                <a:extLst>
                  <a:ext uri="{FF2B5EF4-FFF2-40B4-BE49-F238E27FC236}">
                    <a16:creationId xmlns:a16="http://schemas.microsoft.com/office/drawing/2014/main" id="{4B8BD033-187A-8349-BD6A-D00302031946}"/>
                  </a:ext>
                </a:extLst>
              </p:cNvPr>
              <p:cNvGrpSpPr>
                <a:grpSpLocks/>
              </p:cNvGrpSpPr>
              <p:nvPr/>
            </p:nvGrpSpPr>
            <p:grpSpPr bwMode="auto">
              <a:xfrm>
                <a:off x="3744" y="2352"/>
                <a:ext cx="192" cy="192"/>
                <a:chOff x="3552" y="1968"/>
                <a:chExt cx="192" cy="192"/>
              </a:xfrm>
            </p:grpSpPr>
            <p:sp>
              <p:nvSpPr>
                <p:cNvPr id="67785" name="Rectangle 426">
                  <a:extLst>
                    <a:ext uri="{FF2B5EF4-FFF2-40B4-BE49-F238E27FC236}">
                      <a16:creationId xmlns:a16="http://schemas.microsoft.com/office/drawing/2014/main" id="{231D0FBD-D7C1-8948-A367-23EB008A524B}"/>
                    </a:ext>
                  </a:extLst>
                </p:cNvPr>
                <p:cNvSpPr>
                  <a:spLocks noChangeArrowheads="1"/>
                </p:cNvSpPr>
                <p:nvPr/>
              </p:nvSpPr>
              <p:spPr bwMode="auto">
                <a:xfrm>
                  <a:off x="3552" y="1968"/>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7786" name="Rectangle 427">
                  <a:extLst>
                    <a:ext uri="{FF2B5EF4-FFF2-40B4-BE49-F238E27FC236}">
                      <a16:creationId xmlns:a16="http://schemas.microsoft.com/office/drawing/2014/main" id="{F6520622-58F8-EE4B-A8B3-73DE8906D203}"/>
                    </a:ext>
                  </a:extLst>
                </p:cNvPr>
                <p:cNvSpPr>
                  <a:spLocks noChangeArrowheads="1"/>
                </p:cNvSpPr>
                <p:nvPr/>
              </p:nvSpPr>
              <p:spPr bwMode="auto">
                <a:xfrm>
                  <a:off x="3600" y="2016"/>
                  <a:ext cx="96" cy="96"/>
                </a:xfrm>
                <a:prstGeom prst="rect">
                  <a:avLst/>
                </a:prstGeom>
                <a:solidFill>
                  <a:schemeClr val="accent2"/>
                </a:solidFill>
                <a:ln w="3175">
                  <a:solidFill>
                    <a:schemeClr val="tx1"/>
                  </a:solidFill>
                  <a:miter lim="800000"/>
                  <a:headEnd/>
                  <a:tailEnd/>
                </a:ln>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67710" name="Group 428">
                <a:extLst>
                  <a:ext uri="{FF2B5EF4-FFF2-40B4-BE49-F238E27FC236}">
                    <a16:creationId xmlns:a16="http://schemas.microsoft.com/office/drawing/2014/main" id="{75BB0EB2-F52D-4E42-B826-065496639918}"/>
                  </a:ext>
                </a:extLst>
              </p:cNvPr>
              <p:cNvGrpSpPr>
                <a:grpSpLocks/>
              </p:cNvGrpSpPr>
              <p:nvPr/>
            </p:nvGrpSpPr>
            <p:grpSpPr bwMode="auto">
              <a:xfrm>
                <a:off x="3744" y="2544"/>
                <a:ext cx="192" cy="192"/>
                <a:chOff x="3552" y="1968"/>
                <a:chExt cx="192" cy="192"/>
              </a:xfrm>
            </p:grpSpPr>
            <p:sp>
              <p:nvSpPr>
                <p:cNvPr id="67783" name="Rectangle 429">
                  <a:extLst>
                    <a:ext uri="{FF2B5EF4-FFF2-40B4-BE49-F238E27FC236}">
                      <a16:creationId xmlns:a16="http://schemas.microsoft.com/office/drawing/2014/main" id="{805303CE-C837-7C4E-8316-95A18DC1EEBB}"/>
                    </a:ext>
                  </a:extLst>
                </p:cNvPr>
                <p:cNvSpPr>
                  <a:spLocks noChangeArrowheads="1"/>
                </p:cNvSpPr>
                <p:nvPr/>
              </p:nvSpPr>
              <p:spPr bwMode="auto">
                <a:xfrm>
                  <a:off x="3552" y="1968"/>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7784" name="Rectangle 430">
                  <a:extLst>
                    <a:ext uri="{FF2B5EF4-FFF2-40B4-BE49-F238E27FC236}">
                      <a16:creationId xmlns:a16="http://schemas.microsoft.com/office/drawing/2014/main" id="{E542ECE5-15D3-1D40-A04C-7F64D4D79BE0}"/>
                    </a:ext>
                  </a:extLst>
                </p:cNvPr>
                <p:cNvSpPr>
                  <a:spLocks noChangeArrowheads="1"/>
                </p:cNvSpPr>
                <p:nvPr/>
              </p:nvSpPr>
              <p:spPr bwMode="auto">
                <a:xfrm>
                  <a:off x="3600" y="2016"/>
                  <a:ext cx="96" cy="96"/>
                </a:xfrm>
                <a:prstGeom prst="rect">
                  <a:avLst/>
                </a:prstGeom>
                <a:solidFill>
                  <a:schemeClr val="accent2"/>
                </a:solidFill>
                <a:ln w="3175">
                  <a:solidFill>
                    <a:schemeClr val="tx1"/>
                  </a:solidFill>
                  <a:miter lim="800000"/>
                  <a:headEnd/>
                  <a:tailEnd/>
                </a:ln>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67711" name="Group 431">
                <a:extLst>
                  <a:ext uri="{FF2B5EF4-FFF2-40B4-BE49-F238E27FC236}">
                    <a16:creationId xmlns:a16="http://schemas.microsoft.com/office/drawing/2014/main" id="{2A935E08-3393-8946-9492-A4CC3772C66F}"/>
                  </a:ext>
                </a:extLst>
              </p:cNvPr>
              <p:cNvGrpSpPr>
                <a:grpSpLocks/>
              </p:cNvGrpSpPr>
              <p:nvPr/>
            </p:nvGrpSpPr>
            <p:grpSpPr bwMode="auto">
              <a:xfrm>
                <a:off x="3936" y="1968"/>
                <a:ext cx="192" cy="192"/>
                <a:chOff x="3552" y="1968"/>
                <a:chExt cx="192" cy="192"/>
              </a:xfrm>
            </p:grpSpPr>
            <p:sp>
              <p:nvSpPr>
                <p:cNvPr id="67781" name="Rectangle 432">
                  <a:extLst>
                    <a:ext uri="{FF2B5EF4-FFF2-40B4-BE49-F238E27FC236}">
                      <a16:creationId xmlns:a16="http://schemas.microsoft.com/office/drawing/2014/main" id="{64F463E8-A9D2-744A-90A9-3C1D073BD21A}"/>
                    </a:ext>
                  </a:extLst>
                </p:cNvPr>
                <p:cNvSpPr>
                  <a:spLocks noChangeArrowheads="1"/>
                </p:cNvSpPr>
                <p:nvPr/>
              </p:nvSpPr>
              <p:spPr bwMode="auto">
                <a:xfrm>
                  <a:off x="3552" y="1968"/>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7782" name="Rectangle 433">
                  <a:extLst>
                    <a:ext uri="{FF2B5EF4-FFF2-40B4-BE49-F238E27FC236}">
                      <a16:creationId xmlns:a16="http://schemas.microsoft.com/office/drawing/2014/main" id="{7C09A464-FB18-174F-B1F8-8FD83FE20F7F}"/>
                    </a:ext>
                  </a:extLst>
                </p:cNvPr>
                <p:cNvSpPr>
                  <a:spLocks noChangeArrowheads="1"/>
                </p:cNvSpPr>
                <p:nvPr/>
              </p:nvSpPr>
              <p:spPr bwMode="auto">
                <a:xfrm>
                  <a:off x="3600" y="2016"/>
                  <a:ext cx="96" cy="96"/>
                </a:xfrm>
                <a:prstGeom prst="rect">
                  <a:avLst/>
                </a:prstGeom>
                <a:solidFill>
                  <a:schemeClr val="accent2"/>
                </a:solidFill>
                <a:ln w="3175">
                  <a:solidFill>
                    <a:schemeClr val="tx1"/>
                  </a:solidFill>
                  <a:miter lim="800000"/>
                  <a:headEnd/>
                  <a:tailEnd/>
                </a:ln>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67712" name="Group 434">
                <a:extLst>
                  <a:ext uri="{FF2B5EF4-FFF2-40B4-BE49-F238E27FC236}">
                    <a16:creationId xmlns:a16="http://schemas.microsoft.com/office/drawing/2014/main" id="{8B899E35-76B3-F34A-A51E-AE3799EB1DD2}"/>
                  </a:ext>
                </a:extLst>
              </p:cNvPr>
              <p:cNvGrpSpPr>
                <a:grpSpLocks/>
              </p:cNvGrpSpPr>
              <p:nvPr/>
            </p:nvGrpSpPr>
            <p:grpSpPr bwMode="auto">
              <a:xfrm>
                <a:off x="3936" y="2160"/>
                <a:ext cx="192" cy="192"/>
                <a:chOff x="3552" y="1968"/>
                <a:chExt cx="192" cy="192"/>
              </a:xfrm>
            </p:grpSpPr>
            <p:sp>
              <p:nvSpPr>
                <p:cNvPr id="67779" name="Rectangle 435">
                  <a:extLst>
                    <a:ext uri="{FF2B5EF4-FFF2-40B4-BE49-F238E27FC236}">
                      <a16:creationId xmlns:a16="http://schemas.microsoft.com/office/drawing/2014/main" id="{B53F3353-9645-D54A-A3A3-463AE216C928}"/>
                    </a:ext>
                  </a:extLst>
                </p:cNvPr>
                <p:cNvSpPr>
                  <a:spLocks noChangeArrowheads="1"/>
                </p:cNvSpPr>
                <p:nvPr/>
              </p:nvSpPr>
              <p:spPr bwMode="auto">
                <a:xfrm>
                  <a:off x="3552" y="1968"/>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7780" name="Rectangle 436">
                  <a:extLst>
                    <a:ext uri="{FF2B5EF4-FFF2-40B4-BE49-F238E27FC236}">
                      <a16:creationId xmlns:a16="http://schemas.microsoft.com/office/drawing/2014/main" id="{88845997-1EC3-1441-AF16-1C5E90D2B7B4}"/>
                    </a:ext>
                  </a:extLst>
                </p:cNvPr>
                <p:cNvSpPr>
                  <a:spLocks noChangeArrowheads="1"/>
                </p:cNvSpPr>
                <p:nvPr/>
              </p:nvSpPr>
              <p:spPr bwMode="auto">
                <a:xfrm>
                  <a:off x="3600" y="2016"/>
                  <a:ext cx="96" cy="96"/>
                </a:xfrm>
                <a:prstGeom prst="rect">
                  <a:avLst/>
                </a:prstGeom>
                <a:solidFill>
                  <a:schemeClr val="accent2"/>
                </a:solidFill>
                <a:ln w="3175">
                  <a:solidFill>
                    <a:schemeClr val="tx1"/>
                  </a:solidFill>
                  <a:miter lim="800000"/>
                  <a:headEnd/>
                  <a:tailEnd/>
                </a:ln>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67713" name="Group 437">
                <a:extLst>
                  <a:ext uri="{FF2B5EF4-FFF2-40B4-BE49-F238E27FC236}">
                    <a16:creationId xmlns:a16="http://schemas.microsoft.com/office/drawing/2014/main" id="{373A3D25-1A1C-C744-97CC-2F37734F7C64}"/>
                  </a:ext>
                </a:extLst>
              </p:cNvPr>
              <p:cNvGrpSpPr>
                <a:grpSpLocks/>
              </p:cNvGrpSpPr>
              <p:nvPr/>
            </p:nvGrpSpPr>
            <p:grpSpPr bwMode="auto">
              <a:xfrm>
                <a:off x="3936" y="2352"/>
                <a:ext cx="192" cy="192"/>
                <a:chOff x="3552" y="1968"/>
                <a:chExt cx="192" cy="192"/>
              </a:xfrm>
            </p:grpSpPr>
            <p:sp>
              <p:nvSpPr>
                <p:cNvPr id="67777" name="Rectangle 438">
                  <a:extLst>
                    <a:ext uri="{FF2B5EF4-FFF2-40B4-BE49-F238E27FC236}">
                      <a16:creationId xmlns:a16="http://schemas.microsoft.com/office/drawing/2014/main" id="{4DDA9034-9CE7-1443-AD54-8875BF280B24}"/>
                    </a:ext>
                  </a:extLst>
                </p:cNvPr>
                <p:cNvSpPr>
                  <a:spLocks noChangeArrowheads="1"/>
                </p:cNvSpPr>
                <p:nvPr/>
              </p:nvSpPr>
              <p:spPr bwMode="auto">
                <a:xfrm>
                  <a:off x="3552" y="1968"/>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7778" name="Rectangle 439">
                  <a:extLst>
                    <a:ext uri="{FF2B5EF4-FFF2-40B4-BE49-F238E27FC236}">
                      <a16:creationId xmlns:a16="http://schemas.microsoft.com/office/drawing/2014/main" id="{A4DAC3C5-6933-D94D-9012-B59BD30B41BA}"/>
                    </a:ext>
                  </a:extLst>
                </p:cNvPr>
                <p:cNvSpPr>
                  <a:spLocks noChangeArrowheads="1"/>
                </p:cNvSpPr>
                <p:nvPr/>
              </p:nvSpPr>
              <p:spPr bwMode="auto">
                <a:xfrm>
                  <a:off x="3600" y="2016"/>
                  <a:ext cx="96" cy="96"/>
                </a:xfrm>
                <a:prstGeom prst="rect">
                  <a:avLst/>
                </a:prstGeom>
                <a:solidFill>
                  <a:schemeClr val="accent2"/>
                </a:solidFill>
                <a:ln w="3175">
                  <a:solidFill>
                    <a:schemeClr val="tx1"/>
                  </a:solidFill>
                  <a:miter lim="800000"/>
                  <a:headEnd/>
                  <a:tailEnd/>
                </a:ln>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67714" name="Group 440">
                <a:extLst>
                  <a:ext uri="{FF2B5EF4-FFF2-40B4-BE49-F238E27FC236}">
                    <a16:creationId xmlns:a16="http://schemas.microsoft.com/office/drawing/2014/main" id="{2C7F5EBC-5406-904F-AC1E-D0FB1ECF75FE}"/>
                  </a:ext>
                </a:extLst>
              </p:cNvPr>
              <p:cNvGrpSpPr>
                <a:grpSpLocks/>
              </p:cNvGrpSpPr>
              <p:nvPr/>
            </p:nvGrpSpPr>
            <p:grpSpPr bwMode="auto">
              <a:xfrm>
                <a:off x="3936" y="2544"/>
                <a:ext cx="192" cy="192"/>
                <a:chOff x="3552" y="1968"/>
                <a:chExt cx="192" cy="192"/>
              </a:xfrm>
            </p:grpSpPr>
            <p:sp>
              <p:nvSpPr>
                <p:cNvPr id="67775" name="Rectangle 441">
                  <a:extLst>
                    <a:ext uri="{FF2B5EF4-FFF2-40B4-BE49-F238E27FC236}">
                      <a16:creationId xmlns:a16="http://schemas.microsoft.com/office/drawing/2014/main" id="{F7236688-157E-3249-A124-BBC488147A6E}"/>
                    </a:ext>
                  </a:extLst>
                </p:cNvPr>
                <p:cNvSpPr>
                  <a:spLocks noChangeArrowheads="1"/>
                </p:cNvSpPr>
                <p:nvPr/>
              </p:nvSpPr>
              <p:spPr bwMode="auto">
                <a:xfrm>
                  <a:off x="3552" y="1968"/>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7776" name="Rectangle 442">
                  <a:extLst>
                    <a:ext uri="{FF2B5EF4-FFF2-40B4-BE49-F238E27FC236}">
                      <a16:creationId xmlns:a16="http://schemas.microsoft.com/office/drawing/2014/main" id="{ADF13913-8EC9-4B45-96BD-5FDCFC226445}"/>
                    </a:ext>
                  </a:extLst>
                </p:cNvPr>
                <p:cNvSpPr>
                  <a:spLocks noChangeArrowheads="1"/>
                </p:cNvSpPr>
                <p:nvPr/>
              </p:nvSpPr>
              <p:spPr bwMode="auto">
                <a:xfrm>
                  <a:off x="3600" y="2016"/>
                  <a:ext cx="96" cy="96"/>
                </a:xfrm>
                <a:prstGeom prst="rect">
                  <a:avLst/>
                </a:prstGeom>
                <a:solidFill>
                  <a:schemeClr val="accent2"/>
                </a:solidFill>
                <a:ln w="3175">
                  <a:solidFill>
                    <a:schemeClr val="tx1"/>
                  </a:solidFill>
                  <a:miter lim="800000"/>
                  <a:headEnd/>
                  <a:tailEnd/>
                </a:ln>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67715" name="Group 443">
                <a:extLst>
                  <a:ext uri="{FF2B5EF4-FFF2-40B4-BE49-F238E27FC236}">
                    <a16:creationId xmlns:a16="http://schemas.microsoft.com/office/drawing/2014/main" id="{A6AA1A3E-F679-854D-B77B-B836E78F7C7C}"/>
                  </a:ext>
                </a:extLst>
              </p:cNvPr>
              <p:cNvGrpSpPr>
                <a:grpSpLocks/>
              </p:cNvGrpSpPr>
              <p:nvPr/>
            </p:nvGrpSpPr>
            <p:grpSpPr bwMode="auto">
              <a:xfrm>
                <a:off x="4128" y="1968"/>
                <a:ext cx="192" cy="192"/>
                <a:chOff x="3552" y="1968"/>
                <a:chExt cx="192" cy="192"/>
              </a:xfrm>
            </p:grpSpPr>
            <p:sp>
              <p:nvSpPr>
                <p:cNvPr id="67773" name="Rectangle 444">
                  <a:extLst>
                    <a:ext uri="{FF2B5EF4-FFF2-40B4-BE49-F238E27FC236}">
                      <a16:creationId xmlns:a16="http://schemas.microsoft.com/office/drawing/2014/main" id="{3A22F5D9-4961-7C4A-B742-E0B79793E7F1}"/>
                    </a:ext>
                  </a:extLst>
                </p:cNvPr>
                <p:cNvSpPr>
                  <a:spLocks noChangeArrowheads="1"/>
                </p:cNvSpPr>
                <p:nvPr/>
              </p:nvSpPr>
              <p:spPr bwMode="auto">
                <a:xfrm>
                  <a:off x="3552" y="1968"/>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7774" name="Rectangle 445">
                  <a:extLst>
                    <a:ext uri="{FF2B5EF4-FFF2-40B4-BE49-F238E27FC236}">
                      <a16:creationId xmlns:a16="http://schemas.microsoft.com/office/drawing/2014/main" id="{A55D25B2-A2F6-3742-9692-81005452B678}"/>
                    </a:ext>
                  </a:extLst>
                </p:cNvPr>
                <p:cNvSpPr>
                  <a:spLocks noChangeArrowheads="1"/>
                </p:cNvSpPr>
                <p:nvPr/>
              </p:nvSpPr>
              <p:spPr bwMode="auto">
                <a:xfrm>
                  <a:off x="3600" y="2016"/>
                  <a:ext cx="96" cy="96"/>
                </a:xfrm>
                <a:prstGeom prst="rect">
                  <a:avLst/>
                </a:prstGeom>
                <a:solidFill>
                  <a:schemeClr val="accent2"/>
                </a:solidFill>
                <a:ln w="3175">
                  <a:solidFill>
                    <a:schemeClr val="tx1"/>
                  </a:solidFill>
                  <a:miter lim="800000"/>
                  <a:headEnd/>
                  <a:tailEnd/>
                </a:ln>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67716" name="Group 446">
                <a:extLst>
                  <a:ext uri="{FF2B5EF4-FFF2-40B4-BE49-F238E27FC236}">
                    <a16:creationId xmlns:a16="http://schemas.microsoft.com/office/drawing/2014/main" id="{95DA1D58-2E30-2343-9FD4-55E5F65E2AB2}"/>
                  </a:ext>
                </a:extLst>
              </p:cNvPr>
              <p:cNvGrpSpPr>
                <a:grpSpLocks/>
              </p:cNvGrpSpPr>
              <p:nvPr/>
            </p:nvGrpSpPr>
            <p:grpSpPr bwMode="auto">
              <a:xfrm>
                <a:off x="4128" y="2160"/>
                <a:ext cx="192" cy="192"/>
                <a:chOff x="3552" y="1968"/>
                <a:chExt cx="192" cy="192"/>
              </a:xfrm>
            </p:grpSpPr>
            <p:sp>
              <p:nvSpPr>
                <p:cNvPr id="67771" name="Rectangle 447">
                  <a:extLst>
                    <a:ext uri="{FF2B5EF4-FFF2-40B4-BE49-F238E27FC236}">
                      <a16:creationId xmlns:a16="http://schemas.microsoft.com/office/drawing/2014/main" id="{4DAF55DF-8FEC-B649-96D8-64CCD31939F8}"/>
                    </a:ext>
                  </a:extLst>
                </p:cNvPr>
                <p:cNvSpPr>
                  <a:spLocks noChangeArrowheads="1"/>
                </p:cNvSpPr>
                <p:nvPr/>
              </p:nvSpPr>
              <p:spPr bwMode="auto">
                <a:xfrm>
                  <a:off x="3552" y="1968"/>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7772" name="Rectangle 448">
                  <a:extLst>
                    <a:ext uri="{FF2B5EF4-FFF2-40B4-BE49-F238E27FC236}">
                      <a16:creationId xmlns:a16="http://schemas.microsoft.com/office/drawing/2014/main" id="{DADA737D-D55A-2B4A-8A23-FC84F388E347}"/>
                    </a:ext>
                  </a:extLst>
                </p:cNvPr>
                <p:cNvSpPr>
                  <a:spLocks noChangeArrowheads="1"/>
                </p:cNvSpPr>
                <p:nvPr/>
              </p:nvSpPr>
              <p:spPr bwMode="auto">
                <a:xfrm>
                  <a:off x="3600" y="2016"/>
                  <a:ext cx="96" cy="96"/>
                </a:xfrm>
                <a:prstGeom prst="rect">
                  <a:avLst/>
                </a:prstGeom>
                <a:solidFill>
                  <a:schemeClr val="accent2"/>
                </a:solidFill>
                <a:ln w="3175">
                  <a:solidFill>
                    <a:schemeClr val="tx1"/>
                  </a:solidFill>
                  <a:miter lim="800000"/>
                  <a:headEnd/>
                  <a:tailEnd/>
                </a:ln>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67717" name="Group 449">
                <a:extLst>
                  <a:ext uri="{FF2B5EF4-FFF2-40B4-BE49-F238E27FC236}">
                    <a16:creationId xmlns:a16="http://schemas.microsoft.com/office/drawing/2014/main" id="{6E130A17-A772-5C44-B398-23A5E40F7760}"/>
                  </a:ext>
                </a:extLst>
              </p:cNvPr>
              <p:cNvGrpSpPr>
                <a:grpSpLocks/>
              </p:cNvGrpSpPr>
              <p:nvPr/>
            </p:nvGrpSpPr>
            <p:grpSpPr bwMode="auto">
              <a:xfrm>
                <a:off x="4128" y="2352"/>
                <a:ext cx="192" cy="192"/>
                <a:chOff x="3552" y="1968"/>
                <a:chExt cx="192" cy="192"/>
              </a:xfrm>
            </p:grpSpPr>
            <p:sp>
              <p:nvSpPr>
                <p:cNvPr id="67769" name="Rectangle 450">
                  <a:extLst>
                    <a:ext uri="{FF2B5EF4-FFF2-40B4-BE49-F238E27FC236}">
                      <a16:creationId xmlns:a16="http://schemas.microsoft.com/office/drawing/2014/main" id="{66217333-342A-C14A-A6F0-EB795F49D3DA}"/>
                    </a:ext>
                  </a:extLst>
                </p:cNvPr>
                <p:cNvSpPr>
                  <a:spLocks noChangeArrowheads="1"/>
                </p:cNvSpPr>
                <p:nvPr/>
              </p:nvSpPr>
              <p:spPr bwMode="auto">
                <a:xfrm>
                  <a:off x="3552" y="1968"/>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7770" name="Rectangle 451">
                  <a:extLst>
                    <a:ext uri="{FF2B5EF4-FFF2-40B4-BE49-F238E27FC236}">
                      <a16:creationId xmlns:a16="http://schemas.microsoft.com/office/drawing/2014/main" id="{4BBA36F1-94E1-0A41-8B53-A01828CB6EA9}"/>
                    </a:ext>
                  </a:extLst>
                </p:cNvPr>
                <p:cNvSpPr>
                  <a:spLocks noChangeArrowheads="1"/>
                </p:cNvSpPr>
                <p:nvPr/>
              </p:nvSpPr>
              <p:spPr bwMode="auto">
                <a:xfrm>
                  <a:off x="3600" y="2016"/>
                  <a:ext cx="96" cy="96"/>
                </a:xfrm>
                <a:prstGeom prst="rect">
                  <a:avLst/>
                </a:prstGeom>
                <a:solidFill>
                  <a:schemeClr val="accent2"/>
                </a:solidFill>
                <a:ln w="3175">
                  <a:solidFill>
                    <a:schemeClr val="tx1"/>
                  </a:solidFill>
                  <a:miter lim="800000"/>
                  <a:headEnd/>
                  <a:tailEnd/>
                </a:ln>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67718" name="Group 452">
                <a:extLst>
                  <a:ext uri="{FF2B5EF4-FFF2-40B4-BE49-F238E27FC236}">
                    <a16:creationId xmlns:a16="http://schemas.microsoft.com/office/drawing/2014/main" id="{F0DDD692-5B36-7C47-8766-98132C6FBBBC}"/>
                  </a:ext>
                </a:extLst>
              </p:cNvPr>
              <p:cNvGrpSpPr>
                <a:grpSpLocks/>
              </p:cNvGrpSpPr>
              <p:nvPr/>
            </p:nvGrpSpPr>
            <p:grpSpPr bwMode="auto">
              <a:xfrm>
                <a:off x="4128" y="2544"/>
                <a:ext cx="192" cy="192"/>
                <a:chOff x="3552" y="1968"/>
                <a:chExt cx="192" cy="192"/>
              </a:xfrm>
            </p:grpSpPr>
            <p:sp>
              <p:nvSpPr>
                <p:cNvPr id="67767" name="Rectangle 453">
                  <a:extLst>
                    <a:ext uri="{FF2B5EF4-FFF2-40B4-BE49-F238E27FC236}">
                      <a16:creationId xmlns:a16="http://schemas.microsoft.com/office/drawing/2014/main" id="{0A9000C9-06AA-F442-88BC-19444B8D024D}"/>
                    </a:ext>
                  </a:extLst>
                </p:cNvPr>
                <p:cNvSpPr>
                  <a:spLocks noChangeArrowheads="1"/>
                </p:cNvSpPr>
                <p:nvPr/>
              </p:nvSpPr>
              <p:spPr bwMode="auto">
                <a:xfrm>
                  <a:off x="3552" y="1968"/>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7768" name="Rectangle 454">
                  <a:extLst>
                    <a:ext uri="{FF2B5EF4-FFF2-40B4-BE49-F238E27FC236}">
                      <a16:creationId xmlns:a16="http://schemas.microsoft.com/office/drawing/2014/main" id="{50804F0D-5633-A442-89A4-27F34CB4E4B9}"/>
                    </a:ext>
                  </a:extLst>
                </p:cNvPr>
                <p:cNvSpPr>
                  <a:spLocks noChangeArrowheads="1"/>
                </p:cNvSpPr>
                <p:nvPr/>
              </p:nvSpPr>
              <p:spPr bwMode="auto">
                <a:xfrm>
                  <a:off x="3600" y="2016"/>
                  <a:ext cx="96" cy="96"/>
                </a:xfrm>
                <a:prstGeom prst="rect">
                  <a:avLst/>
                </a:prstGeom>
                <a:solidFill>
                  <a:schemeClr val="accent2"/>
                </a:solidFill>
                <a:ln w="3175">
                  <a:solidFill>
                    <a:schemeClr val="tx1"/>
                  </a:solidFill>
                  <a:miter lim="800000"/>
                  <a:headEnd/>
                  <a:tailEnd/>
                </a:ln>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67719" name="Group 455">
                <a:extLst>
                  <a:ext uri="{FF2B5EF4-FFF2-40B4-BE49-F238E27FC236}">
                    <a16:creationId xmlns:a16="http://schemas.microsoft.com/office/drawing/2014/main" id="{82893BD5-26B5-FF43-A31C-0D393939BE60}"/>
                  </a:ext>
                </a:extLst>
              </p:cNvPr>
              <p:cNvGrpSpPr>
                <a:grpSpLocks/>
              </p:cNvGrpSpPr>
              <p:nvPr/>
            </p:nvGrpSpPr>
            <p:grpSpPr bwMode="auto">
              <a:xfrm>
                <a:off x="4320" y="1968"/>
                <a:ext cx="192" cy="192"/>
                <a:chOff x="3552" y="1968"/>
                <a:chExt cx="192" cy="192"/>
              </a:xfrm>
            </p:grpSpPr>
            <p:sp>
              <p:nvSpPr>
                <p:cNvPr id="67765" name="Rectangle 456">
                  <a:extLst>
                    <a:ext uri="{FF2B5EF4-FFF2-40B4-BE49-F238E27FC236}">
                      <a16:creationId xmlns:a16="http://schemas.microsoft.com/office/drawing/2014/main" id="{E4AF33F4-E59B-6A4B-8D68-4C02B7579E91}"/>
                    </a:ext>
                  </a:extLst>
                </p:cNvPr>
                <p:cNvSpPr>
                  <a:spLocks noChangeArrowheads="1"/>
                </p:cNvSpPr>
                <p:nvPr/>
              </p:nvSpPr>
              <p:spPr bwMode="auto">
                <a:xfrm>
                  <a:off x="3552" y="1968"/>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7766" name="Rectangle 457">
                  <a:extLst>
                    <a:ext uri="{FF2B5EF4-FFF2-40B4-BE49-F238E27FC236}">
                      <a16:creationId xmlns:a16="http://schemas.microsoft.com/office/drawing/2014/main" id="{7D1070E7-317C-7342-AE67-0A166BF6257C}"/>
                    </a:ext>
                  </a:extLst>
                </p:cNvPr>
                <p:cNvSpPr>
                  <a:spLocks noChangeArrowheads="1"/>
                </p:cNvSpPr>
                <p:nvPr/>
              </p:nvSpPr>
              <p:spPr bwMode="auto">
                <a:xfrm>
                  <a:off x="3600" y="2016"/>
                  <a:ext cx="96" cy="96"/>
                </a:xfrm>
                <a:prstGeom prst="rect">
                  <a:avLst/>
                </a:prstGeom>
                <a:solidFill>
                  <a:schemeClr val="accent2"/>
                </a:solidFill>
                <a:ln w="3175">
                  <a:solidFill>
                    <a:schemeClr val="tx1"/>
                  </a:solidFill>
                  <a:miter lim="800000"/>
                  <a:headEnd/>
                  <a:tailEnd/>
                </a:ln>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67720" name="Group 458">
                <a:extLst>
                  <a:ext uri="{FF2B5EF4-FFF2-40B4-BE49-F238E27FC236}">
                    <a16:creationId xmlns:a16="http://schemas.microsoft.com/office/drawing/2014/main" id="{38A7FF1E-62AD-7C48-BD59-BCDBE285E20E}"/>
                  </a:ext>
                </a:extLst>
              </p:cNvPr>
              <p:cNvGrpSpPr>
                <a:grpSpLocks/>
              </p:cNvGrpSpPr>
              <p:nvPr/>
            </p:nvGrpSpPr>
            <p:grpSpPr bwMode="auto">
              <a:xfrm>
                <a:off x="4320" y="2160"/>
                <a:ext cx="192" cy="192"/>
                <a:chOff x="3552" y="1968"/>
                <a:chExt cx="192" cy="192"/>
              </a:xfrm>
            </p:grpSpPr>
            <p:sp>
              <p:nvSpPr>
                <p:cNvPr id="67763" name="Rectangle 459">
                  <a:extLst>
                    <a:ext uri="{FF2B5EF4-FFF2-40B4-BE49-F238E27FC236}">
                      <a16:creationId xmlns:a16="http://schemas.microsoft.com/office/drawing/2014/main" id="{FABB9AD9-BF9E-DC49-AD74-B3DDFB2BF42D}"/>
                    </a:ext>
                  </a:extLst>
                </p:cNvPr>
                <p:cNvSpPr>
                  <a:spLocks noChangeArrowheads="1"/>
                </p:cNvSpPr>
                <p:nvPr/>
              </p:nvSpPr>
              <p:spPr bwMode="auto">
                <a:xfrm>
                  <a:off x="3552" y="1968"/>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7764" name="Rectangle 460">
                  <a:extLst>
                    <a:ext uri="{FF2B5EF4-FFF2-40B4-BE49-F238E27FC236}">
                      <a16:creationId xmlns:a16="http://schemas.microsoft.com/office/drawing/2014/main" id="{D4F4845F-3518-BE40-866A-D68EA766E072}"/>
                    </a:ext>
                  </a:extLst>
                </p:cNvPr>
                <p:cNvSpPr>
                  <a:spLocks noChangeArrowheads="1"/>
                </p:cNvSpPr>
                <p:nvPr/>
              </p:nvSpPr>
              <p:spPr bwMode="auto">
                <a:xfrm>
                  <a:off x="3600" y="2016"/>
                  <a:ext cx="96" cy="96"/>
                </a:xfrm>
                <a:prstGeom prst="rect">
                  <a:avLst/>
                </a:prstGeom>
                <a:solidFill>
                  <a:schemeClr val="accent2"/>
                </a:solidFill>
                <a:ln w="3175">
                  <a:solidFill>
                    <a:schemeClr val="tx1"/>
                  </a:solidFill>
                  <a:miter lim="800000"/>
                  <a:headEnd/>
                  <a:tailEnd/>
                </a:ln>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67721" name="Group 461">
                <a:extLst>
                  <a:ext uri="{FF2B5EF4-FFF2-40B4-BE49-F238E27FC236}">
                    <a16:creationId xmlns:a16="http://schemas.microsoft.com/office/drawing/2014/main" id="{64C4E198-497A-DE4E-8F9D-F6ECD899E6F8}"/>
                  </a:ext>
                </a:extLst>
              </p:cNvPr>
              <p:cNvGrpSpPr>
                <a:grpSpLocks/>
              </p:cNvGrpSpPr>
              <p:nvPr/>
            </p:nvGrpSpPr>
            <p:grpSpPr bwMode="auto">
              <a:xfrm>
                <a:off x="4320" y="2352"/>
                <a:ext cx="192" cy="192"/>
                <a:chOff x="3552" y="1968"/>
                <a:chExt cx="192" cy="192"/>
              </a:xfrm>
            </p:grpSpPr>
            <p:sp>
              <p:nvSpPr>
                <p:cNvPr id="67761" name="Rectangle 462">
                  <a:extLst>
                    <a:ext uri="{FF2B5EF4-FFF2-40B4-BE49-F238E27FC236}">
                      <a16:creationId xmlns:a16="http://schemas.microsoft.com/office/drawing/2014/main" id="{EDD63A9C-0ACC-A547-89DB-813DB5151A46}"/>
                    </a:ext>
                  </a:extLst>
                </p:cNvPr>
                <p:cNvSpPr>
                  <a:spLocks noChangeArrowheads="1"/>
                </p:cNvSpPr>
                <p:nvPr/>
              </p:nvSpPr>
              <p:spPr bwMode="auto">
                <a:xfrm>
                  <a:off x="3552" y="1968"/>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7762" name="Rectangle 463">
                  <a:extLst>
                    <a:ext uri="{FF2B5EF4-FFF2-40B4-BE49-F238E27FC236}">
                      <a16:creationId xmlns:a16="http://schemas.microsoft.com/office/drawing/2014/main" id="{FB9DDC9F-358B-4E4C-B21D-54EEB21EEFD8}"/>
                    </a:ext>
                  </a:extLst>
                </p:cNvPr>
                <p:cNvSpPr>
                  <a:spLocks noChangeArrowheads="1"/>
                </p:cNvSpPr>
                <p:nvPr/>
              </p:nvSpPr>
              <p:spPr bwMode="auto">
                <a:xfrm>
                  <a:off x="3600" y="2016"/>
                  <a:ext cx="96" cy="96"/>
                </a:xfrm>
                <a:prstGeom prst="rect">
                  <a:avLst/>
                </a:prstGeom>
                <a:solidFill>
                  <a:schemeClr val="accent2"/>
                </a:solidFill>
                <a:ln w="3175">
                  <a:solidFill>
                    <a:schemeClr val="tx1"/>
                  </a:solidFill>
                  <a:miter lim="800000"/>
                  <a:headEnd/>
                  <a:tailEnd/>
                </a:ln>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67722" name="Group 464">
                <a:extLst>
                  <a:ext uri="{FF2B5EF4-FFF2-40B4-BE49-F238E27FC236}">
                    <a16:creationId xmlns:a16="http://schemas.microsoft.com/office/drawing/2014/main" id="{BF1EB99E-D98B-E349-8A67-E605D75D2B4B}"/>
                  </a:ext>
                </a:extLst>
              </p:cNvPr>
              <p:cNvGrpSpPr>
                <a:grpSpLocks/>
              </p:cNvGrpSpPr>
              <p:nvPr/>
            </p:nvGrpSpPr>
            <p:grpSpPr bwMode="auto">
              <a:xfrm>
                <a:off x="4320" y="2544"/>
                <a:ext cx="192" cy="192"/>
                <a:chOff x="3552" y="1968"/>
                <a:chExt cx="192" cy="192"/>
              </a:xfrm>
            </p:grpSpPr>
            <p:sp>
              <p:nvSpPr>
                <p:cNvPr id="67759" name="Rectangle 465">
                  <a:extLst>
                    <a:ext uri="{FF2B5EF4-FFF2-40B4-BE49-F238E27FC236}">
                      <a16:creationId xmlns:a16="http://schemas.microsoft.com/office/drawing/2014/main" id="{DE6F1265-A429-D048-92C1-5843C6068380}"/>
                    </a:ext>
                  </a:extLst>
                </p:cNvPr>
                <p:cNvSpPr>
                  <a:spLocks noChangeArrowheads="1"/>
                </p:cNvSpPr>
                <p:nvPr/>
              </p:nvSpPr>
              <p:spPr bwMode="auto">
                <a:xfrm>
                  <a:off x="3552" y="1968"/>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7760" name="Rectangle 466">
                  <a:extLst>
                    <a:ext uri="{FF2B5EF4-FFF2-40B4-BE49-F238E27FC236}">
                      <a16:creationId xmlns:a16="http://schemas.microsoft.com/office/drawing/2014/main" id="{7CC1A204-EDA4-AB45-B661-4E16BE282F6B}"/>
                    </a:ext>
                  </a:extLst>
                </p:cNvPr>
                <p:cNvSpPr>
                  <a:spLocks noChangeArrowheads="1"/>
                </p:cNvSpPr>
                <p:nvPr/>
              </p:nvSpPr>
              <p:spPr bwMode="auto">
                <a:xfrm>
                  <a:off x="3600" y="2016"/>
                  <a:ext cx="96" cy="96"/>
                </a:xfrm>
                <a:prstGeom prst="rect">
                  <a:avLst/>
                </a:prstGeom>
                <a:solidFill>
                  <a:schemeClr val="accent2"/>
                </a:solidFill>
                <a:ln w="3175">
                  <a:solidFill>
                    <a:schemeClr val="tx1"/>
                  </a:solidFill>
                  <a:miter lim="800000"/>
                  <a:headEnd/>
                  <a:tailEnd/>
                </a:ln>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67723" name="Group 467">
                <a:extLst>
                  <a:ext uri="{FF2B5EF4-FFF2-40B4-BE49-F238E27FC236}">
                    <a16:creationId xmlns:a16="http://schemas.microsoft.com/office/drawing/2014/main" id="{07647B05-534C-6440-ADDD-81141A4B0C84}"/>
                  </a:ext>
                </a:extLst>
              </p:cNvPr>
              <p:cNvGrpSpPr>
                <a:grpSpLocks/>
              </p:cNvGrpSpPr>
              <p:nvPr/>
            </p:nvGrpSpPr>
            <p:grpSpPr bwMode="auto">
              <a:xfrm>
                <a:off x="4512" y="1968"/>
                <a:ext cx="192" cy="192"/>
                <a:chOff x="3552" y="1968"/>
                <a:chExt cx="192" cy="192"/>
              </a:xfrm>
            </p:grpSpPr>
            <p:sp>
              <p:nvSpPr>
                <p:cNvPr id="67757" name="Rectangle 468">
                  <a:extLst>
                    <a:ext uri="{FF2B5EF4-FFF2-40B4-BE49-F238E27FC236}">
                      <a16:creationId xmlns:a16="http://schemas.microsoft.com/office/drawing/2014/main" id="{6CE4E208-90D4-8146-BBBB-079DD9FA5070}"/>
                    </a:ext>
                  </a:extLst>
                </p:cNvPr>
                <p:cNvSpPr>
                  <a:spLocks noChangeArrowheads="1"/>
                </p:cNvSpPr>
                <p:nvPr/>
              </p:nvSpPr>
              <p:spPr bwMode="auto">
                <a:xfrm>
                  <a:off x="3552" y="1968"/>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7758" name="Rectangle 469">
                  <a:extLst>
                    <a:ext uri="{FF2B5EF4-FFF2-40B4-BE49-F238E27FC236}">
                      <a16:creationId xmlns:a16="http://schemas.microsoft.com/office/drawing/2014/main" id="{AAD065C2-F0B0-6842-BD2F-CD3C9713AF44}"/>
                    </a:ext>
                  </a:extLst>
                </p:cNvPr>
                <p:cNvSpPr>
                  <a:spLocks noChangeArrowheads="1"/>
                </p:cNvSpPr>
                <p:nvPr/>
              </p:nvSpPr>
              <p:spPr bwMode="auto">
                <a:xfrm>
                  <a:off x="3600" y="2016"/>
                  <a:ext cx="96" cy="96"/>
                </a:xfrm>
                <a:prstGeom prst="rect">
                  <a:avLst/>
                </a:prstGeom>
                <a:solidFill>
                  <a:schemeClr val="accent2"/>
                </a:solidFill>
                <a:ln w="3175">
                  <a:solidFill>
                    <a:schemeClr val="tx1"/>
                  </a:solidFill>
                  <a:miter lim="800000"/>
                  <a:headEnd/>
                  <a:tailEnd/>
                </a:ln>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67724" name="Group 470">
                <a:extLst>
                  <a:ext uri="{FF2B5EF4-FFF2-40B4-BE49-F238E27FC236}">
                    <a16:creationId xmlns:a16="http://schemas.microsoft.com/office/drawing/2014/main" id="{FACA9DEC-8DD5-FD4B-BA53-326C76DA290E}"/>
                  </a:ext>
                </a:extLst>
              </p:cNvPr>
              <p:cNvGrpSpPr>
                <a:grpSpLocks/>
              </p:cNvGrpSpPr>
              <p:nvPr/>
            </p:nvGrpSpPr>
            <p:grpSpPr bwMode="auto">
              <a:xfrm>
                <a:off x="4512" y="2160"/>
                <a:ext cx="192" cy="192"/>
                <a:chOff x="3552" y="1968"/>
                <a:chExt cx="192" cy="192"/>
              </a:xfrm>
            </p:grpSpPr>
            <p:sp>
              <p:nvSpPr>
                <p:cNvPr id="67755" name="Rectangle 471">
                  <a:extLst>
                    <a:ext uri="{FF2B5EF4-FFF2-40B4-BE49-F238E27FC236}">
                      <a16:creationId xmlns:a16="http://schemas.microsoft.com/office/drawing/2014/main" id="{0B26C11C-F01B-F349-B2C8-451DD1EB37F2}"/>
                    </a:ext>
                  </a:extLst>
                </p:cNvPr>
                <p:cNvSpPr>
                  <a:spLocks noChangeArrowheads="1"/>
                </p:cNvSpPr>
                <p:nvPr/>
              </p:nvSpPr>
              <p:spPr bwMode="auto">
                <a:xfrm>
                  <a:off x="3552" y="1968"/>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7756" name="Rectangle 472">
                  <a:extLst>
                    <a:ext uri="{FF2B5EF4-FFF2-40B4-BE49-F238E27FC236}">
                      <a16:creationId xmlns:a16="http://schemas.microsoft.com/office/drawing/2014/main" id="{540BAD9F-9CE3-A441-BEB3-5887FD867E05}"/>
                    </a:ext>
                  </a:extLst>
                </p:cNvPr>
                <p:cNvSpPr>
                  <a:spLocks noChangeArrowheads="1"/>
                </p:cNvSpPr>
                <p:nvPr/>
              </p:nvSpPr>
              <p:spPr bwMode="auto">
                <a:xfrm>
                  <a:off x="3600" y="2016"/>
                  <a:ext cx="96" cy="96"/>
                </a:xfrm>
                <a:prstGeom prst="rect">
                  <a:avLst/>
                </a:prstGeom>
                <a:solidFill>
                  <a:schemeClr val="accent2"/>
                </a:solidFill>
                <a:ln w="3175">
                  <a:solidFill>
                    <a:schemeClr val="tx1"/>
                  </a:solidFill>
                  <a:miter lim="800000"/>
                  <a:headEnd/>
                  <a:tailEnd/>
                </a:ln>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67725" name="Group 473">
                <a:extLst>
                  <a:ext uri="{FF2B5EF4-FFF2-40B4-BE49-F238E27FC236}">
                    <a16:creationId xmlns:a16="http://schemas.microsoft.com/office/drawing/2014/main" id="{3F43E2C4-50E4-8544-9064-B04B5C1A1387}"/>
                  </a:ext>
                </a:extLst>
              </p:cNvPr>
              <p:cNvGrpSpPr>
                <a:grpSpLocks/>
              </p:cNvGrpSpPr>
              <p:nvPr/>
            </p:nvGrpSpPr>
            <p:grpSpPr bwMode="auto">
              <a:xfrm>
                <a:off x="4512" y="2352"/>
                <a:ext cx="192" cy="192"/>
                <a:chOff x="3552" y="1968"/>
                <a:chExt cx="192" cy="192"/>
              </a:xfrm>
            </p:grpSpPr>
            <p:sp>
              <p:nvSpPr>
                <p:cNvPr id="67753" name="Rectangle 474">
                  <a:extLst>
                    <a:ext uri="{FF2B5EF4-FFF2-40B4-BE49-F238E27FC236}">
                      <a16:creationId xmlns:a16="http://schemas.microsoft.com/office/drawing/2014/main" id="{277E1B67-9671-DA4F-A027-212CE3A00CCA}"/>
                    </a:ext>
                  </a:extLst>
                </p:cNvPr>
                <p:cNvSpPr>
                  <a:spLocks noChangeArrowheads="1"/>
                </p:cNvSpPr>
                <p:nvPr/>
              </p:nvSpPr>
              <p:spPr bwMode="auto">
                <a:xfrm>
                  <a:off x="3552" y="1968"/>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7754" name="Rectangle 475">
                  <a:extLst>
                    <a:ext uri="{FF2B5EF4-FFF2-40B4-BE49-F238E27FC236}">
                      <a16:creationId xmlns:a16="http://schemas.microsoft.com/office/drawing/2014/main" id="{599C5961-6387-1240-AA91-3CE6C2077687}"/>
                    </a:ext>
                  </a:extLst>
                </p:cNvPr>
                <p:cNvSpPr>
                  <a:spLocks noChangeArrowheads="1"/>
                </p:cNvSpPr>
                <p:nvPr/>
              </p:nvSpPr>
              <p:spPr bwMode="auto">
                <a:xfrm>
                  <a:off x="3600" y="2016"/>
                  <a:ext cx="96" cy="96"/>
                </a:xfrm>
                <a:prstGeom prst="rect">
                  <a:avLst/>
                </a:prstGeom>
                <a:solidFill>
                  <a:schemeClr val="accent2"/>
                </a:solidFill>
                <a:ln w="3175">
                  <a:solidFill>
                    <a:schemeClr val="tx1"/>
                  </a:solidFill>
                  <a:miter lim="800000"/>
                  <a:headEnd/>
                  <a:tailEnd/>
                </a:ln>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67726" name="Group 476">
                <a:extLst>
                  <a:ext uri="{FF2B5EF4-FFF2-40B4-BE49-F238E27FC236}">
                    <a16:creationId xmlns:a16="http://schemas.microsoft.com/office/drawing/2014/main" id="{2B42F27B-DF47-8D4B-BB42-0BA90CA9C316}"/>
                  </a:ext>
                </a:extLst>
              </p:cNvPr>
              <p:cNvGrpSpPr>
                <a:grpSpLocks/>
              </p:cNvGrpSpPr>
              <p:nvPr/>
            </p:nvGrpSpPr>
            <p:grpSpPr bwMode="auto">
              <a:xfrm>
                <a:off x="4512" y="2544"/>
                <a:ext cx="192" cy="192"/>
                <a:chOff x="3552" y="1968"/>
                <a:chExt cx="192" cy="192"/>
              </a:xfrm>
            </p:grpSpPr>
            <p:sp>
              <p:nvSpPr>
                <p:cNvPr id="67751" name="Rectangle 477">
                  <a:extLst>
                    <a:ext uri="{FF2B5EF4-FFF2-40B4-BE49-F238E27FC236}">
                      <a16:creationId xmlns:a16="http://schemas.microsoft.com/office/drawing/2014/main" id="{1C7BF947-AD46-5E4D-BCD1-BB339EE32425}"/>
                    </a:ext>
                  </a:extLst>
                </p:cNvPr>
                <p:cNvSpPr>
                  <a:spLocks noChangeArrowheads="1"/>
                </p:cNvSpPr>
                <p:nvPr/>
              </p:nvSpPr>
              <p:spPr bwMode="auto">
                <a:xfrm>
                  <a:off x="3552" y="1968"/>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7752" name="Rectangle 478">
                  <a:extLst>
                    <a:ext uri="{FF2B5EF4-FFF2-40B4-BE49-F238E27FC236}">
                      <a16:creationId xmlns:a16="http://schemas.microsoft.com/office/drawing/2014/main" id="{CB7BD65A-6FCD-1A45-85AF-179C1E75F03A}"/>
                    </a:ext>
                  </a:extLst>
                </p:cNvPr>
                <p:cNvSpPr>
                  <a:spLocks noChangeArrowheads="1"/>
                </p:cNvSpPr>
                <p:nvPr/>
              </p:nvSpPr>
              <p:spPr bwMode="auto">
                <a:xfrm>
                  <a:off x="3600" y="2016"/>
                  <a:ext cx="96" cy="96"/>
                </a:xfrm>
                <a:prstGeom prst="rect">
                  <a:avLst/>
                </a:prstGeom>
                <a:solidFill>
                  <a:schemeClr val="accent2"/>
                </a:solidFill>
                <a:ln w="3175">
                  <a:solidFill>
                    <a:schemeClr val="tx1"/>
                  </a:solidFill>
                  <a:miter lim="800000"/>
                  <a:headEnd/>
                  <a:tailEnd/>
                </a:ln>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67727" name="Group 479">
                <a:extLst>
                  <a:ext uri="{FF2B5EF4-FFF2-40B4-BE49-F238E27FC236}">
                    <a16:creationId xmlns:a16="http://schemas.microsoft.com/office/drawing/2014/main" id="{1B234CE9-0A0F-FC4A-8A9F-5A50A741C076}"/>
                  </a:ext>
                </a:extLst>
              </p:cNvPr>
              <p:cNvGrpSpPr>
                <a:grpSpLocks/>
              </p:cNvGrpSpPr>
              <p:nvPr/>
            </p:nvGrpSpPr>
            <p:grpSpPr bwMode="auto">
              <a:xfrm>
                <a:off x="4704" y="1968"/>
                <a:ext cx="192" cy="192"/>
                <a:chOff x="3552" y="1968"/>
                <a:chExt cx="192" cy="192"/>
              </a:xfrm>
            </p:grpSpPr>
            <p:sp>
              <p:nvSpPr>
                <p:cNvPr id="67749" name="Rectangle 480">
                  <a:extLst>
                    <a:ext uri="{FF2B5EF4-FFF2-40B4-BE49-F238E27FC236}">
                      <a16:creationId xmlns:a16="http://schemas.microsoft.com/office/drawing/2014/main" id="{5C5AA4B8-F2CF-E047-B58F-0A42E315EB3F}"/>
                    </a:ext>
                  </a:extLst>
                </p:cNvPr>
                <p:cNvSpPr>
                  <a:spLocks noChangeArrowheads="1"/>
                </p:cNvSpPr>
                <p:nvPr/>
              </p:nvSpPr>
              <p:spPr bwMode="auto">
                <a:xfrm>
                  <a:off x="3552" y="1968"/>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7750" name="Rectangle 481">
                  <a:extLst>
                    <a:ext uri="{FF2B5EF4-FFF2-40B4-BE49-F238E27FC236}">
                      <a16:creationId xmlns:a16="http://schemas.microsoft.com/office/drawing/2014/main" id="{140E2381-BC01-864E-B085-4EA5DCABF17E}"/>
                    </a:ext>
                  </a:extLst>
                </p:cNvPr>
                <p:cNvSpPr>
                  <a:spLocks noChangeArrowheads="1"/>
                </p:cNvSpPr>
                <p:nvPr/>
              </p:nvSpPr>
              <p:spPr bwMode="auto">
                <a:xfrm>
                  <a:off x="3600" y="2016"/>
                  <a:ext cx="96" cy="96"/>
                </a:xfrm>
                <a:prstGeom prst="rect">
                  <a:avLst/>
                </a:prstGeom>
                <a:solidFill>
                  <a:schemeClr val="accent2"/>
                </a:solidFill>
                <a:ln w="3175">
                  <a:solidFill>
                    <a:schemeClr val="tx1"/>
                  </a:solidFill>
                  <a:miter lim="800000"/>
                  <a:headEnd/>
                  <a:tailEnd/>
                </a:ln>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67728" name="Group 482">
                <a:extLst>
                  <a:ext uri="{FF2B5EF4-FFF2-40B4-BE49-F238E27FC236}">
                    <a16:creationId xmlns:a16="http://schemas.microsoft.com/office/drawing/2014/main" id="{17E7A3AA-8A56-974A-936D-468C2B7D4857}"/>
                  </a:ext>
                </a:extLst>
              </p:cNvPr>
              <p:cNvGrpSpPr>
                <a:grpSpLocks/>
              </p:cNvGrpSpPr>
              <p:nvPr/>
            </p:nvGrpSpPr>
            <p:grpSpPr bwMode="auto">
              <a:xfrm>
                <a:off x="4704" y="2160"/>
                <a:ext cx="192" cy="192"/>
                <a:chOff x="3552" y="1968"/>
                <a:chExt cx="192" cy="192"/>
              </a:xfrm>
            </p:grpSpPr>
            <p:sp>
              <p:nvSpPr>
                <p:cNvPr id="67747" name="Rectangle 483">
                  <a:extLst>
                    <a:ext uri="{FF2B5EF4-FFF2-40B4-BE49-F238E27FC236}">
                      <a16:creationId xmlns:a16="http://schemas.microsoft.com/office/drawing/2014/main" id="{FB3006DD-9078-EF4E-A672-B775F2D37A3E}"/>
                    </a:ext>
                  </a:extLst>
                </p:cNvPr>
                <p:cNvSpPr>
                  <a:spLocks noChangeArrowheads="1"/>
                </p:cNvSpPr>
                <p:nvPr/>
              </p:nvSpPr>
              <p:spPr bwMode="auto">
                <a:xfrm>
                  <a:off x="3552" y="1968"/>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7748" name="Rectangle 484">
                  <a:extLst>
                    <a:ext uri="{FF2B5EF4-FFF2-40B4-BE49-F238E27FC236}">
                      <a16:creationId xmlns:a16="http://schemas.microsoft.com/office/drawing/2014/main" id="{0EBADD18-C438-C549-9294-F4A40DE606C2}"/>
                    </a:ext>
                  </a:extLst>
                </p:cNvPr>
                <p:cNvSpPr>
                  <a:spLocks noChangeArrowheads="1"/>
                </p:cNvSpPr>
                <p:nvPr/>
              </p:nvSpPr>
              <p:spPr bwMode="auto">
                <a:xfrm>
                  <a:off x="3600" y="2016"/>
                  <a:ext cx="96" cy="96"/>
                </a:xfrm>
                <a:prstGeom prst="rect">
                  <a:avLst/>
                </a:prstGeom>
                <a:solidFill>
                  <a:schemeClr val="accent2"/>
                </a:solidFill>
                <a:ln w="3175">
                  <a:solidFill>
                    <a:schemeClr val="tx1"/>
                  </a:solidFill>
                  <a:miter lim="800000"/>
                  <a:headEnd/>
                  <a:tailEnd/>
                </a:ln>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67729" name="Group 485">
                <a:extLst>
                  <a:ext uri="{FF2B5EF4-FFF2-40B4-BE49-F238E27FC236}">
                    <a16:creationId xmlns:a16="http://schemas.microsoft.com/office/drawing/2014/main" id="{A365564D-D1D0-CA4B-BE9E-6204116FE070}"/>
                  </a:ext>
                </a:extLst>
              </p:cNvPr>
              <p:cNvGrpSpPr>
                <a:grpSpLocks/>
              </p:cNvGrpSpPr>
              <p:nvPr/>
            </p:nvGrpSpPr>
            <p:grpSpPr bwMode="auto">
              <a:xfrm>
                <a:off x="4704" y="2352"/>
                <a:ext cx="192" cy="192"/>
                <a:chOff x="3552" y="1968"/>
                <a:chExt cx="192" cy="192"/>
              </a:xfrm>
            </p:grpSpPr>
            <p:sp>
              <p:nvSpPr>
                <p:cNvPr id="67745" name="Rectangle 486">
                  <a:extLst>
                    <a:ext uri="{FF2B5EF4-FFF2-40B4-BE49-F238E27FC236}">
                      <a16:creationId xmlns:a16="http://schemas.microsoft.com/office/drawing/2014/main" id="{BDB707C6-71A9-5640-9C21-50DC2CFF364C}"/>
                    </a:ext>
                  </a:extLst>
                </p:cNvPr>
                <p:cNvSpPr>
                  <a:spLocks noChangeArrowheads="1"/>
                </p:cNvSpPr>
                <p:nvPr/>
              </p:nvSpPr>
              <p:spPr bwMode="auto">
                <a:xfrm>
                  <a:off x="3552" y="1968"/>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7746" name="Rectangle 487">
                  <a:extLst>
                    <a:ext uri="{FF2B5EF4-FFF2-40B4-BE49-F238E27FC236}">
                      <a16:creationId xmlns:a16="http://schemas.microsoft.com/office/drawing/2014/main" id="{38FEC91E-8F1E-B14B-8AAD-2755E100B5EF}"/>
                    </a:ext>
                  </a:extLst>
                </p:cNvPr>
                <p:cNvSpPr>
                  <a:spLocks noChangeArrowheads="1"/>
                </p:cNvSpPr>
                <p:nvPr/>
              </p:nvSpPr>
              <p:spPr bwMode="auto">
                <a:xfrm>
                  <a:off x="3600" y="2016"/>
                  <a:ext cx="96" cy="96"/>
                </a:xfrm>
                <a:prstGeom prst="rect">
                  <a:avLst/>
                </a:prstGeom>
                <a:solidFill>
                  <a:schemeClr val="accent2"/>
                </a:solidFill>
                <a:ln w="3175">
                  <a:solidFill>
                    <a:schemeClr val="tx1"/>
                  </a:solidFill>
                  <a:miter lim="800000"/>
                  <a:headEnd/>
                  <a:tailEnd/>
                </a:ln>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67730" name="Group 488">
                <a:extLst>
                  <a:ext uri="{FF2B5EF4-FFF2-40B4-BE49-F238E27FC236}">
                    <a16:creationId xmlns:a16="http://schemas.microsoft.com/office/drawing/2014/main" id="{33429788-1483-784E-A9CA-CD688DCE3E9C}"/>
                  </a:ext>
                </a:extLst>
              </p:cNvPr>
              <p:cNvGrpSpPr>
                <a:grpSpLocks/>
              </p:cNvGrpSpPr>
              <p:nvPr/>
            </p:nvGrpSpPr>
            <p:grpSpPr bwMode="auto">
              <a:xfrm>
                <a:off x="4704" y="2544"/>
                <a:ext cx="192" cy="192"/>
                <a:chOff x="3552" y="1968"/>
                <a:chExt cx="192" cy="192"/>
              </a:xfrm>
            </p:grpSpPr>
            <p:sp>
              <p:nvSpPr>
                <p:cNvPr id="67743" name="Rectangle 489">
                  <a:extLst>
                    <a:ext uri="{FF2B5EF4-FFF2-40B4-BE49-F238E27FC236}">
                      <a16:creationId xmlns:a16="http://schemas.microsoft.com/office/drawing/2014/main" id="{F85D224D-4549-B94B-9AA9-137BAB1813D9}"/>
                    </a:ext>
                  </a:extLst>
                </p:cNvPr>
                <p:cNvSpPr>
                  <a:spLocks noChangeArrowheads="1"/>
                </p:cNvSpPr>
                <p:nvPr/>
              </p:nvSpPr>
              <p:spPr bwMode="auto">
                <a:xfrm>
                  <a:off x="3552" y="1968"/>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7744" name="Rectangle 490">
                  <a:extLst>
                    <a:ext uri="{FF2B5EF4-FFF2-40B4-BE49-F238E27FC236}">
                      <a16:creationId xmlns:a16="http://schemas.microsoft.com/office/drawing/2014/main" id="{123626A8-BA4B-214E-8561-18CA8DBD3509}"/>
                    </a:ext>
                  </a:extLst>
                </p:cNvPr>
                <p:cNvSpPr>
                  <a:spLocks noChangeArrowheads="1"/>
                </p:cNvSpPr>
                <p:nvPr/>
              </p:nvSpPr>
              <p:spPr bwMode="auto">
                <a:xfrm>
                  <a:off x="3600" y="2016"/>
                  <a:ext cx="96" cy="96"/>
                </a:xfrm>
                <a:prstGeom prst="rect">
                  <a:avLst/>
                </a:prstGeom>
                <a:solidFill>
                  <a:schemeClr val="accent2"/>
                </a:solidFill>
                <a:ln w="3175">
                  <a:solidFill>
                    <a:schemeClr val="tx1"/>
                  </a:solidFill>
                  <a:miter lim="800000"/>
                  <a:headEnd/>
                  <a:tailEnd/>
                </a:ln>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67731" name="Group 491">
                <a:extLst>
                  <a:ext uri="{FF2B5EF4-FFF2-40B4-BE49-F238E27FC236}">
                    <a16:creationId xmlns:a16="http://schemas.microsoft.com/office/drawing/2014/main" id="{7222D6A1-15B7-294C-A0BD-D5CB0542D22A}"/>
                  </a:ext>
                </a:extLst>
              </p:cNvPr>
              <p:cNvGrpSpPr>
                <a:grpSpLocks/>
              </p:cNvGrpSpPr>
              <p:nvPr/>
            </p:nvGrpSpPr>
            <p:grpSpPr bwMode="auto">
              <a:xfrm>
                <a:off x="4896" y="1968"/>
                <a:ext cx="192" cy="192"/>
                <a:chOff x="3552" y="1968"/>
                <a:chExt cx="192" cy="192"/>
              </a:xfrm>
            </p:grpSpPr>
            <p:sp>
              <p:nvSpPr>
                <p:cNvPr id="67741" name="Rectangle 492">
                  <a:extLst>
                    <a:ext uri="{FF2B5EF4-FFF2-40B4-BE49-F238E27FC236}">
                      <a16:creationId xmlns:a16="http://schemas.microsoft.com/office/drawing/2014/main" id="{29F1FA89-7048-0340-9ABF-7BDC03802EBD}"/>
                    </a:ext>
                  </a:extLst>
                </p:cNvPr>
                <p:cNvSpPr>
                  <a:spLocks noChangeArrowheads="1"/>
                </p:cNvSpPr>
                <p:nvPr/>
              </p:nvSpPr>
              <p:spPr bwMode="auto">
                <a:xfrm>
                  <a:off x="3552" y="1968"/>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7742" name="Rectangle 493">
                  <a:extLst>
                    <a:ext uri="{FF2B5EF4-FFF2-40B4-BE49-F238E27FC236}">
                      <a16:creationId xmlns:a16="http://schemas.microsoft.com/office/drawing/2014/main" id="{9EA9ECF7-2046-6148-ACCB-89595DBC6910}"/>
                    </a:ext>
                  </a:extLst>
                </p:cNvPr>
                <p:cNvSpPr>
                  <a:spLocks noChangeArrowheads="1"/>
                </p:cNvSpPr>
                <p:nvPr/>
              </p:nvSpPr>
              <p:spPr bwMode="auto">
                <a:xfrm>
                  <a:off x="3600" y="2016"/>
                  <a:ext cx="96" cy="96"/>
                </a:xfrm>
                <a:prstGeom prst="rect">
                  <a:avLst/>
                </a:prstGeom>
                <a:solidFill>
                  <a:schemeClr val="accent2"/>
                </a:solidFill>
                <a:ln w="3175">
                  <a:solidFill>
                    <a:schemeClr val="tx1"/>
                  </a:solidFill>
                  <a:miter lim="800000"/>
                  <a:headEnd/>
                  <a:tailEnd/>
                </a:ln>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67732" name="Group 494">
                <a:extLst>
                  <a:ext uri="{FF2B5EF4-FFF2-40B4-BE49-F238E27FC236}">
                    <a16:creationId xmlns:a16="http://schemas.microsoft.com/office/drawing/2014/main" id="{DC5491BF-04A6-9B44-B9E6-9B5DBAF293EE}"/>
                  </a:ext>
                </a:extLst>
              </p:cNvPr>
              <p:cNvGrpSpPr>
                <a:grpSpLocks/>
              </p:cNvGrpSpPr>
              <p:nvPr/>
            </p:nvGrpSpPr>
            <p:grpSpPr bwMode="auto">
              <a:xfrm>
                <a:off x="4896" y="2160"/>
                <a:ext cx="192" cy="192"/>
                <a:chOff x="3552" y="1968"/>
                <a:chExt cx="192" cy="192"/>
              </a:xfrm>
            </p:grpSpPr>
            <p:sp>
              <p:nvSpPr>
                <p:cNvPr id="67739" name="Rectangle 495">
                  <a:extLst>
                    <a:ext uri="{FF2B5EF4-FFF2-40B4-BE49-F238E27FC236}">
                      <a16:creationId xmlns:a16="http://schemas.microsoft.com/office/drawing/2014/main" id="{5EEDBC5A-12DD-6B44-B9DA-8C359D9C6778}"/>
                    </a:ext>
                  </a:extLst>
                </p:cNvPr>
                <p:cNvSpPr>
                  <a:spLocks noChangeArrowheads="1"/>
                </p:cNvSpPr>
                <p:nvPr/>
              </p:nvSpPr>
              <p:spPr bwMode="auto">
                <a:xfrm>
                  <a:off x="3552" y="1968"/>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7740" name="Rectangle 496">
                  <a:extLst>
                    <a:ext uri="{FF2B5EF4-FFF2-40B4-BE49-F238E27FC236}">
                      <a16:creationId xmlns:a16="http://schemas.microsoft.com/office/drawing/2014/main" id="{4391E070-930F-8846-963B-45B2F9E03898}"/>
                    </a:ext>
                  </a:extLst>
                </p:cNvPr>
                <p:cNvSpPr>
                  <a:spLocks noChangeArrowheads="1"/>
                </p:cNvSpPr>
                <p:nvPr/>
              </p:nvSpPr>
              <p:spPr bwMode="auto">
                <a:xfrm>
                  <a:off x="3600" y="2016"/>
                  <a:ext cx="96" cy="96"/>
                </a:xfrm>
                <a:prstGeom prst="rect">
                  <a:avLst/>
                </a:prstGeom>
                <a:solidFill>
                  <a:schemeClr val="accent2"/>
                </a:solidFill>
                <a:ln w="3175">
                  <a:solidFill>
                    <a:schemeClr val="tx1"/>
                  </a:solidFill>
                  <a:miter lim="800000"/>
                  <a:headEnd/>
                  <a:tailEnd/>
                </a:ln>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67733" name="Group 497">
                <a:extLst>
                  <a:ext uri="{FF2B5EF4-FFF2-40B4-BE49-F238E27FC236}">
                    <a16:creationId xmlns:a16="http://schemas.microsoft.com/office/drawing/2014/main" id="{524A0150-8A41-D74E-9752-5780B9382C29}"/>
                  </a:ext>
                </a:extLst>
              </p:cNvPr>
              <p:cNvGrpSpPr>
                <a:grpSpLocks/>
              </p:cNvGrpSpPr>
              <p:nvPr/>
            </p:nvGrpSpPr>
            <p:grpSpPr bwMode="auto">
              <a:xfrm>
                <a:off x="4896" y="2352"/>
                <a:ext cx="192" cy="192"/>
                <a:chOff x="3552" y="1968"/>
                <a:chExt cx="192" cy="192"/>
              </a:xfrm>
            </p:grpSpPr>
            <p:sp>
              <p:nvSpPr>
                <p:cNvPr id="67737" name="Rectangle 498">
                  <a:extLst>
                    <a:ext uri="{FF2B5EF4-FFF2-40B4-BE49-F238E27FC236}">
                      <a16:creationId xmlns:a16="http://schemas.microsoft.com/office/drawing/2014/main" id="{F88C7F26-26F0-A541-AE3F-6018B7C34787}"/>
                    </a:ext>
                  </a:extLst>
                </p:cNvPr>
                <p:cNvSpPr>
                  <a:spLocks noChangeArrowheads="1"/>
                </p:cNvSpPr>
                <p:nvPr/>
              </p:nvSpPr>
              <p:spPr bwMode="auto">
                <a:xfrm>
                  <a:off x="3552" y="1968"/>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7738" name="Rectangle 499">
                  <a:extLst>
                    <a:ext uri="{FF2B5EF4-FFF2-40B4-BE49-F238E27FC236}">
                      <a16:creationId xmlns:a16="http://schemas.microsoft.com/office/drawing/2014/main" id="{550FE54E-5A40-9643-81FA-07A24F6A9BD9}"/>
                    </a:ext>
                  </a:extLst>
                </p:cNvPr>
                <p:cNvSpPr>
                  <a:spLocks noChangeArrowheads="1"/>
                </p:cNvSpPr>
                <p:nvPr/>
              </p:nvSpPr>
              <p:spPr bwMode="auto">
                <a:xfrm>
                  <a:off x="3600" y="2016"/>
                  <a:ext cx="96" cy="96"/>
                </a:xfrm>
                <a:prstGeom prst="rect">
                  <a:avLst/>
                </a:prstGeom>
                <a:solidFill>
                  <a:schemeClr val="accent2"/>
                </a:solidFill>
                <a:ln w="3175">
                  <a:solidFill>
                    <a:schemeClr val="tx1"/>
                  </a:solidFill>
                  <a:miter lim="800000"/>
                  <a:headEnd/>
                  <a:tailEnd/>
                </a:ln>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67734" name="Group 500">
                <a:extLst>
                  <a:ext uri="{FF2B5EF4-FFF2-40B4-BE49-F238E27FC236}">
                    <a16:creationId xmlns:a16="http://schemas.microsoft.com/office/drawing/2014/main" id="{959726EA-8621-7E4F-89CA-77DBD5FB87CC}"/>
                  </a:ext>
                </a:extLst>
              </p:cNvPr>
              <p:cNvGrpSpPr>
                <a:grpSpLocks/>
              </p:cNvGrpSpPr>
              <p:nvPr/>
            </p:nvGrpSpPr>
            <p:grpSpPr bwMode="auto">
              <a:xfrm>
                <a:off x="4896" y="2544"/>
                <a:ext cx="192" cy="192"/>
                <a:chOff x="3552" y="1968"/>
                <a:chExt cx="192" cy="192"/>
              </a:xfrm>
            </p:grpSpPr>
            <p:sp>
              <p:nvSpPr>
                <p:cNvPr id="67735" name="Rectangle 501">
                  <a:extLst>
                    <a:ext uri="{FF2B5EF4-FFF2-40B4-BE49-F238E27FC236}">
                      <a16:creationId xmlns:a16="http://schemas.microsoft.com/office/drawing/2014/main" id="{E19342E9-944B-1D4F-AAE9-8B3C10330039}"/>
                    </a:ext>
                  </a:extLst>
                </p:cNvPr>
                <p:cNvSpPr>
                  <a:spLocks noChangeArrowheads="1"/>
                </p:cNvSpPr>
                <p:nvPr/>
              </p:nvSpPr>
              <p:spPr bwMode="auto">
                <a:xfrm>
                  <a:off x="3552" y="1968"/>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7736" name="Rectangle 502">
                  <a:extLst>
                    <a:ext uri="{FF2B5EF4-FFF2-40B4-BE49-F238E27FC236}">
                      <a16:creationId xmlns:a16="http://schemas.microsoft.com/office/drawing/2014/main" id="{4B12D228-D646-124D-A578-85A15F750332}"/>
                    </a:ext>
                  </a:extLst>
                </p:cNvPr>
                <p:cNvSpPr>
                  <a:spLocks noChangeArrowheads="1"/>
                </p:cNvSpPr>
                <p:nvPr/>
              </p:nvSpPr>
              <p:spPr bwMode="auto">
                <a:xfrm>
                  <a:off x="3600" y="2016"/>
                  <a:ext cx="96" cy="96"/>
                </a:xfrm>
                <a:prstGeom prst="rect">
                  <a:avLst/>
                </a:prstGeom>
                <a:solidFill>
                  <a:schemeClr val="accent2"/>
                </a:solidFill>
                <a:ln w="3175">
                  <a:solidFill>
                    <a:schemeClr val="tx1"/>
                  </a:solidFill>
                  <a:miter lim="800000"/>
                  <a:headEnd/>
                  <a:tailEnd/>
                </a:ln>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sp>
          <p:nvSpPr>
            <p:cNvPr id="67701" name="AutoShape 503">
              <a:extLst>
                <a:ext uri="{FF2B5EF4-FFF2-40B4-BE49-F238E27FC236}">
                  <a16:creationId xmlns:a16="http://schemas.microsoft.com/office/drawing/2014/main" id="{955643A0-EE97-7E40-84D8-C05F083964BB}"/>
                </a:ext>
              </a:extLst>
            </p:cNvPr>
            <p:cNvSpPr>
              <a:spLocks noChangeArrowheads="1"/>
            </p:cNvSpPr>
            <p:nvPr/>
          </p:nvSpPr>
          <p:spPr bwMode="auto">
            <a:xfrm>
              <a:off x="3552" y="1777"/>
              <a:ext cx="481" cy="462"/>
            </a:xfrm>
            <a:prstGeom prst="rightArrow">
              <a:avLst>
                <a:gd name="adj1" fmla="val 50000"/>
                <a:gd name="adj2" fmla="val 28028"/>
              </a:avLst>
            </a:prstGeom>
            <a:solidFill>
              <a:schemeClr val="bg1"/>
            </a:solidFill>
            <a:ln w="38100">
              <a:solidFill>
                <a:schemeClr val="tx1"/>
              </a:solidFill>
              <a:miter lim="800000"/>
              <a:headEnd/>
              <a:tailEnd/>
            </a:ln>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ko-KR" sz="1800" b="0" i="0" u="none" strike="noStrike" kern="1200" cap="none" spc="0" normalizeH="0" baseline="0" noProof="0">
                  <a:ln>
                    <a:noFill/>
                  </a:ln>
                  <a:solidFill>
                    <a:srgbClr val="000000"/>
                  </a:solidFill>
                  <a:effectLst/>
                  <a:uLnTx/>
                  <a:uFillTx/>
                  <a:latin typeface="Verdana" panose="020B0604030504040204" pitchFamily="34" charset="0"/>
                  <a:ea typeface="굴림" panose="020B0600000101010101" pitchFamily="34" charset="-127"/>
                  <a:cs typeface="+mn-cs"/>
                </a:rPr>
                <a:t>W2</a:t>
              </a:r>
            </a:p>
          </p:txBody>
        </p:sp>
      </p:grpSp>
      <p:grpSp>
        <p:nvGrpSpPr>
          <p:cNvPr id="43133" name="Group 504">
            <a:extLst>
              <a:ext uri="{FF2B5EF4-FFF2-40B4-BE49-F238E27FC236}">
                <a16:creationId xmlns:a16="http://schemas.microsoft.com/office/drawing/2014/main" id="{89026F31-9C35-2A40-85A5-E66671787863}"/>
              </a:ext>
            </a:extLst>
          </p:cNvPr>
          <p:cNvGrpSpPr>
            <a:grpSpLocks/>
          </p:cNvGrpSpPr>
          <p:nvPr/>
        </p:nvGrpSpPr>
        <p:grpSpPr bwMode="auto">
          <a:xfrm>
            <a:off x="5638800" y="4275138"/>
            <a:ext cx="3200400" cy="1522412"/>
            <a:chOff x="3552" y="2545"/>
            <a:chExt cx="2016" cy="959"/>
          </a:xfrm>
        </p:grpSpPr>
        <p:grpSp>
          <p:nvGrpSpPr>
            <p:cNvPr id="67601" name="Group 505">
              <a:extLst>
                <a:ext uri="{FF2B5EF4-FFF2-40B4-BE49-F238E27FC236}">
                  <a16:creationId xmlns:a16="http://schemas.microsoft.com/office/drawing/2014/main" id="{F5FB6D33-2F08-1B4F-85E3-3656E559FB6E}"/>
                </a:ext>
              </a:extLst>
            </p:cNvPr>
            <p:cNvGrpSpPr>
              <a:grpSpLocks/>
            </p:cNvGrpSpPr>
            <p:nvPr/>
          </p:nvGrpSpPr>
          <p:grpSpPr bwMode="auto">
            <a:xfrm>
              <a:off x="4032" y="2736"/>
              <a:ext cx="1536" cy="768"/>
              <a:chOff x="3552" y="2736"/>
              <a:chExt cx="1536" cy="768"/>
            </a:xfrm>
          </p:grpSpPr>
          <p:sp>
            <p:nvSpPr>
              <p:cNvPr id="67603" name="Rectangle 506">
                <a:extLst>
                  <a:ext uri="{FF2B5EF4-FFF2-40B4-BE49-F238E27FC236}">
                    <a16:creationId xmlns:a16="http://schemas.microsoft.com/office/drawing/2014/main" id="{BD85E3AC-9D85-DA41-84FE-1F0ACB62802F}"/>
                  </a:ext>
                </a:extLst>
              </p:cNvPr>
              <p:cNvSpPr>
                <a:spLocks noChangeArrowheads="1"/>
              </p:cNvSpPr>
              <p:nvPr/>
            </p:nvSpPr>
            <p:spPr bwMode="auto">
              <a:xfrm>
                <a:off x="3552" y="2736"/>
                <a:ext cx="1536" cy="768"/>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67604" name="Group 507">
                <a:extLst>
                  <a:ext uri="{FF2B5EF4-FFF2-40B4-BE49-F238E27FC236}">
                    <a16:creationId xmlns:a16="http://schemas.microsoft.com/office/drawing/2014/main" id="{59ED154A-722F-EF4D-8F9A-ED20B664471B}"/>
                  </a:ext>
                </a:extLst>
              </p:cNvPr>
              <p:cNvGrpSpPr>
                <a:grpSpLocks/>
              </p:cNvGrpSpPr>
              <p:nvPr/>
            </p:nvGrpSpPr>
            <p:grpSpPr bwMode="auto">
              <a:xfrm>
                <a:off x="3552" y="2736"/>
                <a:ext cx="192" cy="192"/>
                <a:chOff x="3552" y="2736"/>
                <a:chExt cx="192" cy="192"/>
              </a:xfrm>
            </p:grpSpPr>
            <p:sp>
              <p:nvSpPr>
                <p:cNvPr id="67698" name="Rectangle 508">
                  <a:extLst>
                    <a:ext uri="{FF2B5EF4-FFF2-40B4-BE49-F238E27FC236}">
                      <a16:creationId xmlns:a16="http://schemas.microsoft.com/office/drawing/2014/main" id="{70796019-E31C-4E4A-9DCA-B9A3B704F017}"/>
                    </a:ext>
                  </a:extLst>
                </p:cNvPr>
                <p:cNvSpPr>
                  <a:spLocks noChangeArrowheads="1"/>
                </p:cNvSpPr>
                <p:nvPr/>
              </p:nvSpPr>
              <p:spPr bwMode="auto">
                <a:xfrm>
                  <a:off x="3552" y="2736"/>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7699" name="Rectangle 509">
                  <a:extLst>
                    <a:ext uri="{FF2B5EF4-FFF2-40B4-BE49-F238E27FC236}">
                      <a16:creationId xmlns:a16="http://schemas.microsoft.com/office/drawing/2014/main" id="{AEE5208D-AFBC-B348-B01E-742E76B57A3D}"/>
                    </a:ext>
                  </a:extLst>
                </p:cNvPr>
                <p:cNvSpPr>
                  <a:spLocks noChangeArrowheads="1"/>
                </p:cNvSpPr>
                <p:nvPr/>
              </p:nvSpPr>
              <p:spPr bwMode="auto">
                <a:xfrm>
                  <a:off x="3600" y="2784"/>
                  <a:ext cx="96" cy="96"/>
                </a:xfrm>
                <a:prstGeom prst="rect">
                  <a:avLst/>
                </a:prstGeom>
                <a:solidFill>
                  <a:srgbClr val="FF00FF"/>
                </a:solidFill>
                <a:ln w="3175">
                  <a:solidFill>
                    <a:schemeClr val="tx1"/>
                  </a:solidFill>
                  <a:miter lim="800000"/>
                  <a:headEnd/>
                  <a:tailEnd/>
                </a:ln>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67605" name="Group 510">
                <a:extLst>
                  <a:ext uri="{FF2B5EF4-FFF2-40B4-BE49-F238E27FC236}">
                    <a16:creationId xmlns:a16="http://schemas.microsoft.com/office/drawing/2014/main" id="{3E6CF625-FD35-8444-B425-FEEF77A84928}"/>
                  </a:ext>
                </a:extLst>
              </p:cNvPr>
              <p:cNvGrpSpPr>
                <a:grpSpLocks/>
              </p:cNvGrpSpPr>
              <p:nvPr/>
            </p:nvGrpSpPr>
            <p:grpSpPr bwMode="auto">
              <a:xfrm>
                <a:off x="3552" y="2928"/>
                <a:ext cx="192" cy="192"/>
                <a:chOff x="3552" y="2736"/>
                <a:chExt cx="192" cy="192"/>
              </a:xfrm>
            </p:grpSpPr>
            <p:sp>
              <p:nvSpPr>
                <p:cNvPr id="67696" name="Rectangle 511">
                  <a:extLst>
                    <a:ext uri="{FF2B5EF4-FFF2-40B4-BE49-F238E27FC236}">
                      <a16:creationId xmlns:a16="http://schemas.microsoft.com/office/drawing/2014/main" id="{584CB2FD-276D-6A4A-AF6D-1BC8E59D36DE}"/>
                    </a:ext>
                  </a:extLst>
                </p:cNvPr>
                <p:cNvSpPr>
                  <a:spLocks noChangeArrowheads="1"/>
                </p:cNvSpPr>
                <p:nvPr/>
              </p:nvSpPr>
              <p:spPr bwMode="auto">
                <a:xfrm>
                  <a:off x="3552" y="2736"/>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7697" name="Rectangle 512">
                  <a:extLst>
                    <a:ext uri="{FF2B5EF4-FFF2-40B4-BE49-F238E27FC236}">
                      <a16:creationId xmlns:a16="http://schemas.microsoft.com/office/drawing/2014/main" id="{EE22DE7D-BEBD-E946-956F-F8117E170048}"/>
                    </a:ext>
                  </a:extLst>
                </p:cNvPr>
                <p:cNvSpPr>
                  <a:spLocks noChangeArrowheads="1"/>
                </p:cNvSpPr>
                <p:nvPr/>
              </p:nvSpPr>
              <p:spPr bwMode="auto">
                <a:xfrm>
                  <a:off x="3600" y="2784"/>
                  <a:ext cx="96" cy="96"/>
                </a:xfrm>
                <a:prstGeom prst="rect">
                  <a:avLst/>
                </a:prstGeom>
                <a:solidFill>
                  <a:srgbClr val="FF00FF"/>
                </a:solidFill>
                <a:ln w="3175">
                  <a:solidFill>
                    <a:schemeClr val="tx1"/>
                  </a:solidFill>
                  <a:miter lim="800000"/>
                  <a:headEnd/>
                  <a:tailEnd/>
                </a:ln>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67606" name="Group 513">
                <a:extLst>
                  <a:ext uri="{FF2B5EF4-FFF2-40B4-BE49-F238E27FC236}">
                    <a16:creationId xmlns:a16="http://schemas.microsoft.com/office/drawing/2014/main" id="{8233585C-0A9F-C143-A6E8-4B1FD5FF0056}"/>
                  </a:ext>
                </a:extLst>
              </p:cNvPr>
              <p:cNvGrpSpPr>
                <a:grpSpLocks/>
              </p:cNvGrpSpPr>
              <p:nvPr/>
            </p:nvGrpSpPr>
            <p:grpSpPr bwMode="auto">
              <a:xfrm>
                <a:off x="3552" y="3120"/>
                <a:ext cx="192" cy="192"/>
                <a:chOff x="3552" y="2736"/>
                <a:chExt cx="192" cy="192"/>
              </a:xfrm>
            </p:grpSpPr>
            <p:sp>
              <p:nvSpPr>
                <p:cNvPr id="67694" name="Rectangle 514">
                  <a:extLst>
                    <a:ext uri="{FF2B5EF4-FFF2-40B4-BE49-F238E27FC236}">
                      <a16:creationId xmlns:a16="http://schemas.microsoft.com/office/drawing/2014/main" id="{1C1F5B42-A4C5-4144-9FFC-FCCF06A5AA66}"/>
                    </a:ext>
                  </a:extLst>
                </p:cNvPr>
                <p:cNvSpPr>
                  <a:spLocks noChangeArrowheads="1"/>
                </p:cNvSpPr>
                <p:nvPr/>
              </p:nvSpPr>
              <p:spPr bwMode="auto">
                <a:xfrm>
                  <a:off x="3552" y="2736"/>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7695" name="Rectangle 515">
                  <a:extLst>
                    <a:ext uri="{FF2B5EF4-FFF2-40B4-BE49-F238E27FC236}">
                      <a16:creationId xmlns:a16="http://schemas.microsoft.com/office/drawing/2014/main" id="{E752E583-867D-DB45-A554-727D86EF2284}"/>
                    </a:ext>
                  </a:extLst>
                </p:cNvPr>
                <p:cNvSpPr>
                  <a:spLocks noChangeArrowheads="1"/>
                </p:cNvSpPr>
                <p:nvPr/>
              </p:nvSpPr>
              <p:spPr bwMode="auto">
                <a:xfrm>
                  <a:off x="3600" y="2784"/>
                  <a:ext cx="96" cy="96"/>
                </a:xfrm>
                <a:prstGeom prst="rect">
                  <a:avLst/>
                </a:prstGeom>
                <a:solidFill>
                  <a:srgbClr val="FF00FF"/>
                </a:solidFill>
                <a:ln w="3175">
                  <a:solidFill>
                    <a:schemeClr val="tx1"/>
                  </a:solidFill>
                  <a:miter lim="800000"/>
                  <a:headEnd/>
                  <a:tailEnd/>
                </a:ln>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67607" name="Group 516">
                <a:extLst>
                  <a:ext uri="{FF2B5EF4-FFF2-40B4-BE49-F238E27FC236}">
                    <a16:creationId xmlns:a16="http://schemas.microsoft.com/office/drawing/2014/main" id="{D416EFD6-F74C-CC41-AE77-35408C278B34}"/>
                  </a:ext>
                </a:extLst>
              </p:cNvPr>
              <p:cNvGrpSpPr>
                <a:grpSpLocks/>
              </p:cNvGrpSpPr>
              <p:nvPr/>
            </p:nvGrpSpPr>
            <p:grpSpPr bwMode="auto">
              <a:xfrm>
                <a:off x="3552" y="3312"/>
                <a:ext cx="192" cy="192"/>
                <a:chOff x="3552" y="2736"/>
                <a:chExt cx="192" cy="192"/>
              </a:xfrm>
            </p:grpSpPr>
            <p:sp>
              <p:nvSpPr>
                <p:cNvPr id="67692" name="Rectangle 517">
                  <a:extLst>
                    <a:ext uri="{FF2B5EF4-FFF2-40B4-BE49-F238E27FC236}">
                      <a16:creationId xmlns:a16="http://schemas.microsoft.com/office/drawing/2014/main" id="{8EC794F8-F6F1-AA47-8E17-74E9D25D0B92}"/>
                    </a:ext>
                  </a:extLst>
                </p:cNvPr>
                <p:cNvSpPr>
                  <a:spLocks noChangeArrowheads="1"/>
                </p:cNvSpPr>
                <p:nvPr/>
              </p:nvSpPr>
              <p:spPr bwMode="auto">
                <a:xfrm>
                  <a:off x="3552" y="2736"/>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7693" name="Rectangle 518">
                  <a:extLst>
                    <a:ext uri="{FF2B5EF4-FFF2-40B4-BE49-F238E27FC236}">
                      <a16:creationId xmlns:a16="http://schemas.microsoft.com/office/drawing/2014/main" id="{84631630-DC87-144A-BD02-B2647BAB3A52}"/>
                    </a:ext>
                  </a:extLst>
                </p:cNvPr>
                <p:cNvSpPr>
                  <a:spLocks noChangeArrowheads="1"/>
                </p:cNvSpPr>
                <p:nvPr/>
              </p:nvSpPr>
              <p:spPr bwMode="auto">
                <a:xfrm>
                  <a:off x="3600" y="2784"/>
                  <a:ext cx="96" cy="96"/>
                </a:xfrm>
                <a:prstGeom prst="rect">
                  <a:avLst/>
                </a:prstGeom>
                <a:solidFill>
                  <a:srgbClr val="FF00FF"/>
                </a:solidFill>
                <a:ln w="3175">
                  <a:solidFill>
                    <a:schemeClr val="tx1"/>
                  </a:solidFill>
                  <a:miter lim="800000"/>
                  <a:headEnd/>
                  <a:tailEnd/>
                </a:ln>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67608" name="Group 519">
                <a:extLst>
                  <a:ext uri="{FF2B5EF4-FFF2-40B4-BE49-F238E27FC236}">
                    <a16:creationId xmlns:a16="http://schemas.microsoft.com/office/drawing/2014/main" id="{BB0EC51B-4343-3749-84CE-213134C57289}"/>
                  </a:ext>
                </a:extLst>
              </p:cNvPr>
              <p:cNvGrpSpPr>
                <a:grpSpLocks/>
              </p:cNvGrpSpPr>
              <p:nvPr/>
            </p:nvGrpSpPr>
            <p:grpSpPr bwMode="auto">
              <a:xfrm>
                <a:off x="3744" y="2736"/>
                <a:ext cx="192" cy="192"/>
                <a:chOff x="3552" y="2736"/>
                <a:chExt cx="192" cy="192"/>
              </a:xfrm>
            </p:grpSpPr>
            <p:sp>
              <p:nvSpPr>
                <p:cNvPr id="67690" name="Rectangle 520">
                  <a:extLst>
                    <a:ext uri="{FF2B5EF4-FFF2-40B4-BE49-F238E27FC236}">
                      <a16:creationId xmlns:a16="http://schemas.microsoft.com/office/drawing/2014/main" id="{7460586D-9F56-194C-A96F-AEE00AD25CAF}"/>
                    </a:ext>
                  </a:extLst>
                </p:cNvPr>
                <p:cNvSpPr>
                  <a:spLocks noChangeArrowheads="1"/>
                </p:cNvSpPr>
                <p:nvPr/>
              </p:nvSpPr>
              <p:spPr bwMode="auto">
                <a:xfrm>
                  <a:off x="3552" y="2736"/>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7691" name="Rectangle 521">
                  <a:extLst>
                    <a:ext uri="{FF2B5EF4-FFF2-40B4-BE49-F238E27FC236}">
                      <a16:creationId xmlns:a16="http://schemas.microsoft.com/office/drawing/2014/main" id="{FDB3F814-3F8A-B241-B0D1-A6FD47D98DD9}"/>
                    </a:ext>
                  </a:extLst>
                </p:cNvPr>
                <p:cNvSpPr>
                  <a:spLocks noChangeArrowheads="1"/>
                </p:cNvSpPr>
                <p:nvPr/>
              </p:nvSpPr>
              <p:spPr bwMode="auto">
                <a:xfrm>
                  <a:off x="3600" y="2784"/>
                  <a:ext cx="96" cy="96"/>
                </a:xfrm>
                <a:prstGeom prst="rect">
                  <a:avLst/>
                </a:prstGeom>
                <a:solidFill>
                  <a:srgbClr val="FF00FF"/>
                </a:solidFill>
                <a:ln w="3175">
                  <a:solidFill>
                    <a:schemeClr val="tx1"/>
                  </a:solidFill>
                  <a:miter lim="800000"/>
                  <a:headEnd/>
                  <a:tailEnd/>
                </a:ln>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67609" name="Group 522">
                <a:extLst>
                  <a:ext uri="{FF2B5EF4-FFF2-40B4-BE49-F238E27FC236}">
                    <a16:creationId xmlns:a16="http://schemas.microsoft.com/office/drawing/2014/main" id="{65CA0C7A-8FE9-094A-95D6-D93D97E5F0BF}"/>
                  </a:ext>
                </a:extLst>
              </p:cNvPr>
              <p:cNvGrpSpPr>
                <a:grpSpLocks/>
              </p:cNvGrpSpPr>
              <p:nvPr/>
            </p:nvGrpSpPr>
            <p:grpSpPr bwMode="auto">
              <a:xfrm>
                <a:off x="3744" y="2928"/>
                <a:ext cx="192" cy="192"/>
                <a:chOff x="3552" y="2736"/>
                <a:chExt cx="192" cy="192"/>
              </a:xfrm>
            </p:grpSpPr>
            <p:sp>
              <p:nvSpPr>
                <p:cNvPr id="67688" name="Rectangle 523">
                  <a:extLst>
                    <a:ext uri="{FF2B5EF4-FFF2-40B4-BE49-F238E27FC236}">
                      <a16:creationId xmlns:a16="http://schemas.microsoft.com/office/drawing/2014/main" id="{C73F53DE-1613-1747-8B49-315E4D1059BA}"/>
                    </a:ext>
                  </a:extLst>
                </p:cNvPr>
                <p:cNvSpPr>
                  <a:spLocks noChangeArrowheads="1"/>
                </p:cNvSpPr>
                <p:nvPr/>
              </p:nvSpPr>
              <p:spPr bwMode="auto">
                <a:xfrm>
                  <a:off x="3552" y="2736"/>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7689" name="Rectangle 524">
                  <a:extLst>
                    <a:ext uri="{FF2B5EF4-FFF2-40B4-BE49-F238E27FC236}">
                      <a16:creationId xmlns:a16="http://schemas.microsoft.com/office/drawing/2014/main" id="{AE774288-40C9-594F-8F5D-ABFB0E3923F4}"/>
                    </a:ext>
                  </a:extLst>
                </p:cNvPr>
                <p:cNvSpPr>
                  <a:spLocks noChangeArrowheads="1"/>
                </p:cNvSpPr>
                <p:nvPr/>
              </p:nvSpPr>
              <p:spPr bwMode="auto">
                <a:xfrm>
                  <a:off x="3600" y="2784"/>
                  <a:ext cx="96" cy="96"/>
                </a:xfrm>
                <a:prstGeom prst="rect">
                  <a:avLst/>
                </a:prstGeom>
                <a:solidFill>
                  <a:srgbClr val="FF00FF"/>
                </a:solidFill>
                <a:ln w="3175">
                  <a:solidFill>
                    <a:schemeClr val="tx1"/>
                  </a:solidFill>
                  <a:miter lim="800000"/>
                  <a:headEnd/>
                  <a:tailEnd/>
                </a:ln>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67610" name="Group 525">
                <a:extLst>
                  <a:ext uri="{FF2B5EF4-FFF2-40B4-BE49-F238E27FC236}">
                    <a16:creationId xmlns:a16="http://schemas.microsoft.com/office/drawing/2014/main" id="{46A3D8ED-79AA-6540-8AC3-849E170413CA}"/>
                  </a:ext>
                </a:extLst>
              </p:cNvPr>
              <p:cNvGrpSpPr>
                <a:grpSpLocks/>
              </p:cNvGrpSpPr>
              <p:nvPr/>
            </p:nvGrpSpPr>
            <p:grpSpPr bwMode="auto">
              <a:xfrm>
                <a:off x="3744" y="3120"/>
                <a:ext cx="192" cy="192"/>
                <a:chOff x="3552" y="2736"/>
                <a:chExt cx="192" cy="192"/>
              </a:xfrm>
            </p:grpSpPr>
            <p:sp>
              <p:nvSpPr>
                <p:cNvPr id="67686" name="Rectangle 526">
                  <a:extLst>
                    <a:ext uri="{FF2B5EF4-FFF2-40B4-BE49-F238E27FC236}">
                      <a16:creationId xmlns:a16="http://schemas.microsoft.com/office/drawing/2014/main" id="{D1738B96-2554-CE45-A78E-5B20B6AF34DE}"/>
                    </a:ext>
                  </a:extLst>
                </p:cNvPr>
                <p:cNvSpPr>
                  <a:spLocks noChangeArrowheads="1"/>
                </p:cNvSpPr>
                <p:nvPr/>
              </p:nvSpPr>
              <p:spPr bwMode="auto">
                <a:xfrm>
                  <a:off x="3552" y="2736"/>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7687" name="Rectangle 527">
                  <a:extLst>
                    <a:ext uri="{FF2B5EF4-FFF2-40B4-BE49-F238E27FC236}">
                      <a16:creationId xmlns:a16="http://schemas.microsoft.com/office/drawing/2014/main" id="{67A8D8E1-CEA3-854B-AF1D-663705069F08}"/>
                    </a:ext>
                  </a:extLst>
                </p:cNvPr>
                <p:cNvSpPr>
                  <a:spLocks noChangeArrowheads="1"/>
                </p:cNvSpPr>
                <p:nvPr/>
              </p:nvSpPr>
              <p:spPr bwMode="auto">
                <a:xfrm>
                  <a:off x="3600" y="2784"/>
                  <a:ext cx="96" cy="96"/>
                </a:xfrm>
                <a:prstGeom prst="rect">
                  <a:avLst/>
                </a:prstGeom>
                <a:solidFill>
                  <a:srgbClr val="FF00FF"/>
                </a:solidFill>
                <a:ln w="3175">
                  <a:solidFill>
                    <a:schemeClr val="tx1"/>
                  </a:solidFill>
                  <a:miter lim="800000"/>
                  <a:headEnd/>
                  <a:tailEnd/>
                </a:ln>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67611" name="Group 528">
                <a:extLst>
                  <a:ext uri="{FF2B5EF4-FFF2-40B4-BE49-F238E27FC236}">
                    <a16:creationId xmlns:a16="http://schemas.microsoft.com/office/drawing/2014/main" id="{9569AAB7-C452-5343-A6EA-F328A0A22418}"/>
                  </a:ext>
                </a:extLst>
              </p:cNvPr>
              <p:cNvGrpSpPr>
                <a:grpSpLocks/>
              </p:cNvGrpSpPr>
              <p:nvPr/>
            </p:nvGrpSpPr>
            <p:grpSpPr bwMode="auto">
              <a:xfrm>
                <a:off x="3744" y="3312"/>
                <a:ext cx="192" cy="192"/>
                <a:chOff x="3552" y="2736"/>
                <a:chExt cx="192" cy="192"/>
              </a:xfrm>
            </p:grpSpPr>
            <p:sp>
              <p:nvSpPr>
                <p:cNvPr id="67684" name="Rectangle 529">
                  <a:extLst>
                    <a:ext uri="{FF2B5EF4-FFF2-40B4-BE49-F238E27FC236}">
                      <a16:creationId xmlns:a16="http://schemas.microsoft.com/office/drawing/2014/main" id="{DA8D9C58-0A6A-E34A-83DA-A64EFBDB618F}"/>
                    </a:ext>
                  </a:extLst>
                </p:cNvPr>
                <p:cNvSpPr>
                  <a:spLocks noChangeArrowheads="1"/>
                </p:cNvSpPr>
                <p:nvPr/>
              </p:nvSpPr>
              <p:spPr bwMode="auto">
                <a:xfrm>
                  <a:off x="3552" y="2736"/>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7685" name="Rectangle 530">
                  <a:extLst>
                    <a:ext uri="{FF2B5EF4-FFF2-40B4-BE49-F238E27FC236}">
                      <a16:creationId xmlns:a16="http://schemas.microsoft.com/office/drawing/2014/main" id="{7016DE23-476B-2942-8320-D563FC16C615}"/>
                    </a:ext>
                  </a:extLst>
                </p:cNvPr>
                <p:cNvSpPr>
                  <a:spLocks noChangeArrowheads="1"/>
                </p:cNvSpPr>
                <p:nvPr/>
              </p:nvSpPr>
              <p:spPr bwMode="auto">
                <a:xfrm>
                  <a:off x="3600" y="2784"/>
                  <a:ext cx="96" cy="96"/>
                </a:xfrm>
                <a:prstGeom prst="rect">
                  <a:avLst/>
                </a:prstGeom>
                <a:solidFill>
                  <a:srgbClr val="FF00FF"/>
                </a:solidFill>
                <a:ln w="3175">
                  <a:solidFill>
                    <a:schemeClr val="tx1"/>
                  </a:solidFill>
                  <a:miter lim="800000"/>
                  <a:headEnd/>
                  <a:tailEnd/>
                </a:ln>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67612" name="Group 531">
                <a:extLst>
                  <a:ext uri="{FF2B5EF4-FFF2-40B4-BE49-F238E27FC236}">
                    <a16:creationId xmlns:a16="http://schemas.microsoft.com/office/drawing/2014/main" id="{DAF30E7F-6C71-7E49-827F-63DA6860A5D9}"/>
                  </a:ext>
                </a:extLst>
              </p:cNvPr>
              <p:cNvGrpSpPr>
                <a:grpSpLocks/>
              </p:cNvGrpSpPr>
              <p:nvPr/>
            </p:nvGrpSpPr>
            <p:grpSpPr bwMode="auto">
              <a:xfrm>
                <a:off x="3936" y="2736"/>
                <a:ext cx="192" cy="192"/>
                <a:chOff x="3552" y="2736"/>
                <a:chExt cx="192" cy="192"/>
              </a:xfrm>
            </p:grpSpPr>
            <p:sp>
              <p:nvSpPr>
                <p:cNvPr id="67682" name="Rectangle 532">
                  <a:extLst>
                    <a:ext uri="{FF2B5EF4-FFF2-40B4-BE49-F238E27FC236}">
                      <a16:creationId xmlns:a16="http://schemas.microsoft.com/office/drawing/2014/main" id="{3A39CB43-752A-1C48-829C-D1E14E045855}"/>
                    </a:ext>
                  </a:extLst>
                </p:cNvPr>
                <p:cNvSpPr>
                  <a:spLocks noChangeArrowheads="1"/>
                </p:cNvSpPr>
                <p:nvPr/>
              </p:nvSpPr>
              <p:spPr bwMode="auto">
                <a:xfrm>
                  <a:off x="3552" y="2736"/>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7683" name="Rectangle 533">
                  <a:extLst>
                    <a:ext uri="{FF2B5EF4-FFF2-40B4-BE49-F238E27FC236}">
                      <a16:creationId xmlns:a16="http://schemas.microsoft.com/office/drawing/2014/main" id="{CBD88C56-493E-A746-A7B4-7F70296185BC}"/>
                    </a:ext>
                  </a:extLst>
                </p:cNvPr>
                <p:cNvSpPr>
                  <a:spLocks noChangeArrowheads="1"/>
                </p:cNvSpPr>
                <p:nvPr/>
              </p:nvSpPr>
              <p:spPr bwMode="auto">
                <a:xfrm>
                  <a:off x="3600" y="2784"/>
                  <a:ext cx="96" cy="96"/>
                </a:xfrm>
                <a:prstGeom prst="rect">
                  <a:avLst/>
                </a:prstGeom>
                <a:solidFill>
                  <a:srgbClr val="FF00FF"/>
                </a:solidFill>
                <a:ln w="3175">
                  <a:solidFill>
                    <a:schemeClr val="tx1"/>
                  </a:solidFill>
                  <a:miter lim="800000"/>
                  <a:headEnd/>
                  <a:tailEnd/>
                </a:ln>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67613" name="Group 534">
                <a:extLst>
                  <a:ext uri="{FF2B5EF4-FFF2-40B4-BE49-F238E27FC236}">
                    <a16:creationId xmlns:a16="http://schemas.microsoft.com/office/drawing/2014/main" id="{22966203-CD22-E449-8626-5F6AF378F8F3}"/>
                  </a:ext>
                </a:extLst>
              </p:cNvPr>
              <p:cNvGrpSpPr>
                <a:grpSpLocks/>
              </p:cNvGrpSpPr>
              <p:nvPr/>
            </p:nvGrpSpPr>
            <p:grpSpPr bwMode="auto">
              <a:xfrm>
                <a:off x="3936" y="2928"/>
                <a:ext cx="192" cy="192"/>
                <a:chOff x="3552" y="2736"/>
                <a:chExt cx="192" cy="192"/>
              </a:xfrm>
            </p:grpSpPr>
            <p:sp>
              <p:nvSpPr>
                <p:cNvPr id="67680" name="Rectangle 535">
                  <a:extLst>
                    <a:ext uri="{FF2B5EF4-FFF2-40B4-BE49-F238E27FC236}">
                      <a16:creationId xmlns:a16="http://schemas.microsoft.com/office/drawing/2014/main" id="{86A7476A-8A6F-284A-91B8-D58316B471DE}"/>
                    </a:ext>
                  </a:extLst>
                </p:cNvPr>
                <p:cNvSpPr>
                  <a:spLocks noChangeArrowheads="1"/>
                </p:cNvSpPr>
                <p:nvPr/>
              </p:nvSpPr>
              <p:spPr bwMode="auto">
                <a:xfrm>
                  <a:off x="3552" y="2736"/>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7681" name="Rectangle 536">
                  <a:extLst>
                    <a:ext uri="{FF2B5EF4-FFF2-40B4-BE49-F238E27FC236}">
                      <a16:creationId xmlns:a16="http://schemas.microsoft.com/office/drawing/2014/main" id="{4235CF49-D724-0445-8A75-92EB30AA1CF3}"/>
                    </a:ext>
                  </a:extLst>
                </p:cNvPr>
                <p:cNvSpPr>
                  <a:spLocks noChangeArrowheads="1"/>
                </p:cNvSpPr>
                <p:nvPr/>
              </p:nvSpPr>
              <p:spPr bwMode="auto">
                <a:xfrm>
                  <a:off x="3600" y="2784"/>
                  <a:ext cx="96" cy="96"/>
                </a:xfrm>
                <a:prstGeom prst="rect">
                  <a:avLst/>
                </a:prstGeom>
                <a:solidFill>
                  <a:srgbClr val="FF00FF"/>
                </a:solidFill>
                <a:ln w="3175">
                  <a:solidFill>
                    <a:schemeClr val="tx1"/>
                  </a:solidFill>
                  <a:miter lim="800000"/>
                  <a:headEnd/>
                  <a:tailEnd/>
                </a:ln>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67614" name="Group 537">
                <a:extLst>
                  <a:ext uri="{FF2B5EF4-FFF2-40B4-BE49-F238E27FC236}">
                    <a16:creationId xmlns:a16="http://schemas.microsoft.com/office/drawing/2014/main" id="{49857E80-5634-364B-BB79-578CD582B2DE}"/>
                  </a:ext>
                </a:extLst>
              </p:cNvPr>
              <p:cNvGrpSpPr>
                <a:grpSpLocks/>
              </p:cNvGrpSpPr>
              <p:nvPr/>
            </p:nvGrpSpPr>
            <p:grpSpPr bwMode="auto">
              <a:xfrm>
                <a:off x="3936" y="3120"/>
                <a:ext cx="192" cy="192"/>
                <a:chOff x="3552" y="2736"/>
                <a:chExt cx="192" cy="192"/>
              </a:xfrm>
            </p:grpSpPr>
            <p:sp>
              <p:nvSpPr>
                <p:cNvPr id="67678" name="Rectangle 538">
                  <a:extLst>
                    <a:ext uri="{FF2B5EF4-FFF2-40B4-BE49-F238E27FC236}">
                      <a16:creationId xmlns:a16="http://schemas.microsoft.com/office/drawing/2014/main" id="{3AE49184-18AE-574F-9DC4-E2DBEB672606}"/>
                    </a:ext>
                  </a:extLst>
                </p:cNvPr>
                <p:cNvSpPr>
                  <a:spLocks noChangeArrowheads="1"/>
                </p:cNvSpPr>
                <p:nvPr/>
              </p:nvSpPr>
              <p:spPr bwMode="auto">
                <a:xfrm>
                  <a:off x="3552" y="2736"/>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7679" name="Rectangle 539">
                  <a:extLst>
                    <a:ext uri="{FF2B5EF4-FFF2-40B4-BE49-F238E27FC236}">
                      <a16:creationId xmlns:a16="http://schemas.microsoft.com/office/drawing/2014/main" id="{A793234E-44E8-6342-8349-92635D1879CF}"/>
                    </a:ext>
                  </a:extLst>
                </p:cNvPr>
                <p:cNvSpPr>
                  <a:spLocks noChangeArrowheads="1"/>
                </p:cNvSpPr>
                <p:nvPr/>
              </p:nvSpPr>
              <p:spPr bwMode="auto">
                <a:xfrm>
                  <a:off x="3600" y="2784"/>
                  <a:ext cx="96" cy="96"/>
                </a:xfrm>
                <a:prstGeom prst="rect">
                  <a:avLst/>
                </a:prstGeom>
                <a:solidFill>
                  <a:srgbClr val="FF00FF"/>
                </a:solidFill>
                <a:ln w="3175">
                  <a:solidFill>
                    <a:schemeClr val="tx1"/>
                  </a:solidFill>
                  <a:miter lim="800000"/>
                  <a:headEnd/>
                  <a:tailEnd/>
                </a:ln>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67615" name="Group 540">
                <a:extLst>
                  <a:ext uri="{FF2B5EF4-FFF2-40B4-BE49-F238E27FC236}">
                    <a16:creationId xmlns:a16="http://schemas.microsoft.com/office/drawing/2014/main" id="{ECE5983F-D478-A045-9F73-06079358EEFD}"/>
                  </a:ext>
                </a:extLst>
              </p:cNvPr>
              <p:cNvGrpSpPr>
                <a:grpSpLocks/>
              </p:cNvGrpSpPr>
              <p:nvPr/>
            </p:nvGrpSpPr>
            <p:grpSpPr bwMode="auto">
              <a:xfrm>
                <a:off x="3936" y="3312"/>
                <a:ext cx="192" cy="192"/>
                <a:chOff x="3552" y="2736"/>
                <a:chExt cx="192" cy="192"/>
              </a:xfrm>
            </p:grpSpPr>
            <p:sp>
              <p:nvSpPr>
                <p:cNvPr id="67676" name="Rectangle 541">
                  <a:extLst>
                    <a:ext uri="{FF2B5EF4-FFF2-40B4-BE49-F238E27FC236}">
                      <a16:creationId xmlns:a16="http://schemas.microsoft.com/office/drawing/2014/main" id="{F16A0D3D-89F5-144E-BDA7-2BFAFBB7C172}"/>
                    </a:ext>
                  </a:extLst>
                </p:cNvPr>
                <p:cNvSpPr>
                  <a:spLocks noChangeArrowheads="1"/>
                </p:cNvSpPr>
                <p:nvPr/>
              </p:nvSpPr>
              <p:spPr bwMode="auto">
                <a:xfrm>
                  <a:off x="3552" y="2736"/>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7677" name="Rectangle 542">
                  <a:extLst>
                    <a:ext uri="{FF2B5EF4-FFF2-40B4-BE49-F238E27FC236}">
                      <a16:creationId xmlns:a16="http://schemas.microsoft.com/office/drawing/2014/main" id="{F1F5DE96-C874-9840-87AF-51C6B35E3C3C}"/>
                    </a:ext>
                  </a:extLst>
                </p:cNvPr>
                <p:cNvSpPr>
                  <a:spLocks noChangeArrowheads="1"/>
                </p:cNvSpPr>
                <p:nvPr/>
              </p:nvSpPr>
              <p:spPr bwMode="auto">
                <a:xfrm>
                  <a:off x="3600" y="2784"/>
                  <a:ext cx="96" cy="96"/>
                </a:xfrm>
                <a:prstGeom prst="rect">
                  <a:avLst/>
                </a:prstGeom>
                <a:solidFill>
                  <a:srgbClr val="FF00FF"/>
                </a:solidFill>
                <a:ln w="3175">
                  <a:solidFill>
                    <a:schemeClr val="tx1"/>
                  </a:solidFill>
                  <a:miter lim="800000"/>
                  <a:headEnd/>
                  <a:tailEnd/>
                </a:ln>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67616" name="Group 543">
                <a:extLst>
                  <a:ext uri="{FF2B5EF4-FFF2-40B4-BE49-F238E27FC236}">
                    <a16:creationId xmlns:a16="http://schemas.microsoft.com/office/drawing/2014/main" id="{A698F0F9-DED7-2841-85BA-4B9D5E47EB3C}"/>
                  </a:ext>
                </a:extLst>
              </p:cNvPr>
              <p:cNvGrpSpPr>
                <a:grpSpLocks/>
              </p:cNvGrpSpPr>
              <p:nvPr/>
            </p:nvGrpSpPr>
            <p:grpSpPr bwMode="auto">
              <a:xfrm>
                <a:off x="4128" y="2736"/>
                <a:ext cx="192" cy="192"/>
                <a:chOff x="3552" y="2736"/>
                <a:chExt cx="192" cy="192"/>
              </a:xfrm>
            </p:grpSpPr>
            <p:sp>
              <p:nvSpPr>
                <p:cNvPr id="67674" name="Rectangle 544">
                  <a:extLst>
                    <a:ext uri="{FF2B5EF4-FFF2-40B4-BE49-F238E27FC236}">
                      <a16:creationId xmlns:a16="http://schemas.microsoft.com/office/drawing/2014/main" id="{6487D69F-BF77-3C4F-BB2B-B8EAE88C3F60}"/>
                    </a:ext>
                  </a:extLst>
                </p:cNvPr>
                <p:cNvSpPr>
                  <a:spLocks noChangeArrowheads="1"/>
                </p:cNvSpPr>
                <p:nvPr/>
              </p:nvSpPr>
              <p:spPr bwMode="auto">
                <a:xfrm>
                  <a:off x="3552" y="2736"/>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7675" name="Rectangle 545">
                  <a:extLst>
                    <a:ext uri="{FF2B5EF4-FFF2-40B4-BE49-F238E27FC236}">
                      <a16:creationId xmlns:a16="http://schemas.microsoft.com/office/drawing/2014/main" id="{BCA9DDF8-FF3C-4048-A2B5-B6E29123E608}"/>
                    </a:ext>
                  </a:extLst>
                </p:cNvPr>
                <p:cNvSpPr>
                  <a:spLocks noChangeArrowheads="1"/>
                </p:cNvSpPr>
                <p:nvPr/>
              </p:nvSpPr>
              <p:spPr bwMode="auto">
                <a:xfrm>
                  <a:off x="3600" y="2784"/>
                  <a:ext cx="96" cy="96"/>
                </a:xfrm>
                <a:prstGeom prst="rect">
                  <a:avLst/>
                </a:prstGeom>
                <a:solidFill>
                  <a:srgbClr val="FF00FF"/>
                </a:solidFill>
                <a:ln w="3175">
                  <a:solidFill>
                    <a:schemeClr val="tx1"/>
                  </a:solidFill>
                  <a:miter lim="800000"/>
                  <a:headEnd/>
                  <a:tailEnd/>
                </a:ln>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67617" name="Group 546">
                <a:extLst>
                  <a:ext uri="{FF2B5EF4-FFF2-40B4-BE49-F238E27FC236}">
                    <a16:creationId xmlns:a16="http://schemas.microsoft.com/office/drawing/2014/main" id="{E11ED17A-8E78-4143-A0D7-D35ABAE65E4F}"/>
                  </a:ext>
                </a:extLst>
              </p:cNvPr>
              <p:cNvGrpSpPr>
                <a:grpSpLocks/>
              </p:cNvGrpSpPr>
              <p:nvPr/>
            </p:nvGrpSpPr>
            <p:grpSpPr bwMode="auto">
              <a:xfrm>
                <a:off x="4128" y="2928"/>
                <a:ext cx="192" cy="192"/>
                <a:chOff x="3552" y="2736"/>
                <a:chExt cx="192" cy="192"/>
              </a:xfrm>
            </p:grpSpPr>
            <p:sp>
              <p:nvSpPr>
                <p:cNvPr id="67672" name="Rectangle 547">
                  <a:extLst>
                    <a:ext uri="{FF2B5EF4-FFF2-40B4-BE49-F238E27FC236}">
                      <a16:creationId xmlns:a16="http://schemas.microsoft.com/office/drawing/2014/main" id="{FE1BCA7C-9BCA-3345-8B0C-B86E971B9A87}"/>
                    </a:ext>
                  </a:extLst>
                </p:cNvPr>
                <p:cNvSpPr>
                  <a:spLocks noChangeArrowheads="1"/>
                </p:cNvSpPr>
                <p:nvPr/>
              </p:nvSpPr>
              <p:spPr bwMode="auto">
                <a:xfrm>
                  <a:off x="3552" y="2736"/>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7673" name="Rectangle 548">
                  <a:extLst>
                    <a:ext uri="{FF2B5EF4-FFF2-40B4-BE49-F238E27FC236}">
                      <a16:creationId xmlns:a16="http://schemas.microsoft.com/office/drawing/2014/main" id="{3AD13DB7-03FC-3742-9E58-E559B8A9E3C4}"/>
                    </a:ext>
                  </a:extLst>
                </p:cNvPr>
                <p:cNvSpPr>
                  <a:spLocks noChangeArrowheads="1"/>
                </p:cNvSpPr>
                <p:nvPr/>
              </p:nvSpPr>
              <p:spPr bwMode="auto">
                <a:xfrm>
                  <a:off x="3600" y="2784"/>
                  <a:ext cx="96" cy="96"/>
                </a:xfrm>
                <a:prstGeom prst="rect">
                  <a:avLst/>
                </a:prstGeom>
                <a:solidFill>
                  <a:srgbClr val="FF00FF"/>
                </a:solidFill>
                <a:ln w="3175">
                  <a:solidFill>
                    <a:schemeClr val="tx1"/>
                  </a:solidFill>
                  <a:miter lim="800000"/>
                  <a:headEnd/>
                  <a:tailEnd/>
                </a:ln>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67618" name="Group 549">
                <a:extLst>
                  <a:ext uri="{FF2B5EF4-FFF2-40B4-BE49-F238E27FC236}">
                    <a16:creationId xmlns:a16="http://schemas.microsoft.com/office/drawing/2014/main" id="{3A7465C3-FF72-3341-96D8-02DA38D158B2}"/>
                  </a:ext>
                </a:extLst>
              </p:cNvPr>
              <p:cNvGrpSpPr>
                <a:grpSpLocks/>
              </p:cNvGrpSpPr>
              <p:nvPr/>
            </p:nvGrpSpPr>
            <p:grpSpPr bwMode="auto">
              <a:xfrm>
                <a:off x="4128" y="3120"/>
                <a:ext cx="192" cy="192"/>
                <a:chOff x="3552" y="2736"/>
                <a:chExt cx="192" cy="192"/>
              </a:xfrm>
            </p:grpSpPr>
            <p:sp>
              <p:nvSpPr>
                <p:cNvPr id="67670" name="Rectangle 550">
                  <a:extLst>
                    <a:ext uri="{FF2B5EF4-FFF2-40B4-BE49-F238E27FC236}">
                      <a16:creationId xmlns:a16="http://schemas.microsoft.com/office/drawing/2014/main" id="{61FD7C31-E71D-BC49-A10F-B6BB536EFA52}"/>
                    </a:ext>
                  </a:extLst>
                </p:cNvPr>
                <p:cNvSpPr>
                  <a:spLocks noChangeArrowheads="1"/>
                </p:cNvSpPr>
                <p:nvPr/>
              </p:nvSpPr>
              <p:spPr bwMode="auto">
                <a:xfrm>
                  <a:off x="3552" y="2736"/>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7671" name="Rectangle 551">
                  <a:extLst>
                    <a:ext uri="{FF2B5EF4-FFF2-40B4-BE49-F238E27FC236}">
                      <a16:creationId xmlns:a16="http://schemas.microsoft.com/office/drawing/2014/main" id="{8567BDA3-015D-A645-9F65-79D22016AC51}"/>
                    </a:ext>
                  </a:extLst>
                </p:cNvPr>
                <p:cNvSpPr>
                  <a:spLocks noChangeArrowheads="1"/>
                </p:cNvSpPr>
                <p:nvPr/>
              </p:nvSpPr>
              <p:spPr bwMode="auto">
                <a:xfrm>
                  <a:off x="3600" y="2784"/>
                  <a:ext cx="96" cy="96"/>
                </a:xfrm>
                <a:prstGeom prst="rect">
                  <a:avLst/>
                </a:prstGeom>
                <a:solidFill>
                  <a:srgbClr val="FF00FF"/>
                </a:solidFill>
                <a:ln w="3175">
                  <a:solidFill>
                    <a:schemeClr val="tx1"/>
                  </a:solidFill>
                  <a:miter lim="800000"/>
                  <a:headEnd/>
                  <a:tailEnd/>
                </a:ln>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67619" name="Group 552">
                <a:extLst>
                  <a:ext uri="{FF2B5EF4-FFF2-40B4-BE49-F238E27FC236}">
                    <a16:creationId xmlns:a16="http://schemas.microsoft.com/office/drawing/2014/main" id="{98F368F4-1DD1-6543-B14D-900A618DD7E4}"/>
                  </a:ext>
                </a:extLst>
              </p:cNvPr>
              <p:cNvGrpSpPr>
                <a:grpSpLocks/>
              </p:cNvGrpSpPr>
              <p:nvPr/>
            </p:nvGrpSpPr>
            <p:grpSpPr bwMode="auto">
              <a:xfrm>
                <a:off x="4128" y="3312"/>
                <a:ext cx="192" cy="192"/>
                <a:chOff x="3552" y="2736"/>
                <a:chExt cx="192" cy="192"/>
              </a:xfrm>
            </p:grpSpPr>
            <p:sp>
              <p:nvSpPr>
                <p:cNvPr id="67668" name="Rectangle 553">
                  <a:extLst>
                    <a:ext uri="{FF2B5EF4-FFF2-40B4-BE49-F238E27FC236}">
                      <a16:creationId xmlns:a16="http://schemas.microsoft.com/office/drawing/2014/main" id="{E194006D-BAE9-6D4E-836A-BC0AEAABCF0C}"/>
                    </a:ext>
                  </a:extLst>
                </p:cNvPr>
                <p:cNvSpPr>
                  <a:spLocks noChangeArrowheads="1"/>
                </p:cNvSpPr>
                <p:nvPr/>
              </p:nvSpPr>
              <p:spPr bwMode="auto">
                <a:xfrm>
                  <a:off x="3552" y="2736"/>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7669" name="Rectangle 554">
                  <a:extLst>
                    <a:ext uri="{FF2B5EF4-FFF2-40B4-BE49-F238E27FC236}">
                      <a16:creationId xmlns:a16="http://schemas.microsoft.com/office/drawing/2014/main" id="{CC7C2A9A-6419-F547-8978-1F33DDE2800E}"/>
                    </a:ext>
                  </a:extLst>
                </p:cNvPr>
                <p:cNvSpPr>
                  <a:spLocks noChangeArrowheads="1"/>
                </p:cNvSpPr>
                <p:nvPr/>
              </p:nvSpPr>
              <p:spPr bwMode="auto">
                <a:xfrm>
                  <a:off x="3600" y="2784"/>
                  <a:ext cx="96" cy="96"/>
                </a:xfrm>
                <a:prstGeom prst="rect">
                  <a:avLst/>
                </a:prstGeom>
                <a:solidFill>
                  <a:srgbClr val="FF00FF"/>
                </a:solidFill>
                <a:ln w="3175">
                  <a:solidFill>
                    <a:schemeClr val="tx1"/>
                  </a:solidFill>
                  <a:miter lim="800000"/>
                  <a:headEnd/>
                  <a:tailEnd/>
                </a:ln>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67620" name="Group 555">
                <a:extLst>
                  <a:ext uri="{FF2B5EF4-FFF2-40B4-BE49-F238E27FC236}">
                    <a16:creationId xmlns:a16="http://schemas.microsoft.com/office/drawing/2014/main" id="{C035134F-94AB-A74F-8245-F679B96039A9}"/>
                  </a:ext>
                </a:extLst>
              </p:cNvPr>
              <p:cNvGrpSpPr>
                <a:grpSpLocks/>
              </p:cNvGrpSpPr>
              <p:nvPr/>
            </p:nvGrpSpPr>
            <p:grpSpPr bwMode="auto">
              <a:xfrm>
                <a:off x="4320" y="2736"/>
                <a:ext cx="192" cy="192"/>
                <a:chOff x="3552" y="2736"/>
                <a:chExt cx="192" cy="192"/>
              </a:xfrm>
            </p:grpSpPr>
            <p:sp>
              <p:nvSpPr>
                <p:cNvPr id="67666" name="Rectangle 556">
                  <a:extLst>
                    <a:ext uri="{FF2B5EF4-FFF2-40B4-BE49-F238E27FC236}">
                      <a16:creationId xmlns:a16="http://schemas.microsoft.com/office/drawing/2014/main" id="{C9CDA5F7-1493-3D47-A673-C6862EC029FF}"/>
                    </a:ext>
                  </a:extLst>
                </p:cNvPr>
                <p:cNvSpPr>
                  <a:spLocks noChangeArrowheads="1"/>
                </p:cNvSpPr>
                <p:nvPr/>
              </p:nvSpPr>
              <p:spPr bwMode="auto">
                <a:xfrm>
                  <a:off x="3552" y="2736"/>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7667" name="Rectangle 557">
                  <a:extLst>
                    <a:ext uri="{FF2B5EF4-FFF2-40B4-BE49-F238E27FC236}">
                      <a16:creationId xmlns:a16="http://schemas.microsoft.com/office/drawing/2014/main" id="{5A465EB3-CA7C-9C4F-AA2B-943CA0E6ABDF}"/>
                    </a:ext>
                  </a:extLst>
                </p:cNvPr>
                <p:cNvSpPr>
                  <a:spLocks noChangeArrowheads="1"/>
                </p:cNvSpPr>
                <p:nvPr/>
              </p:nvSpPr>
              <p:spPr bwMode="auto">
                <a:xfrm>
                  <a:off x="3600" y="2784"/>
                  <a:ext cx="96" cy="96"/>
                </a:xfrm>
                <a:prstGeom prst="rect">
                  <a:avLst/>
                </a:prstGeom>
                <a:solidFill>
                  <a:srgbClr val="FF00FF"/>
                </a:solidFill>
                <a:ln w="3175">
                  <a:solidFill>
                    <a:schemeClr val="tx1"/>
                  </a:solidFill>
                  <a:miter lim="800000"/>
                  <a:headEnd/>
                  <a:tailEnd/>
                </a:ln>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67621" name="Group 558">
                <a:extLst>
                  <a:ext uri="{FF2B5EF4-FFF2-40B4-BE49-F238E27FC236}">
                    <a16:creationId xmlns:a16="http://schemas.microsoft.com/office/drawing/2014/main" id="{76D1B2E2-B7F0-3D4E-8D13-873C2F89C792}"/>
                  </a:ext>
                </a:extLst>
              </p:cNvPr>
              <p:cNvGrpSpPr>
                <a:grpSpLocks/>
              </p:cNvGrpSpPr>
              <p:nvPr/>
            </p:nvGrpSpPr>
            <p:grpSpPr bwMode="auto">
              <a:xfrm>
                <a:off x="4320" y="2928"/>
                <a:ext cx="192" cy="192"/>
                <a:chOff x="3552" y="2736"/>
                <a:chExt cx="192" cy="192"/>
              </a:xfrm>
            </p:grpSpPr>
            <p:sp>
              <p:nvSpPr>
                <p:cNvPr id="67664" name="Rectangle 559">
                  <a:extLst>
                    <a:ext uri="{FF2B5EF4-FFF2-40B4-BE49-F238E27FC236}">
                      <a16:creationId xmlns:a16="http://schemas.microsoft.com/office/drawing/2014/main" id="{7A571582-F403-444F-8E84-30502B7FB237}"/>
                    </a:ext>
                  </a:extLst>
                </p:cNvPr>
                <p:cNvSpPr>
                  <a:spLocks noChangeArrowheads="1"/>
                </p:cNvSpPr>
                <p:nvPr/>
              </p:nvSpPr>
              <p:spPr bwMode="auto">
                <a:xfrm>
                  <a:off x="3552" y="2736"/>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7665" name="Rectangle 560">
                  <a:extLst>
                    <a:ext uri="{FF2B5EF4-FFF2-40B4-BE49-F238E27FC236}">
                      <a16:creationId xmlns:a16="http://schemas.microsoft.com/office/drawing/2014/main" id="{505FD5E3-DEE1-1646-8FB6-17D1F4B3A6A0}"/>
                    </a:ext>
                  </a:extLst>
                </p:cNvPr>
                <p:cNvSpPr>
                  <a:spLocks noChangeArrowheads="1"/>
                </p:cNvSpPr>
                <p:nvPr/>
              </p:nvSpPr>
              <p:spPr bwMode="auto">
                <a:xfrm>
                  <a:off x="3600" y="2784"/>
                  <a:ext cx="96" cy="96"/>
                </a:xfrm>
                <a:prstGeom prst="rect">
                  <a:avLst/>
                </a:prstGeom>
                <a:solidFill>
                  <a:srgbClr val="FF00FF"/>
                </a:solidFill>
                <a:ln w="3175">
                  <a:solidFill>
                    <a:schemeClr val="tx1"/>
                  </a:solidFill>
                  <a:miter lim="800000"/>
                  <a:headEnd/>
                  <a:tailEnd/>
                </a:ln>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67622" name="Group 561">
                <a:extLst>
                  <a:ext uri="{FF2B5EF4-FFF2-40B4-BE49-F238E27FC236}">
                    <a16:creationId xmlns:a16="http://schemas.microsoft.com/office/drawing/2014/main" id="{A98C1E46-C3B1-3D44-9B46-C5963F5B39B8}"/>
                  </a:ext>
                </a:extLst>
              </p:cNvPr>
              <p:cNvGrpSpPr>
                <a:grpSpLocks/>
              </p:cNvGrpSpPr>
              <p:nvPr/>
            </p:nvGrpSpPr>
            <p:grpSpPr bwMode="auto">
              <a:xfrm>
                <a:off x="4320" y="3120"/>
                <a:ext cx="192" cy="192"/>
                <a:chOff x="3552" y="2736"/>
                <a:chExt cx="192" cy="192"/>
              </a:xfrm>
            </p:grpSpPr>
            <p:sp>
              <p:nvSpPr>
                <p:cNvPr id="67662" name="Rectangle 562">
                  <a:extLst>
                    <a:ext uri="{FF2B5EF4-FFF2-40B4-BE49-F238E27FC236}">
                      <a16:creationId xmlns:a16="http://schemas.microsoft.com/office/drawing/2014/main" id="{5FD6B994-30F9-FE43-80BF-33A85836A9A4}"/>
                    </a:ext>
                  </a:extLst>
                </p:cNvPr>
                <p:cNvSpPr>
                  <a:spLocks noChangeArrowheads="1"/>
                </p:cNvSpPr>
                <p:nvPr/>
              </p:nvSpPr>
              <p:spPr bwMode="auto">
                <a:xfrm>
                  <a:off x="3552" y="2736"/>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7663" name="Rectangle 563">
                  <a:extLst>
                    <a:ext uri="{FF2B5EF4-FFF2-40B4-BE49-F238E27FC236}">
                      <a16:creationId xmlns:a16="http://schemas.microsoft.com/office/drawing/2014/main" id="{CE2C8A67-D401-EB46-9429-A41A137B7D20}"/>
                    </a:ext>
                  </a:extLst>
                </p:cNvPr>
                <p:cNvSpPr>
                  <a:spLocks noChangeArrowheads="1"/>
                </p:cNvSpPr>
                <p:nvPr/>
              </p:nvSpPr>
              <p:spPr bwMode="auto">
                <a:xfrm>
                  <a:off x="3600" y="2784"/>
                  <a:ext cx="96" cy="96"/>
                </a:xfrm>
                <a:prstGeom prst="rect">
                  <a:avLst/>
                </a:prstGeom>
                <a:solidFill>
                  <a:srgbClr val="FF00FF"/>
                </a:solidFill>
                <a:ln w="3175">
                  <a:solidFill>
                    <a:schemeClr val="tx1"/>
                  </a:solidFill>
                  <a:miter lim="800000"/>
                  <a:headEnd/>
                  <a:tailEnd/>
                </a:ln>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67623" name="Group 564">
                <a:extLst>
                  <a:ext uri="{FF2B5EF4-FFF2-40B4-BE49-F238E27FC236}">
                    <a16:creationId xmlns:a16="http://schemas.microsoft.com/office/drawing/2014/main" id="{2CD7FC01-4D54-3141-9A24-1683D21618CD}"/>
                  </a:ext>
                </a:extLst>
              </p:cNvPr>
              <p:cNvGrpSpPr>
                <a:grpSpLocks/>
              </p:cNvGrpSpPr>
              <p:nvPr/>
            </p:nvGrpSpPr>
            <p:grpSpPr bwMode="auto">
              <a:xfrm>
                <a:off x="4320" y="3312"/>
                <a:ext cx="192" cy="192"/>
                <a:chOff x="3552" y="2736"/>
                <a:chExt cx="192" cy="192"/>
              </a:xfrm>
            </p:grpSpPr>
            <p:sp>
              <p:nvSpPr>
                <p:cNvPr id="67660" name="Rectangle 565">
                  <a:extLst>
                    <a:ext uri="{FF2B5EF4-FFF2-40B4-BE49-F238E27FC236}">
                      <a16:creationId xmlns:a16="http://schemas.microsoft.com/office/drawing/2014/main" id="{10A51C3C-DC7B-854A-924D-784CB3091A4B}"/>
                    </a:ext>
                  </a:extLst>
                </p:cNvPr>
                <p:cNvSpPr>
                  <a:spLocks noChangeArrowheads="1"/>
                </p:cNvSpPr>
                <p:nvPr/>
              </p:nvSpPr>
              <p:spPr bwMode="auto">
                <a:xfrm>
                  <a:off x="3552" y="2736"/>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7661" name="Rectangle 566">
                  <a:extLst>
                    <a:ext uri="{FF2B5EF4-FFF2-40B4-BE49-F238E27FC236}">
                      <a16:creationId xmlns:a16="http://schemas.microsoft.com/office/drawing/2014/main" id="{3EDD74B0-8A9B-5147-B45A-AAF7D28021FF}"/>
                    </a:ext>
                  </a:extLst>
                </p:cNvPr>
                <p:cNvSpPr>
                  <a:spLocks noChangeArrowheads="1"/>
                </p:cNvSpPr>
                <p:nvPr/>
              </p:nvSpPr>
              <p:spPr bwMode="auto">
                <a:xfrm>
                  <a:off x="3600" y="2784"/>
                  <a:ext cx="96" cy="96"/>
                </a:xfrm>
                <a:prstGeom prst="rect">
                  <a:avLst/>
                </a:prstGeom>
                <a:solidFill>
                  <a:srgbClr val="FF00FF"/>
                </a:solidFill>
                <a:ln w="3175">
                  <a:solidFill>
                    <a:schemeClr val="tx1"/>
                  </a:solidFill>
                  <a:miter lim="800000"/>
                  <a:headEnd/>
                  <a:tailEnd/>
                </a:ln>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67624" name="Group 567">
                <a:extLst>
                  <a:ext uri="{FF2B5EF4-FFF2-40B4-BE49-F238E27FC236}">
                    <a16:creationId xmlns:a16="http://schemas.microsoft.com/office/drawing/2014/main" id="{376FF679-E097-744C-8FD9-44D7F20B754F}"/>
                  </a:ext>
                </a:extLst>
              </p:cNvPr>
              <p:cNvGrpSpPr>
                <a:grpSpLocks/>
              </p:cNvGrpSpPr>
              <p:nvPr/>
            </p:nvGrpSpPr>
            <p:grpSpPr bwMode="auto">
              <a:xfrm>
                <a:off x="4512" y="2736"/>
                <a:ext cx="192" cy="192"/>
                <a:chOff x="3552" y="2736"/>
                <a:chExt cx="192" cy="192"/>
              </a:xfrm>
            </p:grpSpPr>
            <p:sp>
              <p:nvSpPr>
                <p:cNvPr id="67658" name="Rectangle 568">
                  <a:extLst>
                    <a:ext uri="{FF2B5EF4-FFF2-40B4-BE49-F238E27FC236}">
                      <a16:creationId xmlns:a16="http://schemas.microsoft.com/office/drawing/2014/main" id="{F9EE8818-BB25-534D-B528-C85C645A11A4}"/>
                    </a:ext>
                  </a:extLst>
                </p:cNvPr>
                <p:cNvSpPr>
                  <a:spLocks noChangeArrowheads="1"/>
                </p:cNvSpPr>
                <p:nvPr/>
              </p:nvSpPr>
              <p:spPr bwMode="auto">
                <a:xfrm>
                  <a:off x="3552" y="2736"/>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7659" name="Rectangle 569">
                  <a:extLst>
                    <a:ext uri="{FF2B5EF4-FFF2-40B4-BE49-F238E27FC236}">
                      <a16:creationId xmlns:a16="http://schemas.microsoft.com/office/drawing/2014/main" id="{4FA2710B-5BE0-3642-88A6-2324FBEEA5F8}"/>
                    </a:ext>
                  </a:extLst>
                </p:cNvPr>
                <p:cNvSpPr>
                  <a:spLocks noChangeArrowheads="1"/>
                </p:cNvSpPr>
                <p:nvPr/>
              </p:nvSpPr>
              <p:spPr bwMode="auto">
                <a:xfrm>
                  <a:off x="3600" y="2784"/>
                  <a:ext cx="96" cy="96"/>
                </a:xfrm>
                <a:prstGeom prst="rect">
                  <a:avLst/>
                </a:prstGeom>
                <a:solidFill>
                  <a:srgbClr val="FF00FF"/>
                </a:solidFill>
                <a:ln w="3175">
                  <a:solidFill>
                    <a:schemeClr val="tx1"/>
                  </a:solidFill>
                  <a:miter lim="800000"/>
                  <a:headEnd/>
                  <a:tailEnd/>
                </a:ln>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67625" name="Group 570">
                <a:extLst>
                  <a:ext uri="{FF2B5EF4-FFF2-40B4-BE49-F238E27FC236}">
                    <a16:creationId xmlns:a16="http://schemas.microsoft.com/office/drawing/2014/main" id="{62F4C443-6837-3F4C-9748-80BAAD2E199C}"/>
                  </a:ext>
                </a:extLst>
              </p:cNvPr>
              <p:cNvGrpSpPr>
                <a:grpSpLocks/>
              </p:cNvGrpSpPr>
              <p:nvPr/>
            </p:nvGrpSpPr>
            <p:grpSpPr bwMode="auto">
              <a:xfrm>
                <a:off x="4512" y="2928"/>
                <a:ext cx="192" cy="192"/>
                <a:chOff x="3552" y="2736"/>
                <a:chExt cx="192" cy="192"/>
              </a:xfrm>
            </p:grpSpPr>
            <p:sp>
              <p:nvSpPr>
                <p:cNvPr id="67656" name="Rectangle 571">
                  <a:extLst>
                    <a:ext uri="{FF2B5EF4-FFF2-40B4-BE49-F238E27FC236}">
                      <a16:creationId xmlns:a16="http://schemas.microsoft.com/office/drawing/2014/main" id="{4E9E9D9E-A99A-6648-8882-8DF8523CC32E}"/>
                    </a:ext>
                  </a:extLst>
                </p:cNvPr>
                <p:cNvSpPr>
                  <a:spLocks noChangeArrowheads="1"/>
                </p:cNvSpPr>
                <p:nvPr/>
              </p:nvSpPr>
              <p:spPr bwMode="auto">
                <a:xfrm>
                  <a:off x="3552" y="2736"/>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7657" name="Rectangle 572">
                  <a:extLst>
                    <a:ext uri="{FF2B5EF4-FFF2-40B4-BE49-F238E27FC236}">
                      <a16:creationId xmlns:a16="http://schemas.microsoft.com/office/drawing/2014/main" id="{B3DFDA83-FEDB-844B-8D7D-0EA2B5C54954}"/>
                    </a:ext>
                  </a:extLst>
                </p:cNvPr>
                <p:cNvSpPr>
                  <a:spLocks noChangeArrowheads="1"/>
                </p:cNvSpPr>
                <p:nvPr/>
              </p:nvSpPr>
              <p:spPr bwMode="auto">
                <a:xfrm>
                  <a:off x="3600" y="2784"/>
                  <a:ext cx="96" cy="96"/>
                </a:xfrm>
                <a:prstGeom prst="rect">
                  <a:avLst/>
                </a:prstGeom>
                <a:solidFill>
                  <a:srgbClr val="FF00FF"/>
                </a:solidFill>
                <a:ln w="3175">
                  <a:solidFill>
                    <a:schemeClr val="tx1"/>
                  </a:solidFill>
                  <a:miter lim="800000"/>
                  <a:headEnd/>
                  <a:tailEnd/>
                </a:ln>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67626" name="Group 573">
                <a:extLst>
                  <a:ext uri="{FF2B5EF4-FFF2-40B4-BE49-F238E27FC236}">
                    <a16:creationId xmlns:a16="http://schemas.microsoft.com/office/drawing/2014/main" id="{3263E1E1-06AA-D648-BA4D-193240361847}"/>
                  </a:ext>
                </a:extLst>
              </p:cNvPr>
              <p:cNvGrpSpPr>
                <a:grpSpLocks/>
              </p:cNvGrpSpPr>
              <p:nvPr/>
            </p:nvGrpSpPr>
            <p:grpSpPr bwMode="auto">
              <a:xfrm>
                <a:off x="4512" y="3120"/>
                <a:ext cx="192" cy="192"/>
                <a:chOff x="3552" y="2736"/>
                <a:chExt cx="192" cy="192"/>
              </a:xfrm>
            </p:grpSpPr>
            <p:sp>
              <p:nvSpPr>
                <p:cNvPr id="67654" name="Rectangle 574">
                  <a:extLst>
                    <a:ext uri="{FF2B5EF4-FFF2-40B4-BE49-F238E27FC236}">
                      <a16:creationId xmlns:a16="http://schemas.microsoft.com/office/drawing/2014/main" id="{046FA060-8972-6349-8EF0-E3A1F6763313}"/>
                    </a:ext>
                  </a:extLst>
                </p:cNvPr>
                <p:cNvSpPr>
                  <a:spLocks noChangeArrowheads="1"/>
                </p:cNvSpPr>
                <p:nvPr/>
              </p:nvSpPr>
              <p:spPr bwMode="auto">
                <a:xfrm>
                  <a:off x="3552" y="2736"/>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7655" name="Rectangle 575">
                  <a:extLst>
                    <a:ext uri="{FF2B5EF4-FFF2-40B4-BE49-F238E27FC236}">
                      <a16:creationId xmlns:a16="http://schemas.microsoft.com/office/drawing/2014/main" id="{AD861A1E-8E43-FE43-8F0C-7CD58FF1C451}"/>
                    </a:ext>
                  </a:extLst>
                </p:cNvPr>
                <p:cNvSpPr>
                  <a:spLocks noChangeArrowheads="1"/>
                </p:cNvSpPr>
                <p:nvPr/>
              </p:nvSpPr>
              <p:spPr bwMode="auto">
                <a:xfrm>
                  <a:off x="3600" y="2784"/>
                  <a:ext cx="96" cy="96"/>
                </a:xfrm>
                <a:prstGeom prst="rect">
                  <a:avLst/>
                </a:prstGeom>
                <a:solidFill>
                  <a:srgbClr val="FF00FF"/>
                </a:solidFill>
                <a:ln w="3175">
                  <a:solidFill>
                    <a:schemeClr val="tx1"/>
                  </a:solidFill>
                  <a:miter lim="800000"/>
                  <a:headEnd/>
                  <a:tailEnd/>
                </a:ln>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67627" name="Group 576">
                <a:extLst>
                  <a:ext uri="{FF2B5EF4-FFF2-40B4-BE49-F238E27FC236}">
                    <a16:creationId xmlns:a16="http://schemas.microsoft.com/office/drawing/2014/main" id="{7F19C4FC-0D94-B54C-8035-6E3EB5BE0486}"/>
                  </a:ext>
                </a:extLst>
              </p:cNvPr>
              <p:cNvGrpSpPr>
                <a:grpSpLocks/>
              </p:cNvGrpSpPr>
              <p:nvPr/>
            </p:nvGrpSpPr>
            <p:grpSpPr bwMode="auto">
              <a:xfrm>
                <a:off x="4512" y="3312"/>
                <a:ext cx="192" cy="192"/>
                <a:chOff x="3552" y="2736"/>
                <a:chExt cx="192" cy="192"/>
              </a:xfrm>
            </p:grpSpPr>
            <p:sp>
              <p:nvSpPr>
                <p:cNvPr id="67652" name="Rectangle 577">
                  <a:extLst>
                    <a:ext uri="{FF2B5EF4-FFF2-40B4-BE49-F238E27FC236}">
                      <a16:creationId xmlns:a16="http://schemas.microsoft.com/office/drawing/2014/main" id="{75ACBD1E-CF02-C144-9815-865154530711}"/>
                    </a:ext>
                  </a:extLst>
                </p:cNvPr>
                <p:cNvSpPr>
                  <a:spLocks noChangeArrowheads="1"/>
                </p:cNvSpPr>
                <p:nvPr/>
              </p:nvSpPr>
              <p:spPr bwMode="auto">
                <a:xfrm>
                  <a:off x="3552" y="2736"/>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7653" name="Rectangle 578">
                  <a:extLst>
                    <a:ext uri="{FF2B5EF4-FFF2-40B4-BE49-F238E27FC236}">
                      <a16:creationId xmlns:a16="http://schemas.microsoft.com/office/drawing/2014/main" id="{AC305BA0-B802-A544-92B6-83C2EA2BE1ED}"/>
                    </a:ext>
                  </a:extLst>
                </p:cNvPr>
                <p:cNvSpPr>
                  <a:spLocks noChangeArrowheads="1"/>
                </p:cNvSpPr>
                <p:nvPr/>
              </p:nvSpPr>
              <p:spPr bwMode="auto">
                <a:xfrm>
                  <a:off x="3600" y="2784"/>
                  <a:ext cx="96" cy="96"/>
                </a:xfrm>
                <a:prstGeom prst="rect">
                  <a:avLst/>
                </a:prstGeom>
                <a:solidFill>
                  <a:srgbClr val="FF00FF"/>
                </a:solidFill>
                <a:ln w="3175">
                  <a:solidFill>
                    <a:schemeClr val="tx1"/>
                  </a:solidFill>
                  <a:miter lim="800000"/>
                  <a:headEnd/>
                  <a:tailEnd/>
                </a:ln>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67628" name="Group 579">
                <a:extLst>
                  <a:ext uri="{FF2B5EF4-FFF2-40B4-BE49-F238E27FC236}">
                    <a16:creationId xmlns:a16="http://schemas.microsoft.com/office/drawing/2014/main" id="{8D11B660-1753-2542-B37E-FC0843C62EFE}"/>
                  </a:ext>
                </a:extLst>
              </p:cNvPr>
              <p:cNvGrpSpPr>
                <a:grpSpLocks/>
              </p:cNvGrpSpPr>
              <p:nvPr/>
            </p:nvGrpSpPr>
            <p:grpSpPr bwMode="auto">
              <a:xfrm>
                <a:off x="4704" y="2736"/>
                <a:ext cx="192" cy="192"/>
                <a:chOff x="3552" y="2736"/>
                <a:chExt cx="192" cy="192"/>
              </a:xfrm>
            </p:grpSpPr>
            <p:sp>
              <p:nvSpPr>
                <p:cNvPr id="67650" name="Rectangle 580">
                  <a:extLst>
                    <a:ext uri="{FF2B5EF4-FFF2-40B4-BE49-F238E27FC236}">
                      <a16:creationId xmlns:a16="http://schemas.microsoft.com/office/drawing/2014/main" id="{0433DCA4-2665-1349-B9D6-7D17DBAC5A88}"/>
                    </a:ext>
                  </a:extLst>
                </p:cNvPr>
                <p:cNvSpPr>
                  <a:spLocks noChangeArrowheads="1"/>
                </p:cNvSpPr>
                <p:nvPr/>
              </p:nvSpPr>
              <p:spPr bwMode="auto">
                <a:xfrm>
                  <a:off x="3552" y="2736"/>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7651" name="Rectangle 581">
                  <a:extLst>
                    <a:ext uri="{FF2B5EF4-FFF2-40B4-BE49-F238E27FC236}">
                      <a16:creationId xmlns:a16="http://schemas.microsoft.com/office/drawing/2014/main" id="{499AEC1C-F9C5-1A48-B198-1D3EF86694B0}"/>
                    </a:ext>
                  </a:extLst>
                </p:cNvPr>
                <p:cNvSpPr>
                  <a:spLocks noChangeArrowheads="1"/>
                </p:cNvSpPr>
                <p:nvPr/>
              </p:nvSpPr>
              <p:spPr bwMode="auto">
                <a:xfrm>
                  <a:off x="3600" y="2784"/>
                  <a:ext cx="96" cy="96"/>
                </a:xfrm>
                <a:prstGeom prst="rect">
                  <a:avLst/>
                </a:prstGeom>
                <a:solidFill>
                  <a:srgbClr val="FF00FF"/>
                </a:solidFill>
                <a:ln w="3175">
                  <a:solidFill>
                    <a:schemeClr val="tx1"/>
                  </a:solidFill>
                  <a:miter lim="800000"/>
                  <a:headEnd/>
                  <a:tailEnd/>
                </a:ln>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67629" name="Group 582">
                <a:extLst>
                  <a:ext uri="{FF2B5EF4-FFF2-40B4-BE49-F238E27FC236}">
                    <a16:creationId xmlns:a16="http://schemas.microsoft.com/office/drawing/2014/main" id="{9D7D6F6A-F4BB-8C44-81B4-B85B71AB2AE3}"/>
                  </a:ext>
                </a:extLst>
              </p:cNvPr>
              <p:cNvGrpSpPr>
                <a:grpSpLocks/>
              </p:cNvGrpSpPr>
              <p:nvPr/>
            </p:nvGrpSpPr>
            <p:grpSpPr bwMode="auto">
              <a:xfrm>
                <a:off x="4704" y="2928"/>
                <a:ext cx="192" cy="192"/>
                <a:chOff x="3552" y="2736"/>
                <a:chExt cx="192" cy="192"/>
              </a:xfrm>
            </p:grpSpPr>
            <p:sp>
              <p:nvSpPr>
                <p:cNvPr id="67648" name="Rectangle 583">
                  <a:extLst>
                    <a:ext uri="{FF2B5EF4-FFF2-40B4-BE49-F238E27FC236}">
                      <a16:creationId xmlns:a16="http://schemas.microsoft.com/office/drawing/2014/main" id="{3CF2B1C2-46AD-7249-83B1-6607EF862DB3}"/>
                    </a:ext>
                  </a:extLst>
                </p:cNvPr>
                <p:cNvSpPr>
                  <a:spLocks noChangeArrowheads="1"/>
                </p:cNvSpPr>
                <p:nvPr/>
              </p:nvSpPr>
              <p:spPr bwMode="auto">
                <a:xfrm>
                  <a:off x="3552" y="2736"/>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7649" name="Rectangle 584">
                  <a:extLst>
                    <a:ext uri="{FF2B5EF4-FFF2-40B4-BE49-F238E27FC236}">
                      <a16:creationId xmlns:a16="http://schemas.microsoft.com/office/drawing/2014/main" id="{D2AF9075-CA08-5A49-B6E4-0920D219259D}"/>
                    </a:ext>
                  </a:extLst>
                </p:cNvPr>
                <p:cNvSpPr>
                  <a:spLocks noChangeArrowheads="1"/>
                </p:cNvSpPr>
                <p:nvPr/>
              </p:nvSpPr>
              <p:spPr bwMode="auto">
                <a:xfrm>
                  <a:off x="3600" y="2784"/>
                  <a:ext cx="96" cy="96"/>
                </a:xfrm>
                <a:prstGeom prst="rect">
                  <a:avLst/>
                </a:prstGeom>
                <a:solidFill>
                  <a:srgbClr val="FF00FF"/>
                </a:solidFill>
                <a:ln w="3175">
                  <a:solidFill>
                    <a:schemeClr val="tx1"/>
                  </a:solidFill>
                  <a:miter lim="800000"/>
                  <a:headEnd/>
                  <a:tailEnd/>
                </a:ln>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67630" name="Group 585">
                <a:extLst>
                  <a:ext uri="{FF2B5EF4-FFF2-40B4-BE49-F238E27FC236}">
                    <a16:creationId xmlns:a16="http://schemas.microsoft.com/office/drawing/2014/main" id="{F5E2F884-AAFC-A044-AD94-04F462D8AA41}"/>
                  </a:ext>
                </a:extLst>
              </p:cNvPr>
              <p:cNvGrpSpPr>
                <a:grpSpLocks/>
              </p:cNvGrpSpPr>
              <p:nvPr/>
            </p:nvGrpSpPr>
            <p:grpSpPr bwMode="auto">
              <a:xfrm>
                <a:off x="4704" y="3120"/>
                <a:ext cx="192" cy="192"/>
                <a:chOff x="3552" y="2736"/>
                <a:chExt cx="192" cy="192"/>
              </a:xfrm>
            </p:grpSpPr>
            <p:sp>
              <p:nvSpPr>
                <p:cNvPr id="67646" name="Rectangle 586">
                  <a:extLst>
                    <a:ext uri="{FF2B5EF4-FFF2-40B4-BE49-F238E27FC236}">
                      <a16:creationId xmlns:a16="http://schemas.microsoft.com/office/drawing/2014/main" id="{AC54B28C-849B-4646-B3DB-3510F2ABE186}"/>
                    </a:ext>
                  </a:extLst>
                </p:cNvPr>
                <p:cNvSpPr>
                  <a:spLocks noChangeArrowheads="1"/>
                </p:cNvSpPr>
                <p:nvPr/>
              </p:nvSpPr>
              <p:spPr bwMode="auto">
                <a:xfrm>
                  <a:off x="3552" y="2736"/>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7647" name="Rectangle 587">
                  <a:extLst>
                    <a:ext uri="{FF2B5EF4-FFF2-40B4-BE49-F238E27FC236}">
                      <a16:creationId xmlns:a16="http://schemas.microsoft.com/office/drawing/2014/main" id="{2F5F9583-E6FF-C24C-9495-98B6CE90BD0A}"/>
                    </a:ext>
                  </a:extLst>
                </p:cNvPr>
                <p:cNvSpPr>
                  <a:spLocks noChangeArrowheads="1"/>
                </p:cNvSpPr>
                <p:nvPr/>
              </p:nvSpPr>
              <p:spPr bwMode="auto">
                <a:xfrm>
                  <a:off x="3600" y="2784"/>
                  <a:ext cx="96" cy="96"/>
                </a:xfrm>
                <a:prstGeom prst="rect">
                  <a:avLst/>
                </a:prstGeom>
                <a:solidFill>
                  <a:srgbClr val="FF00FF"/>
                </a:solidFill>
                <a:ln w="3175">
                  <a:solidFill>
                    <a:schemeClr val="tx1"/>
                  </a:solidFill>
                  <a:miter lim="800000"/>
                  <a:headEnd/>
                  <a:tailEnd/>
                </a:ln>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67631" name="Group 588">
                <a:extLst>
                  <a:ext uri="{FF2B5EF4-FFF2-40B4-BE49-F238E27FC236}">
                    <a16:creationId xmlns:a16="http://schemas.microsoft.com/office/drawing/2014/main" id="{1315374E-05C5-4D49-90E2-AF7158279630}"/>
                  </a:ext>
                </a:extLst>
              </p:cNvPr>
              <p:cNvGrpSpPr>
                <a:grpSpLocks/>
              </p:cNvGrpSpPr>
              <p:nvPr/>
            </p:nvGrpSpPr>
            <p:grpSpPr bwMode="auto">
              <a:xfrm>
                <a:off x="4704" y="3312"/>
                <a:ext cx="192" cy="192"/>
                <a:chOff x="3552" y="2736"/>
                <a:chExt cx="192" cy="192"/>
              </a:xfrm>
            </p:grpSpPr>
            <p:sp>
              <p:nvSpPr>
                <p:cNvPr id="67644" name="Rectangle 589">
                  <a:extLst>
                    <a:ext uri="{FF2B5EF4-FFF2-40B4-BE49-F238E27FC236}">
                      <a16:creationId xmlns:a16="http://schemas.microsoft.com/office/drawing/2014/main" id="{C54761DD-5BA8-B04A-844F-3461F28CF0CF}"/>
                    </a:ext>
                  </a:extLst>
                </p:cNvPr>
                <p:cNvSpPr>
                  <a:spLocks noChangeArrowheads="1"/>
                </p:cNvSpPr>
                <p:nvPr/>
              </p:nvSpPr>
              <p:spPr bwMode="auto">
                <a:xfrm>
                  <a:off x="3552" y="2736"/>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7645" name="Rectangle 590">
                  <a:extLst>
                    <a:ext uri="{FF2B5EF4-FFF2-40B4-BE49-F238E27FC236}">
                      <a16:creationId xmlns:a16="http://schemas.microsoft.com/office/drawing/2014/main" id="{961E0F3E-0F6F-F04A-85E6-E835168A9185}"/>
                    </a:ext>
                  </a:extLst>
                </p:cNvPr>
                <p:cNvSpPr>
                  <a:spLocks noChangeArrowheads="1"/>
                </p:cNvSpPr>
                <p:nvPr/>
              </p:nvSpPr>
              <p:spPr bwMode="auto">
                <a:xfrm>
                  <a:off x="3600" y="2784"/>
                  <a:ext cx="96" cy="96"/>
                </a:xfrm>
                <a:prstGeom prst="rect">
                  <a:avLst/>
                </a:prstGeom>
                <a:solidFill>
                  <a:srgbClr val="FF00FF"/>
                </a:solidFill>
                <a:ln w="3175">
                  <a:solidFill>
                    <a:schemeClr val="tx1"/>
                  </a:solidFill>
                  <a:miter lim="800000"/>
                  <a:headEnd/>
                  <a:tailEnd/>
                </a:ln>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67632" name="Group 591">
                <a:extLst>
                  <a:ext uri="{FF2B5EF4-FFF2-40B4-BE49-F238E27FC236}">
                    <a16:creationId xmlns:a16="http://schemas.microsoft.com/office/drawing/2014/main" id="{2DBC7EC0-621E-E544-9B4B-29B2E4D7A4D6}"/>
                  </a:ext>
                </a:extLst>
              </p:cNvPr>
              <p:cNvGrpSpPr>
                <a:grpSpLocks/>
              </p:cNvGrpSpPr>
              <p:nvPr/>
            </p:nvGrpSpPr>
            <p:grpSpPr bwMode="auto">
              <a:xfrm>
                <a:off x="4896" y="2736"/>
                <a:ext cx="192" cy="192"/>
                <a:chOff x="3552" y="2736"/>
                <a:chExt cx="192" cy="192"/>
              </a:xfrm>
            </p:grpSpPr>
            <p:sp>
              <p:nvSpPr>
                <p:cNvPr id="67642" name="Rectangle 592">
                  <a:extLst>
                    <a:ext uri="{FF2B5EF4-FFF2-40B4-BE49-F238E27FC236}">
                      <a16:creationId xmlns:a16="http://schemas.microsoft.com/office/drawing/2014/main" id="{C9B67DC8-2CC3-AB4D-9F07-763F83A813BC}"/>
                    </a:ext>
                  </a:extLst>
                </p:cNvPr>
                <p:cNvSpPr>
                  <a:spLocks noChangeArrowheads="1"/>
                </p:cNvSpPr>
                <p:nvPr/>
              </p:nvSpPr>
              <p:spPr bwMode="auto">
                <a:xfrm>
                  <a:off x="3552" y="2736"/>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7643" name="Rectangle 593">
                  <a:extLst>
                    <a:ext uri="{FF2B5EF4-FFF2-40B4-BE49-F238E27FC236}">
                      <a16:creationId xmlns:a16="http://schemas.microsoft.com/office/drawing/2014/main" id="{E61ED91F-6378-2246-A4FD-A1300F088452}"/>
                    </a:ext>
                  </a:extLst>
                </p:cNvPr>
                <p:cNvSpPr>
                  <a:spLocks noChangeArrowheads="1"/>
                </p:cNvSpPr>
                <p:nvPr/>
              </p:nvSpPr>
              <p:spPr bwMode="auto">
                <a:xfrm>
                  <a:off x="3600" y="2784"/>
                  <a:ext cx="96" cy="96"/>
                </a:xfrm>
                <a:prstGeom prst="rect">
                  <a:avLst/>
                </a:prstGeom>
                <a:solidFill>
                  <a:srgbClr val="FF00FF"/>
                </a:solidFill>
                <a:ln w="3175">
                  <a:solidFill>
                    <a:schemeClr val="tx1"/>
                  </a:solidFill>
                  <a:miter lim="800000"/>
                  <a:headEnd/>
                  <a:tailEnd/>
                </a:ln>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67633" name="Group 594">
                <a:extLst>
                  <a:ext uri="{FF2B5EF4-FFF2-40B4-BE49-F238E27FC236}">
                    <a16:creationId xmlns:a16="http://schemas.microsoft.com/office/drawing/2014/main" id="{E1A9F32C-C070-FB43-8C93-2AAF2661A812}"/>
                  </a:ext>
                </a:extLst>
              </p:cNvPr>
              <p:cNvGrpSpPr>
                <a:grpSpLocks/>
              </p:cNvGrpSpPr>
              <p:nvPr/>
            </p:nvGrpSpPr>
            <p:grpSpPr bwMode="auto">
              <a:xfrm>
                <a:off x="4896" y="2928"/>
                <a:ext cx="192" cy="192"/>
                <a:chOff x="3552" y="2736"/>
                <a:chExt cx="192" cy="192"/>
              </a:xfrm>
            </p:grpSpPr>
            <p:sp>
              <p:nvSpPr>
                <p:cNvPr id="67640" name="Rectangle 595">
                  <a:extLst>
                    <a:ext uri="{FF2B5EF4-FFF2-40B4-BE49-F238E27FC236}">
                      <a16:creationId xmlns:a16="http://schemas.microsoft.com/office/drawing/2014/main" id="{0ACDFAC0-AAC5-5848-A398-D1FBBC2246FB}"/>
                    </a:ext>
                  </a:extLst>
                </p:cNvPr>
                <p:cNvSpPr>
                  <a:spLocks noChangeArrowheads="1"/>
                </p:cNvSpPr>
                <p:nvPr/>
              </p:nvSpPr>
              <p:spPr bwMode="auto">
                <a:xfrm>
                  <a:off x="3552" y="2736"/>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7641" name="Rectangle 596">
                  <a:extLst>
                    <a:ext uri="{FF2B5EF4-FFF2-40B4-BE49-F238E27FC236}">
                      <a16:creationId xmlns:a16="http://schemas.microsoft.com/office/drawing/2014/main" id="{2079A81E-B342-2B4C-A87E-92164EF98839}"/>
                    </a:ext>
                  </a:extLst>
                </p:cNvPr>
                <p:cNvSpPr>
                  <a:spLocks noChangeArrowheads="1"/>
                </p:cNvSpPr>
                <p:nvPr/>
              </p:nvSpPr>
              <p:spPr bwMode="auto">
                <a:xfrm>
                  <a:off x="3600" y="2784"/>
                  <a:ext cx="96" cy="96"/>
                </a:xfrm>
                <a:prstGeom prst="rect">
                  <a:avLst/>
                </a:prstGeom>
                <a:solidFill>
                  <a:srgbClr val="FF00FF"/>
                </a:solidFill>
                <a:ln w="3175">
                  <a:solidFill>
                    <a:schemeClr val="tx1"/>
                  </a:solidFill>
                  <a:miter lim="800000"/>
                  <a:headEnd/>
                  <a:tailEnd/>
                </a:ln>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67634" name="Group 597">
                <a:extLst>
                  <a:ext uri="{FF2B5EF4-FFF2-40B4-BE49-F238E27FC236}">
                    <a16:creationId xmlns:a16="http://schemas.microsoft.com/office/drawing/2014/main" id="{170FF582-2CB8-CA4D-BE33-89A6226E60E9}"/>
                  </a:ext>
                </a:extLst>
              </p:cNvPr>
              <p:cNvGrpSpPr>
                <a:grpSpLocks/>
              </p:cNvGrpSpPr>
              <p:nvPr/>
            </p:nvGrpSpPr>
            <p:grpSpPr bwMode="auto">
              <a:xfrm>
                <a:off x="4896" y="3120"/>
                <a:ext cx="192" cy="192"/>
                <a:chOff x="3552" y="2736"/>
                <a:chExt cx="192" cy="192"/>
              </a:xfrm>
            </p:grpSpPr>
            <p:sp>
              <p:nvSpPr>
                <p:cNvPr id="67638" name="Rectangle 598">
                  <a:extLst>
                    <a:ext uri="{FF2B5EF4-FFF2-40B4-BE49-F238E27FC236}">
                      <a16:creationId xmlns:a16="http://schemas.microsoft.com/office/drawing/2014/main" id="{0AE6EA3A-E3A0-BB47-9003-20452A33443B}"/>
                    </a:ext>
                  </a:extLst>
                </p:cNvPr>
                <p:cNvSpPr>
                  <a:spLocks noChangeArrowheads="1"/>
                </p:cNvSpPr>
                <p:nvPr/>
              </p:nvSpPr>
              <p:spPr bwMode="auto">
                <a:xfrm>
                  <a:off x="3552" y="2736"/>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7639" name="Rectangle 599">
                  <a:extLst>
                    <a:ext uri="{FF2B5EF4-FFF2-40B4-BE49-F238E27FC236}">
                      <a16:creationId xmlns:a16="http://schemas.microsoft.com/office/drawing/2014/main" id="{34FA8571-B555-4942-8D16-AB6EFB8B7A83}"/>
                    </a:ext>
                  </a:extLst>
                </p:cNvPr>
                <p:cNvSpPr>
                  <a:spLocks noChangeArrowheads="1"/>
                </p:cNvSpPr>
                <p:nvPr/>
              </p:nvSpPr>
              <p:spPr bwMode="auto">
                <a:xfrm>
                  <a:off x="3600" y="2784"/>
                  <a:ext cx="96" cy="96"/>
                </a:xfrm>
                <a:prstGeom prst="rect">
                  <a:avLst/>
                </a:prstGeom>
                <a:solidFill>
                  <a:srgbClr val="FF00FF"/>
                </a:solidFill>
                <a:ln w="3175">
                  <a:solidFill>
                    <a:schemeClr val="tx1"/>
                  </a:solidFill>
                  <a:miter lim="800000"/>
                  <a:headEnd/>
                  <a:tailEnd/>
                </a:ln>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67635" name="Group 600">
                <a:extLst>
                  <a:ext uri="{FF2B5EF4-FFF2-40B4-BE49-F238E27FC236}">
                    <a16:creationId xmlns:a16="http://schemas.microsoft.com/office/drawing/2014/main" id="{5EADAD18-891E-0D44-992F-7BC48E9A0987}"/>
                  </a:ext>
                </a:extLst>
              </p:cNvPr>
              <p:cNvGrpSpPr>
                <a:grpSpLocks/>
              </p:cNvGrpSpPr>
              <p:nvPr/>
            </p:nvGrpSpPr>
            <p:grpSpPr bwMode="auto">
              <a:xfrm>
                <a:off x="4896" y="3312"/>
                <a:ext cx="192" cy="192"/>
                <a:chOff x="3552" y="2736"/>
                <a:chExt cx="192" cy="192"/>
              </a:xfrm>
            </p:grpSpPr>
            <p:sp>
              <p:nvSpPr>
                <p:cNvPr id="67636" name="Rectangle 601">
                  <a:extLst>
                    <a:ext uri="{FF2B5EF4-FFF2-40B4-BE49-F238E27FC236}">
                      <a16:creationId xmlns:a16="http://schemas.microsoft.com/office/drawing/2014/main" id="{3D5FDD9F-B85F-4749-9501-45078566B0C7}"/>
                    </a:ext>
                  </a:extLst>
                </p:cNvPr>
                <p:cNvSpPr>
                  <a:spLocks noChangeArrowheads="1"/>
                </p:cNvSpPr>
                <p:nvPr/>
              </p:nvSpPr>
              <p:spPr bwMode="auto">
                <a:xfrm>
                  <a:off x="3552" y="2736"/>
                  <a:ext cx="192" cy="19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7637" name="Rectangle 602">
                  <a:extLst>
                    <a:ext uri="{FF2B5EF4-FFF2-40B4-BE49-F238E27FC236}">
                      <a16:creationId xmlns:a16="http://schemas.microsoft.com/office/drawing/2014/main" id="{BB9CFB19-C93A-7043-8908-664388ABC0B2}"/>
                    </a:ext>
                  </a:extLst>
                </p:cNvPr>
                <p:cNvSpPr>
                  <a:spLocks noChangeArrowheads="1"/>
                </p:cNvSpPr>
                <p:nvPr/>
              </p:nvSpPr>
              <p:spPr bwMode="auto">
                <a:xfrm>
                  <a:off x="3600" y="2784"/>
                  <a:ext cx="96" cy="96"/>
                </a:xfrm>
                <a:prstGeom prst="rect">
                  <a:avLst/>
                </a:prstGeom>
                <a:solidFill>
                  <a:srgbClr val="FF00FF"/>
                </a:solidFill>
                <a:ln w="3175">
                  <a:solidFill>
                    <a:schemeClr val="tx1"/>
                  </a:solidFill>
                  <a:miter lim="800000"/>
                  <a:headEnd/>
                  <a:tailEnd/>
                </a:ln>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sp>
          <p:nvSpPr>
            <p:cNvPr id="67602" name="AutoShape 603">
              <a:extLst>
                <a:ext uri="{FF2B5EF4-FFF2-40B4-BE49-F238E27FC236}">
                  <a16:creationId xmlns:a16="http://schemas.microsoft.com/office/drawing/2014/main" id="{DA3B293D-A9B1-374B-AC49-0019E16BAAFB}"/>
                </a:ext>
              </a:extLst>
            </p:cNvPr>
            <p:cNvSpPr>
              <a:spLocks noChangeArrowheads="1"/>
            </p:cNvSpPr>
            <p:nvPr/>
          </p:nvSpPr>
          <p:spPr bwMode="auto">
            <a:xfrm>
              <a:off x="3552" y="2545"/>
              <a:ext cx="481" cy="462"/>
            </a:xfrm>
            <a:prstGeom prst="rightArrow">
              <a:avLst>
                <a:gd name="adj1" fmla="val 50000"/>
                <a:gd name="adj2" fmla="val 28028"/>
              </a:avLst>
            </a:prstGeom>
            <a:solidFill>
              <a:schemeClr val="bg1"/>
            </a:solidFill>
            <a:ln w="38100">
              <a:solidFill>
                <a:schemeClr val="tx1"/>
              </a:solidFill>
              <a:miter lim="800000"/>
              <a:headEnd/>
              <a:tailEnd/>
            </a:ln>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ko-KR" sz="1800" b="0" i="0" u="none" strike="noStrike" kern="1200" cap="none" spc="0" normalizeH="0" baseline="0" noProof="0">
                  <a:ln>
                    <a:noFill/>
                  </a:ln>
                  <a:solidFill>
                    <a:srgbClr val="000000"/>
                  </a:solidFill>
                  <a:effectLst/>
                  <a:uLnTx/>
                  <a:uFillTx/>
                  <a:latin typeface="Verdana" panose="020B0604030504040204" pitchFamily="34" charset="0"/>
                  <a:ea typeface="굴림" panose="020B0600000101010101" pitchFamily="34" charset="-127"/>
                  <a:cs typeface="+mn-cs"/>
                </a:rPr>
                <a:t>W5</a:t>
              </a:r>
            </a:p>
          </p:txBody>
        </p:sp>
      </p:grpSp>
      <p:sp>
        <p:nvSpPr>
          <p:cNvPr id="67594" name="Text Box 604">
            <a:extLst>
              <a:ext uri="{FF2B5EF4-FFF2-40B4-BE49-F238E27FC236}">
                <a16:creationId xmlns:a16="http://schemas.microsoft.com/office/drawing/2014/main" id="{5D7816B0-CD7C-BA40-9984-3C36D342D440}"/>
              </a:ext>
            </a:extLst>
          </p:cNvPr>
          <p:cNvSpPr txBox="1">
            <a:spLocks noChangeArrowheads="1"/>
          </p:cNvSpPr>
          <p:nvPr/>
        </p:nvSpPr>
        <p:spPr bwMode="auto">
          <a:xfrm>
            <a:off x="2097088" y="2230438"/>
            <a:ext cx="1274762"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ko-KR" sz="1800" b="0" i="0" u="none" strike="noStrike" kern="1200" cap="none" spc="0" normalizeH="0" baseline="0" noProof="0">
                <a:ln>
                  <a:noFill/>
                </a:ln>
                <a:solidFill>
                  <a:srgbClr val="000000"/>
                </a:solidFill>
                <a:effectLst/>
                <a:uLnTx/>
                <a:uFillTx/>
                <a:latin typeface="Verdana" panose="020B0604030504040204" pitchFamily="34" charset="0"/>
                <a:ea typeface="굴림" panose="020B0600000101010101" pitchFamily="34" charset="-127"/>
                <a:cs typeface="+mn-cs"/>
              </a:rPr>
              <a:t>Load Unit</a:t>
            </a:r>
          </a:p>
        </p:txBody>
      </p:sp>
      <p:sp>
        <p:nvSpPr>
          <p:cNvPr id="67595" name="Text Box 605">
            <a:extLst>
              <a:ext uri="{FF2B5EF4-FFF2-40B4-BE49-F238E27FC236}">
                <a16:creationId xmlns:a16="http://schemas.microsoft.com/office/drawing/2014/main" id="{D8C39046-8CA3-BB4A-B465-96D327CADF19}"/>
              </a:ext>
            </a:extLst>
          </p:cNvPr>
          <p:cNvSpPr txBox="1">
            <a:spLocks noChangeArrowheads="1"/>
          </p:cNvSpPr>
          <p:nvPr/>
        </p:nvSpPr>
        <p:spPr bwMode="auto">
          <a:xfrm>
            <a:off x="4384675" y="2230438"/>
            <a:ext cx="162242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ko-KR" sz="1800" b="0" i="0" u="none" strike="noStrike" kern="1200" cap="none" spc="0" normalizeH="0" baseline="0" noProof="0">
                <a:ln>
                  <a:noFill/>
                </a:ln>
                <a:solidFill>
                  <a:srgbClr val="000000"/>
                </a:solidFill>
                <a:effectLst/>
                <a:uLnTx/>
                <a:uFillTx/>
                <a:latin typeface="Verdana" panose="020B0604030504040204" pitchFamily="34" charset="0"/>
                <a:ea typeface="굴림" panose="020B0600000101010101" pitchFamily="34" charset="-127"/>
                <a:cs typeface="+mn-cs"/>
              </a:rPr>
              <a:t>Multiply Unit</a:t>
            </a:r>
          </a:p>
        </p:txBody>
      </p:sp>
      <p:sp>
        <p:nvSpPr>
          <p:cNvPr id="67596" name="Text Box 606">
            <a:extLst>
              <a:ext uri="{FF2B5EF4-FFF2-40B4-BE49-F238E27FC236}">
                <a16:creationId xmlns:a16="http://schemas.microsoft.com/office/drawing/2014/main" id="{3AD0D7A6-67A8-1142-BFF3-E770020E8524}"/>
              </a:ext>
            </a:extLst>
          </p:cNvPr>
          <p:cNvSpPr txBox="1">
            <a:spLocks noChangeArrowheads="1"/>
          </p:cNvSpPr>
          <p:nvPr/>
        </p:nvSpPr>
        <p:spPr bwMode="auto">
          <a:xfrm>
            <a:off x="7045325" y="2230438"/>
            <a:ext cx="1169988"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ko-KR" sz="1800" b="0" i="0" u="none" strike="noStrike" kern="1200" cap="none" spc="0" normalizeH="0" baseline="0" noProof="0">
                <a:ln>
                  <a:noFill/>
                </a:ln>
                <a:solidFill>
                  <a:srgbClr val="000000"/>
                </a:solidFill>
                <a:effectLst/>
                <a:uLnTx/>
                <a:uFillTx/>
                <a:latin typeface="Verdana" panose="020B0604030504040204" pitchFamily="34" charset="0"/>
                <a:ea typeface="굴림" panose="020B0600000101010101" pitchFamily="34" charset="-127"/>
                <a:cs typeface="+mn-cs"/>
              </a:rPr>
              <a:t>Add Unit</a:t>
            </a:r>
          </a:p>
        </p:txBody>
      </p:sp>
      <p:sp>
        <p:nvSpPr>
          <p:cNvPr id="67597" name="Line 607">
            <a:extLst>
              <a:ext uri="{FF2B5EF4-FFF2-40B4-BE49-F238E27FC236}">
                <a16:creationId xmlns:a16="http://schemas.microsoft.com/office/drawing/2014/main" id="{CB0B6173-907F-284F-BB2A-95A26FF893D2}"/>
              </a:ext>
            </a:extLst>
          </p:cNvPr>
          <p:cNvSpPr>
            <a:spLocks noChangeShapeType="1"/>
          </p:cNvSpPr>
          <p:nvPr/>
        </p:nvSpPr>
        <p:spPr bwMode="auto">
          <a:xfrm>
            <a:off x="228600" y="3130550"/>
            <a:ext cx="0" cy="91440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7598" name="Text Box 608">
            <a:extLst>
              <a:ext uri="{FF2B5EF4-FFF2-40B4-BE49-F238E27FC236}">
                <a16:creationId xmlns:a16="http://schemas.microsoft.com/office/drawing/2014/main" id="{F3EAD9D0-3FCA-0E46-B065-4A664737D154}"/>
              </a:ext>
            </a:extLst>
          </p:cNvPr>
          <p:cNvSpPr txBox="1">
            <a:spLocks noChangeArrowheads="1"/>
          </p:cNvSpPr>
          <p:nvPr/>
        </p:nvSpPr>
        <p:spPr bwMode="auto">
          <a:xfrm>
            <a:off x="231775" y="3373438"/>
            <a:ext cx="69532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ko-KR" sz="1800" b="0" i="1" u="none" strike="noStrike" kern="1200" cap="none" spc="0" normalizeH="0" baseline="0" noProof="0">
                <a:ln>
                  <a:noFill/>
                </a:ln>
                <a:solidFill>
                  <a:srgbClr val="000000"/>
                </a:solidFill>
                <a:effectLst/>
                <a:uLnTx/>
                <a:uFillTx/>
                <a:latin typeface="Verdana" panose="020B0604030504040204" pitchFamily="34" charset="0"/>
                <a:ea typeface="굴림" panose="020B0600000101010101" pitchFamily="34" charset="-127"/>
                <a:cs typeface="+mn-cs"/>
              </a:rPr>
              <a:t>time</a:t>
            </a:r>
          </a:p>
        </p:txBody>
      </p:sp>
      <p:sp>
        <p:nvSpPr>
          <p:cNvPr id="67599" name="AutoShape 609">
            <a:extLst>
              <a:ext uri="{FF2B5EF4-FFF2-40B4-BE49-F238E27FC236}">
                <a16:creationId xmlns:a16="http://schemas.microsoft.com/office/drawing/2014/main" id="{06120BAD-A1AF-DF42-991B-A9833FBB5980}"/>
              </a:ext>
            </a:extLst>
          </p:cNvPr>
          <p:cNvSpPr>
            <a:spLocks noChangeArrowheads="1"/>
          </p:cNvSpPr>
          <p:nvPr/>
        </p:nvSpPr>
        <p:spPr bwMode="auto">
          <a:xfrm>
            <a:off x="838200" y="5588000"/>
            <a:ext cx="1449388" cy="612775"/>
          </a:xfrm>
          <a:prstGeom prst="rightArrow">
            <a:avLst>
              <a:gd name="adj1" fmla="val 50000"/>
              <a:gd name="adj2" fmla="val 36848"/>
            </a:avLst>
          </a:prstGeom>
          <a:solidFill>
            <a:schemeClr val="bg1"/>
          </a:solidFill>
          <a:ln w="38100">
            <a:solidFill>
              <a:schemeClr val="tx1"/>
            </a:solidFill>
            <a:miter lim="800000"/>
            <a:headEnd/>
            <a:tailEnd/>
          </a:ln>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ko-KR" sz="1400" b="0" i="1" u="none" strike="noStrike" kern="1200" cap="none" spc="0" normalizeH="0" baseline="0" noProof="0">
                <a:ln>
                  <a:noFill/>
                </a:ln>
                <a:solidFill>
                  <a:srgbClr val="000000"/>
                </a:solidFill>
                <a:effectLst/>
                <a:uLnTx/>
                <a:uFillTx/>
                <a:latin typeface="Verdana" panose="020B0604030504040204" pitchFamily="34" charset="0"/>
                <a:ea typeface="굴림" panose="020B0600000101010101" pitchFamily="34" charset="-127"/>
                <a:cs typeface="+mn-cs"/>
              </a:rPr>
              <a:t>Warp issue</a:t>
            </a:r>
          </a:p>
        </p:txBody>
      </p:sp>
      <p:sp>
        <p:nvSpPr>
          <p:cNvPr id="67600" name="TextBox 610">
            <a:extLst>
              <a:ext uri="{FF2B5EF4-FFF2-40B4-BE49-F238E27FC236}">
                <a16:creationId xmlns:a16="http://schemas.microsoft.com/office/drawing/2014/main" id="{513FFC57-9CFD-8F43-956F-548F9CB97802}"/>
              </a:ext>
            </a:extLst>
          </p:cNvPr>
          <p:cNvSpPr txBox="1">
            <a:spLocks noChangeArrowheads="1"/>
          </p:cNvSpPr>
          <p:nvPr/>
        </p:nvSpPr>
        <p:spPr bwMode="auto">
          <a:xfrm>
            <a:off x="152400" y="6535738"/>
            <a:ext cx="1738313"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Slide credit: Krste Asanovic</a:t>
            </a:r>
          </a:p>
        </p:txBody>
      </p:sp>
    </p:spTree>
    <p:extLst>
      <p:ext uri="{BB962C8B-B14F-4D97-AF65-F5344CB8AC3E}">
        <p14:creationId xmlns:p14="http://schemas.microsoft.com/office/powerpoint/2010/main" val="146406510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4342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43529"/>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43033"/>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499"/>
                                          </p:stCondLst>
                                        </p:cTn>
                                        <p:tgtEl>
                                          <p:spTgt spid="2"/>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499"/>
                                          </p:stCondLst>
                                        </p:cTn>
                                        <p:tgtEl>
                                          <p:spTgt spid="43627"/>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499"/>
                                          </p:stCondLst>
                                        </p:cTn>
                                        <p:tgtEl>
                                          <p:spTgt spid="431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Content Placeholder 1">
            <a:extLst>
              <a:ext uri="{FF2B5EF4-FFF2-40B4-BE49-F238E27FC236}">
                <a16:creationId xmlns:a16="http://schemas.microsoft.com/office/drawing/2014/main" id="{8E832873-6322-2C4A-94DE-E03C451A1D0E}"/>
              </a:ext>
            </a:extLst>
          </p:cNvPr>
          <p:cNvSpPr>
            <a:spLocks noGrp="1"/>
          </p:cNvSpPr>
          <p:nvPr>
            <p:ph sz="quarter" idx="1"/>
          </p:nvPr>
        </p:nvSpPr>
        <p:spPr>
          <a:xfrm>
            <a:off x="228600" y="996950"/>
            <a:ext cx="8610600" cy="5194300"/>
          </a:xfrm>
        </p:spPr>
        <p:txBody>
          <a:bodyPr/>
          <a:lstStyle/>
          <a:p>
            <a:r>
              <a:rPr lang="en-US" altLang="en-US" dirty="0">
                <a:ea typeface="ＭＳ Ｐゴシック" panose="020B0600070205080204" pitchFamily="34" charset="-128"/>
              </a:rPr>
              <a:t>Same instruction in different threads uses </a:t>
            </a:r>
            <a:r>
              <a:rPr lang="en-US" altLang="en-US" dirty="0">
                <a:solidFill>
                  <a:srgbClr val="0432FF"/>
                </a:solidFill>
                <a:ea typeface="ＭＳ Ｐゴシック" panose="020B0600070205080204" pitchFamily="34" charset="-128"/>
              </a:rPr>
              <a:t>thread id </a:t>
            </a:r>
            <a:r>
              <a:rPr lang="en-US" altLang="en-US" dirty="0">
                <a:ea typeface="ＭＳ Ｐゴシック" panose="020B0600070205080204" pitchFamily="34" charset="-128"/>
              </a:rPr>
              <a:t>to index and access different data elements</a:t>
            </a:r>
          </a:p>
          <a:p>
            <a:endParaRPr lang="en-US" altLang="en-US" dirty="0">
              <a:ea typeface="ＭＳ Ｐゴシック" panose="020B0600070205080204" pitchFamily="34" charset="-128"/>
            </a:endParaRPr>
          </a:p>
        </p:txBody>
      </p:sp>
      <p:sp>
        <p:nvSpPr>
          <p:cNvPr id="68610" name="Title 2">
            <a:extLst>
              <a:ext uri="{FF2B5EF4-FFF2-40B4-BE49-F238E27FC236}">
                <a16:creationId xmlns:a16="http://schemas.microsoft.com/office/drawing/2014/main" id="{46933849-077D-3940-917D-DA1D9B1FA3D1}"/>
              </a:ext>
            </a:extLst>
          </p:cNvPr>
          <p:cNvSpPr>
            <a:spLocks noGrp="1"/>
          </p:cNvSpPr>
          <p:nvPr>
            <p:ph type="title"/>
          </p:nvPr>
        </p:nvSpPr>
        <p:spPr/>
        <p:txBody>
          <a:bodyPr/>
          <a:lstStyle/>
          <a:p>
            <a:r>
              <a:rPr lang="en-US" altLang="en-US">
                <a:ea typeface="ＭＳ Ｐゴシック" panose="020B0600070205080204" pitchFamily="34" charset="-128"/>
              </a:rPr>
              <a:t>SIMT Memory Access</a:t>
            </a:r>
          </a:p>
        </p:txBody>
      </p:sp>
      <p:sp>
        <p:nvSpPr>
          <p:cNvPr id="68611" name="Content Placeholder 2">
            <a:extLst>
              <a:ext uri="{FF2B5EF4-FFF2-40B4-BE49-F238E27FC236}">
                <a16:creationId xmlns:a16="http://schemas.microsoft.com/office/drawing/2014/main" id="{74A5D4DD-D77A-0940-A16F-F6AE851C3660}"/>
              </a:ext>
            </a:extLst>
          </p:cNvPr>
          <p:cNvSpPr txBox="1">
            <a:spLocks/>
          </p:cNvSpPr>
          <p:nvPr/>
        </p:nvSpPr>
        <p:spPr bwMode="auto">
          <a:xfrm>
            <a:off x="947738" y="2217738"/>
            <a:ext cx="7434262" cy="296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19088" indent="-319088"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319088" marR="0" lvl="0" indent="-319088" algn="l" defTabSz="914400" rtl="0" eaLnBrk="1" fontAlgn="base" latinLnBrk="0" hangingPunct="1">
              <a:lnSpc>
                <a:spcPct val="100000"/>
              </a:lnSpc>
              <a:spcBef>
                <a:spcPts val="700"/>
              </a:spcBef>
              <a:spcAft>
                <a:spcPct val="0"/>
              </a:spcAft>
              <a:buClr>
                <a:srgbClr val="EB6841"/>
              </a:buClr>
              <a:buSzPct val="60000"/>
              <a:buFontTx/>
              <a:buNone/>
              <a:tabLst/>
              <a:defRPr/>
            </a:pPr>
            <a:r>
              <a:rPr kumimoji="0" lang="en-US" altLang="en-US" sz="20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Let’s assume N=16, 4 threads per warp </a:t>
            </a:r>
            <a:r>
              <a:rPr kumimoji="0" lang="en-US" altLang="en-US" sz="20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sym typeface="Wingdings" pitchFamily="2" charset="2"/>
              </a:rPr>
              <a:t> 4 warps </a:t>
            </a:r>
            <a:endParaRPr kumimoji="0" lang="en-US" altLang="en-US" sz="20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5" name="Rectangle 4">
            <a:extLst>
              <a:ext uri="{FF2B5EF4-FFF2-40B4-BE49-F238E27FC236}">
                <a16:creationId xmlns:a16="http://schemas.microsoft.com/office/drawing/2014/main" id="{D826D127-6321-1041-A77D-1BF6CBD21E68}"/>
              </a:ext>
            </a:extLst>
          </p:cNvPr>
          <p:cNvSpPr/>
          <p:nvPr/>
        </p:nvSpPr>
        <p:spPr>
          <a:xfrm>
            <a:off x="1017588" y="2759075"/>
            <a:ext cx="388937" cy="303213"/>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Tahoma"/>
                <a:ea typeface="+mn-ea"/>
                <a:cs typeface="+mn-cs"/>
              </a:rPr>
              <a:t>0</a:t>
            </a:r>
          </a:p>
        </p:txBody>
      </p:sp>
      <p:sp>
        <p:nvSpPr>
          <p:cNvPr id="6" name="Rectangle 5">
            <a:extLst>
              <a:ext uri="{FF2B5EF4-FFF2-40B4-BE49-F238E27FC236}">
                <a16:creationId xmlns:a16="http://schemas.microsoft.com/office/drawing/2014/main" id="{1DAA838D-A1C3-C647-B555-E5B897F4A410}"/>
              </a:ext>
            </a:extLst>
          </p:cNvPr>
          <p:cNvSpPr/>
          <p:nvPr/>
        </p:nvSpPr>
        <p:spPr>
          <a:xfrm>
            <a:off x="1406525" y="2759075"/>
            <a:ext cx="387350" cy="303213"/>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Tahoma"/>
                <a:ea typeface="+mn-ea"/>
                <a:cs typeface="+mn-cs"/>
              </a:rPr>
              <a:t>1</a:t>
            </a:r>
          </a:p>
        </p:txBody>
      </p:sp>
      <p:sp>
        <p:nvSpPr>
          <p:cNvPr id="7" name="Rectangle 6">
            <a:extLst>
              <a:ext uri="{FF2B5EF4-FFF2-40B4-BE49-F238E27FC236}">
                <a16:creationId xmlns:a16="http://schemas.microsoft.com/office/drawing/2014/main" id="{EA3AD4EC-58A2-0045-A93F-5887297E6ABE}"/>
              </a:ext>
            </a:extLst>
          </p:cNvPr>
          <p:cNvSpPr/>
          <p:nvPr/>
        </p:nvSpPr>
        <p:spPr>
          <a:xfrm>
            <a:off x="1793875" y="2759075"/>
            <a:ext cx="388938" cy="303213"/>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Tahoma"/>
                <a:ea typeface="+mn-ea"/>
                <a:cs typeface="+mn-cs"/>
              </a:rPr>
              <a:t>2</a:t>
            </a:r>
          </a:p>
        </p:txBody>
      </p:sp>
      <p:sp>
        <p:nvSpPr>
          <p:cNvPr id="8" name="Rectangle 7">
            <a:extLst>
              <a:ext uri="{FF2B5EF4-FFF2-40B4-BE49-F238E27FC236}">
                <a16:creationId xmlns:a16="http://schemas.microsoft.com/office/drawing/2014/main" id="{2F8D141F-0AF7-764A-AB73-8683E6717A46}"/>
              </a:ext>
            </a:extLst>
          </p:cNvPr>
          <p:cNvSpPr/>
          <p:nvPr/>
        </p:nvSpPr>
        <p:spPr>
          <a:xfrm>
            <a:off x="2182813" y="2759075"/>
            <a:ext cx="388937" cy="303213"/>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Tahoma"/>
                <a:ea typeface="+mn-ea"/>
                <a:cs typeface="+mn-cs"/>
              </a:rPr>
              <a:t>3</a:t>
            </a:r>
          </a:p>
        </p:txBody>
      </p:sp>
      <p:sp>
        <p:nvSpPr>
          <p:cNvPr id="9" name="Rectangle 8">
            <a:extLst>
              <a:ext uri="{FF2B5EF4-FFF2-40B4-BE49-F238E27FC236}">
                <a16:creationId xmlns:a16="http://schemas.microsoft.com/office/drawing/2014/main" id="{82A032E5-047E-384A-837F-DC92BDEDB76C}"/>
              </a:ext>
            </a:extLst>
          </p:cNvPr>
          <p:cNvSpPr/>
          <p:nvPr/>
        </p:nvSpPr>
        <p:spPr>
          <a:xfrm>
            <a:off x="498475" y="4117975"/>
            <a:ext cx="388938" cy="303213"/>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Tahoma"/>
              <a:ea typeface="+mn-ea"/>
              <a:cs typeface="+mn-cs"/>
            </a:endParaRPr>
          </a:p>
        </p:txBody>
      </p:sp>
      <p:sp>
        <p:nvSpPr>
          <p:cNvPr id="10" name="Rectangle 9">
            <a:extLst>
              <a:ext uri="{FF2B5EF4-FFF2-40B4-BE49-F238E27FC236}">
                <a16:creationId xmlns:a16="http://schemas.microsoft.com/office/drawing/2014/main" id="{F3FEEC06-0CE7-4C42-90D1-ECEC43513CE4}"/>
              </a:ext>
            </a:extLst>
          </p:cNvPr>
          <p:cNvSpPr/>
          <p:nvPr/>
        </p:nvSpPr>
        <p:spPr>
          <a:xfrm>
            <a:off x="887413" y="4117975"/>
            <a:ext cx="388937" cy="303213"/>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Tahoma"/>
              <a:ea typeface="+mn-ea"/>
              <a:cs typeface="+mn-cs"/>
            </a:endParaRPr>
          </a:p>
        </p:txBody>
      </p:sp>
      <p:sp>
        <p:nvSpPr>
          <p:cNvPr id="11" name="Rectangle 10">
            <a:extLst>
              <a:ext uri="{FF2B5EF4-FFF2-40B4-BE49-F238E27FC236}">
                <a16:creationId xmlns:a16="http://schemas.microsoft.com/office/drawing/2014/main" id="{AF97E484-CBE5-014C-B6C2-B58669F93806}"/>
              </a:ext>
            </a:extLst>
          </p:cNvPr>
          <p:cNvSpPr/>
          <p:nvPr/>
        </p:nvSpPr>
        <p:spPr>
          <a:xfrm>
            <a:off x="1276350" y="4117975"/>
            <a:ext cx="388938" cy="303213"/>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Tahoma"/>
              <a:ea typeface="+mn-ea"/>
              <a:cs typeface="+mn-cs"/>
            </a:endParaRPr>
          </a:p>
        </p:txBody>
      </p:sp>
      <p:sp>
        <p:nvSpPr>
          <p:cNvPr id="12" name="Rectangle 11">
            <a:extLst>
              <a:ext uri="{FF2B5EF4-FFF2-40B4-BE49-F238E27FC236}">
                <a16:creationId xmlns:a16="http://schemas.microsoft.com/office/drawing/2014/main" id="{4EB22C74-A3B8-E549-BB49-CE3C30BC0B16}"/>
              </a:ext>
            </a:extLst>
          </p:cNvPr>
          <p:cNvSpPr/>
          <p:nvPr/>
        </p:nvSpPr>
        <p:spPr>
          <a:xfrm>
            <a:off x="1665288" y="4117975"/>
            <a:ext cx="388937" cy="303213"/>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Tahoma"/>
              <a:ea typeface="+mn-ea"/>
              <a:cs typeface="+mn-cs"/>
            </a:endParaRPr>
          </a:p>
        </p:txBody>
      </p:sp>
      <p:sp>
        <p:nvSpPr>
          <p:cNvPr id="13" name="Rectangle 12">
            <a:extLst>
              <a:ext uri="{FF2B5EF4-FFF2-40B4-BE49-F238E27FC236}">
                <a16:creationId xmlns:a16="http://schemas.microsoft.com/office/drawing/2014/main" id="{1388E91C-64B7-6548-B493-24E821E6A61F}"/>
              </a:ext>
            </a:extLst>
          </p:cNvPr>
          <p:cNvSpPr/>
          <p:nvPr/>
        </p:nvSpPr>
        <p:spPr>
          <a:xfrm>
            <a:off x="2441575" y="4117975"/>
            <a:ext cx="388938" cy="303213"/>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Tahoma"/>
              <a:ea typeface="+mn-ea"/>
              <a:cs typeface="+mn-cs"/>
            </a:endParaRPr>
          </a:p>
        </p:txBody>
      </p:sp>
      <p:sp>
        <p:nvSpPr>
          <p:cNvPr id="14" name="Rectangle 13">
            <a:extLst>
              <a:ext uri="{FF2B5EF4-FFF2-40B4-BE49-F238E27FC236}">
                <a16:creationId xmlns:a16="http://schemas.microsoft.com/office/drawing/2014/main" id="{9A129EA9-7701-AA49-80BF-E52A13C3A61E}"/>
              </a:ext>
            </a:extLst>
          </p:cNvPr>
          <p:cNvSpPr/>
          <p:nvPr/>
        </p:nvSpPr>
        <p:spPr>
          <a:xfrm>
            <a:off x="2830513" y="4117975"/>
            <a:ext cx="388937" cy="303213"/>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Tahoma"/>
              <a:ea typeface="+mn-ea"/>
              <a:cs typeface="+mn-cs"/>
            </a:endParaRPr>
          </a:p>
        </p:txBody>
      </p:sp>
      <p:sp>
        <p:nvSpPr>
          <p:cNvPr id="15" name="Rectangle 14">
            <a:extLst>
              <a:ext uri="{FF2B5EF4-FFF2-40B4-BE49-F238E27FC236}">
                <a16:creationId xmlns:a16="http://schemas.microsoft.com/office/drawing/2014/main" id="{3EAABC66-36CB-DC4D-8A9E-B92EBE19493E}"/>
              </a:ext>
            </a:extLst>
          </p:cNvPr>
          <p:cNvSpPr/>
          <p:nvPr/>
        </p:nvSpPr>
        <p:spPr>
          <a:xfrm>
            <a:off x="3219450" y="4117975"/>
            <a:ext cx="388938" cy="303213"/>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Tahoma"/>
              <a:ea typeface="+mn-ea"/>
              <a:cs typeface="+mn-cs"/>
            </a:endParaRPr>
          </a:p>
        </p:txBody>
      </p:sp>
      <p:sp>
        <p:nvSpPr>
          <p:cNvPr id="16" name="Rectangle 15">
            <a:extLst>
              <a:ext uri="{FF2B5EF4-FFF2-40B4-BE49-F238E27FC236}">
                <a16:creationId xmlns:a16="http://schemas.microsoft.com/office/drawing/2014/main" id="{7E06C03E-ADB3-7143-90E9-1256C059DBB7}"/>
              </a:ext>
            </a:extLst>
          </p:cNvPr>
          <p:cNvSpPr/>
          <p:nvPr/>
        </p:nvSpPr>
        <p:spPr>
          <a:xfrm>
            <a:off x="3608388" y="4117975"/>
            <a:ext cx="388937" cy="303213"/>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Tahoma"/>
              <a:ea typeface="+mn-ea"/>
              <a:cs typeface="+mn-cs"/>
            </a:endParaRPr>
          </a:p>
        </p:txBody>
      </p:sp>
      <p:sp>
        <p:nvSpPr>
          <p:cNvPr id="17" name="Rectangle 16">
            <a:extLst>
              <a:ext uri="{FF2B5EF4-FFF2-40B4-BE49-F238E27FC236}">
                <a16:creationId xmlns:a16="http://schemas.microsoft.com/office/drawing/2014/main" id="{6FD50FAB-A897-CF48-81F3-3B345AA63134}"/>
              </a:ext>
            </a:extLst>
          </p:cNvPr>
          <p:cNvSpPr/>
          <p:nvPr/>
        </p:nvSpPr>
        <p:spPr>
          <a:xfrm>
            <a:off x="4321175" y="4117975"/>
            <a:ext cx="387350" cy="303213"/>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Tahoma"/>
              <a:ea typeface="+mn-ea"/>
              <a:cs typeface="+mn-cs"/>
            </a:endParaRPr>
          </a:p>
        </p:txBody>
      </p:sp>
      <p:sp>
        <p:nvSpPr>
          <p:cNvPr id="18" name="Rectangle 17">
            <a:extLst>
              <a:ext uri="{FF2B5EF4-FFF2-40B4-BE49-F238E27FC236}">
                <a16:creationId xmlns:a16="http://schemas.microsoft.com/office/drawing/2014/main" id="{45ECEF67-E66A-EE47-A043-B6751793F336}"/>
              </a:ext>
            </a:extLst>
          </p:cNvPr>
          <p:cNvSpPr/>
          <p:nvPr/>
        </p:nvSpPr>
        <p:spPr>
          <a:xfrm>
            <a:off x="4708525" y="4117975"/>
            <a:ext cx="388938" cy="303213"/>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Tahoma"/>
              <a:ea typeface="+mn-ea"/>
              <a:cs typeface="+mn-cs"/>
            </a:endParaRPr>
          </a:p>
        </p:txBody>
      </p:sp>
      <p:sp>
        <p:nvSpPr>
          <p:cNvPr id="19" name="Rectangle 18">
            <a:extLst>
              <a:ext uri="{FF2B5EF4-FFF2-40B4-BE49-F238E27FC236}">
                <a16:creationId xmlns:a16="http://schemas.microsoft.com/office/drawing/2014/main" id="{DFF484D4-477E-1F4E-ADEA-B13DD984DBC6}"/>
              </a:ext>
            </a:extLst>
          </p:cNvPr>
          <p:cNvSpPr/>
          <p:nvPr/>
        </p:nvSpPr>
        <p:spPr>
          <a:xfrm>
            <a:off x="5097463" y="4117975"/>
            <a:ext cx="388937" cy="303213"/>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Tahoma"/>
              <a:ea typeface="+mn-ea"/>
              <a:cs typeface="+mn-cs"/>
            </a:endParaRPr>
          </a:p>
        </p:txBody>
      </p:sp>
      <p:sp>
        <p:nvSpPr>
          <p:cNvPr id="20" name="Rectangle 19">
            <a:extLst>
              <a:ext uri="{FF2B5EF4-FFF2-40B4-BE49-F238E27FC236}">
                <a16:creationId xmlns:a16="http://schemas.microsoft.com/office/drawing/2014/main" id="{119D3DDE-72AA-C041-963D-65608E2CA5B4}"/>
              </a:ext>
            </a:extLst>
          </p:cNvPr>
          <p:cNvSpPr/>
          <p:nvPr/>
        </p:nvSpPr>
        <p:spPr>
          <a:xfrm>
            <a:off x="5486400" y="4117975"/>
            <a:ext cx="388938" cy="303213"/>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Tahoma"/>
              <a:ea typeface="+mn-ea"/>
              <a:cs typeface="+mn-cs"/>
            </a:endParaRPr>
          </a:p>
        </p:txBody>
      </p:sp>
      <p:sp>
        <p:nvSpPr>
          <p:cNvPr id="21" name="Rectangle 20">
            <a:extLst>
              <a:ext uri="{FF2B5EF4-FFF2-40B4-BE49-F238E27FC236}">
                <a16:creationId xmlns:a16="http://schemas.microsoft.com/office/drawing/2014/main" id="{4766D5C6-8109-124F-B626-06E79E80017D}"/>
              </a:ext>
            </a:extLst>
          </p:cNvPr>
          <p:cNvSpPr/>
          <p:nvPr/>
        </p:nvSpPr>
        <p:spPr>
          <a:xfrm>
            <a:off x="6264275" y="4117975"/>
            <a:ext cx="387350" cy="303213"/>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Tahoma"/>
              <a:ea typeface="+mn-ea"/>
              <a:cs typeface="+mn-cs"/>
            </a:endParaRPr>
          </a:p>
        </p:txBody>
      </p:sp>
      <p:sp>
        <p:nvSpPr>
          <p:cNvPr id="22" name="Rectangle 21">
            <a:extLst>
              <a:ext uri="{FF2B5EF4-FFF2-40B4-BE49-F238E27FC236}">
                <a16:creationId xmlns:a16="http://schemas.microsoft.com/office/drawing/2014/main" id="{70A80258-E345-C74C-B432-CC8D1FC5A5F7}"/>
              </a:ext>
            </a:extLst>
          </p:cNvPr>
          <p:cNvSpPr/>
          <p:nvPr/>
        </p:nvSpPr>
        <p:spPr>
          <a:xfrm>
            <a:off x="6651625" y="4117975"/>
            <a:ext cx="388938" cy="303213"/>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Tahoma"/>
              <a:ea typeface="+mn-ea"/>
              <a:cs typeface="+mn-cs"/>
            </a:endParaRPr>
          </a:p>
        </p:txBody>
      </p:sp>
      <p:sp>
        <p:nvSpPr>
          <p:cNvPr id="23" name="Rectangle 22">
            <a:extLst>
              <a:ext uri="{FF2B5EF4-FFF2-40B4-BE49-F238E27FC236}">
                <a16:creationId xmlns:a16="http://schemas.microsoft.com/office/drawing/2014/main" id="{9B0A7DD5-7C08-C04C-BEE5-2F76ACCDC461}"/>
              </a:ext>
            </a:extLst>
          </p:cNvPr>
          <p:cNvSpPr/>
          <p:nvPr/>
        </p:nvSpPr>
        <p:spPr>
          <a:xfrm>
            <a:off x="7040563" y="4117975"/>
            <a:ext cx="388937" cy="303213"/>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Tahoma"/>
              <a:ea typeface="+mn-ea"/>
              <a:cs typeface="+mn-cs"/>
            </a:endParaRPr>
          </a:p>
        </p:txBody>
      </p:sp>
      <p:sp>
        <p:nvSpPr>
          <p:cNvPr id="24" name="Rectangle 23">
            <a:extLst>
              <a:ext uri="{FF2B5EF4-FFF2-40B4-BE49-F238E27FC236}">
                <a16:creationId xmlns:a16="http://schemas.microsoft.com/office/drawing/2014/main" id="{F6695496-1C59-EC4F-9E84-06FCFDEAF9FC}"/>
              </a:ext>
            </a:extLst>
          </p:cNvPr>
          <p:cNvSpPr/>
          <p:nvPr/>
        </p:nvSpPr>
        <p:spPr>
          <a:xfrm>
            <a:off x="7429500" y="4117975"/>
            <a:ext cx="388938" cy="303213"/>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Tahoma"/>
              <a:ea typeface="+mn-ea"/>
              <a:cs typeface="+mn-cs"/>
            </a:endParaRPr>
          </a:p>
        </p:txBody>
      </p:sp>
      <p:sp>
        <p:nvSpPr>
          <p:cNvPr id="25" name="Rectangle 24">
            <a:extLst>
              <a:ext uri="{FF2B5EF4-FFF2-40B4-BE49-F238E27FC236}">
                <a16:creationId xmlns:a16="http://schemas.microsoft.com/office/drawing/2014/main" id="{578DAB97-0D34-8D41-A08A-47C4D619481B}"/>
              </a:ext>
            </a:extLst>
          </p:cNvPr>
          <p:cNvSpPr/>
          <p:nvPr/>
        </p:nvSpPr>
        <p:spPr>
          <a:xfrm>
            <a:off x="2571750" y="2759075"/>
            <a:ext cx="388938" cy="303213"/>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Tahoma"/>
                <a:ea typeface="+mn-ea"/>
                <a:cs typeface="+mn-cs"/>
              </a:rPr>
              <a:t>4</a:t>
            </a:r>
          </a:p>
        </p:txBody>
      </p:sp>
      <p:sp>
        <p:nvSpPr>
          <p:cNvPr id="26" name="Rectangle 25">
            <a:extLst>
              <a:ext uri="{FF2B5EF4-FFF2-40B4-BE49-F238E27FC236}">
                <a16:creationId xmlns:a16="http://schemas.microsoft.com/office/drawing/2014/main" id="{DA979283-D54C-2146-8753-8E836346856D}"/>
              </a:ext>
            </a:extLst>
          </p:cNvPr>
          <p:cNvSpPr/>
          <p:nvPr/>
        </p:nvSpPr>
        <p:spPr>
          <a:xfrm>
            <a:off x="2960688" y="2759075"/>
            <a:ext cx="388937" cy="303213"/>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Tahoma"/>
                <a:ea typeface="+mn-ea"/>
                <a:cs typeface="+mn-cs"/>
              </a:rPr>
              <a:t>5</a:t>
            </a:r>
          </a:p>
        </p:txBody>
      </p:sp>
      <p:sp>
        <p:nvSpPr>
          <p:cNvPr id="27" name="Rectangle 26">
            <a:extLst>
              <a:ext uri="{FF2B5EF4-FFF2-40B4-BE49-F238E27FC236}">
                <a16:creationId xmlns:a16="http://schemas.microsoft.com/office/drawing/2014/main" id="{A641BFC1-C124-534C-9AC4-1D11C00E035B}"/>
              </a:ext>
            </a:extLst>
          </p:cNvPr>
          <p:cNvSpPr/>
          <p:nvPr/>
        </p:nvSpPr>
        <p:spPr>
          <a:xfrm>
            <a:off x="3349625" y="2759075"/>
            <a:ext cx="387350" cy="303213"/>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Tahoma"/>
                <a:ea typeface="+mn-ea"/>
                <a:cs typeface="+mn-cs"/>
              </a:rPr>
              <a:t>6</a:t>
            </a:r>
          </a:p>
        </p:txBody>
      </p:sp>
      <p:sp>
        <p:nvSpPr>
          <p:cNvPr id="28" name="Rectangle 27">
            <a:extLst>
              <a:ext uri="{FF2B5EF4-FFF2-40B4-BE49-F238E27FC236}">
                <a16:creationId xmlns:a16="http://schemas.microsoft.com/office/drawing/2014/main" id="{75EC848E-B3FB-9E46-8F79-D2CBABA5C4CD}"/>
              </a:ext>
            </a:extLst>
          </p:cNvPr>
          <p:cNvSpPr/>
          <p:nvPr/>
        </p:nvSpPr>
        <p:spPr>
          <a:xfrm>
            <a:off x="3736975" y="2759075"/>
            <a:ext cx="388938" cy="303213"/>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Tahoma"/>
                <a:ea typeface="+mn-ea"/>
                <a:cs typeface="+mn-cs"/>
              </a:rPr>
              <a:t>7</a:t>
            </a:r>
          </a:p>
        </p:txBody>
      </p:sp>
      <p:sp>
        <p:nvSpPr>
          <p:cNvPr id="29" name="Rectangle 28">
            <a:extLst>
              <a:ext uri="{FF2B5EF4-FFF2-40B4-BE49-F238E27FC236}">
                <a16:creationId xmlns:a16="http://schemas.microsoft.com/office/drawing/2014/main" id="{3E644A32-EBAF-284B-86EF-99A99ED9F041}"/>
              </a:ext>
            </a:extLst>
          </p:cNvPr>
          <p:cNvSpPr/>
          <p:nvPr/>
        </p:nvSpPr>
        <p:spPr>
          <a:xfrm>
            <a:off x="4125913" y="2759075"/>
            <a:ext cx="388937" cy="303213"/>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Tahoma"/>
                <a:ea typeface="+mn-ea"/>
                <a:cs typeface="+mn-cs"/>
              </a:rPr>
              <a:t>8</a:t>
            </a:r>
          </a:p>
        </p:txBody>
      </p:sp>
      <p:sp>
        <p:nvSpPr>
          <p:cNvPr id="30" name="Rectangle 29">
            <a:extLst>
              <a:ext uri="{FF2B5EF4-FFF2-40B4-BE49-F238E27FC236}">
                <a16:creationId xmlns:a16="http://schemas.microsoft.com/office/drawing/2014/main" id="{8875AFBA-4BB6-0D42-AFAA-3743968DEAEE}"/>
              </a:ext>
            </a:extLst>
          </p:cNvPr>
          <p:cNvSpPr/>
          <p:nvPr/>
        </p:nvSpPr>
        <p:spPr>
          <a:xfrm>
            <a:off x="4514850" y="2759075"/>
            <a:ext cx="388938" cy="303213"/>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Tahoma"/>
                <a:ea typeface="+mn-ea"/>
                <a:cs typeface="+mn-cs"/>
              </a:rPr>
              <a:t>9</a:t>
            </a:r>
          </a:p>
        </p:txBody>
      </p:sp>
      <p:sp>
        <p:nvSpPr>
          <p:cNvPr id="31" name="Rectangle 30">
            <a:extLst>
              <a:ext uri="{FF2B5EF4-FFF2-40B4-BE49-F238E27FC236}">
                <a16:creationId xmlns:a16="http://schemas.microsoft.com/office/drawing/2014/main" id="{076EFB86-85F0-1F41-BE1C-E0CA128397AA}"/>
              </a:ext>
            </a:extLst>
          </p:cNvPr>
          <p:cNvSpPr/>
          <p:nvPr/>
        </p:nvSpPr>
        <p:spPr>
          <a:xfrm>
            <a:off x="4903788" y="2759075"/>
            <a:ext cx="388937" cy="303213"/>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Tahoma"/>
                <a:ea typeface="+mn-ea"/>
                <a:cs typeface="+mn-cs"/>
              </a:rPr>
              <a:t>10</a:t>
            </a:r>
          </a:p>
        </p:txBody>
      </p:sp>
      <p:sp>
        <p:nvSpPr>
          <p:cNvPr id="32" name="Rectangle 31">
            <a:extLst>
              <a:ext uri="{FF2B5EF4-FFF2-40B4-BE49-F238E27FC236}">
                <a16:creationId xmlns:a16="http://schemas.microsoft.com/office/drawing/2014/main" id="{8B6680A6-D5D7-E740-8A1C-8E7DD22E41AA}"/>
              </a:ext>
            </a:extLst>
          </p:cNvPr>
          <p:cNvSpPr/>
          <p:nvPr/>
        </p:nvSpPr>
        <p:spPr>
          <a:xfrm>
            <a:off x="5292725" y="2759075"/>
            <a:ext cx="387350" cy="303213"/>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Tahoma"/>
                <a:ea typeface="+mn-ea"/>
                <a:cs typeface="+mn-cs"/>
              </a:rPr>
              <a:t>11</a:t>
            </a:r>
          </a:p>
        </p:txBody>
      </p:sp>
      <p:sp>
        <p:nvSpPr>
          <p:cNvPr id="33" name="Rectangle 32">
            <a:extLst>
              <a:ext uri="{FF2B5EF4-FFF2-40B4-BE49-F238E27FC236}">
                <a16:creationId xmlns:a16="http://schemas.microsoft.com/office/drawing/2014/main" id="{578D821B-CFB6-794D-B12E-C9DB600E6DEA}"/>
              </a:ext>
            </a:extLst>
          </p:cNvPr>
          <p:cNvSpPr/>
          <p:nvPr/>
        </p:nvSpPr>
        <p:spPr>
          <a:xfrm>
            <a:off x="5680075" y="2759075"/>
            <a:ext cx="388938" cy="303213"/>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Tahoma"/>
                <a:ea typeface="+mn-ea"/>
                <a:cs typeface="+mn-cs"/>
              </a:rPr>
              <a:t>12</a:t>
            </a:r>
          </a:p>
        </p:txBody>
      </p:sp>
      <p:sp>
        <p:nvSpPr>
          <p:cNvPr id="34" name="Rectangle 33">
            <a:extLst>
              <a:ext uri="{FF2B5EF4-FFF2-40B4-BE49-F238E27FC236}">
                <a16:creationId xmlns:a16="http://schemas.microsoft.com/office/drawing/2014/main" id="{63E4E294-3A54-9B40-B6EB-4C9D8CE2AC30}"/>
              </a:ext>
            </a:extLst>
          </p:cNvPr>
          <p:cNvSpPr/>
          <p:nvPr/>
        </p:nvSpPr>
        <p:spPr>
          <a:xfrm>
            <a:off x="6069013" y="2759075"/>
            <a:ext cx="388937" cy="303213"/>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Tahoma"/>
                <a:ea typeface="+mn-ea"/>
                <a:cs typeface="+mn-cs"/>
              </a:rPr>
              <a:t>13</a:t>
            </a:r>
          </a:p>
        </p:txBody>
      </p:sp>
      <p:sp>
        <p:nvSpPr>
          <p:cNvPr id="35" name="Rectangle 34">
            <a:extLst>
              <a:ext uri="{FF2B5EF4-FFF2-40B4-BE49-F238E27FC236}">
                <a16:creationId xmlns:a16="http://schemas.microsoft.com/office/drawing/2014/main" id="{6B855652-2015-B44A-8031-927A222EB748}"/>
              </a:ext>
            </a:extLst>
          </p:cNvPr>
          <p:cNvSpPr/>
          <p:nvPr/>
        </p:nvSpPr>
        <p:spPr>
          <a:xfrm>
            <a:off x="6457950" y="2759075"/>
            <a:ext cx="388938" cy="303213"/>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Tahoma"/>
                <a:ea typeface="+mn-ea"/>
                <a:cs typeface="+mn-cs"/>
              </a:rPr>
              <a:t>14</a:t>
            </a:r>
          </a:p>
        </p:txBody>
      </p:sp>
      <p:sp>
        <p:nvSpPr>
          <p:cNvPr id="36" name="Rectangle 35">
            <a:extLst>
              <a:ext uri="{FF2B5EF4-FFF2-40B4-BE49-F238E27FC236}">
                <a16:creationId xmlns:a16="http://schemas.microsoft.com/office/drawing/2014/main" id="{FC042EF1-895C-4B47-B45B-E1F9560C44DC}"/>
              </a:ext>
            </a:extLst>
          </p:cNvPr>
          <p:cNvSpPr/>
          <p:nvPr/>
        </p:nvSpPr>
        <p:spPr>
          <a:xfrm>
            <a:off x="6846888" y="2759075"/>
            <a:ext cx="388937" cy="303213"/>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Tahoma"/>
                <a:ea typeface="+mn-ea"/>
                <a:cs typeface="+mn-cs"/>
              </a:rPr>
              <a:t>15</a:t>
            </a:r>
          </a:p>
        </p:txBody>
      </p:sp>
      <p:sp>
        <p:nvSpPr>
          <p:cNvPr id="37" name="Rectangle 36">
            <a:extLst>
              <a:ext uri="{FF2B5EF4-FFF2-40B4-BE49-F238E27FC236}">
                <a16:creationId xmlns:a16="http://schemas.microsoft.com/office/drawing/2014/main" id="{E6DA8435-186F-5848-A7BD-BA0E765B254F}"/>
              </a:ext>
            </a:extLst>
          </p:cNvPr>
          <p:cNvSpPr/>
          <p:nvPr/>
        </p:nvSpPr>
        <p:spPr>
          <a:xfrm>
            <a:off x="1017588" y="3213100"/>
            <a:ext cx="388937" cy="301625"/>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Tahoma"/>
                <a:ea typeface="+mn-ea"/>
                <a:cs typeface="+mn-cs"/>
              </a:rPr>
              <a:t>0</a:t>
            </a:r>
          </a:p>
        </p:txBody>
      </p:sp>
      <p:sp>
        <p:nvSpPr>
          <p:cNvPr id="38" name="Rectangle 37">
            <a:extLst>
              <a:ext uri="{FF2B5EF4-FFF2-40B4-BE49-F238E27FC236}">
                <a16:creationId xmlns:a16="http://schemas.microsoft.com/office/drawing/2014/main" id="{8A52B0D6-A4E9-9C41-8FFF-B749E03A133D}"/>
              </a:ext>
            </a:extLst>
          </p:cNvPr>
          <p:cNvSpPr/>
          <p:nvPr/>
        </p:nvSpPr>
        <p:spPr>
          <a:xfrm>
            <a:off x="1406525" y="3213100"/>
            <a:ext cx="387350" cy="301625"/>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Tahoma"/>
                <a:ea typeface="+mn-ea"/>
                <a:cs typeface="+mn-cs"/>
              </a:rPr>
              <a:t>1</a:t>
            </a:r>
          </a:p>
        </p:txBody>
      </p:sp>
      <p:sp>
        <p:nvSpPr>
          <p:cNvPr id="39" name="Rectangle 38">
            <a:extLst>
              <a:ext uri="{FF2B5EF4-FFF2-40B4-BE49-F238E27FC236}">
                <a16:creationId xmlns:a16="http://schemas.microsoft.com/office/drawing/2014/main" id="{0F98498B-86D9-CB42-94D5-B77FDCA1CDD8}"/>
              </a:ext>
            </a:extLst>
          </p:cNvPr>
          <p:cNvSpPr/>
          <p:nvPr/>
        </p:nvSpPr>
        <p:spPr>
          <a:xfrm>
            <a:off x="1793875" y="3213100"/>
            <a:ext cx="388938" cy="301625"/>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Tahoma"/>
                <a:ea typeface="+mn-ea"/>
                <a:cs typeface="+mn-cs"/>
              </a:rPr>
              <a:t>2</a:t>
            </a:r>
          </a:p>
        </p:txBody>
      </p:sp>
      <p:sp>
        <p:nvSpPr>
          <p:cNvPr id="40" name="Rectangle 39">
            <a:extLst>
              <a:ext uri="{FF2B5EF4-FFF2-40B4-BE49-F238E27FC236}">
                <a16:creationId xmlns:a16="http://schemas.microsoft.com/office/drawing/2014/main" id="{705F7735-1DF1-1F41-B344-4780621CE59F}"/>
              </a:ext>
            </a:extLst>
          </p:cNvPr>
          <p:cNvSpPr/>
          <p:nvPr/>
        </p:nvSpPr>
        <p:spPr>
          <a:xfrm>
            <a:off x="2182813" y="3213100"/>
            <a:ext cx="388937" cy="301625"/>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Tahoma"/>
                <a:ea typeface="+mn-ea"/>
                <a:cs typeface="+mn-cs"/>
              </a:rPr>
              <a:t>3</a:t>
            </a:r>
          </a:p>
        </p:txBody>
      </p:sp>
      <p:sp>
        <p:nvSpPr>
          <p:cNvPr id="41" name="Rectangle 40">
            <a:extLst>
              <a:ext uri="{FF2B5EF4-FFF2-40B4-BE49-F238E27FC236}">
                <a16:creationId xmlns:a16="http://schemas.microsoft.com/office/drawing/2014/main" id="{4C06ADC5-3B9C-0844-B352-50AEE8302127}"/>
              </a:ext>
            </a:extLst>
          </p:cNvPr>
          <p:cNvSpPr/>
          <p:nvPr/>
        </p:nvSpPr>
        <p:spPr>
          <a:xfrm>
            <a:off x="2571750" y="3213100"/>
            <a:ext cx="388938" cy="301625"/>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Tahoma"/>
                <a:ea typeface="+mn-ea"/>
                <a:cs typeface="+mn-cs"/>
              </a:rPr>
              <a:t>4</a:t>
            </a:r>
          </a:p>
        </p:txBody>
      </p:sp>
      <p:sp>
        <p:nvSpPr>
          <p:cNvPr id="42" name="Rectangle 41">
            <a:extLst>
              <a:ext uri="{FF2B5EF4-FFF2-40B4-BE49-F238E27FC236}">
                <a16:creationId xmlns:a16="http://schemas.microsoft.com/office/drawing/2014/main" id="{E3213785-59AF-794A-847C-63D5FD4AFA76}"/>
              </a:ext>
            </a:extLst>
          </p:cNvPr>
          <p:cNvSpPr/>
          <p:nvPr/>
        </p:nvSpPr>
        <p:spPr>
          <a:xfrm>
            <a:off x="2960688" y="3213100"/>
            <a:ext cx="388937" cy="301625"/>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Tahoma"/>
                <a:ea typeface="+mn-ea"/>
                <a:cs typeface="+mn-cs"/>
              </a:rPr>
              <a:t>5</a:t>
            </a:r>
          </a:p>
        </p:txBody>
      </p:sp>
      <p:sp>
        <p:nvSpPr>
          <p:cNvPr id="43" name="Rectangle 42">
            <a:extLst>
              <a:ext uri="{FF2B5EF4-FFF2-40B4-BE49-F238E27FC236}">
                <a16:creationId xmlns:a16="http://schemas.microsoft.com/office/drawing/2014/main" id="{B7CD4457-8F81-734F-AA09-57A47AB5832B}"/>
              </a:ext>
            </a:extLst>
          </p:cNvPr>
          <p:cNvSpPr/>
          <p:nvPr/>
        </p:nvSpPr>
        <p:spPr>
          <a:xfrm>
            <a:off x="3349625" y="3213100"/>
            <a:ext cx="387350" cy="301625"/>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Tahoma"/>
                <a:ea typeface="+mn-ea"/>
                <a:cs typeface="+mn-cs"/>
              </a:rPr>
              <a:t>6</a:t>
            </a:r>
          </a:p>
        </p:txBody>
      </p:sp>
      <p:sp>
        <p:nvSpPr>
          <p:cNvPr id="44" name="Rectangle 43">
            <a:extLst>
              <a:ext uri="{FF2B5EF4-FFF2-40B4-BE49-F238E27FC236}">
                <a16:creationId xmlns:a16="http://schemas.microsoft.com/office/drawing/2014/main" id="{B8F3CC07-668B-D245-AAA3-D5021B8745BD}"/>
              </a:ext>
            </a:extLst>
          </p:cNvPr>
          <p:cNvSpPr/>
          <p:nvPr/>
        </p:nvSpPr>
        <p:spPr>
          <a:xfrm>
            <a:off x="3736975" y="3213100"/>
            <a:ext cx="388938" cy="301625"/>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Tahoma"/>
                <a:ea typeface="+mn-ea"/>
                <a:cs typeface="+mn-cs"/>
              </a:rPr>
              <a:t>7</a:t>
            </a:r>
          </a:p>
        </p:txBody>
      </p:sp>
      <p:sp>
        <p:nvSpPr>
          <p:cNvPr id="45" name="Rectangle 44">
            <a:extLst>
              <a:ext uri="{FF2B5EF4-FFF2-40B4-BE49-F238E27FC236}">
                <a16:creationId xmlns:a16="http://schemas.microsoft.com/office/drawing/2014/main" id="{56E4C541-E56C-D743-A011-697091598A52}"/>
              </a:ext>
            </a:extLst>
          </p:cNvPr>
          <p:cNvSpPr/>
          <p:nvPr/>
        </p:nvSpPr>
        <p:spPr>
          <a:xfrm>
            <a:off x="4125913" y="3213100"/>
            <a:ext cx="388937" cy="301625"/>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Tahoma"/>
                <a:ea typeface="+mn-ea"/>
                <a:cs typeface="+mn-cs"/>
              </a:rPr>
              <a:t>8</a:t>
            </a:r>
          </a:p>
        </p:txBody>
      </p:sp>
      <p:sp>
        <p:nvSpPr>
          <p:cNvPr id="46" name="Rectangle 45">
            <a:extLst>
              <a:ext uri="{FF2B5EF4-FFF2-40B4-BE49-F238E27FC236}">
                <a16:creationId xmlns:a16="http://schemas.microsoft.com/office/drawing/2014/main" id="{EC1B42CC-7DB2-2642-BE5F-5867236ED8B1}"/>
              </a:ext>
            </a:extLst>
          </p:cNvPr>
          <p:cNvSpPr/>
          <p:nvPr/>
        </p:nvSpPr>
        <p:spPr>
          <a:xfrm>
            <a:off x="4514850" y="3213100"/>
            <a:ext cx="388938" cy="301625"/>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Tahoma"/>
                <a:ea typeface="+mn-ea"/>
                <a:cs typeface="+mn-cs"/>
              </a:rPr>
              <a:t>9</a:t>
            </a:r>
          </a:p>
        </p:txBody>
      </p:sp>
      <p:sp>
        <p:nvSpPr>
          <p:cNvPr id="47" name="Rectangle 46">
            <a:extLst>
              <a:ext uri="{FF2B5EF4-FFF2-40B4-BE49-F238E27FC236}">
                <a16:creationId xmlns:a16="http://schemas.microsoft.com/office/drawing/2014/main" id="{A5782D08-DC76-A448-A8A7-A8CE1AFC4BD5}"/>
              </a:ext>
            </a:extLst>
          </p:cNvPr>
          <p:cNvSpPr/>
          <p:nvPr/>
        </p:nvSpPr>
        <p:spPr>
          <a:xfrm>
            <a:off x="4903788" y="3213100"/>
            <a:ext cx="388937" cy="301625"/>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Tahoma"/>
                <a:ea typeface="+mn-ea"/>
                <a:cs typeface="+mn-cs"/>
              </a:rPr>
              <a:t>10</a:t>
            </a:r>
          </a:p>
        </p:txBody>
      </p:sp>
      <p:sp>
        <p:nvSpPr>
          <p:cNvPr id="48" name="Rectangle 47">
            <a:extLst>
              <a:ext uri="{FF2B5EF4-FFF2-40B4-BE49-F238E27FC236}">
                <a16:creationId xmlns:a16="http://schemas.microsoft.com/office/drawing/2014/main" id="{F3F3F008-7BD3-B24E-AB15-5BEFD7932659}"/>
              </a:ext>
            </a:extLst>
          </p:cNvPr>
          <p:cNvSpPr/>
          <p:nvPr/>
        </p:nvSpPr>
        <p:spPr>
          <a:xfrm>
            <a:off x="5292725" y="3213100"/>
            <a:ext cx="387350" cy="301625"/>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Tahoma"/>
                <a:ea typeface="+mn-ea"/>
                <a:cs typeface="+mn-cs"/>
              </a:rPr>
              <a:t>11</a:t>
            </a:r>
          </a:p>
        </p:txBody>
      </p:sp>
      <p:sp>
        <p:nvSpPr>
          <p:cNvPr id="49" name="Rectangle 48">
            <a:extLst>
              <a:ext uri="{FF2B5EF4-FFF2-40B4-BE49-F238E27FC236}">
                <a16:creationId xmlns:a16="http://schemas.microsoft.com/office/drawing/2014/main" id="{30BD9733-C965-D84A-9DE8-0DEEBF44DCB3}"/>
              </a:ext>
            </a:extLst>
          </p:cNvPr>
          <p:cNvSpPr/>
          <p:nvPr/>
        </p:nvSpPr>
        <p:spPr>
          <a:xfrm>
            <a:off x="5680075" y="3213100"/>
            <a:ext cx="388938" cy="301625"/>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Tahoma"/>
                <a:ea typeface="+mn-ea"/>
                <a:cs typeface="+mn-cs"/>
              </a:rPr>
              <a:t>12</a:t>
            </a:r>
          </a:p>
        </p:txBody>
      </p:sp>
      <p:sp>
        <p:nvSpPr>
          <p:cNvPr id="50" name="Rectangle 49">
            <a:extLst>
              <a:ext uri="{FF2B5EF4-FFF2-40B4-BE49-F238E27FC236}">
                <a16:creationId xmlns:a16="http://schemas.microsoft.com/office/drawing/2014/main" id="{3681B00A-76A6-D34C-B034-CD2EC6CBC7D9}"/>
              </a:ext>
            </a:extLst>
          </p:cNvPr>
          <p:cNvSpPr/>
          <p:nvPr/>
        </p:nvSpPr>
        <p:spPr>
          <a:xfrm>
            <a:off x="6069013" y="3213100"/>
            <a:ext cx="388937" cy="301625"/>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Tahoma"/>
                <a:ea typeface="+mn-ea"/>
                <a:cs typeface="+mn-cs"/>
              </a:rPr>
              <a:t>13</a:t>
            </a:r>
          </a:p>
        </p:txBody>
      </p:sp>
      <p:sp>
        <p:nvSpPr>
          <p:cNvPr id="51" name="Rectangle 50">
            <a:extLst>
              <a:ext uri="{FF2B5EF4-FFF2-40B4-BE49-F238E27FC236}">
                <a16:creationId xmlns:a16="http://schemas.microsoft.com/office/drawing/2014/main" id="{42C8E07E-9068-324A-95AF-FD148A847E24}"/>
              </a:ext>
            </a:extLst>
          </p:cNvPr>
          <p:cNvSpPr/>
          <p:nvPr/>
        </p:nvSpPr>
        <p:spPr>
          <a:xfrm>
            <a:off x="6457950" y="3213100"/>
            <a:ext cx="388938" cy="301625"/>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Tahoma"/>
                <a:ea typeface="+mn-ea"/>
                <a:cs typeface="+mn-cs"/>
              </a:rPr>
              <a:t>14</a:t>
            </a:r>
          </a:p>
        </p:txBody>
      </p:sp>
      <p:sp>
        <p:nvSpPr>
          <p:cNvPr id="52" name="Rectangle 51">
            <a:extLst>
              <a:ext uri="{FF2B5EF4-FFF2-40B4-BE49-F238E27FC236}">
                <a16:creationId xmlns:a16="http://schemas.microsoft.com/office/drawing/2014/main" id="{863F6255-6BCE-454A-B92D-FF69A3309D96}"/>
              </a:ext>
            </a:extLst>
          </p:cNvPr>
          <p:cNvSpPr/>
          <p:nvPr/>
        </p:nvSpPr>
        <p:spPr>
          <a:xfrm>
            <a:off x="6846888" y="3213100"/>
            <a:ext cx="388937" cy="301625"/>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Tahoma"/>
                <a:ea typeface="+mn-ea"/>
                <a:cs typeface="+mn-cs"/>
              </a:rPr>
              <a:t>15</a:t>
            </a:r>
          </a:p>
        </p:txBody>
      </p:sp>
      <p:sp>
        <p:nvSpPr>
          <p:cNvPr id="53" name="Rectangle 52">
            <a:extLst>
              <a:ext uri="{FF2B5EF4-FFF2-40B4-BE49-F238E27FC236}">
                <a16:creationId xmlns:a16="http://schemas.microsoft.com/office/drawing/2014/main" id="{B16BFF32-824C-6042-950C-98E725E229A5}"/>
              </a:ext>
            </a:extLst>
          </p:cNvPr>
          <p:cNvSpPr/>
          <p:nvPr/>
        </p:nvSpPr>
        <p:spPr>
          <a:xfrm>
            <a:off x="498475" y="4572000"/>
            <a:ext cx="388938" cy="301625"/>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Tahoma"/>
              <a:ea typeface="+mn-ea"/>
              <a:cs typeface="+mn-cs"/>
            </a:endParaRPr>
          </a:p>
        </p:txBody>
      </p:sp>
      <p:sp>
        <p:nvSpPr>
          <p:cNvPr id="54" name="Rectangle 53">
            <a:extLst>
              <a:ext uri="{FF2B5EF4-FFF2-40B4-BE49-F238E27FC236}">
                <a16:creationId xmlns:a16="http://schemas.microsoft.com/office/drawing/2014/main" id="{8E95D9B0-32DD-4946-B59E-50D036F6F7B5}"/>
              </a:ext>
            </a:extLst>
          </p:cNvPr>
          <p:cNvSpPr/>
          <p:nvPr/>
        </p:nvSpPr>
        <p:spPr>
          <a:xfrm>
            <a:off x="887413" y="4572000"/>
            <a:ext cx="388937" cy="301625"/>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Tahoma"/>
              <a:ea typeface="+mn-ea"/>
              <a:cs typeface="+mn-cs"/>
            </a:endParaRPr>
          </a:p>
        </p:txBody>
      </p:sp>
      <p:sp>
        <p:nvSpPr>
          <p:cNvPr id="55" name="Rectangle 54">
            <a:extLst>
              <a:ext uri="{FF2B5EF4-FFF2-40B4-BE49-F238E27FC236}">
                <a16:creationId xmlns:a16="http://schemas.microsoft.com/office/drawing/2014/main" id="{F6E4657E-BF75-7244-8F0F-C5EE5B78877E}"/>
              </a:ext>
            </a:extLst>
          </p:cNvPr>
          <p:cNvSpPr/>
          <p:nvPr/>
        </p:nvSpPr>
        <p:spPr>
          <a:xfrm>
            <a:off x="1276350" y="4572000"/>
            <a:ext cx="388938" cy="301625"/>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Tahoma"/>
              <a:ea typeface="+mn-ea"/>
              <a:cs typeface="+mn-cs"/>
            </a:endParaRPr>
          </a:p>
        </p:txBody>
      </p:sp>
      <p:sp>
        <p:nvSpPr>
          <p:cNvPr id="56" name="Rectangle 55">
            <a:extLst>
              <a:ext uri="{FF2B5EF4-FFF2-40B4-BE49-F238E27FC236}">
                <a16:creationId xmlns:a16="http://schemas.microsoft.com/office/drawing/2014/main" id="{F4DFD4EA-F996-5449-8F78-D71AD32C0BC1}"/>
              </a:ext>
            </a:extLst>
          </p:cNvPr>
          <p:cNvSpPr/>
          <p:nvPr/>
        </p:nvSpPr>
        <p:spPr>
          <a:xfrm>
            <a:off x="1665288" y="4572000"/>
            <a:ext cx="388937" cy="301625"/>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Tahoma"/>
              <a:ea typeface="+mn-ea"/>
              <a:cs typeface="+mn-cs"/>
            </a:endParaRPr>
          </a:p>
        </p:txBody>
      </p:sp>
      <p:sp>
        <p:nvSpPr>
          <p:cNvPr id="57" name="Rectangle 56">
            <a:extLst>
              <a:ext uri="{FF2B5EF4-FFF2-40B4-BE49-F238E27FC236}">
                <a16:creationId xmlns:a16="http://schemas.microsoft.com/office/drawing/2014/main" id="{86DD4187-CBAF-B846-84D1-034E5CF2C377}"/>
              </a:ext>
            </a:extLst>
          </p:cNvPr>
          <p:cNvSpPr/>
          <p:nvPr/>
        </p:nvSpPr>
        <p:spPr>
          <a:xfrm>
            <a:off x="2441575" y="4572000"/>
            <a:ext cx="388938" cy="301625"/>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Tahoma"/>
              <a:ea typeface="+mn-ea"/>
              <a:cs typeface="+mn-cs"/>
            </a:endParaRPr>
          </a:p>
        </p:txBody>
      </p:sp>
      <p:sp>
        <p:nvSpPr>
          <p:cNvPr id="58" name="Rectangle 57">
            <a:extLst>
              <a:ext uri="{FF2B5EF4-FFF2-40B4-BE49-F238E27FC236}">
                <a16:creationId xmlns:a16="http://schemas.microsoft.com/office/drawing/2014/main" id="{B22D04DE-50F6-314E-8E2E-CA7FEFDCE48E}"/>
              </a:ext>
            </a:extLst>
          </p:cNvPr>
          <p:cNvSpPr/>
          <p:nvPr/>
        </p:nvSpPr>
        <p:spPr>
          <a:xfrm>
            <a:off x="2830513" y="4572000"/>
            <a:ext cx="388937" cy="301625"/>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Tahoma"/>
              <a:ea typeface="+mn-ea"/>
              <a:cs typeface="+mn-cs"/>
            </a:endParaRPr>
          </a:p>
        </p:txBody>
      </p:sp>
      <p:sp>
        <p:nvSpPr>
          <p:cNvPr id="59" name="Rectangle 58">
            <a:extLst>
              <a:ext uri="{FF2B5EF4-FFF2-40B4-BE49-F238E27FC236}">
                <a16:creationId xmlns:a16="http://schemas.microsoft.com/office/drawing/2014/main" id="{466CF78B-E557-EA47-A8B2-25AC275BBFF3}"/>
              </a:ext>
            </a:extLst>
          </p:cNvPr>
          <p:cNvSpPr/>
          <p:nvPr/>
        </p:nvSpPr>
        <p:spPr>
          <a:xfrm>
            <a:off x="3219450" y="4572000"/>
            <a:ext cx="388938" cy="301625"/>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Tahoma"/>
              <a:ea typeface="+mn-ea"/>
              <a:cs typeface="+mn-cs"/>
            </a:endParaRPr>
          </a:p>
        </p:txBody>
      </p:sp>
      <p:sp>
        <p:nvSpPr>
          <p:cNvPr id="60" name="Rectangle 59">
            <a:extLst>
              <a:ext uri="{FF2B5EF4-FFF2-40B4-BE49-F238E27FC236}">
                <a16:creationId xmlns:a16="http://schemas.microsoft.com/office/drawing/2014/main" id="{64638EEF-316B-3D4F-96BF-9FCD83332EBA}"/>
              </a:ext>
            </a:extLst>
          </p:cNvPr>
          <p:cNvSpPr/>
          <p:nvPr/>
        </p:nvSpPr>
        <p:spPr>
          <a:xfrm>
            <a:off x="3608388" y="4572000"/>
            <a:ext cx="388937" cy="301625"/>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Tahoma"/>
              <a:ea typeface="+mn-ea"/>
              <a:cs typeface="+mn-cs"/>
            </a:endParaRPr>
          </a:p>
        </p:txBody>
      </p:sp>
      <p:sp>
        <p:nvSpPr>
          <p:cNvPr id="61" name="Rectangle 60">
            <a:extLst>
              <a:ext uri="{FF2B5EF4-FFF2-40B4-BE49-F238E27FC236}">
                <a16:creationId xmlns:a16="http://schemas.microsoft.com/office/drawing/2014/main" id="{14B443E5-5682-FB4F-BE68-5C73C597FF64}"/>
              </a:ext>
            </a:extLst>
          </p:cNvPr>
          <p:cNvSpPr/>
          <p:nvPr/>
        </p:nvSpPr>
        <p:spPr>
          <a:xfrm>
            <a:off x="4321175" y="4572000"/>
            <a:ext cx="387350" cy="301625"/>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Tahoma"/>
              <a:ea typeface="+mn-ea"/>
              <a:cs typeface="+mn-cs"/>
            </a:endParaRPr>
          </a:p>
        </p:txBody>
      </p:sp>
      <p:sp>
        <p:nvSpPr>
          <p:cNvPr id="62" name="Rectangle 61">
            <a:extLst>
              <a:ext uri="{FF2B5EF4-FFF2-40B4-BE49-F238E27FC236}">
                <a16:creationId xmlns:a16="http://schemas.microsoft.com/office/drawing/2014/main" id="{F8BC56A1-3AB0-2445-8A4A-5063103125BB}"/>
              </a:ext>
            </a:extLst>
          </p:cNvPr>
          <p:cNvSpPr/>
          <p:nvPr/>
        </p:nvSpPr>
        <p:spPr>
          <a:xfrm>
            <a:off x="4708525" y="4572000"/>
            <a:ext cx="388938" cy="301625"/>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Tahoma"/>
              <a:ea typeface="+mn-ea"/>
              <a:cs typeface="+mn-cs"/>
            </a:endParaRPr>
          </a:p>
        </p:txBody>
      </p:sp>
      <p:sp>
        <p:nvSpPr>
          <p:cNvPr id="63" name="Rectangle 62">
            <a:extLst>
              <a:ext uri="{FF2B5EF4-FFF2-40B4-BE49-F238E27FC236}">
                <a16:creationId xmlns:a16="http://schemas.microsoft.com/office/drawing/2014/main" id="{D9A1F0B1-97EB-5548-8662-9F764492B036}"/>
              </a:ext>
            </a:extLst>
          </p:cNvPr>
          <p:cNvSpPr/>
          <p:nvPr/>
        </p:nvSpPr>
        <p:spPr>
          <a:xfrm>
            <a:off x="5097463" y="4572000"/>
            <a:ext cx="388937" cy="301625"/>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Tahoma"/>
              <a:ea typeface="+mn-ea"/>
              <a:cs typeface="+mn-cs"/>
            </a:endParaRPr>
          </a:p>
        </p:txBody>
      </p:sp>
      <p:sp>
        <p:nvSpPr>
          <p:cNvPr id="64" name="Rectangle 63">
            <a:extLst>
              <a:ext uri="{FF2B5EF4-FFF2-40B4-BE49-F238E27FC236}">
                <a16:creationId xmlns:a16="http://schemas.microsoft.com/office/drawing/2014/main" id="{FDE3756D-789D-A84F-A57A-9B62617832A8}"/>
              </a:ext>
            </a:extLst>
          </p:cNvPr>
          <p:cNvSpPr/>
          <p:nvPr/>
        </p:nvSpPr>
        <p:spPr>
          <a:xfrm>
            <a:off x="5486400" y="4572000"/>
            <a:ext cx="388938" cy="301625"/>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Tahoma"/>
              <a:ea typeface="+mn-ea"/>
              <a:cs typeface="+mn-cs"/>
            </a:endParaRPr>
          </a:p>
        </p:txBody>
      </p:sp>
      <p:sp>
        <p:nvSpPr>
          <p:cNvPr id="65" name="Rectangle 64">
            <a:extLst>
              <a:ext uri="{FF2B5EF4-FFF2-40B4-BE49-F238E27FC236}">
                <a16:creationId xmlns:a16="http://schemas.microsoft.com/office/drawing/2014/main" id="{6ACB2964-3E28-8B46-B7EB-E12D1F854D03}"/>
              </a:ext>
            </a:extLst>
          </p:cNvPr>
          <p:cNvSpPr/>
          <p:nvPr/>
        </p:nvSpPr>
        <p:spPr>
          <a:xfrm>
            <a:off x="6264275" y="4572000"/>
            <a:ext cx="387350" cy="301625"/>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Tahoma"/>
              <a:ea typeface="+mn-ea"/>
              <a:cs typeface="+mn-cs"/>
            </a:endParaRPr>
          </a:p>
        </p:txBody>
      </p:sp>
      <p:sp>
        <p:nvSpPr>
          <p:cNvPr id="66" name="Rectangle 65">
            <a:extLst>
              <a:ext uri="{FF2B5EF4-FFF2-40B4-BE49-F238E27FC236}">
                <a16:creationId xmlns:a16="http://schemas.microsoft.com/office/drawing/2014/main" id="{9839DF7C-0D0E-6A40-936A-842336F7DBE4}"/>
              </a:ext>
            </a:extLst>
          </p:cNvPr>
          <p:cNvSpPr/>
          <p:nvPr/>
        </p:nvSpPr>
        <p:spPr>
          <a:xfrm>
            <a:off x="6651625" y="4572000"/>
            <a:ext cx="388938" cy="301625"/>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Tahoma"/>
              <a:ea typeface="+mn-ea"/>
              <a:cs typeface="+mn-cs"/>
            </a:endParaRPr>
          </a:p>
        </p:txBody>
      </p:sp>
      <p:sp>
        <p:nvSpPr>
          <p:cNvPr id="67" name="Rectangle 66">
            <a:extLst>
              <a:ext uri="{FF2B5EF4-FFF2-40B4-BE49-F238E27FC236}">
                <a16:creationId xmlns:a16="http://schemas.microsoft.com/office/drawing/2014/main" id="{2DDEBCEE-403C-4543-894B-9BD70E88B0AF}"/>
              </a:ext>
            </a:extLst>
          </p:cNvPr>
          <p:cNvSpPr/>
          <p:nvPr/>
        </p:nvSpPr>
        <p:spPr>
          <a:xfrm>
            <a:off x="7040563" y="4572000"/>
            <a:ext cx="388937" cy="301625"/>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Tahoma"/>
              <a:ea typeface="+mn-ea"/>
              <a:cs typeface="+mn-cs"/>
            </a:endParaRPr>
          </a:p>
        </p:txBody>
      </p:sp>
      <p:sp>
        <p:nvSpPr>
          <p:cNvPr id="68" name="Rectangle 67">
            <a:extLst>
              <a:ext uri="{FF2B5EF4-FFF2-40B4-BE49-F238E27FC236}">
                <a16:creationId xmlns:a16="http://schemas.microsoft.com/office/drawing/2014/main" id="{BBEBFA62-7693-104C-BAB2-53E3F2E70341}"/>
              </a:ext>
            </a:extLst>
          </p:cNvPr>
          <p:cNvSpPr/>
          <p:nvPr/>
        </p:nvSpPr>
        <p:spPr>
          <a:xfrm>
            <a:off x="7429500" y="4572000"/>
            <a:ext cx="388938" cy="301625"/>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Tahoma"/>
              <a:ea typeface="+mn-ea"/>
              <a:cs typeface="+mn-cs"/>
            </a:endParaRPr>
          </a:p>
        </p:txBody>
      </p:sp>
      <p:sp>
        <p:nvSpPr>
          <p:cNvPr id="68676" name="TextBox 70">
            <a:extLst>
              <a:ext uri="{FF2B5EF4-FFF2-40B4-BE49-F238E27FC236}">
                <a16:creationId xmlns:a16="http://schemas.microsoft.com/office/drawing/2014/main" id="{2E8345C5-37CA-794B-8489-7C8AC96C6917}"/>
              </a:ext>
            </a:extLst>
          </p:cNvPr>
          <p:cNvSpPr txBox="1">
            <a:spLocks noChangeArrowheads="1"/>
          </p:cNvSpPr>
          <p:nvPr/>
        </p:nvSpPr>
        <p:spPr bwMode="auto">
          <a:xfrm>
            <a:off x="563563" y="2960688"/>
            <a:ext cx="3651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2400" b="1"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a:t>
            </a:r>
          </a:p>
        </p:txBody>
      </p:sp>
      <p:sp>
        <p:nvSpPr>
          <p:cNvPr id="68677" name="TextBox 73">
            <a:extLst>
              <a:ext uri="{FF2B5EF4-FFF2-40B4-BE49-F238E27FC236}">
                <a16:creationId xmlns:a16="http://schemas.microsoft.com/office/drawing/2014/main" id="{E9C9EA99-BFD9-0141-93C0-EBD2599E69FE}"/>
              </a:ext>
            </a:extLst>
          </p:cNvPr>
          <p:cNvSpPr txBox="1">
            <a:spLocks noChangeArrowheads="1"/>
          </p:cNvSpPr>
          <p:nvPr/>
        </p:nvSpPr>
        <p:spPr bwMode="auto">
          <a:xfrm>
            <a:off x="304800" y="4319588"/>
            <a:ext cx="3333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a:t>
            </a:r>
          </a:p>
        </p:txBody>
      </p:sp>
      <p:sp>
        <p:nvSpPr>
          <p:cNvPr id="68678" name="Freeform 10">
            <a:extLst>
              <a:ext uri="{FF2B5EF4-FFF2-40B4-BE49-F238E27FC236}">
                <a16:creationId xmlns:a16="http://schemas.microsoft.com/office/drawing/2014/main" id="{785210B4-2EB6-5848-8F0F-3E837E628714}"/>
              </a:ext>
            </a:extLst>
          </p:cNvPr>
          <p:cNvSpPr>
            <a:spLocks/>
          </p:cNvSpPr>
          <p:nvPr/>
        </p:nvSpPr>
        <p:spPr bwMode="auto">
          <a:xfrm>
            <a:off x="563563" y="4068763"/>
            <a:ext cx="276225" cy="852487"/>
          </a:xfrm>
          <a:custGeom>
            <a:avLst/>
            <a:gdLst>
              <a:gd name="T0" fmla="*/ 2147483647 w 208"/>
              <a:gd name="T1" fmla="*/ 0 h 1536"/>
              <a:gd name="T2" fmla="*/ 2147483647 w 208"/>
              <a:gd name="T3" fmla="*/ 2147483647 h 1536"/>
              <a:gd name="T4" fmla="*/ 2147483647 w 208"/>
              <a:gd name="T5" fmla="*/ 2147483647 h 1536"/>
              <a:gd name="T6" fmla="*/ 2147483647 w 208"/>
              <a:gd name="T7" fmla="*/ 2147483647 h 1536"/>
              <a:gd name="T8" fmla="*/ 2147483647 w 208"/>
              <a:gd name="T9" fmla="*/ 2147483647 h 1536"/>
              <a:gd name="T10" fmla="*/ 2147483647 w 208"/>
              <a:gd name="T11" fmla="*/ 2147483647 h 1536"/>
              <a:gd name="T12" fmla="*/ 2147483647 w 208"/>
              <a:gd name="T13" fmla="*/ 2147483647 h 1536"/>
              <a:gd name="T14" fmla="*/ 2147483647 w 208"/>
              <a:gd name="T15" fmla="*/ 2147483647 h 1536"/>
              <a:gd name="T16" fmla="*/ 2147483647 w 208"/>
              <a:gd name="T17" fmla="*/ 2147483647 h 1536"/>
              <a:gd name="T18" fmla="*/ 2147483647 w 208"/>
              <a:gd name="T19" fmla="*/ 2147483647 h 1536"/>
              <a:gd name="T20" fmla="*/ 2147483647 w 208"/>
              <a:gd name="T21" fmla="*/ 2147483647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5400">
            <a:solidFill>
              <a:schemeClr val="tx1"/>
            </a:solidFill>
            <a:round/>
            <a:headEnd type="none" w="med" len="med"/>
            <a:tailEnd type="triangle" w="med" len="lg"/>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8679" name="Freeform 11">
            <a:extLst>
              <a:ext uri="{FF2B5EF4-FFF2-40B4-BE49-F238E27FC236}">
                <a16:creationId xmlns:a16="http://schemas.microsoft.com/office/drawing/2014/main" id="{1E420989-498F-EB4B-87CB-B0844E64CAC7}"/>
              </a:ext>
            </a:extLst>
          </p:cNvPr>
          <p:cNvSpPr>
            <a:spLocks/>
          </p:cNvSpPr>
          <p:nvPr/>
        </p:nvSpPr>
        <p:spPr bwMode="auto">
          <a:xfrm>
            <a:off x="952500" y="4068763"/>
            <a:ext cx="276225" cy="852487"/>
          </a:xfrm>
          <a:custGeom>
            <a:avLst/>
            <a:gdLst>
              <a:gd name="T0" fmla="*/ 2147483647 w 208"/>
              <a:gd name="T1" fmla="*/ 0 h 1536"/>
              <a:gd name="T2" fmla="*/ 2147483647 w 208"/>
              <a:gd name="T3" fmla="*/ 2147483647 h 1536"/>
              <a:gd name="T4" fmla="*/ 2147483647 w 208"/>
              <a:gd name="T5" fmla="*/ 2147483647 h 1536"/>
              <a:gd name="T6" fmla="*/ 2147483647 w 208"/>
              <a:gd name="T7" fmla="*/ 2147483647 h 1536"/>
              <a:gd name="T8" fmla="*/ 2147483647 w 208"/>
              <a:gd name="T9" fmla="*/ 2147483647 h 1536"/>
              <a:gd name="T10" fmla="*/ 2147483647 w 208"/>
              <a:gd name="T11" fmla="*/ 2147483647 h 1536"/>
              <a:gd name="T12" fmla="*/ 2147483647 w 208"/>
              <a:gd name="T13" fmla="*/ 2147483647 h 1536"/>
              <a:gd name="T14" fmla="*/ 2147483647 w 208"/>
              <a:gd name="T15" fmla="*/ 2147483647 h 1536"/>
              <a:gd name="T16" fmla="*/ 2147483647 w 208"/>
              <a:gd name="T17" fmla="*/ 2147483647 h 1536"/>
              <a:gd name="T18" fmla="*/ 2147483647 w 208"/>
              <a:gd name="T19" fmla="*/ 2147483647 h 1536"/>
              <a:gd name="T20" fmla="*/ 2147483647 w 208"/>
              <a:gd name="T21" fmla="*/ 2147483647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5400">
            <a:solidFill>
              <a:schemeClr val="tx1"/>
            </a:solidFill>
            <a:round/>
            <a:headEnd type="none" w="med" len="med"/>
            <a:tailEnd type="triangle" w="med" len="lg"/>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8680" name="Freeform 12">
            <a:extLst>
              <a:ext uri="{FF2B5EF4-FFF2-40B4-BE49-F238E27FC236}">
                <a16:creationId xmlns:a16="http://schemas.microsoft.com/office/drawing/2014/main" id="{C92F0F44-9370-934C-ACAD-F4DCC120734E}"/>
              </a:ext>
            </a:extLst>
          </p:cNvPr>
          <p:cNvSpPr>
            <a:spLocks/>
          </p:cNvSpPr>
          <p:nvPr/>
        </p:nvSpPr>
        <p:spPr bwMode="auto">
          <a:xfrm>
            <a:off x="1341438" y="4068763"/>
            <a:ext cx="276225" cy="852487"/>
          </a:xfrm>
          <a:custGeom>
            <a:avLst/>
            <a:gdLst>
              <a:gd name="T0" fmla="*/ 2147483647 w 208"/>
              <a:gd name="T1" fmla="*/ 0 h 1536"/>
              <a:gd name="T2" fmla="*/ 2147483647 w 208"/>
              <a:gd name="T3" fmla="*/ 2147483647 h 1536"/>
              <a:gd name="T4" fmla="*/ 2147483647 w 208"/>
              <a:gd name="T5" fmla="*/ 2147483647 h 1536"/>
              <a:gd name="T6" fmla="*/ 2147483647 w 208"/>
              <a:gd name="T7" fmla="*/ 2147483647 h 1536"/>
              <a:gd name="T8" fmla="*/ 2147483647 w 208"/>
              <a:gd name="T9" fmla="*/ 2147483647 h 1536"/>
              <a:gd name="T10" fmla="*/ 2147483647 w 208"/>
              <a:gd name="T11" fmla="*/ 2147483647 h 1536"/>
              <a:gd name="T12" fmla="*/ 2147483647 w 208"/>
              <a:gd name="T13" fmla="*/ 2147483647 h 1536"/>
              <a:gd name="T14" fmla="*/ 2147483647 w 208"/>
              <a:gd name="T15" fmla="*/ 2147483647 h 1536"/>
              <a:gd name="T16" fmla="*/ 2147483647 w 208"/>
              <a:gd name="T17" fmla="*/ 2147483647 h 1536"/>
              <a:gd name="T18" fmla="*/ 2147483647 w 208"/>
              <a:gd name="T19" fmla="*/ 2147483647 h 1536"/>
              <a:gd name="T20" fmla="*/ 2147483647 w 208"/>
              <a:gd name="T21" fmla="*/ 2147483647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5400">
            <a:solidFill>
              <a:schemeClr val="tx1"/>
            </a:solidFill>
            <a:round/>
            <a:headEnd type="none" w="med" len="med"/>
            <a:tailEnd type="triangle" w="med" len="lg"/>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8681" name="Freeform 14">
            <a:extLst>
              <a:ext uri="{FF2B5EF4-FFF2-40B4-BE49-F238E27FC236}">
                <a16:creationId xmlns:a16="http://schemas.microsoft.com/office/drawing/2014/main" id="{9547AC96-CC0C-4245-853A-E348B8A4EBE0}"/>
              </a:ext>
            </a:extLst>
          </p:cNvPr>
          <p:cNvSpPr>
            <a:spLocks/>
          </p:cNvSpPr>
          <p:nvPr/>
        </p:nvSpPr>
        <p:spPr bwMode="auto">
          <a:xfrm>
            <a:off x="1793875" y="4068763"/>
            <a:ext cx="274638" cy="852487"/>
          </a:xfrm>
          <a:custGeom>
            <a:avLst/>
            <a:gdLst>
              <a:gd name="T0" fmla="*/ 2147483647 w 208"/>
              <a:gd name="T1" fmla="*/ 0 h 1536"/>
              <a:gd name="T2" fmla="*/ 2147483647 w 208"/>
              <a:gd name="T3" fmla="*/ 2147483647 h 1536"/>
              <a:gd name="T4" fmla="*/ 2147483647 w 208"/>
              <a:gd name="T5" fmla="*/ 2147483647 h 1536"/>
              <a:gd name="T6" fmla="*/ 2147483647 w 208"/>
              <a:gd name="T7" fmla="*/ 2147483647 h 1536"/>
              <a:gd name="T8" fmla="*/ 2147483647 w 208"/>
              <a:gd name="T9" fmla="*/ 2147483647 h 1536"/>
              <a:gd name="T10" fmla="*/ 2147483647 w 208"/>
              <a:gd name="T11" fmla="*/ 2147483647 h 1536"/>
              <a:gd name="T12" fmla="*/ 2147483647 w 208"/>
              <a:gd name="T13" fmla="*/ 2147483647 h 1536"/>
              <a:gd name="T14" fmla="*/ 2147483647 w 208"/>
              <a:gd name="T15" fmla="*/ 2147483647 h 1536"/>
              <a:gd name="T16" fmla="*/ 2147483647 w 208"/>
              <a:gd name="T17" fmla="*/ 2147483647 h 1536"/>
              <a:gd name="T18" fmla="*/ 2147483647 w 208"/>
              <a:gd name="T19" fmla="*/ 2147483647 h 1536"/>
              <a:gd name="T20" fmla="*/ 2147483647 w 208"/>
              <a:gd name="T21" fmla="*/ 2147483647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5400">
            <a:solidFill>
              <a:schemeClr val="tx1"/>
            </a:solidFill>
            <a:round/>
            <a:headEnd type="none" w="med" len="med"/>
            <a:tailEnd type="triangle" w="med" len="lg"/>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8682" name="TextBox 79">
            <a:extLst>
              <a:ext uri="{FF2B5EF4-FFF2-40B4-BE49-F238E27FC236}">
                <a16:creationId xmlns:a16="http://schemas.microsoft.com/office/drawing/2014/main" id="{5B2B7488-F538-FC42-AFF3-CCD4209F0D5E}"/>
              </a:ext>
            </a:extLst>
          </p:cNvPr>
          <p:cNvSpPr txBox="1">
            <a:spLocks noChangeArrowheads="1"/>
          </p:cNvSpPr>
          <p:nvPr/>
        </p:nvSpPr>
        <p:spPr bwMode="auto">
          <a:xfrm>
            <a:off x="2247900" y="4319588"/>
            <a:ext cx="3333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a:t>
            </a:r>
          </a:p>
        </p:txBody>
      </p:sp>
      <p:sp>
        <p:nvSpPr>
          <p:cNvPr id="68683" name="Freeform 10">
            <a:extLst>
              <a:ext uri="{FF2B5EF4-FFF2-40B4-BE49-F238E27FC236}">
                <a16:creationId xmlns:a16="http://schemas.microsoft.com/office/drawing/2014/main" id="{63C9AF80-AEA5-1B48-A189-AA4FC6A5A18A}"/>
              </a:ext>
            </a:extLst>
          </p:cNvPr>
          <p:cNvSpPr>
            <a:spLocks/>
          </p:cNvSpPr>
          <p:nvPr/>
        </p:nvSpPr>
        <p:spPr bwMode="auto">
          <a:xfrm>
            <a:off x="2506663" y="4068763"/>
            <a:ext cx="276225" cy="852487"/>
          </a:xfrm>
          <a:custGeom>
            <a:avLst/>
            <a:gdLst>
              <a:gd name="T0" fmla="*/ 2147483647 w 208"/>
              <a:gd name="T1" fmla="*/ 0 h 1536"/>
              <a:gd name="T2" fmla="*/ 2147483647 w 208"/>
              <a:gd name="T3" fmla="*/ 2147483647 h 1536"/>
              <a:gd name="T4" fmla="*/ 2147483647 w 208"/>
              <a:gd name="T5" fmla="*/ 2147483647 h 1536"/>
              <a:gd name="T6" fmla="*/ 2147483647 w 208"/>
              <a:gd name="T7" fmla="*/ 2147483647 h 1536"/>
              <a:gd name="T8" fmla="*/ 2147483647 w 208"/>
              <a:gd name="T9" fmla="*/ 2147483647 h 1536"/>
              <a:gd name="T10" fmla="*/ 2147483647 w 208"/>
              <a:gd name="T11" fmla="*/ 2147483647 h 1536"/>
              <a:gd name="T12" fmla="*/ 2147483647 w 208"/>
              <a:gd name="T13" fmla="*/ 2147483647 h 1536"/>
              <a:gd name="T14" fmla="*/ 2147483647 w 208"/>
              <a:gd name="T15" fmla="*/ 2147483647 h 1536"/>
              <a:gd name="T16" fmla="*/ 2147483647 w 208"/>
              <a:gd name="T17" fmla="*/ 2147483647 h 1536"/>
              <a:gd name="T18" fmla="*/ 2147483647 w 208"/>
              <a:gd name="T19" fmla="*/ 2147483647 h 1536"/>
              <a:gd name="T20" fmla="*/ 2147483647 w 208"/>
              <a:gd name="T21" fmla="*/ 2147483647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5400">
            <a:solidFill>
              <a:schemeClr val="tx1"/>
            </a:solidFill>
            <a:round/>
            <a:headEnd type="none" w="med" len="med"/>
            <a:tailEnd type="triangle" w="med" len="lg"/>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8684" name="Freeform 11">
            <a:extLst>
              <a:ext uri="{FF2B5EF4-FFF2-40B4-BE49-F238E27FC236}">
                <a16:creationId xmlns:a16="http://schemas.microsoft.com/office/drawing/2014/main" id="{FBCD1E8C-AAD6-2E4C-B47C-48BED53938EE}"/>
              </a:ext>
            </a:extLst>
          </p:cNvPr>
          <p:cNvSpPr>
            <a:spLocks/>
          </p:cNvSpPr>
          <p:nvPr/>
        </p:nvSpPr>
        <p:spPr bwMode="auto">
          <a:xfrm>
            <a:off x="2895600" y="4068763"/>
            <a:ext cx="276225" cy="852487"/>
          </a:xfrm>
          <a:custGeom>
            <a:avLst/>
            <a:gdLst>
              <a:gd name="T0" fmla="*/ 2147483647 w 208"/>
              <a:gd name="T1" fmla="*/ 0 h 1536"/>
              <a:gd name="T2" fmla="*/ 2147483647 w 208"/>
              <a:gd name="T3" fmla="*/ 2147483647 h 1536"/>
              <a:gd name="T4" fmla="*/ 2147483647 w 208"/>
              <a:gd name="T5" fmla="*/ 2147483647 h 1536"/>
              <a:gd name="T6" fmla="*/ 2147483647 w 208"/>
              <a:gd name="T7" fmla="*/ 2147483647 h 1536"/>
              <a:gd name="T8" fmla="*/ 2147483647 w 208"/>
              <a:gd name="T9" fmla="*/ 2147483647 h 1536"/>
              <a:gd name="T10" fmla="*/ 2147483647 w 208"/>
              <a:gd name="T11" fmla="*/ 2147483647 h 1536"/>
              <a:gd name="T12" fmla="*/ 2147483647 w 208"/>
              <a:gd name="T13" fmla="*/ 2147483647 h 1536"/>
              <a:gd name="T14" fmla="*/ 2147483647 w 208"/>
              <a:gd name="T15" fmla="*/ 2147483647 h 1536"/>
              <a:gd name="T16" fmla="*/ 2147483647 w 208"/>
              <a:gd name="T17" fmla="*/ 2147483647 h 1536"/>
              <a:gd name="T18" fmla="*/ 2147483647 w 208"/>
              <a:gd name="T19" fmla="*/ 2147483647 h 1536"/>
              <a:gd name="T20" fmla="*/ 2147483647 w 208"/>
              <a:gd name="T21" fmla="*/ 2147483647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5400">
            <a:solidFill>
              <a:schemeClr val="tx1"/>
            </a:solidFill>
            <a:round/>
            <a:headEnd type="none" w="med" len="med"/>
            <a:tailEnd type="triangle" w="med" len="lg"/>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8685" name="Freeform 12">
            <a:extLst>
              <a:ext uri="{FF2B5EF4-FFF2-40B4-BE49-F238E27FC236}">
                <a16:creationId xmlns:a16="http://schemas.microsoft.com/office/drawing/2014/main" id="{900A092A-E5BE-DA4A-9FB6-A25FEEFB2453}"/>
              </a:ext>
            </a:extLst>
          </p:cNvPr>
          <p:cNvSpPr>
            <a:spLocks/>
          </p:cNvSpPr>
          <p:nvPr/>
        </p:nvSpPr>
        <p:spPr bwMode="auto">
          <a:xfrm>
            <a:off x="3284538" y="4068763"/>
            <a:ext cx="276225" cy="852487"/>
          </a:xfrm>
          <a:custGeom>
            <a:avLst/>
            <a:gdLst>
              <a:gd name="T0" fmla="*/ 2147483647 w 208"/>
              <a:gd name="T1" fmla="*/ 0 h 1536"/>
              <a:gd name="T2" fmla="*/ 2147483647 w 208"/>
              <a:gd name="T3" fmla="*/ 2147483647 h 1536"/>
              <a:gd name="T4" fmla="*/ 2147483647 w 208"/>
              <a:gd name="T5" fmla="*/ 2147483647 h 1536"/>
              <a:gd name="T6" fmla="*/ 2147483647 w 208"/>
              <a:gd name="T7" fmla="*/ 2147483647 h 1536"/>
              <a:gd name="T8" fmla="*/ 2147483647 w 208"/>
              <a:gd name="T9" fmla="*/ 2147483647 h 1536"/>
              <a:gd name="T10" fmla="*/ 2147483647 w 208"/>
              <a:gd name="T11" fmla="*/ 2147483647 h 1536"/>
              <a:gd name="T12" fmla="*/ 2147483647 w 208"/>
              <a:gd name="T13" fmla="*/ 2147483647 h 1536"/>
              <a:gd name="T14" fmla="*/ 2147483647 w 208"/>
              <a:gd name="T15" fmla="*/ 2147483647 h 1536"/>
              <a:gd name="T16" fmla="*/ 2147483647 w 208"/>
              <a:gd name="T17" fmla="*/ 2147483647 h 1536"/>
              <a:gd name="T18" fmla="*/ 2147483647 w 208"/>
              <a:gd name="T19" fmla="*/ 2147483647 h 1536"/>
              <a:gd name="T20" fmla="*/ 2147483647 w 208"/>
              <a:gd name="T21" fmla="*/ 2147483647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5400">
            <a:solidFill>
              <a:schemeClr val="tx1"/>
            </a:solidFill>
            <a:round/>
            <a:headEnd type="none" w="med" len="med"/>
            <a:tailEnd type="triangle" w="med" len="lg"/>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8686" name="Freeform 14">
            <a:extLst>
              <a:ext uri="{FF2B5EF4-FFF2-40B4-BE49-F238E27FC236}">
                <a16:creationId xmlns:a16="http://schemas.microsoft.com/office/drawing/2014/main" id="{DEAF24E9-1424-1A46-926A-DE47750912E8}"/>
              </a:ext>
            </a:extLst>
          </p:cNvPr>
          <p:cNvSpPr>
            <a:spLocks/>
          </p:cNvSpPr>
          <p:nvPr/>
        </p:nvSpPr>
        <p:spPr bwMode="auto">
          <a:xfrm>
            <a:off x="3736975" y="4068763"/>
            <a:ext cx="274638" cy="852487"/>
          </a:xfrm>
          <a:custGeom>
            <a:avLst/>
            <a:gdLst>
              <a:gd name="T0" fmla="*/ 2147483647 w 208"/>
              <a:gd name="T1" fmla="*/ 0 h 1536"/>
              <a:gd name="T2" fmla="*/ 2147483647 w 208"/>
              <a:gd name="T3" fmla="*/ 2147483647 h 1536"/>
              <a:gd name="T4" fmla="*/ 2147483647 w 208"/>
              <a:gd name="T5" fmla="*/ 2147483647 h 1536"/>
              <a:gd name="T6" fmla="*/ 2147483647 w 208"/>
              <a:gd name="T7" fmla="*/ 2147483647 h 1536"/>
              <a:gd name="T8" fmla="*/ 2147483647 w 208"/>
              <a:gd name="T9" fmla="*/ 2147483647 h 1536"/>
              <a:gd name="T10" fmla="*/ 2147483647 w 208"/>
              <a:gd name="T11" fmla="*/ 2147483647 h 1536"/>
              <a:gd name="T12" fmla="*/ 2147483647 w 208"/>
              <a:gd name="T13" fmla="*/ 2147483647 h 1536"/>
              <a:gd name="T14" fmla="*/ 2147483647 w 208"/>
              <a:gd name="T15" fmla="*/ 2147483647 h 1536"/>
              <a:gd name="T16" fmla="*/ 2147483647 w 208"/>
              <a:gd name="T17" fmla="*/ 2147483647 h 1536"/>
              <a:gd name="T18" fmla="*/ 2147483647 w 208"/>
              <a:gd name="T19" fmla="*/ 2147483647 h 1536"/>
              <a:gd name="T20" fmla="*/ 2147483647 w 208"/>
              <a:gd name="T21" fmla="*/ 2147483647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5400">
            <a:solidFill>
              <a:schemeClr val="tx1"/>
            </a:solidFill>
            <a:round/>
            <a:headEnd type="none" w="med" len="med"/>
            <a:tailEnd type="triangle" w="med" len="lg"/>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8687" name="TextBox 84">
            <a:extLst>
              <a:ext uri="{FF2B5EF4-FFF2-40B4-BE49-F238E27FC236}">
                <a16:creationId xmlns:a16="http://schemas.microsoft.com/office/drawing/2014/main" id="{11A4FC70-C814-114A-B2B8-90A03C40CF9D}"/>
              </a:ext>
            </a:extLst>
          </p:cNvPr>
          <p:cNvSpPr txBox="1">
            <a:spLocks noChangeArrowheads="1"/>
          </p:cNvSpPr>
          <p:nvPr/>
        </p:nvSpPr>
        <p:spPr bwMode="auto">
          <a:xfrm>
            <a:off x="4060825" y="4319588"/>
            <a:ext cx="3349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a:t>
            </a:r>
          </a:p>
        </p:txBody>
      </p:sp>
      <p:sp>
        <p:nvSpPr>
          <p:cNvPr id="68688" name="Freeform 10">
            <a:extLst>
              <a:ext uri="{FF2B5EF4-FFF2-40B4-BE49-F238E27FC236}">
                <a16:creationId xmlns:a16="http://schemas.microsoft.com/office/drawing/2014/main" id="{BAB3C52A-4B6C-8B40-B4BE-413A95885197}"/>
              </a:ext>
            </a:extLst>
          </p:cNvPr>
          <p:cNvSpPr>
            <a:spLocks/>
          </p:cNvSpPr>
          <p:nvPr/>
        </p:nvSpPr>
        <p:spPr bwMode="auto">
          <a:xfrm>
            <a:off x="4321175" y="4068763"/>
            <a:ext cx="276225" cy="852487"/>
          </a:xfrm>
          <a:custGeom>
            <a:avLst/>
            <a:gdLst>
              <a:gd name="T0" fmla="*/ 2147483647 w 208"/>
              <a:gd name="T1" fmla="*/ 0 h 1536"/>
              <a:gd name="T2" fmla="*/ 2147483647 w 208"/>
              <a:gd name="T3" fmla="*/ 2147483647 h 1536"/>
              <a:gd name="T4" fmla="*/ 2147483647 w 208"/>
              <a:gd name="T5" fmla="*/ 2147483647 h 1536"/>
              <a:gd name="T6" fmla="*/ 2147483647 w 208"/>
              <a:gd name="T7" fmla="*/ 2147483647 h 1536"/>
              <a:gd name="T8" fmla="*/ 2147483647 w 208"/>
              <a:gd name="T9" fmla="*/ 2147483647 h 1536"/>
              <a:gd name="T10" fmla="*/ 2147483647 w 208"/>
              <a:gd name="T11" fmla="*/ 2147483647 h 1536"/>
              <a:gd name="T12" fmla="*/ 2147483647 w 208"/>
              <a:gd name="T13" fmla="*/ 2147483647 h 1536"/>
              <a:gd name="T14" fmla="*/ 2147483647 w 208"/>
              <a:gd name="T15" fmla="*/ 2147483647 h 1536"/>
              <a:gd name="T16" fmla="*/ 2147483647 w 208"/>
              <a:gd name="T17" fmla="*/ 2147483647 h 1536"/>
              <a:gd name="T18" fmla="*/ 2147483647 w 208"/>
              <a:gd name="T19" fmla="*/ 2147483647 h 1536"/>
              <a:gd name="T20" fmla="*/ 2147483647 w 208"/>
              <a:gd name="T21" fmla="*/ 2147483647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5400">
            <a:solidFill>
              <a:schemeClr val="tx1"/>
            </a:solidFill>
            <a:round/>
            <a:headEnd type="none" w="med" len="med"/>
            <a:tailEnd type="triangle" w="med" len="lg"/>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8689" name="Freeform 11">
            <a:extLst>
              <a:ext uri="{FF2B5EF4-FFF2-40B4-BE49-F238E27FC236}">
                <a16:creationId xmlns:a16="http://schemas.microsoft.com/office/drawing/2014/main" id="{F717BC35-B639-F94D-A1F8-BFA5BE83ECC2}"/>
              </a:ext>
            </a:extLst>
          </p:cNvPr>
          <p:cNvSpPr>
            <a:spLocks/>
          </p:cNvSpPr>
          <p:nvPr/>
        </p:nvSpPr>
        <p:spPr bwMode="auto">
          <a:xfrm>
            <a:off x="4708525" y="4068763"/>
            <a:ext cx="276225" cy="852487"/>
          </a:xfrm>
          <a:custGeom>
            <a:avLst/>
            <a:gdLst>
              <a:gd name="T0" fmla="*/ 2147483647 w 208"/>
              <a:gd name="T1" fmla="*/ 0 h 1536"/>
              <a:gd name="T2" fmla="*/ 2147483647 w 208"/>
              <a:gd name="T3" fmla="*/ 2147483647 h 1536"/>
              <a:gd name="T4" fmla="*/ 2147483647 w 208"/>
              <a:gd name="T5" fmla="*/ 2147483647 h 1536"/>
              <a:gd name="T6" fmla="*/ 2147483647 w 208"/>
              <a:gd name="T7" fmla="*/ 2147483647 h 1536"/>
              <a:gd name="T8" fmla="*/ 2147483647 w 208"/>
              <a:gd name="T9" fmla="*/ 2147483647 h 1536"/>
              <a:gd name="T10" fmla="*/ 2147483647 w 208"/>
              <a:gd name="T11" fmla="*/ 2147483647 h 1536"/>
              <a:gd name="T12" fmla="*/ 2147483647 w 208"/>
              <a:gd name="T13" fmla="*/ 2147483647 h 1536"/>
              <a:gd name="T14" fmla="*/ 2147483647 w 208"/>
              <a:gd name="T15" fmla="*/ 2147483647 h 1536"/>
              <a:gd name="T16" fmla="*/ 2147483647 w 208"/>
              <a:gd name="T17" fmla="*/ 2147483647 h 1536"/>
              <a:gd name="T18" fmla="*/ 2147483647 w 208"/>
              <a:gd name="T19" fmla="*/ 2147483647 h 1536"/>
              <a:gd name="T20" fmla="*/ 2147483647 w 208"/>
              <a:gd name="T21" fmla="*/ 2147483647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5400">
            <a:solidFill>
              <a:schemeClr val="tx1"/>
            </a:solidFill>
            <a:round/>
            <a:headEnd type="none" w="med" len="med"/>
            <a:tailEnd type="triangle" w="med" len="lg"/>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8690" name="Freeform 12">
            <a:extLst>
              <a:ext uri="{FF2B5EF4-FFF2-40B4-BE49-F238E27FC236}">
                <a16:creationId xmlns:a16="http://schemas.microsoft.com/office/drawing/2014/main" id="{0012A1D8-F4F2-9640-A26A-AAC136AAC7F4}"/>
              </a:ext>
            </a:extLst>
          </p:cNvPr>
          <p:cNvSpPr>
            <a:spLocks/>
          </p:cNvSpPr>
          <p:nvPr/>
        </p:nvSpPr>
        <p:spPr bwMode="auto">
          <a:xfrm>
            <a:off x="5097463" y="4068763"/>
            <a:ext cx="276225" cy="852487"/>
          </a:xfrm>
          <a:custGeom>
            <a:avLst/>
            <a:gdLst>
              <a:gd name="T0" fmla="*/ 2147483647 w 208"/>
              <a:gd name="T1" fmla="*/ 0 h 1536"/>
              <a:gd name="T2" fmla="*/ 2147483647 w 208"/>
              <a:gd name="T3" fmla="*/ 2147483647 h 1536"/>
              <a:gd name="T4" fmla="*/ 2147483647 w 208"/>
              <a:gd name="T5" fmla="*/ 2147483647 h 1536"/>
              <a:gd name="T6" fmla="*/ 2147483647 w 208"/>
              <a:gd name="T7" fmla="*/ 2147483647 h 1536"/>
              <a:gd name="T8" fmla="*/ 2147483647 w 208"/>
              <a:gd name="T9" fmla="*/ 2147483647 h 1536"/>
              <a:gd name="T10" fmla="*/ 2147483647 w 208"/>
              <a:gd name="T11" fmla="*/ 2147483647 h 1536"/>
              <a:gd name="T12" fmla="*/ 2147483647 w 208"/>
              <a:gd name="T13" fmla="*/ 2147483647 h 1536"/>
              <a:gd name="T14" fmla="*/ 2147483647 w 208"/>
              <a:gd name="T15" fmla="*/ 2147483647 h 1536"/>
              <a:gd name="T16" fmla="*/ 2147483647 w 208"/>
              <a:gd name="T17" fmla="*/ 2147483647 h 1536"/>
              <a:gd name="T18" fmla="*/ 2147483647 w 208"/>
              <a:gd name="T19" fmla="*/ 2147483647 h 1536"/>
              <a:gd name="T20" fmla="*/ 2147483647 w 208"/>
              <a:gd name="T21" fmla="*/ 2147483647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5400">
            <a:solidFill>
              <a:schemeClr val="tx1"/>
            </a:solidFill>
            <a:round/>
            <a:headEnd type="none" w="med" len="med"/>
            <a:tailEnd type="triangle" w="med" len="lg"/>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8691" name="Freeform 14">
            <a:extLst>
              <a:ext uri="{FF2B5EF4-FFF2-40B4-BE49-F238E27FC236}">
                <a16:creationId xmlns:a16="http://schemas.microsoft.com/office/drawing/2014/main" id="{C88E3EB9-B546-5447-9FF8-656F9243D2BA}"/>
              </a:ext>
            </a:extLst>
          </p:cNvPr>
          <p:cNvSpPr>
            <a:spLocks/>
          </p:cNvSpPr>
          <p:nvPr/>
        </p:nvSpPr>
        <p:spPr bwMode="auto">
          <a:xfrm>
            <a:off x="5551488" y="4068763"/>
            <a:ext cx="274637" cy="852487"/>
          </a:xfrm>
          <a:custGeom>
            <a:avLst/>
            <a:gdLst>
              <a:gd name="T0" fmla="*/ 2147483647 w 208"/>
              <a:gd name="T1" fmla="*/ 0 h 1536"/>
              <a:gd name="T2" fmla="*/ 2147483647 w 208"/>
              <a:gd name="T3" fmla="*/ 2147483647 h 1536"/>
              <a:gd name="T4" fmla="*/ 2147483647 w 208"/>
              <a:gd name="T5" fmla="*/ 2147483647 h 1536"/>
              <a:gd name="T6" fmla="*/ 2147483647 w 208"/>
              <a:gd name="T7" fmla="*/ 2147483647 h 1536"/>
              <a:gd name="T8" fmla="*/ 2147483647 w 208"/>
              <a:gd name="T9" fmla="*/ 2147483647 h 1536"/>
              <a:gd name="T10" fmla="*/ 2147483647 w 208"/>
              <a:gd name="T11" fmla="*/ 2147483647 h 1536"/>
              <a:gd name="T12" fmla="*/ 2147483647 w 208"/>
              <a:gd name="T13" fmla="*/ 2147483647 h 1536"/>
              <a:gd name="T14" fmla="*/ 2147483647 w 208"/>
              <a:gd name="T15" fmla="*/ 2147483647 h 1536"/>
              <a:gd name="T16" fmla="*/ 2147483647 w 208"/>
              <a:gd name="T17" fmla="*/ 2147483647 h 1536"/>
              <a:gd name="T18" fmla="*/ 2147483647 w 208"/>
              <a:gd name="T19" fmla="*/ 2147483647 h 1536"/>
              <a:gd name="T20" fmla="*/ 2147483647 w 208"/>
              <a:gd name="T21" fmla="*/ 2147483647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5400">
            <a:solidFill>
              <a:schemeClr val="tx1"/>
            </a:solidFill>
            <a:round/>
            <a:headEnd type="none" w="med" len="med"/>
            <a:tailEnd type="triangle" w="med" len="lg"/>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8692" name="TextBox 89">
            <a:extLst>
              <a:ext uri="{FF2B5EF4-FFF2-40B4-BE49-F238E27FC236}">
                <a16:creationId xmlns:a16="http://schemas.microsoft.com/office/drawing/2014/main" id="{1CCB1356-2118-B444-983C-E246F07A9514}"/>
              </a:ext>
            </a:extLst>
          </p:cNvPr>
          <p:cNvSpPr txBox="1">
            <a:spLocks noChangeArrowheads="1"/>
          </p:cNvSpPr>
          <p:nvPr/>
        </p:nvSpPr>
        <p:spPr bwMode="auto">
          <a:xfrm>
            <a:off x="5989638" y="4319588"/>
            <a:ext cx="3333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a:t>
            </a:r>
          </a:p>
        </p:txBody>
      </p:sp>
      <p:sp>
        <p:nvSpPr>
          <p:cNvPr id="68693" name="Freeform 10">
            <a:extLst>
              <a:ext uri="{FF2B5EF4-FFF2-40B4-BE49-F238E27FC236}">
                <a16:creationId xmlns:a16="http://schemas.microsoft.com/office/drawing/2014/main" id="{348661F1-CFF3-8641-80C2-1849911EDCFE}"/>
              </a:ext>
            </a:extLst>
          </p:cNvPr>
          <p:cNvSpPr>
            <a:spLocks/>
          </p:cNvSpPr>
          <p:nvPr/>
        </p:nvSpPr>
        <p:spPr bwMode="auto">
          <a:xfrm>
            <a:off x="6248400" y="4068763"/>
            <a:ext cx="276225" cy="852487"/>
          </a:xfrm>
          <a:custGeom>
            <a:avLst/>
            <a:gdLst>
              <a:gd name="T0" fmla="*/ 2147483647 w 208"/>
              <a:gd name="T1" fmla="*/ 0 h 1536"/>
              <a:gd name="T2" fmla="*/ 2147483647 w 208"/>
              <a:gd name="T3" fmla="*/ 2147483647 h 1536"/>
              <a:gd name="T4" fmla="*/ 2147483647 w 208"/>
              <a:gd name="T5" fmla="*/ 2147483647 h 1536"/>
              <a:gd name="T6" fmla="*/ 2147483647 w 208"/>
              <a:gd name="T7" fmla="*/ 2147483647 h 1536"/>
              <a:gd name="T8" fmla="*/ 2147483647 w 208"/>
              <a:gd name="T9" fmla="*/ 2147483647 h 1536"/>
              <a:gd name="T10" fmla="*/ 2147483647 w 208"/>
              <a:gd name="T11" fmla="*/ 2147483647 h 1536"/>
              <a:gd name="T12" fmla="*/ 2147483647 w 208"/>
              <a:gd name="T13" fmla="*/ 2147483647 h 1536"/>
              <a:gd name="T14" fmla="*/ 2147483647 w 208"/>
              <a:gd name="T15" fmla="*/ 2147483647 h 1536"/>
              <a:gd name="T16" fmla="*/ 2147483647 w 208"/>
              <a:gd name="T17" fmla="*/ 2147483647 h 1536"/>
              <a:gd name="T18" fmla="*/ 2147483647 w 208"/>
              <a:gd name="T19" fmla="*/ 2147483647 h 1536"/>
              <a:gd name="T20" fmla="*/ 2147483647 w 208"/>
              <a:gd name="T21" fmla="*/ 2147483647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5400">
            <a:solidFill>
              <a:schemeClr val="tx1"/>
            </a:solidFill>
            <a:round/>
            <a:headEnd type="none" w="med" len="med"/>
            <a:tailEnd type="triangle" w="med" len="lg"/>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8694" name="Freeform 11">
            <a:extLst>
              <a:ext uri="{FF2B5EF4-FFF2-40B4-BE49-F238E27FC236}">
                <a16:creationId xmlns:a16="http://schemas.microsoft.com/office/drawing/2014/main" id="{34282089-0BCB-3F41-993E-47F5F87445C8}"/>
              </a:ext>
            </a:extLst>
          </p:cNvPr>
          <p:cNvSpPr>
            <a:spLocks/>
          </p:cNvSpPr>
          <p:nvPr/>
        </p:nvSpPr>
        <p:spPr bwMode="auto">
          <a:xfrm>
            <a:off x="6637338" y="4068763"/>
            <a:ext cx="276225" cy="852487"/>
          </a:xfrm>
          <a:custGeom>
            <a:avLst/>
            <a:gdLst>
              <a:gd name="T0" fmla="*/ 2147483647 w 208"/>
              <a:gd name="T1" fmla="*/ 0 h 1536"/>
              <a:gd name="T2" fmla="*/ 2147483647 w 208"/>
              <a:gd name="T3" fmla="*/ 2147483647 h 1536"/>
              <a:gd name="T4" fmla="*/ 2147483647 w 208"/>
              <a:gd name="T5" fmla="*/ 2147483647 h 1536"/>
              <a:gd name="T6" fmla="*/ 2147483647 w 208"/>
              <a:gd name="T7" fmla="*/ 2147483647 h 1536"/>
              <a:gd name="T8" fmla="*/ 2147483647 w 208"/>
              <a:gd name="T9" fmla="*/ 2147483647 h 1536"/>
              <a:gd name="T10" fmla="*/ 2147483647 w 208"/>
              <a:gd name="T11" fmla="*/ 2147483647 h 1536"/>
              <a:gd name="T12" fmla="*/ 2147483647 w 208"/>
              <a:gd name="T13" fmla="*/ 2147483647 h 1536"/>
              <a:gd name="T14" fmla="*/ 2147483647 w 208"/>
              <a:gd name="T15" fmla="*/ 2147483647 h 1536"/>
              <a:gd name="T16" fmla="*/ 2147483647 w 208"/>
              <a:gd name="T17" fmla="*/ 2147483647 h 1536"/>
              <a:gd name="T18" fmla="*/ 2147483647 w 208"/>
              <a:gd name="T19" fmla="*/ 2147483647 h 1536"/>
              <a:gd name="T20" fmla="*/ 2147483647 w 208"/>
              <a:gd name="T21" fmla="*/ 2147483647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5400">
            <a:solidFill>
              <a:schemeClr val="tx1"/>
            </a:solidFill>
            <a:round/>
            <a:headEnd type="none" w="med" len="med"/>
            <a:tailEnd type="triangle" w="med" len="lg"/>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8695" name="Freeform 12">
            <a:extLst>
              <a:ext uri="{FF2B5EF4-FFF2-40B4-BE49-F238E27FC236}">
                <a16:creationId xmlns:a16="http://schemas.microsoft.com/office/drawing/2014/main" id="{1855D686-B564-9245-9C37-986D2286FB55}"/>
              </a:ext>
            </a:extLst>
          </p:cNvPr>
          <p:cNvSpPr>
            <a:spLocks/>
          </p:cNvSpPr>
          <p:nvPr/>
        </p:nvSpPr>
        <p:spPr bwMode="auto">
          <a:xfrm>
            <a:off x="7026275" y="4068763"/>
            <a:ext cx="276225" cy="852487"/>
          </a:xfrm>
          <a:custGeom>
            <a:avLst/>
            <a:gdLst>
              <a:gd name="T0" fmla="*/ 2147483647 w 208"/>
              <a:gd name="T1" fmla="*/ 0 h 1536"/>
              <a:gd name="T2" fmla="*/ 2147483647 w 208"/>
              <a:gd name="T3" fmla="*/ 2147483647 h 1536"/>
              <a:gd name="T4" fmla="*/ 2147483647 w 208"/>
              <a:gd name="T5" fmla="*/ 2147483647 h 1536"/>
              <a:gd name="T6" fmla="*/ 2147483647 w 208"/>
              <a:gd name="T7" fmla="*/ 2147483647 h 1536"/>
              <a:gd name="T8" fmla="*/ 2147483647 w 208"/>
              <a:gd name="T9" fmla="*/ 2147483647 h 1536"/>
              <a:gd name="T10" fmla="*/ 2147483647 w 208"/>
              <a:gd name="T11" fmla="*/ 2147483647 h 1536"/>
              <a:gd name="T12" fmla="*/ 2147483647 w 208"/>
              <a:gd name="T13" fmla="*/ 2147483647 h 1536"/>
              <a:gd name="T14" fmla="*/ 2147483647 w 208"/>
              <a:gd name="T15" fmla="*/ 2147483647 h 1536"/>
              <a:gd name="T16" fmla="*/ 2147483647 w 208"/>
              <a:gd name="T17" fmla="*/ 2147483647 h 1536"/>
              <a:gd name="T18" fmla="*/ 2147483647 w 208"/>
              <a:gd name="T19" fmla="*/ 2147483647 h 1536"/>
              <a:gd name="T20" fmla="*/ 2147483647 w 208"/>
              <a:gd name="T21" fmla="*/ 2147483647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5400">
            <a:solidFill>
              <a:schemeClr val="tx1"/>
            </a:solidFill>
            <a:round/>
            <a:headEnd type="none" w="med" len="med"/>
            <a:tailEnd type="triangle" w="med" len="lg"/>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8696" name="Freeform 14">
            <a:extLst>
              <a:ext uri="{FF2B5EF4-FFF2-40B4-BE49-F238E27FC236}">
                <a16:creationId xmlns:a16="http://schemas.microsoft.com/office/drawing/2014/main" id="{B02585F2-A058-5546-9D7F-FDFE10023B75}"/>
              </a:ext>
            </a:extLst>
          </p:cNvPr>
          <p:cNvSpPr>
            <a:spLocks/>
          </p:cNvSpPr>
          <p:nvPr/>
        </p:nvSpPr>
        <p:spPr bwMode="auto">
          <a:xfrm>
            <a:off x="7478713" y="4068763"/>
            <a:ext cx="274637" cy="852487"/>
          </a:xfrm>
          <a:custGeom>
            <a:avLst/>
            <a:gdLst>
              <a:gd name="T0" fmla="*/ 2147483647 w 208"/>
              <a:gd name="T1" fmla="*/ 0 h 1536"/>
              <a:gd name="T2" fmla="*/ 2147483647 w 208"/>
              <a:gd name="T3" fmla="*/ 2147483647 h 1536"/>
              <a:gd name="T4" fmla="*/ 2147483647 w 208"/>
              <a:gd name="T5" fmla="*/ 2147483647 h 1536"/>
              <a:gd name="T6" fmla="*/ 2147483647 w 208"/>
              <a:gd name="T7" fmla="*/ 2147483647 h 1536"/>
              <a:gd name="T8" fmla="*/ 2147483647 w 208"/>
              <a:gd name="T9" fmla="*/ 2147483647 h 1536"/>
              <a:gd name="T10" fmla="*/ 2147483647 w 208"/>
              <a:gd name="T11" fmla="*/ 2147483647 h 1536"/>
              <a:gd name="T12" fmla="*/ 2147483647 w 208"/>
              <a:gd name="T13" fmla="*/ 2147483647 h 1536"/>
              <a:gd name="T14" fmla="*/ 2147483647 w 208"/>
              <a:gd name="T15" fmla="*/ 2147483647 h 1536"/>
              <a:gd name="T16" fmla="*/ 2147483647 w 208"/>
              <a:gd name="T17" fmla="*/ 2147483647 h 1536"/>
              <a:gd name="T18" fmla="*/ 2147483647 w 208"/>
              <a:gd name="T19" fmla="*/ 2147483647 h 1536"/>
              <a:gd name="T20" fmla="*/ 2147483647 w 208"/>
              <a:gd name="T21" fmla="*/ 2147483647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5400">
            <a:solidFill>
              <a:schemeClr val="tx1"/>
            </a:solidFill>
            <a:round/>
            <a:headEnd type="none" w="med" len="med"/>
            <a:tailEnd type="triangle" w="med" len="lg"/>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cxnSp>
        <p:nvCxnSpPr>
          <p:cNvPr id="95" name="Straight Connector 94">
            <a:extLst>
              <a:ext uri="{FF2B5EF4-FFF2-40B4-BE49-F238E27FC236}">
                <a16:creationId xmlns:a16="http://schemas.microsoft.com/office/drawing/2014/main" id="{27EF9CD9-BC0F-EB46-9BE0-62A4EB739105}"/>
              </a:ext>
            </a:extLst>
          </p:cNvPr>
          <p:cNvCxnSpPr/>
          <p:nvPr/>
        </p:nvCxnSpPr>
        <p:spPr>
          <a:xfrm rot="5400000">
            <a:off x="456407" y="3556793"/>
            <a:ext cx="603250" cy="519113"/>
          </a:xfrm>
          <a:prstGeom prst="line">
            <a:avLst/>
          </a:prstGeom>
        </p:spPr>
        <p:style>
          <a:lnRef idx="1">
            <a:schemeClr val="dk1"/>
          </a:lnRef>
          <a:fillRef idx="0">
            <a:schemeClr val="dk1"/>
          </a:fillRef>
          <a:effectRef idx="0">
            <a:schemeClr val="dk1"/>
          </a:effectRef>
          <a:fontRef idx="minor">
            <a:schemeClr val="tx1"/>
          </a:fontRef>
        </p:style>
      </p:cxnSp>
      <p:cxnSp>
        <p:nvCxnSpPr>
          <p:cNvPr id="96" name="Straight Connector 95">
            <a:extLst>
              <a:ext uri="{FF2B5EF4-FFF2-40B4-BE49-F238E27FC236}">
                <a16:creationId xmlns:a16="http://schemas.microsoft.com/office/drawing/2014/main" id="{7FC09C2A-389D-B143-BCA2-F087DB4C4F3E}"/>
              </a:ext>
            </a:extLst>
          </p:cNvPr>
          <p:cNvCxnSpPr/>
          <p:nvPr/>
        </p:nvCxnSpPr>
        <p:spPr>
          <a:xfrm rot="5400000">
            <a:off x="2011363" y="3557587"/>
            <a:ext cx="603250" cy="517525"/>
          </a:xfrm>
          <a:prstGeom prst="line">
            <a:avLst/>
          </a:prstGeom>
        </p:spPr>
        <p:style>
          <a:lnRef idx="1">
            <a:schemeClr val="dk1"/>
          </a:lnRef>
          <a:fillRef idx="0">
            <a:schemeClr val="dk1"/>
          </a:fillRef>
          <a:effectRef idx="0">
            <a:schemeClr val="dk1"/>
          </a:effectRef>
          <a:fontRef idx="minor">
            <a:schemeClr val="tx1"/>
          </a:fontRef>
        </p:style>
      </p:cxnSp>
      <p:cxnSp>
        <p:nvCxnSpPr>
          <p:cNvPr id="97" name="Straight Connector 96">
            <a:extLst>
              <a:ext uri="{FF2B5EF4-FFF2-40B4-BE49-F238E27FC236}">
                <a16:creationId xmlns:a16="http://schemas.microsoft.com/office/drawing/2014/main" id="{51AE4C99-9669-A640-A029-73FC7A4C1238}"/>
              </a:ext>
            </a:extLst>
          </p:cNvPr>
          <p:cNvCxnSpPr/>
          <p:nvPr/>
        </p:nvCxnSpPr>
        <p:spPr>
          <a:xfrm rot="5400000">
            <a:off x="2205038" y="3751262"/>
            <a:ext cx="603250" cy="130175"/>
          </a:xfrm>
          <a:prstGeom prst="line">
            <a:avLst/>
          </a:prstGeom>
        </p:spPr>
        <p:style>
          <a:lnRef idx="1">
            <a:schemeClr val="dk1"/>
          </a:lnRef>
          <a:fillRef idx="0">
            <a:schemeClr val="dk1"/>
          </a:fillRef>
          <a:effectRef idx="0">
            <a:schemeClr val="dk1"/>
          </a:effectRef>
          <a:fontRef idx="minor">
            <a:schemeClr val="tx1"/>
          </a:fontRef>
        </p:style>
      </p:cxnSp>
      <p:cxnSp>
        <p:nvCxnSpPr>
          <p:cNvPr id="98" name="Straight Connector 97">
            <a:extLst>
              <a:ext uri="{FF2B5EF4-FFF2-40B4-BE49-F238E27FC236}">
                <a16:creationId xmlns:a16="http://schemas.microsoft.com/office/drawing/2014/main" id="{FCE77F94-16D4-AE40-A6CF-BEB04B83956D}"/>
              </a:ext>
            </a:extLst>
          </p:cNvPr>
          <p:cNvCxnSpPr/>
          <p:nvPr/>
        </p:nvCxnSpPr>
        <p:spPr>
          <a:xfrm rot="5400000">
            <a:off x="3752057" y="3694906"/>
            <a:ext cx="554038" cy="193675"/>
          </a:xfrm>
          <a:prstGeom prst="line">
            <a:avLst/>
          </a:prstGeom>
        </p:spPr>
        <p:style>
          <a:lnRef idx="1">
            <a:schemeClr val="dk1"/>
          </a:lnRef>
          <a:fillRef idx="0">
            <a:schemeClr val="dk1"/>
          </a:fillRef>
          <a:effectRef idx="0">
            <a:schemeClr val="dk1"/>
          </a:effectRef>
          <a:fontRef idx="minor">
            <a:schemeClr val="tx1"/>
          </a:fontRef>
        </p:style>
      </p:cxnSp>
      <p:cxnSp>
        <p:nvCxnSpPr>
          <p:cNvPr id="99" name="Straight Connector 98">
            <a:extLst>
              <a:ext uri="{FF2B5EF4-FFF2-40B4-BE49-F238E27FC236}">
                <a16:creationId xmlns:a16="http://schemas.microsoft.com/office/drawing/2014/main" id="{49053C17-6F56-7345-9654-3DB95EAB774E}"/>
              </a:ext>
            </a:extLst>
          </p:cNvPr>
          <p:cNvCxnSpPr/>
          <p:nvPr/>
        </p:nvCxnSpPr>
        <p:spPr>
          <a:xfrm rot="16200000" flipH="1">
            <a:off x="3946525" y="3694113"/>
            <a:ext cx="554038" cy="195262"/>
          </a:xfrm>
          <a:prstGeom prst="line">
            <a:avLst/>
          </a:prstGeom>
        </p:spPr>
        <p:style>
          <a:lnRef idx="1">
            <a:schemeClr val="dk1"/>
          </a:lnRef>
          <a:fillRef idx="0">
            <a:schemeClr val="dk1"/>
          </a:fillRef>
          <a:effectRef idx="0">
            <a:schemeClr val="dk1"/>
          </a:effectRef>
          <a:fontRef idx="minor">
            <a:schemeClr val="tx1"/>
          </a:fontRef>
        </p:style>
      </p:cxnSp>
      <p:cxnSp>
        <p:nvCxnSpPr>
          <p:cNvPr id="100" name="Straight Connector 99">
            <a:extLst>
              <a:ext uri="{FF2B5EF4-FFF2-40B4-BE49-F238E27FC236}">
                <a16:creationId xmlns:a16="http://schemas.microsoft.com/office/drawing/2014/main" id="{23AD26FE-E6EF-4E4B-970B-C74259F69F1C}"/>
              </a:ext>
            </a:extLst>
          </p:cNvPr>
          <p:cNvCxnSpPr/>
          <p:nvPr/>
        </p:nvCxnSpPr>
        <p:spPr>
          <a:xfrm rot="16200000" flipH="1">
            <a:off x="5703094" y="3556794"/>
            <a:ext cx="603250" cy="519112"/>
          </a:xfrm>
          <a:prstGeom prst="line">
            <a:avLst/>
          </a:prstGeom>
        </p:spPr>
        <p:style>
          <a:lnRef idx="1">
            <a:schemeClr val="dk1"/>
          </a:lnRef>
          <a:fillRef idx="0">
            <a:schemeClr val="dk1"/>
          </a:fillRef>
          <a:effectRef idx="0">
            <a:schemeClr val="dk1"/>
          </a:effectRef>
          <a:fontRef idx="minor">
            <a:schemeClr val="tx1"/>
          </a:fontRef>
        </p:style>
      </p:cxnSp>
      <p:cxnSp>
        <p:nvCxnSpPr>
          <p:cNvPr id="101" name="Straight Connector 100">
            <a:extLst>
              <a:ext uri="{FF2B5EF4-FFF2-40B4-BE49-F238E27FC236}">
                <a16:creationId xmlns:a16="http://schemas.microsoft.com/office/drawing/2014/main" id="{28B6D919-4140-CC48-8CF1-9DE11A250C56}"/>
              </a:ext>
            </a:extLst>
          </p:cNvPr>
          <p:cNvCxnSpPr/>
          <p:nvPr/>
        </p:nvCxnSpPr>
        <p:spPr>
          <a:xfrm rot="16200000" flipH="1">
            <a:off x="5476082" y="3718718"/>
            <a:ext cx="603250" cy="195263"/>
          </a:xfrm>
          <a:prstGeom prst="line">
            <a:avLst/>
          </a:prstGeom>
        </p:spPr>
        <p:style>
          <a:lnRef idx="1">
            <a:schemeClr val="dk1"/>
          </a:lnRef>
          <a:fillRef idx="0">
            <a:schemeClr val="dk1"/>
          </a:fillRef>
          <a:effectRef idx="0">
            <a:schemeClr val="dk1"/>
          </a:effectRef>
          <a:fontRef idx="minor">
            <a:schemeClr val="tx1"/>
          </a:fontRef>
        </p:style>
      </p:cxnSp>
      <p:cxnSp>
        <p:nvCxnSpPr>
          <p:cNvPr id="102" name="Straight Connector 101">
            <a:extLst>
              <a:ext uri="{FF2B5EF4-FFF2-40B4-BE49-F238E27FC236}">
                <a16:creationId xmlns:a16="http://schemas.microsoft.com/office/drawing/2014/main" id="{F8666209-456C-5A4F-890E-59A9EA57139B}"/>
              </a:ext>
            </a:extLst>
          </p:cNvPr>
          <p:cNvCxnSpPr/>
          <p:nvPr/>
        </p:nvCxnSpPr>
        <p:spPr>
          <a:xfrm rot="16200000" flipH="1">
            <a:off x="7225507" y="3525043"/>
            <a:ext cx="603250" cy="582613"/>
          </a:xfrm>
          <a:prstGeom prst="line">
            <a:avLst/>
          </a:prstGeom>
        </p:spPr>
        <p:style>
          <a:lnRef idx="1">
            <a:schemeClr val="dk1"/>
          </a:lnRef>
          <a:fillRef idx="0">
            <a:schemeClr val="dk1"/>
          </a:fillRef>
          <a:effectRef idx="0">
            <a:schemeClr val="dk1"/>
          </a:effectRef>
          <a:fontRef idx="minor">
            <a:schemeClr val="tx1"/>
          </a:fontRef>
        </p:style>
      </p:cxnSp>
      <p:sp>
        <p:nvSpPr>
          <p:cNvPr id="68705" name="TextBox 134">
            <a:extLst>
              <a:ext uri="{FF2B5EF4-FFF2-40B4-BE49-F238E27FC236}">
                <a16:creationId xmlns:a16="http://schemas.microsoft.com/office/drawing/2014/main" id="{2D881B8C-3942-204B-BF14-30FC7A7BFA64}"/>
              </a:ext>
            </a:extLst>
          </p:cNvPr>
          <p:cNvSpPr txBox="1">
            <a:spLocks noChangeArrowheads="1"/>
          </p:cNvSpPr>
          <p:nvPr/>
        </p:nvSpPr>
        <p:spPr bwMode="auto">
          <a:xfrm>
            <a:off x="152400" y="6535738"/>
            <a:ext cx="1652588"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Slide credit: Hyesoon Kim</a:t>
            </a:r>
          </a:p>
        </p:txBody>
      </p:sp>
      <p:sp>
        <p:nvSpPr>
          <p:cNvPr id="68706" name="TextBox 1">
            <a:extLst>
              <a:ext uri="{FF2B5EF4-FFF2-40B4-BE49-F238E27FC236}">
                <a16:creationId xmlns:a16="http://schemas.microsoft.com/office/drawing/2014/main" id="{7338F471-4A33-174C-B030-6FB52E515831}"/>
              </a:ext>
            </a:extLst>
          </p:cNvPr>
          <p:cNvSpPr txBox="1">
            <a:spLocks noChangeArrowheads="1"/>
          </p:cNvSpPr>
          <p:nvPr/>
        </p:nvSpPr>
        <p:spPr bwMode="auto">
          <a:xfrm>
            <a:off x="7391400" y="2743200"/>
            <a:ext cx="10318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Threads</a:t>
            </a:r>
          </a:p>
        </p:txBody>
      </p:sp>
      <p:sp>
        <p:nvSpPr>
          <p:cNvPr id="68707" name="TextBox 102">
            <a:extLst>
              <a:ext uri="{FF2B5EF4-FFF2-40B4-BE49-F238E27FC236}">
                <a16:creationId xmlns:a16="http://schemas.microsoft.com/office/drawing/2014/main" id="{CD155F7E-98EA-7B48-8D79-BDD2EBC2F874}"/>
              </a:ext>
            </a:extLst>
          </p:cNvPr>
          <p:cNvSpPr txBox="1">
            <a:spLocks noChangeArrowheads="1"/>
          </p:cNvSpPr>
          <p:nvPr/>
        </p:nvSpPr>
        <p:spPr bwMode="auto">
          <a:xfrm>
            <a:off x="7391400" y="3211513"/>
            <a:ext cx="16732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Data elements</a:t>
            </a:r>
          </a:p>
        </p:txBody>
      </p:sp>
      <p:sp>
        <p:nvSpPr>
          <p:cNvPr id="68708" name="TextBox 103">
            <a:extLst>
              <a:ext uri="{FF2B5EF4-FFF2-40B4-BE49-F238E27FC236}">
                <a16:creationId xmlns:a16="http://schemas.microsoft.com/office/drawing/2014/main" id="{860D9E74-1F63-8C4D-956D-2A6A9E67E8A8}"/>
              </a:ext>
            </a:extLst>
          </p:cNvPr>
          <p:cNvSpPr txBox="1">
            <a:spLocks noChangeArrowheads="1"/>
          </p:cNvSpPr>
          <p:nvPr/>
        </p:nvSpPr>
        <p:spPr bwMode="auto">
          <a:xfrm>
            <a:off x="450850" y="5029200"/>
            <a:ext cx="9207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Warp 0</a:t>
            </a:r>
          </a:p>
        </p:txBody>
      </p:sp>
      <p:sp>
        <p:nvSpPr>
          <p:cNvPr id="68709" name="TextBox 104">
            <a:extLst>
              <a:ext uri="{FF2B5EF4-FFF2-40B4-BE49-F238E27FC236}">
                <a16:creationId xmlns:a16="http://schemas.microsoft.com/office/drawing/2014/main" id="{08493696-99D5-FE4D-969A-C8BF02FBFF2F}"/>
              </a:ext>
            </a:extLst>
          </p:cNvPr>
          <p:cNvSpPr txBox="1">
            <a:spLocks noChangeArrowheads="1"/>
          </p:cNvSpPr>
          <p:nvPr/>
        </p:nvSpPr>
        <p:spPr bwMode="auto">
          <a:xfrm>
            <a:off x="2438400" y="5029200"/>
            <a:ext cx="9207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Warp 1</a:t>
            </a:r>
          </a:p>
        </p:txBody>
      </p:sp>
      <p:sp>
        <p:nvSpPr>
          <p:cNvPr id="68710" name="TextBox 105">
            <a:extLst>
              <a:ext uri="{FF2B5EF4-FFF2-40B4-BE49-F238E27FC236}">
                <a16:creationId xmlns:a16="http://schemas.microsoft.com/office/drawing/2014/main" id="{9EB99BAB-AD6C-AF4B-9A73-38470EE1932A}"/>
              </a:ext>
            </a:extLst>
          </p:cNvPr>
          <p:cNvSpPr txBox="1">
            <a:spLocks noChangeArrowheads="1"/>
          </p:cNvSpPr>
          <p:nvPr/>
        </p:nvSpPr>
        <p:spPr bwMode="auto">
          <a:xfrm>
            <a:off x="4267200" y="5029200"/>
            <a:ext cx="9207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Warp 2</a:t>
            </a:r>
          </a:p>
        </p:txBody>
      </p:sp>
      <p:sp>
        <p:nvSpPr>
          <p:cNvPr id="68711" name="TextBox 106">
            <a:extLst>
              <a:ext uri="{FF2B5EF4-FFF2-40B4-BE49-F238E27FC236}">
                <a16:creationId xmlns:a16="http://schemas.microsoft.com/office/drawing/2014/main" id="{EB0137E1-2F66-5848-A9FD-083B3704E2E1}"/>
              </a:ext>
            </a:extLst>
          </p:cNvPr>
          <p:cNvSpPr txBox="1">
            <a:spLocks noChangeArrowheads="1"/>
          </p:cNvSpPr>
          <p:nvPr/>
        </p:nvSpPr>
        <p:spPr bwMode="auto">
          <a:xfrm>
            <a:off x="6248400" y="5029200"/>
            <a:ext cx="9207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Warp 3</a:t>
            </a:r>
          </a:p>
        </p:txBody>
      </p:sp>
      <p:sp>
        <p:nvSpPr>
          <p:cNvPr id="105" name="Slide Number Placeholder 3">
            <a:extLst>
              <a:ext uri="{FF2B5EF4-FFF2-40B4-BE49-F238E27FC236}">
                <a16:creationId xmlns:a16="http://schemas.microsoft.com/office/drawing/2014/main" id="{91D9459B-F5D2-E34A-9ADC-C5A396E51A40}"/>
              </a:ext>
            </a:extLst>
          </p:cNvPr>
          <p:cNvSpPr>
            <a:spLocks noGrp="1"/>
          </p:cNvSpPr>
          <p:nvPr>
            <p:ph type="sldNum" sz="quarter" idx="11"/>
          </p:nvPr>
        </p:nvSpPr>
        <p:spPr>
          <a:xfrm>
            <a:off x="6777038" y="6324600"/>
            <a:ext cx="21336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017A79AA-CD33-9448-B7F6-6F507EA8DB00}" type="slidenum">
              <a:rPr kumimoji="0" lang="en-US" altLang="en-US" sz="1600" b="0" i="0" u="none" strike="noStrike" kern="1200" cap="none" spc="0" normalizeH="0" baseline="0" noProof="0" smtClean="0">
                <a:ln>
                  <a:noFill/>
                </a:ln>
                <a:solidFill>
                  <a:srgbClr val="000000"/>
                </a:solidFill>
                <a:effectLst/>
                <a:uLnTx/>
                <a:uFillTx/>
                <a:latin typeface="Garamond" panose="02020404030301010803" pitchFamily="18" charset="0"/>
                <a:ea typeface="ＭＳ Ｐゴシック" panose="020B0600070205080204" pitchFamily="34" charset="-128"/>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44</a:t>
            </a:fld>
            <a:endParaRPr kumimoji="0" lang="en-US" altLang="en-US" sz="1600" b="0" i="0" u="none" strike="noStrike" kern="1200" cap="none" spc="0" normalizeH="0" baseline="0" noProof="0" dirty="0">
              <a:ln>
                <a:noFill/>
              </a:ln>
              <a:solidFill>
                <a:srgbClr val="000000"/>
              </a:solidFill>
              <a:effectLst/>
              <a:uLnTx/>
              <a:uFillTx/>
              <a:latin typeface="Garamond" panose="02020404030301010803" pitchFamily="18" charset="0"/>
              <a:ea typeface="ＭＳ Ｐゴシック" panose="020B0600070205080204" pitchFamily="34" charset="-128"/>
              <a:cs typeface="Arial" panose="020B0604020202020204" pitchFamily="34" charset="0"/>
            </a:endParaRPr>
          </a:p>
        </p:txBody>
      </p:sp>
    </p:spTree>
    <p:extLst>
      <p:ext uri="{BB962C8B-B14F-4D97-AF65-F5344CB8AC3E}">
        <p14:creationId xmlns:p14="http://schemas.microsoft.com/office/powerpoint/2010/main" val="1664851886"/>
      </p:ext>
    </p:extLst>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Marcador de contenido 2"/>
          <p:cNvSpPr>
            <a:spLocks noGrp="1"/>
          </p:cNvSpPr>
          <p:nvPr>
            <p:ph idx="1"/>
          </p:nvPr>
        </p:nvSpPr>
        <p:spPr>
          <a:xfrm>
            <a:off x="251520" y="908720"/>
            <a:ext cx="8568952" cy="5472608"/>
          </a:xfrm>
        </p:spPr>
        <p:txBody>
          <a:bodyPr/>
          <a:lstStyle/>
          <a:p>
            <a:r>
              <a:rPr lang="en-US" dirty="0">
                <a:cs typeface="Verdana"/>
              </a:rPr>
              <a:t>CPU threads and GPU kernels</a:t>
            </a:r>
          </a:p>
          <a:p>
            <a:pPr lvl="1"/>
            <a:r>
              <a:rPr lang="en-US" dirty="0">
                <a:solidFill>
                  <a:srgbClr val="0000FF"/>
                </a:solidFill>
                <a:cs typeface="Verdana"/>
              </a:rPr>
              <a:t>Sequential or modestly parallel</a:t>
            </a:r>
            <a:r>
              <a:rPr lang="en-US" dirty="0">
                <a:cs typeface="Verdana"/>
              </a:rPr>
              <a:t> sections on CPU</a:t>
            </a:r>
          </a:p>
          <a:p>
            <a:pPr lvl="1"/>
            <a:r>
              <a:rPr lang="en-US" dirty="0">
                <a:solidFill>
                  <a:srgbClr val="0000FF"/>
                </a:solidFill>
                <a:cs typeface="Verdana"/>
              </a:rPr>
              <a:t>Massively parallel</a:t>
            </a:r>
            <a:r>
              <a:rPr lang="en-US" dirty="0">
                <a:cs typeface="Verdana"/>
              </a:rPr>
              <a:t> sections on GPU: </a:t>
            </a:r>
            <a:r>
              <a:rPr lang="en-US" dirty="0">
                <a:solidFill>
                  <a:srgbClr val="00B050"/>
                </a:solidFill>
                <a:cs typeface="Verdana"/>
              </a:rPr>
              <a:t>Blocks of threads</a:t>
            </a:r>
          </a:p>
        </p:txBody>
      </p:sp>
      <p:sp>
        <p:nvSpPr>
          <p:cNvPr id="11" name="Text Box 4"/>
          <p:cNvSpPr txBox="1">
            <a:spLocks noChangeArrowheads="1"/>
          </p:cNvSpPr>
          <p:nvPr/>
        </p:nvSpPr>
        <p:spPr bwMode="auto">
          <a:xfrm>
            <a:off x="1346200" y="2573285"/>
            <a:ext cx="2262188" cy="30995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lIns="90000" tIns="46800" rIns="90000" bIns="46800">
            <a:spAutoFit/>
          </a:bodyPr>
          <a:lstStyle>
            <a:lvl1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charset="0"/>
                <a:ea typeface="ヒラギノ角ゴ Pro W3" charset="0"/>
                <a:cs typeface="ヒラギノ角ゴ Pro W3" charset="0"/>
              </a:defRPr>
            </a:lvl1pPr>
            <a:lvl2pPr marL="37931725" indent="-37474525"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charset="0"/>
                <a:ea typeface="ヒラギノ角ゴ Pro W3" charset="0"/>
                <a:cs typeface="ヒラギノ角ゴ Pro W3"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charset="0"/>
                <a:ea typeface="ヒラギノ角ゴ Pro W3" charset="0"/>
                <a:cs typeface="ヒラギノ角ゴ Pro W3"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charset="0"/>
                <a:ea typeface="ヒラギノ角ゴ Pro W3" charset="0"/>
                <a:cs typeface="ヒラギノ角ゴ Pro W3"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charset="0"/>
                <a:ea typeface="ヒラギノ角ゴ Pro W3" charset="0"/>
                <a:cs typeface="ヒラギノ角ゴ Pro W3" charset="0"/>
              </a:defRPr>
            </a:lvl5pPr>
            <a:lvl6pPr marL="457200" fontAlgn="base">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charset="0"/>
                <a:ea typeface="ヒラギノ角ゴ Pro W3" charset="0"/>
                <a:cs typeface="ヒラギノ角ゴ Pro W3" charset="0"/>
              </a:defRPr>
            </a:lvl6pPr>
            <a:lvl7pPr marL="914400" fontAlgn="base">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charset="0"/>
                <a:ea typeface="ヒラギノ角ゴ Pro W3" charset="0"/>
                <a:cs typeface="ヒラギノ角ゴ Pro W3" charset="0"/>
              </a:defRPr>
            </a:lvl7pPr>
            <a:lvl8pPr marL="1371600" fontAlgn="base">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charset="0"/>
                <a:ea typeface="ヒラギノ角ゴ Pro W3" charset="0"/>
                <a:cs typeface="ヒラギノ角ゴ Pro W3" charset="0"/>
              </a:defRPr>
            </a:lvl8pPr>
            <a:lvl9pPr marL="1828800" fontAlgn="base">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charset="0"/>
                <a:ea typeface="ヒラギノ角ゴ Pro W3" charset="0"/>
                <a:cs typeface="ヒラギノ角ゴ Pro W3" charset="0"/>
              </a:defRPr>
            </a:lvl9pPr>
          </a:lstStyle>
          <a:p>
            <a:pPr algn="ctr">
              <a:lnSpc>
                <a:spcPct val="85000"/>
              </a:lnSpc>
              <a:spcBef>
                <a:spcPts val="225"/>
              </a:spcBef>
              <a:buClr>
                <a:srgbClr val="3333CC"/>
              </a:buClr>
              <a:buSzPct val="100000"/>
              <a:buFont typeface="Arial" charset="0"/>
              <a:buNone/>
            </a:pPr>
            <a:r>
              <a:rPr lang="en-US" sz="1600" b="1" dirty="0">
                <a:solidFill>
                  <a:srgbClr val="3333CC"/>
                </a:solidFill>
                <a:latin typeface="Arial" charset="0"/>
                <a:ea typeface="ＭＳ Ｐゴシック" charset="0"/>
                <a:cs typeface="ＭＳ Ｐゴシック" charset="0"/>
              </a:rPr>
              <a:t>Serial Code (host)</a:t>
            </a:r>
          </a:p>
        </p:txBody>
      </p:sp>
      <p:grpSp>
        <p:nvGrpSpPr>
          <p:cNvPr id="12" name="Group 5"/>
          <p:cNvGrpSpPr>
            <a:grpSpLocks/>
          </p:cNvGrpSpPr>
          <p:nvPr/>
        </p:nvGrpSpPr>
        <p:grpSpPr bwMode="auto">
          <a:xfrm>
            <a:off x="4471988" y="3279068"/>
            <a:ext cx="3927474" cy="835026"/>
            <a:chOff x="2817" y="2296"/>
            <a:chExt cx="2474" cy="526"/>
          </a:xfrm>
        </p:grpSpPr>
        <p:sp>
          <p:nvSpPr>
            <p:cNvPr id="13" name="Rectangle 6"/>
            <p:cNvSpPr>
              <a:spLocks noChangeArrowheads="1"/>
            </p:cNvSpPr>
            <p:nvPr/>
          </p:nvSpPr>
          <p:spPr bwMode="auto">
            <a:xfrm>
              <a:off x="2817" y="2296"/>
              <a:ext cx="2474" cy="526"/>
            </a:xfrm>
            <a:prstGeom prst="rect">
              <a:avLst/>
            </a:prstGeom>
            <a:noFill/>
            <a:ln w="28440">
              <a:solidFill>
                <a:srgbClr val="00CC00"/>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Calibri" charset="0"/>
              </a:endParaRPr>
            </a:p>
          </p:txBody>
        </p:sp>
        <p:sp>
          <p:nvSpPr>
            <p:cNvPr id="14" name="Text Box 7"/>
            <p:cNvSpPr txBox="1">
              <a:spLocks noChangeArrowheads="1"/>
            </p:cNvSpPr>
            <p:nvPr/>
          </p:nvSpPr>
          <p:spPr bwMode="auto">
            <a:xfrm>
              <a:off x="4431" y="2498"/>
              <a:ext cx="316" cy="23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lIns="90000" tIns="46800" rIns="90000" bIns="46800">
              <a:spAutoFit/>
            </a:bodyPr>
            <a:lstStyle>
              <a:lvl1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charset="0"/>
                  <a:ea typeface="ヒラギノ角ゴ Pro W3" charset="0"/>
                  <a:cs typeface="ヒラギノ角ゴ Pro W3" charset="0"/>
                </a:defRPr>
              </a:lvl1pPr>
              <a:lvl2pPr marL="37931725" indent="-37474525"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charset="0"/>
                  <a:ea typeface="ヒラギノ角ゴ Pro W3" charset="0"/>
                  <a:cs typeface="ヒラギノ角ゴ Pro W3"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charset="0"/>
                  <a:ea typeface="ヒラギノ角ゴ Pro W3" charset="0"/>
                  <a:cs typeface="ヒラギノ角ゴ Pro W3"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charset="0"/>
                  <a:ea typeface="ヒラギノ角ゴ Pro W3" charset="0"/>
                  <a:cs typeface="ヒラギノ角ゴ Pro W3"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charset="0"/>
                  <a:ea typeface="ヒラギノ角ゴ Pro W3" charset="0"/>
                  <a:cs typeface="ヒラギノ角ゴ Pro W3" charset="0"/>
                </a:defRPr>
              </a:lvl5pPr>
              <a:lvl6pPr marL="457200" fontAlgn="base">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charset="0"/>
                  <a:ea typeface="ヒラギノ角ゴ Pro W3" charset="0"/>
                  <a:cs typeface="ヒラギノ角ゴ Pro W3" charset="0"/>
                </a:defRPr>
              </a:lvl6pPr>
              <a:lvl7pPr marL="914400" fontAlgn="base">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charset="0"/>
                  <a:ea typeface="ヒラギノ角ゴ Pro W3" charset="0"/>
                  <a:cs typeface="ヒラギノ角ゴ Pro W3" charset="0"/>
                </a:defRPr>
              </a:lvl7pPr>
              <a:lvl8pPr marL="1371600" fontAlgn="base">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charset="0"/>
                  <a:ea typeface="ヒラギノ角ゴ Pro W3" charset="0"/>
                  <a:cs typeface="ヒラギノ角ゴ Pro W3" charset="0"/>
                </a:defRPr>
              </a:lvl8pPr>
              <a:lvl9pPr marL="1828800" fontAlgn="base">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charset="0"/>
                  <a:ea typeface="ヒラギノ角ゴ Pro W3" charset="0"/>
                  <a:cs typeface="ヒラギノ角ゴ Pro W3" charset="0"/>
                </a:defRPr>
              </a:lvl9pPr>
            </a:lstStyle>
            <a:p>
              <a:pPr algn="ctr">
                <a:buClr>
                  <a:srgbClr val="000000"/>
                </a:buClr>
                <a:buSzPct val="100000"/>
                <a:buFont typeface="Arial" charset="0"/>
                <a:buNone/>
              </a:pPr>
              <a:r>
                <a:rPr lang="en-US" b="1">
                  <a:solidFill>
                    <a:srgbClr val="000000"/>
                  </a:solidFill>
                  <a:latin typeface="Arial" charset="0"/>
                  <a:ea typeface="ＭＳ Ｐゴシック" charset="0"/>
                  <a:cs typeface="ＭＳ Ｐゴシック" charset="0"/>
                </a:rPr>
                <a:t>. . .</a:t>
              </a:r>
            </a:p>
          </p:txBody>
        </p:sp>
        <p:grpSp>
          <p:nvGrpSpPr>
            <p:cNvPr id="15" name="Group 8"/>
            <p:cNvGrpSpPr>
              <a:grpSpLocks/>
            </p:cNvGrpSpPr>
            <p:nvPr/>
          </p:nvGrpSpPr>
          <p:grpSpPr bwMode="auto">
            <a:xfrm>
              <a:off x="2872" y="2339"/>
              <a:ext cx="489" cy="440"/>
              <a:chOff x="2872" y="2339"/>
              <a:chExt cx="489" cy="440"/>
            </a:xfrm>
          </p:grpSpPr>
          <p:sp>
            <p:nvSpPr>
              <p:cNvPr id="58" name="Text Box 9"/>
              <p:cNvSpPr txBox="1">
                <a:spLocks noChangeArrowheads="1"/>
              </p:cNvSpPr>
              <p:nvPr/>
            </p:nvSpPr>
            <p:spPr bwMode="auto">
              <a:xfrm>
                <a:off x="2872" y="2339"/>
                <a:ext cx="490" cy="441"/>
              </a:xfrm>
              <a:prstGeom prst="rect">
                <a:avLst/>
              </a:prstGeom>
              <a:noFill/>
              <a:ln w="19080">
                <a:solidFill>
                  <a:srgbClr val="00CC00"/>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lvl1pPr>
                  <a:defRPr>
                    <a:solidFill>
                      <a:schemeClr val="tx1"/>
                    </a:solidFill>
                    <a:latin typeface="Calibri" charset="0"/>
                    <a:ea typeface="ヒラギノ角ゴ Pro W3" charset="0"/>
                    <a:cs typeface="ヒラギノ角ゴ Pro W3" charset="0"/>
                  </a:defRPr>
                </a:lvl1pPr>
                <a:lvl2pPr marL="37931725" indent="-37474525">
                  <a:defRPr>
                    <a:solidFill>
                      <a:schemeClr val="tx1"/>
                    </a:solidFill>
                    <a:latin typeface="Calibri" charset="0"/>
                    <a:ea typeface="ヒラギノ角ゴ Pro W3" charset="0"/>
                    <a:cs typeface="ヒラギノ角ゴ Pro W3" charset="0"/>
                  </a:defRPr>
                </a:lvl2pPr>
                <a:lvl3pPr>
                  <a:defRPr>
                    <a:solidFill>
                      <a:schemeClr val="tx1"/>
                    </a:solidFill>
                    <a:latin typeface="Calibri" charset="0"/>
                    <a:ea typeface="ヒラギノ角ゴ Pro W3" charset="0"/>
                    <a:cs typeface="ヒラギノ角ゴ Pro W3" charset="0"/>
                  </a:defRPr>
                </a:lvl3pPr>
                <a:lvl4pPr>
                  <a:defRPr>
                    <a:solidFill>
                      <a:schemeClr val="tx1"/>
                    </a:solidFill>
                    <a:latin typeface="Calibri" charset="0"/>
                    <a:ea typeface="ヒラギノ角ゴ Pro W3" charset="0"/>
                    <a:cs typeface="ヒラギノ角ゴ Pro W3" charset="0"/>
                  </a:defRPr>
                </a:lvl4pPr>
                <a:lvl5pPr>
                  <a:defRPr>
                    <a:solidFill>
                      <a:schemeClr val="tx1"/>
                    </a:solidFill>
                    <a:latin typeface="Calibri" charset="0"/>
                    <a:ea typeface="ヒラギノ角ゴ Pro W3" charset="0"/>
                    <a:cs typeface="ヒラギノ角ゴ Pro W3" charset="0"/>
                  </a:defRPr>
                </a:lvl5pPr>
                <a:lvl6pPr marL="457200" fontAlgn="base">
                  <a:spcBef>
                    <a:spcPct val="0"/>
                  </a:spcBef>
                  <a:spcAft>
                    <a:spcPct val="0"/>
                  </a:spcAft>
                  <a:defRPr>
                    <a:solidFill>
                      <a:schemeClr val="tx1"/>
                    </a:solidFill>
                    <a:latin typeface="Calibri" charset="0"/>
                    <a:ea typeface="ヒラギノ角ゴ Pro W3" charset="0"/>
                    <a:cs typeface="ヒラギノ角ゴ Pro W3" charset="0"/>
                  </a:defRPr>
                </a:lvl6pPr>
                <a:lvl7pPr marL="914400" fontAlgn="base">
                  <a:spcBef>
                    <a:spcPct val="0"/>
                  </a:spcBef>
                  <a:spcAft>
                    <a:spcPct val="0"/>
                  </a:spcAft>
                  <a:defRPr>
                    <a:solidFill>
                      <a:schemeClr val="tx1"/>
                    </a:solidFill>
                    <a:latin typeface="Calibri" charset="0"/>
                    <a:ea typeface="ヒラギノ角ゴ Pro W3" charset="0"/>
                    <a:cs typeface="ヒラギノ角ゴ Pro W3" charset="0"/>
                  </a:defRPr>
                </a:lvl7pPr>
                <a:lvl8pPr marL="1371600" fontAlgn="base">
                  <a:spcBef>
                    <a:spcPct val="0"/>
                  </a:spcBef>
                  <a:spcAft>
                    <a:spcPct val="0"/>
                  </a:spcAft>
                  <a:defRPr>
                    <a:solidFill>
                      <a:schemeClr val="tx1"/>
                    </a:solidFill>
                    <a:latin typeface="Calibri" charset="0"/>
                    <a:ea typeface="ヒラギノ角ゴ Pro W3" charset="0"/>
                    <a:cs typeface="ヒラギノ角ゴ Pro W3" charset="0"/>
                  </a:defRPr>
                </a:lvl8pPr>
                <a:lvl9pPr marL="1828800" fontAlgn="base">
                  <a:spcBef>
                    <a:spcPct val="0"/>
                  </a:spcBef>
                  <a:spcAft>
                    <a:spcPct val="0"/>
                  </a:spcAft>
                  <a:defRPr>
                    <a:solidFill>
                      <a:schemeClr val="tx1"/>
                    </a:solidFill>
                    <a:latin typeface="Calibri" charset="0"/>
                    <a:ea typeface="ヒラギノ角ゴ Pro W3" charset="0"/>
                    <a:cs typeface="ヒラギノ角ゴ Pro W3" charset="0"/>
                  </a:defRPr>
                </a:lvl9pPr>
              </a:lstStyle>
              <a:p>
                <a:endParaRPr lang="en-US"/>
              </a:p>
            </p:txBody>
          </p:sp>
          <p:grpSp>
            <p:nvGrpSpPr>
              <p:cNvPr id="59" name="Group 10"/>
              <p:cNvGrpSpPr>
                <a:grpSpLocks/>
              </p:cNvGrpSpPr>
              <p:nvPr/>
            </p:nvGrpSpPr>
            <p:grpSpPr bwMode="auto">
              <a:xfrm>
                <a:off x="2920" y="2393"/>
                <a:ext cx="392" cy="332"/>
                <a:chOff x="2920" y="2393"/>
                <a:chExt cx="392" cy="332"/>
              </a:xfrm>
            </p:grpSpPr>
            <p:sp>
              <p:nvSpPr>
                <p:cNvPr id="60" name="Freeform 11"/>
                <p:cNvSpPr>
                  <a:spLocks/>
                </p:cNvSpPr>
                <p:nvPr/>
              </p:nvSpPr>
              <p:spPr bwMode="auto">
                <a:xfrm>
                  <a:off x="2920" y="2393"/>
                  <a:ext cx="72" cy="333"/>
                </a:xfrm>
                <a:custGeom>
                  <a:avLst/>
                  <a:gdLst>
                    <a:gd name="T0" fmla="*/ 56 w 208"/>
                    <a:gd name="T1" fmla="*/ 0 h 1536"/>
                    <a:gd name="T2" fmla="*/ 200 w 208"/>
                    <a:gd name="T3" fmla="*/ 192 h 1536"/>
                    <a:gd name="T4" fmla="*/ 8 w 208"/>
                    <a:gd name="T5" fmla="*/ 336 h 1536"/>
                    <a:gd name="T6" fmla="*/ 152 w 208"/>
                    <a:gd name="T7" fmla="*/ 528 h 1536"/>
                    <a:gd name="T8" fmla="*/ 8 w 208"/>
                    <a:gd name="T9" fmla="*/ 720 h 1536"/>
                    <a:gd name="T10" fmla="*/ 152 w 208"/>
                    <a:gd name="T11" fmla="*/ 816 h 1536"/>
                    <a:gd name="T12" fmla="*/ 56 w 208"/>
                    <a:gd name="T13" fmla="*/ 960 h 1536"/>
                    <a:gd name="T14" fmla="*/ 152 w 208"/>
                    <a:gd name="T15" fmla="*/ 1104 h 1536"/>
                    <a:gd name="T16" fmla="*/ 8 w 208"/>
                    <a:gd name="T17" fmla="*/ 1248 h 1536"/>
                    <a:gd name="T18" fmla="*/ 104 w 208"/>
                    <a:gd name="T19" fmla="*/ 1344 h 1536"/>
                    <a:gd name="T20" fmla="*/ 56 w 208"/>
                    <a:gd name="T21" fmla="*/ 1536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80">
                  <a:solidFill>
                    <a:srgbClr val="000000"/>
                  </a:solidFill>
                  <a:round/>
                  <a:headEnd/>
                  <a:tailEnd type="triangle" w="med" len="me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Calibri" charset="0"/>
                  </a:endParaRPr>
                </a:p>
              </p:txBody>
            </p:sp>
            <p:sp>
              <p:nvSpPr>
                <p:cNvPr id="61" name="Freeform 12"/>
                <p:cNvSpPr>
                  <a:spLocks/>
                </p:cNvSpPr>
                <p:nvPr/>
              </p:nvSpPr>
              <p:spPr bwMode="auto">
                <a:xfrm>
                  <a:off x="2955" y="2393"/>
                  <a:ext cx="72" cy="333"/>
                </a:xfrm>
                <a:custGeom>
                  <a:avLst/>
                  <a:gdLst>
                    <a:gd name="T0" fmla="*/ 56 w 208"/>
                    <a:gd name="T1" fmla="*/ 0 h 1536"/>
                    <a:gd name="T2" fmla="*/ 200 w 208"/>
                    <a:gd name="T3" fmla="*/ 192 h 1536"/>
                    <a:gd name="T4" fmla="*/ 8 w 208"/>
                    <a:gd name="T5" fmla="*/ 336 h 1536"/>
                    <a:gd name="T6" fmla="*/ 152 w 208"/>
                    <a:gd name="T7" fmla="*/ 528 h 1536"/>
                    <a:gd name="T8" fmla="*/ 8 w 208"/>
                    <a:gd name="T9" fmla="*/ 720 h 1536"/>
                    <a:gd name="T10" fmla="*/ 152 w 208"/>
                    <a:gd name="T11" fmla="*/ 816 h 1536"/>
                    <a:gd name="T12" fmla="*/ 56 w 208"/>
                    <a:gd name="T13" fmla="*/ 960 h 1536"/>
                    <a:gd name="T14" fmla="*/ 152 w 208"/>
                    <a:gd name="T15" fmla="*/ 1104 h 1536"/>
                    <a:gd name="T16" fmla="*/ 8 w 208"/>
                    <a:gd name="T17" fmla="*/ 1248 h 1536"/>
                    <a:gd name="T18" fmla="*/ 104 w 208"/>
                    <a:gd name="T19" fmla="*/ 1344 h 1536"/>
                    <a:gd name="T20" fmla="*/ 56 w 208"/>
                    <a:gd name="T21" fmla="*/ 1536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80">
                  <a:solidFill>
                    <a:srgbClr val="000000"/>
                  </a:solidFill>
                  <a:round/>
                  <a:headEnd/>
                  <a:tailEnd type="triangle" w="med" len="me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Calibri" charset="0"/>
                  </a:endParaRPr>
                </a:p>
              </p:txBody>
            </p:sp>
            <p:sp>
              <p:nvSpPr>
                <p:cNvPr id="62" name="Freeform 13"/>
                <p:cNvSpPr>
                  <a:spLocks/>
                </p:cNvSpPr>
                <p:nvPr/>
              </p:nvSpPr>
              <p:spPr bwMode="auto">
                <a:xfrm>
                  <a:off x="2986" y="2393"/>
                  <a:ext cx="72" cy="333"/>
                </a:xfrm>
                <a:custGeom>
                  <a:avLst/>
                  <a:gdLst>
                    <a:gd name="T0" fmla="*/ 56 w 208"/>
                    <a:gd name="T1" fmla="*/ 0 h 1536"/>
                    <a:gd name="T2" fmla="*/ 200 w 208"/>
                    <a:gd name="T3" fmla="*/ 192 h 1536"/>
                    <a:gd name="T4" fmla="*/ 8 w 208"/>
                    <a:gd name="T5" fmla="*/ 336 h 1536"/>
                    <a:gd name="T6" fmla="*/ 152 w 208"/>
                    <a:gd name="T7" fmla="*/ 528 h 1536"/>
                    <a:gd name="T8" fmla="*/ 8 w 208"/>
                    <a:gd name="T9" fmla="*/ 720 h 1536"/>
                    <a:gd name="T10" fmla="*/ 152 w 208"/>
                    <a:gd name="T11" fmla="*/ 816 h 1536"/>
                    <a:gd name="T12" fmla="*/ 56 w 208"/>
                    <a:gd name="T13" fmla="*/ 960 h 1536"/>
                    <a:gd name="T14" fmla="*/ 152 w 208"/>
                    <a:gd name="T15" fmla="*/ 1104 h 1536"/>
                    <a:gd name="T16" fmla="*/ 8 w 208"/>
                    <a:gd name="T17" fmla="*/ 1248 h 1536"/>
                    <a:gd name="T18" fmla="*/ 104 w 208"/>
                    <a:gd name="T19" fmla="*/ 1344 h 1536"/>
                    <a:gd name="T20" fmla="*/ 56 w 208"/>
                    <a:gd name="T21" fmla="*/ 1536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80">
                  <a:solidFill>
                    <a:srgbClr val="000000"/>
                  </a:solidFill>
                  <a:round/>
                  <a:headEnd/>
                  <a:tailEnd type="triangle" w="med" len="me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Calibri" charset="0"/>
                  </a:endParaRPr>
                </a:p>
              </p:txBody>
            </p:sp>
            <p:sp>
              <p:nvSpPr>
                <p:cNvPr id="63" name="Freeform 14"/>
                <p:cNvSpPr>
                  <a:spLocks/>
                </p:cNvSpPr>
                <p:nvPr/>
              </p:nvSpPr>
              <p:spPr bwMode="auto">
                <a:xfrm>
                  <a:off x="3019" y="2393"/>
                  <a:ext cx="72" cy="333"/>
                </a:xfrm>
                <a:custGeom>
                  <a:avLst/>
                  <a:gdLst>
                    <a:gd name="T0" fmla="*/ 56 w 208"/>
                    <a:gd name="T1" fmla="*/ 0 h 1536"/>
                    <a:gd name="T2" fmla="*/ 200 w 208"/>
                    <a:gd name="T3" fmla="*/ 192 h 1536"/>
                    <a:gd name="T4" fmla="*/ 8 w 208"/>
                    <a:gd name="T5" fmla="*/ 336 h 1536"/>
                    <a:gd name="T6" fmla="*/ 152 w 208"/>
                    <a:gd name="T7" fmla="*/ 528 h 1536"/>
                    <a:gd name="T8" fmla="*/ 8 w 208"/>
                    <a:gd name="T9" fmla="*/ 720 h 1536"/>
                    <a:gd name="T10" fmla="*/ 152 w 208"/>
                    <a:gd name="T11" fmla="*/ 816 h 1536"/>
                    <a:gd name="T12" fmla="*/ 56 w 208"/>
                    <a:gd name="T13" fmla="*/ 960 h 1536"/>
                    <a:gd name="T14" fmla="*/ 152 w 208"/>
                    <a:gd name="T15" fmla="*/ 1104 h 1536"/>
                    <a:gd name="T16" fmla="*/ 8 w 208"/>
                    <a:gd name="T17" fmla="*/ 1248 h 1536"/>
                    <a:gd name="T18" fmla="*/ 104 w 208"/>
                    <a:gd name="T19" fmla="*/ 1344 h 1536"/>
                    <a:gd name="T20" fmla="*/ 56 w 208"/>
                    <a:gd name="T21" fmla="*/ 1536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80">
                  <a:solidFill>
                    <a:srgbClr val="000000"/>
                  </a:solidFill>
                  <a:round/>
                  <a:headEnd/>
                  <a:tailEnd type="triangle" w="med" len="me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Calibri" charset="0"/>
                  </a:endParaRPr>
                </a:p>
              </p:txBody>
            </p:sp>
            <p:sp>
              <p:nvSpPr>
                <p:cNvPr id="64" name="Freeform 15"/>
                <p:cNvSpPr>
                  <a:spLocks/>
                </p:cNvSpPr>
                <p:nvPr/>
              </p:nvSpPr>
              <p:spPr bwMode="auto">
                <a:xfrm>
                  <a:off x="3050" y="2393"/>
                  <a:ext cx="71" cy="333"/>
                </a:xfrm>
                <a:custGeom>
                  <a:avLst/>
                  <a:gdLst>
                    <a:gd name="T0" fmla="*/ 56 w 208"/>
                    <a:gd name="T1" fmla="*/ 0 h 1536"/>
                    <a:gd name="T2" fmla="*/ 200 w 208"/>
                    <a:gd name="T3" fmla="*/ 192 h 1536"/>
                    <a:gd name="T4" fmla="*/ 8 w 208"/>
                    <a:gd name="T5" fmla="*/ 336 h 1536"/>
                    <a:gd name="T6" fmla="*/ 152 w 208"/>
                    <a:gd name="T7" fmla="*/ 528 h 1536"/>
                    <a:gd name="T8" fmla="*/ 8 w 208"/>
                    <a:gd name="T9" fmla="*/ 720 h 1536"/>
                    <a:gd name="T10" fmla="*/ 152 w 208"/>
                    <a:gd name="T11" fmla="*/ 816 h 1536"/>
                    <a:gd name="T12" fmla="*/ 56 w 208"/>
                    <a:gd name="T13" fmla="*/ 960 h 1536"/>
                    <a:gd name="T14" fmla="*/ 152 w 208"/>
                    <a:gd name="T15" fmla="*/ 1104 h 1536"/>
                    <a:gd name="T16" fmla="*/ 8 w 208"/>
                    <a:gd name="T17" fmla="*/ 1248 h 1536"/>
                    <a:gd name="T18" fmla="*/ 104 w 208"/>
                    <a:gd name="T19" fmla="*/ 1344 h 1536"/>
                    <a:gd name="T20" fmla="*/ 56 w 208"/>
                    <a:gd name="T21" fmla="*/ 1536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80">
                  <a:solidFill>
                    <a:srgbClr val="000000"/>
                  </a:solidFill>
                  <a:round/>
                  <a:headEnd/>
                  <a:tailEnd type="triangle" w="med" len="me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Calibri" charset="0"/>
                  </a:endParaRPr>
                </a:p>
              </p:txBody>
            </p:sp>
            <p:sp>
              <p:nvSpPr>
                <p:cNvPr id="65" name="Freeform 16"/>
                <p:cNvSpPr>
                  <a:spLocks/>
                </p:cNvSpPr>
                <p:nvPr/>
              </p:nvSpPr>
              <p:spPr bwMode="auto">
                <a:xfrm>
                  <a:off x="3083" y="2393"/>
                  <a:ext cx="71" cy="333"/>
                </a:xfrm>
                <a:custGeom>
                  <a:avLst/>
                  <a:gdLst>
                    <a:gd name="T0" fmla="*/ 56 w 208"/>
                    <a:gd name="T1" fmla="*/ 0 h 1536"/>
                    <a:gd name="T2" fmla="*/ 200 w 208"/>
                    <a:gd name="T3" fmla="*/ 192 h 1536"/>
                    <a:gd name="T4" fmla="*/ 8 w 208"/>
                    <a:gd name="T5" fmla="*/ 336 h 1536"/>
                    <a:gd name="T6" fmla="*/ 152 w 208"/>
                    <a:gd name="T7" fmla="*/ 528 h 1536"/>
                    <a:gd name="T8" fmla="*/ 8 w 208"/>
                    <a:gd name="T9" fmla="*/ 720 h 1536"/>
                    <a:gd name="T10" fmla="*/ 152 w 208"/>
                    <a:gd name="T11" fmla="*/ 816 h 1536"/>
                    <a:gd name="T12" fmla="*/ 56 w 208"/>
                    <a:gd name="T13" fmla="*/ 960 h 1536"/>
                    <a:gd name="T14" fmla="*/ 152 w 208"/>
                    <a:gd name="T15" fmla="*/ 1104 h 1536"/>
                    <a:gd name="T16" fmla="*/ 8 w 208"/>
                    <a:gd name="T17" fmla="*/ 1248 h 1536"/>
                    <a:gd name="T18" fmla="*/ 104 w 208"/>
                    <a:gd name="T19" fmla="*/ 1344 h 1536"/>
                    <a:gd name="T20" fmla="*/ 56 w 208"/>
                    <a:gd name="T21" fmla="*/ 1536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80">
                  <a:solidFill>
                    <a:srgbClr val="000000"/>
                  </a:solidFill>
                  <a:round/>
                  <a:headEnd/>
                  <a:tailEnd type="triangle" w="med" len="me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Calibri" charset="0"/>
                  </a:endParaRPr>
                </a:p>
              </p:txBody>
            </p:sp>
            <p:sp>
              <p:nvSpPr>
                <p:cNvPr id="66" name="Freeform 17"/>
                <p:cNvSpPr>
                  <a:spLocks/>
                </p:cNvSpPr>
                <p:nvPr/>
              </p:nvSpPr>
              <p:spPr bwMode="auto">
                <a:xfrm>
                  <a:off x="3114" y="2393"/>
                  <a:ext cx="71" cy="333"/>
                </a:xfrm>
                <a:custGeom>
                  <a:avLst/>
                  <a:gdLst>
                    <a:gd name="T0" fmla="*/ 56 w 208"/>
                    <a:gd name="T1" fmla="*/ 0 h 1536"/>
                    <a:gd name="T2" fmla="*/ 200 w 208"/>
                    <a:gd name="T3" fmla="*/ 192 h 1536"/>
                    <a:gd name="T4" fmla="*/ 8 w 208"/>
                    <a:gd name="T5" fmla="*/ 336 h 1536"/>
                    <a:gd name="T6" fmla="*/ 152 w 208"/>
                    <a:gd name="T7" fmla="*/ 528 h 1536"/>
                    <a:gd name="T8" fmla="*/ 8 w 208"/>
                    <a:gd name="T9" fmla="*/ 720 h 1536"/>
                    <a:gd name="T10" fmla="*/ 152 w 208"/>
                    <a:gd name="T11" fmla="*/ 816 h 1536"/>
                    <a:gd name="T12" fmla="*/ 56 w 208"/>
                    <a:gd name="T13" fmla="*/ 960 h 1536"/>
                    <a:gd name="T14" fmla="*/ 152 w 208"/>
                    <a:gd name="T15" fmla="*/ 1104 h 1536"/>
                    <a:gd name="T16" fmla="*/ 8 w 208"/>
                    <a:gd name="T17" fmla="*/ 1248 h 1536"/>
                    <a:gd name="T18" fmla="*/ 104 w 208"/>
                    <a:gd name="T19" fmla="*/ 1344 h 1536"/>
                    <a:gd name="T20" fmla="*/ 56 w 208"/>
                    <a:gd name="T21" fmla="*/ 1536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80">
                  <a:solidFill>
                    <a:srgbClr val="000000"/>
                  </a:solidFill>
                  <a:round/>
                  <a:headEnd/>
                  <a:tailEnd type="triangle" w="med" len="me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Calibri" charset="0"/>
                  </a:endParaRPr>
                </a:p>
              </p:txBody>
            </p:sp>
            <p:sp>
              <p:nvSpPr>
                <p:cNvPr id="67" name="Freeform 18"/>
                <p:cNvSpPr>
                  <a:spLocks/>
                </p:cNvSpPr>
                <p:nvPr/>
              </p:nvSpPr>
              <p:spPr bwMode="auto">
                <a:xfrm>
                  <a:off x="3146" y="2393"/>
                  <a:ext cx="71" cy="333"/>
                </a:xfrm>
                <a:custGeom>
                  <a:avLst/>
                  <a:gdLst>
                    <a:gd name="T0" fmla="*/ 56 w 208"/>
                    <a:gd name="T1" fmla="*/ 0 h 1536"/>
                    <a:gd name="T2" fmla="*/ 200 w 208"/>
                    <a:gd name="T3" fmla="*/ 192 h 1536"/>
                    <a:gd name="T4" fmla="*/ 8 w 208"/>
                    <a:gd name="T5" fmla="*/ 336 h 1536"/>
                    <a:gd name="T6" fmla="*/ 152 w 208"/>
                    <a:gd name="T7" fmla="*/ 528 h 1536"/>
                    <a:gd name="T8" fmla="*/ 8 w 208"/>
                    <a:gd name="T9" fmla="*/ 720 h 1536"/>
                    <a:gd name="T10" fmla="*/ 152 w 208"/>
                    <a:gd name="T11" fmla="*/ 816 h 1536"/>
                    <a:gd name="T12" fmla="*/ 56 w 208"/>
                    <a:gd name="T13" fmla="*/ 960 h 1536"/>
                    <a:gd name="T14" fmla="*/ 152 w 208"/>
                    <a:gd name="T15" fmla="*/ 1104 h 1536"/>
                    <a:gd name="T16" fmla="*/ 8 w 208"/>
                    <a:gd name="T17" fmla="*/ 1248 h 1536"/>
                    <a:gd name="T18" fmla="*/ 104 w 208"/>
                    <a:gd name="T19" fmla="*/ 1344 h 1536"/>
                    <a:gd name="T20" fmla="*/ 56 w 208"/>
                    <a:gd name="T21" fmla="*/ 1536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80">
                  <a:solidFill>
                    <a:srgbClr val="000000"/>
                  </a:solidFill>
                  <a:round/>
                  <a:headEnd/>
                  <a:tailEnd type="triangle" w="med" len="me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Calibri" charset="0"/>
                  </a:endParaRPr>
                </a:p>
              </p:txBody>
            </p:sp>
            <p:sp>
              <p:nvSpPr>
                <p:cNvPr id="68" name="Freeform 19"/>
                <p:cNvSpPr>
                  <a:spLocks/>
                </p:cNvSpPr>
                <p:nvPr/>
              </p:nvSpPr>
              <p:spPr bwMode="auto">
                <a:xfrm>
                  <a:off x="3178" y="2393"/>
                  <a:ext cx="71" cy="333"/>
                </a:xfrm>
                <a:custGeom>
                  <a:avLst/>
                  <a:gdLst>
                    <a:gd name="T0" fmla="*/ 56 w 208"/>
                    <a:gd name="T1" fmla="*/ 0 h 1536"/>
                    <a:gd name="T2" fmla="*/ 200 w 208"/>
                    <a:gd name="T3" fmla="*/ 192 h 1536"/>
                    <a:gd name="T4" fmla="*/ 8 w 208"/>
                    <a:gd name="T5" fmla="*/ 336 h 1536"/>
                    <a:gd name="T6" fmla="*/ 152 w 208"/>
                    <a:gd name="T7" fmla="*/ 528 h 1536"/>
                    <a:gd name="T8" fmla="*/ 8 w 208"/>
                    <a:gd name="T9" fmla="*/ 720 h 1536"/>
                    <a:gd name="T10" fmla="*/ 152 w 208"/>
                    <a:gd name="T11" fmla="*/ 816 h 1536"/>
                    <a:gd name="T12" fmla="*/ 56 w 208"/>
                    <a:gd name="T13" fmla="*/ 960 h 1536"/>
                    <a:gd name="T14" fmla="*/ 152 w 208"/>
                    <a:gd name="T15" fmla="*/ 1104 h 1536"/>
                    <a:gd name="T16" fmla="*/ 8 w 208"/>
                    <a:gd name="T17" fmla="*/ 1248 h 1536"/>
                    <a:gd name="T18" fmla="*/ 104 w 208"/>
                    <a:gd name="T19" fmla="*/ 1344 h 1536"/>
                    <a:gd name="T20" fmla="*/ 56 w 208"/>
                    <a:gd name="T21" fmla="*/ 1536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80">
                  <a:solidFill>
                    <a:srgbClr val="000000"/>
                  </a:solidFill>
                  <a:round/>
                  <a:headEnd/>
                  <a:tailEnd type="triangle" w="med" len="me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Calibri" charset="0"/>
                  </a:endParaRPr>
                </a:p>
              </p:txBody>
            </p:sp>
            <p:sp>
              <p:nvSpPr>
                <p:cNvPr id="69" name="Freeform 20"/>
                <p:cNvSpPr>
                  <a:spLocks/>
                </p:cNvSpPr>
                <p:nvPr/>
              </p:nvSpPr>
              <p:spPr bwMode="auto">
                <a:xfrm>
                  <a:off x="3210" y="2393"/>
                  <a:ext cx="71" cy="333"/>
                </a:xfrm>
                <a:custGeom>
                  <a:avLst/>
                  <a:gdLst>
                    <a:gd name="T0" fmla="*/ 56 w 208"/>
                    <a:gd name="T1" fmla="*/ 0 h 1536"/>
                    <a:gd name="T2" fmla="*/ 200 w 208"/>
                    <a:gd name="T3" fmla="*/ 192 h 1536"/>
                    <a:gd name="T4" fmla="*/ 8 w 208"/>
                    <a:gd name="T5" fmla="*/ 336 h 1536"/>
                    <a:gd name="T6" fmla="*/ 152 w 208"/>
                    <a:gd name="T7" fmla="*/ 528 h 1536"/>
                    <a:gd name="T8" fmla="*/ 8 w 208"/>
                    <a:gd name="T9" fmla="*/ 720 h 1536"/>
                    <a:gd name="T10" fmla="*/ 152 w 208"/>
                    <a:gd name="T11" fmla="*/ 816 h 1536"/>
                    <a:gd name="T12" fmla="*/ 56 w 208"/>
                    <a:gd name="T13" fmla="*/ 960 h 1536"/>
                    <a:gd name="T14" fmla="*/ 152 w 208"/>
                    <a:gd name="T15" fmla="*/ 1104 h 1536"/>
                    <a:gd name="T16" fmla="*/ 8 w 208"/>
                    <a:gd name="T17" fmla="*/ 1248 h 1536"/>
                    <a:gd name="T18" fmla="*/ 104 w 208"/>
                    <a:gd name="T19" fmla="*/ 1344 h 1536"/>
                    <a:gd name="T20" fmla="*/ 56 w 208"/>
                    <a:gd name="T21" fmla="*/ 1536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80">
                  <a:solidFill>
                    <a:srgbClr val="000000"/>
                  </a:solidFill>
                  <a:round/>
                  <a:headEnd/>
                  <a:tailEnd type="triangle" w="med" len="me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Calibri" charset="0"/>
                  </a:endParaRPr>
                </a:p>
              </p:txBody>
            </p:sp>
            <p:sp>
              <p:nvSpPr>
                <p:cNvPr id="70" name="Freeform 21"/>
                <p:cNvSpPr>
                  <a:spLocks/>
                </p:cNvSpPr>
                <p:nvPr/>
              </p:nvSpPr>
              <p:spPr bwMode="auto">
                <a:xfrm>
                  <a:off x="3242" y="2393"/>
                  <a:ext cx="71" cy="333"/>
                </a:xfrm>
                <a:custGeom>
                  <a:avLst/>
                  <a:gdLst>
                    <a:gd name="T0" fmla="*/ 56 w 208"/>
                    <a:gd name="T1" fmla="*/ 0 h 1536"/>
                    <a:gd name="T2" fmla="*/ 200 w 208"/>
                    <a:gd name="T3" fmla="*/ 192 h 1536"/>
                    <a:gd name="T4" fmla="*/ 8 w 208"/>
                    <a:gd name="T5" fmla="*/ 336 h 1536"/>
                    <a:gd name="T6" fmla="*/ 152 w 208"/>
                    <a:gd name="T7" fmla="*/ 528 h 1536"/>
                    <a:gd name="T8" fmla="*/ 8 w 208"/>
                    <a:gd name="T9" fmla="*/ 720 h 1536"/>
                    <a:gd name="T10" fmla="*/ 152 w 208"/>
                    <a:gd name="T11" fmla="*/ 816 h 1536"/>
                    <a:gd name="T12" fmla="*/ 56 w 208"/>
                    <a:gd name="T13" fmla="*/ 960 h 1536"/>
                    <a:gd name="T14" fmla="*/ 152 w 208"/>
                    <a:gd name="T15" fmla="*/ 1104 h 1536"/>
                    <a:gd name="T16" fmla="*/ 8 w 208"/>
                    <a:gd name="T17" fmla="*/ 1248 h 1536"/>
                    <a:gd name="T18" fmla="*/ 104 w 208"/>
                    <a:gd name="T19" fmla="*/ 1344 h 1536"/>
                    <a:gd name="T20" fmla="*/ 56 w 208"/>
                    <a:gd name="T21" fmla="*/ 1536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80">
                  <a:solidFill>
                    <a:srgbClr val="000000"/>
                  </a:solidFill>
                  <a:round/>
                  <a:headEnd/>
                  <a:tailEnd type="triangle" w="med" len="me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Calibri" charset="0"/>
                  </a:endParaRPr>
                </a:p>
              </p:txBody>
            </p:sp>
          </p:grpSp>
        </p:grpSp>
        <p:grpSp>
          <p:nvGrpSpPr>
            <p:cNvPr id="16" name="Group 22"/>
            <p:cNvGrpSpPr>
              <a:grpSpLocks/>
            </p:cNvGrpSpPr>
            <p:nvPr/>
          </p:nvGrpSpPr>
          <p:grpSpPr bwMode="auto">
            <a:xfrm>
              <a:off x="3406" y="2339"/>
              <a:ext cx="489" cy="440"/>
              <a:chOff x="3406" y="2339"/>
              <a:chExt cx="489" cy="440"/>
            </a:xfrm>
          </p:grpSpPr>
          <p:sp>
            <p:nvSpPr>
              <p:cNvPr id="45" name="Text Box 23"/>
              <p:cNvSpPr txBox="1">
                <a:spLocks noChangeArrowheads="1"/>
              </p:cNvSpPr>
              <p:nvPr/>
            </p:nvSpPr>
            <p:spPr bwMode="auto">
              <a:xfrm>
                <a:off x="3406" y="2339"/>
                <a:ext cx="490" cy="441"/>
              </a:xfrm>
              <a:prstGeom prst="rect">
                <a:avLst/>
              </a:prstGeom>
              <a:noFill/>
              <a:ln w="19080">
                <a:solidFill>
                  <a:srgbClr val="00CC00"/>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lvl1pPr>
                  <a:defRPr>
                    <a:solidFill>
                      <a:schemeClr val="tx1"/>
                    </a:solidFill>
                    <a:latin typeface="Calibri" charset="0"/>
                    <a:ea typeface="ヒラギノ角ゴ Pro W3" charset="0"/>
                    <a:cs typeface="ヒラギノ角ゴ Pro W3" charset="0"/>
                  </a:defRPr>
                </a:lvl1pPr>
                <a:lvl2pPr marL="37931725" indent="-37474525">
                  <a:defRPr>
                    <a:solidFill>
                      <a:schemeClr val="tx1"/>
                    </a:solidFill>
                    <a:latin typeface="Calibri" charset="0"/>
                    <a:ea typeface="ヒラギノ角ゴ Pro W3" charset="0"/>
                    <a:cs typeface="ヒラギノ角ゴ Pro W3" charset="0"/>
                  </a:defRPr>
                </a:lvl2pPr>
                <a:lvl3pPr>
                  <a:defRPr>
                    <a:solidFill>
                      <a:schemeClr val="tx1"/>
                    </a:solidFill>
                    <a:latin typeface="Calibri" charset="0"/>
                    <a:ea typeface="ヒラギノ角ゴ Pro W3" charset="0"/>
                    <a:cs typeface="ヒラギノ角ゴ Pro W3" charset="0"/>
                  </a:defRPr>
                </a:lvl3pPr>
                <a:lvl4pPr>
                  <a:defRPr>
                    <a:solidFill>
                      <a:schemeClr val="tx1"/>
                    </a:solidFill>
                    <a:latin typeface="Calibri" charset="0"/>
                    <a:ea typeface="ヒラギノ角ゴ Pro W3" charset="0"/>
                    <a:cs typeface="ヒラギノ角ゴ Pro W3" charset="0"/>
                  </a:defRPr>
                </a:lvl4pPr>
                <a:lvl5pPr>
                  <a:defRPr>
                    <a:solidFill>
                      <a:schemeClr val="tx1"/>
                    </a:solidFill>
                    <a:latin typeface="Calibri" charset="0"/>
                    <a:ea typeface="ヒラギノ角ゴ Pro W3" charset="0"/>
                    <a:cs typeface="ヒラギノ角ゴ Pro W3" charset="0"/>
                  </a:defRPr>
                </a:lvl5pPr>
                <a:lvl6pPr marL="457200" fontAlgn="base">
                  <a:spcBef>
                    <a:spcPct val="0"/>
                  </a:spcBef>
                  <a:spcAft>
                    <a:spcPct val="0"/>
                  </a:spcAft>
                  <a:defRPr>
                    <a:solidFill>
                      <a:schemeClr val="tx1"/>
                    </a:solidFill>
                    <a:latin typeface="Calibri" charset="0"/>
                    <a:ea typeface="ヒラギノ角ゴ Pro W3" charset="0"/>
                    <a:cs typeface="ヒラギノ角ゴ Pro W3" charset="0"/>
                  </a:defRPr>
                </a:lvl6pPr>
                <a:lvl7pPr marL="914400" fontAlgn="base">
                  <a:spcBef>
                    <a:spcPct val="0"/>
                  </a:spcBef>
                  <a:spcAft>
                    <a:spcPct val="0"/>
                  </a:spcAft>
                  <a:defRPr>
                    <a:solidFill>
                      <a:schemeClr val="tx1"/>
                    </a:solidFill>
                    <a:latin typeface="Calibri" charset="0"/>
                    <a:ea typeface="ヒラギノ角ゴ Pro W3" charset="0"/>
                    <a:cs typeface="ヒラギノ角ゴ Pro W3" charset="0"/>
                  </a:defRPr>
                </a:lvl7pPr>
                <a:lvl8pPr marL="1371600" fontAlgn="base">
                  <a:spcBef>
                    <a:spcPct val="0"/>
                  </a:spcBef>
                  <a:spcAft>
                    <a:spcPct val="0"/>
                  </a:spcAft>
                  <a:defRPr>
                    <a:solidFill>
                      <a:schemeClr val="tx1"/>
                    </a:solidFill>
                    <a:latin typeface="Calibri" charset="0"/>
                    <a:ea typeface="ヒラギノ角ゴ Pro W3" charset="0"/>
                    <a:cs typeface="ヒラギノ角ゴ Pro W3" charset="0"/>
                  </a:defRPr>
                </a:lvl8pPr>
                <a:lvl9pPr marL="1828800" fontAlgn="base">
                  <a:spcBef>
                    <a:spcPct val="0"/>
                  </a:spcBef>
                  <a:spcAft>
                    <a:spcPct val="0"/>
                  </a:spcAft>
                  <a:defRPr>
                    <a:solidFill>
                      <a:schemeClr val="tx1"/>
                    </a:solidFill>
                    <a:latin typeface="Calibri" charset="0"/>
                    <a:ea typeface="ヒラギノ角ゴ Pro W3" charset="0"/>
                    <a:cs typeface="ヒラギノ角ゴ Pro W3" charset="0"/>
                  </a:defRPr>
                </a:lvl9pPr>
              </a:lstStyle>
              <a:p>
                <a:endParaRPr lang="en-US"/>
              </a:p>
            </p:txBody>
          </p:sp>
          <p:grpSp>
            <p:nvGrpSpPr>
              <p:cNvPr id="46" name="Group 24"/>
              <p:cNvGrpSpPr>
                <a:grpSpLocks/>
              </p:cNvGrpSpPr>
              <p:nvPr/>
            </p:nvGrpSpPr>
            <p:grpSpPr bwMode="auto">
              <a:xfrm>
                <a:off x="3454" y="2393"/>
                <a:ext cx="392" cy="332"/>
                <a:chOff x="3454" y="2393"/>
                <a:chExt cx="392" cy="332"/>
              </a:xfrm>
            </p:grpSpPr>
            <p:sp>
              <p:nvSpPr>
                <p:cNvPr id="47" name="Freeform 25"/>
                <p:cNvSpPr>
                  <a:spLocks/>
                </p:cNvSpPr>
                <p:nvPr/>
              </p:nvSpPr>
              <p:spPr bwMode="auto">
                <a:xfrm>
                  <a:off x="3454" y="2393"/>
                  <a:ext cx="72" cy="333"/>
                </a:xfrm>
                <a:custGeom>
                  <a:avLst/>
                  <a:gdLst>
                    <a:gd name="T0" fmla="*/ 56 w 208"/>
                    <a:gd name="T1" fmla="*/ 0 h 1536"/>
                    <a:gd name="T2" fmla="*/ 200 w 208"/>
                    <a:gd name="T3" fmla="*/ 192 h 1536"/>
                    <a:gd name="T4" fmla="*/ 8 w 208"/>
                    <a:gd name="T5" fmla="*/ 336 h 1536"/>
                    <a:gd name="T6" fmla="*/ 152 w 208"/>
                    <a:gd name="T7" fmla="*/ 528 h 1536"/>
                    <a:gd name="T8" fmla="*/ 8 w 208"/>
                    <a:gd name="T9" fmla="*/ 720 h 1536"/>
                    <a:gd name="T10" fmla="*/ 152 w 208"/>
                    <a:gd name="T11" fmla="*/ 816 h 1536"/>
                    <a:gd name="T12" fmla="*/ 56 w 208"/>
                    <a:gd name="T13" fmla="*/ 960 h 1536"/>
                    <a:gd name="T14" fmla="*/ 152 w 208"/>
                    <a:gd name="T15" fmla="*/ 1104 h 1536"/>
                    <a:gd name="T16" fmla="*/ 8 w 208"/>
                    <a:gd name="T17" fmla="*/ 1248 h 1536"/>
                    <a:gd name="T18" fmla="*/ 104 w 208"/>
                    <a:gd name="T19" fmla="*/ 1344 h 1536"/>
                    <a:gd name="T20" fmla="*/ 56 w 208"/>
                    <a:gd name="T21" fmla="*/ 1536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80">
                  <a:solidFill>
                    <a:srgbClr val="000000"/>
                  </a:solidFill>
                  <a:round/>
                  <a:headEnd/>
                  <a:tailEnd type="triangle" w="med" len="me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Calibri" charset="0"/>
                  </a:endParaRPr>
                </a:p>
              </p:txBody>
            </p:sp>
            <p:sp>
              <p:nvSpPr>
                <p:cNvPr id="48" name="Freeform 26"/>
                <p:cNvSpPr>
                  <a:spLocks/>
                </p:cNvSpPr>
                <p:nvPr/>
              </p:nvSpPr>
              <p:spPr bwMode="auto">
                <a:xfrm>
                  <a:off x="3489" y="2393"/>
                  <a:ext cx="72" cy="333"/>
                </a:xfrm>
                <a:custGeom>
                  <a:avLst/>
                  <a:gdLst>
                    <a:gd name="T0" fmla="*/ 56 w 208"/>
                    <a:gd name="T1" fmla="*/ 0 h 1536"/>
                    <a:gd name="T2" fmla="*/ 200 w 208"/>
                    <a:gd name="T3" fmla="*/ 192 h 1536"/>
                    <a:gd name="T4" fmla="*/ 8 w 208"/>
                    <a:gd name="T5" fmla="*/ 336 h 1536"/>
                    <a:gd name="T6" fmla="*/ 152 w 208"/>
                    <a:gd name="T7" fmla="*/ 528 h 1536"/>
                    <a:gd name="T8" fmla="*/ 8 w 208"/>
                    <a:gd name="T9" fmla="*/ 720 h 1536"/>
                    <a:gd name="T10" fmla="*/ 152 w 208"/>
                    <a:gd name="T11" fmla="*/ 816 h 1536"/>
                    <a:gd name="T12" fmla="*/ 56 w 208"/>
                    <a:gd name="T13" fmla="*/ 960 h 1536"/>
                    <a:gd name="T14" fmla="*/ 152 w 208"/>
                    <a:gd name="T15" fmla="*/ 1104 h 1536"/>
                    <a:gd name="T16" fmla="*/ 8 w 208"/>
                    <a:gd name="T17" fmla="*/ 1248 h 1536"/>
                    <a:gd name="T18" fmla="*/ 104 w 208"/>
                    <a:gd name="T19" fmla="*/ 1344 h 1536"/>
                    <a:gd name="T20" fmla="*/ 56 w 208"/>
                    <a:gd name="T21" fmla="*/ 1536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80">
                  <a:solidFill>
                    <a:srgbClr val="000000"/>
                  </a:solidFill>
                  <a:round/>
                  <a:headEnd/>
                  <a:tailEnd type="triangle" w="med" len="me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Calibri" charset="0"/>
                  </a:endParaRPr>
                </a:p>
              </p:txBody>
            </p:sp>
            <p:sp>
              <p:nvSpPr>
                <p:cNvPr id="49" name="Freeform 27"/>
                <p:cNvSpPr>
                  <a:spLocks/>
                </p:cNvSpPr>
                <p:nvPr/>
              </p:nvSpPr>
              <p:spPr bwMode="auto">
                <a:xfrm>
                  <a:off x="3520" y="2393"/>
                  <a:ext cx="72" cy="333"/>
                </a:xfrm>
                <a:custGeom>
                  <a:avLst/>
                  <a:gdLst>
                    <a:gd name="T0" fmla="*/ 56 w 208"/>
                    <a:gd name="T1" fmla="*/ 0 h 1536"/>
                    <a:gd name="T2" fmla="*/ 200 w 208"/>
                    <a:gd name="T3" fmla="*/ 192 h 1536"/>
                    <a:gd name="T4" fmla="*/ 8 w 208"/>
                    <a:gd name="T5" fmla="*/ 336 h 1536"/>
                    <a:gd name="T6" fmla="*/ 152 w 208"/>
                    <a:gd name="T7" fmla="*/ 528 h 1536"/>
                    <a:gd name="T8" fmla="*/ 8 w 208"/>
                    <a:gd name="T9" fmla="*/ 720 h 1536"/>
                    <a:gd name="T10" fmla="*/ 152 w 208"/>
                    <a:gd name="T11" fmla="*/ 816 h 1536"/>
                    <a:gd name="T12" fmla="*/ 56 w 208"/>
                    <a:gd name="T13" fmla="*/ 960 h 1536"/>
                    <a:gd name="T14" fmla="*/ 152 w 208"/>
                    <a:gd name="T15" fmla="*/ 1104 h 1536"/>
                    <a:gd name="T16" fmla="*/ 8 w 208"/>
                    <a:gd name="T17" fmla="*/ 1248 h 1536"/>
                    <a:gd name="T18" fmla="*/ 104 w 208"/>
                    <a:gd name="T19" fmla="*/ 1344 h 1536"/>
                    <a:gd name="T20" fmla="*/ 56 w 208"/>
                    <a:gd name="T21" fmla="*/ 1536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80">
                  <a:solidFill>
                    <a:srgbClr val="000000"/>
                  </a:solidFill>
                  <a:round/>
                  <a:headEnd/>
                  <a:tailEnd type="triangle" w="med" len="me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Calibri" charset="0"/>
                  </a:endParaRPr>
                </a:p>
              </p:txBody>
            </p:sp>
            <p:sp>
              <p:nvSpPr>
                <p:cNvPr id="50" name="Freeform 28"/>
                <p:cNvSpPr>
                  <a:spLocks/>
                </p:cNvSpPr>
                <p:nvPr/>
              </p:nvSpPr>
              <p:spPr bwMode="auto">
                <a:xfrm>
                  <a:off x="3553" y="2393"/>
                  <a:ext cx="72" cy="333"/>
                </a:xfrm>
                <a:custGeom>
                  <a:avLst/>
                  <a:gdLst>
                    <a:gd name="T0" fmla="*/ 56 w 208"/>
                    <a:gd name="T1" fmla="*/ 0 h 1536"/>
                    <a:gd name="T2" fmla="*/ 200 w 208"/>
                    <a:gd name="T3" fmla="*/ 192 h 1536"/>
                    <a:gd name="T4" fmla="*/ 8 w 208"/>
                    <a:gd name="T5" fmla="*/ 336 h 1536"/>
                    <a:gd name="T6" fmla="*/ 152 w 208"/>
                    <a:gd name="T7" fmla="*/ 528 h 1536"/>
                    <a:gd name="T8" fmla="*/ 8 w 208"/>
                    <a:gd name="T9" fmla="*/ 720 h 1536"/>
                    <a:gd name="T10" fmla="*/ 152 w 208"/>
                    <a:gd name="T11" fmla="*/ 816 h 1536"/>
                    <a:gd name="T12" fmla="*/ 56 w 208"/>
                    <a:gd name="T13" fmla="*/ 960 h 1536"/>
                    <a:gd name="T14" fmla="*/ 152 w 208"/>
                    <a:gd name="T15" fmla="*/ 1104 h 1536"/>
                    <a:gd name="T16" fmla="*/ 8 w 208"/>
                    <a:gd name="T17" fmla="*/ 1248 h 1536"/>
                    <a:gd name="T18" fmla="*/ 104 w 208"/>
                    <a:gd name="T19" fmla="*/ 1344 h 1536"/>
                    <a:gd name="T20" fmla="*/ 56 w 208"/>
                    <a:gd name="T21" fmla="*/ 1536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80">
                  <a:solidFill>
                    <a:srgbClr val="000000"/>
                  </a:solidFill>
                  <a:round/>
                  <a:headEnd/>
                  <a:tailEnd type="triangle" w="med" len="me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Calibri" charset="0"/>
                  </a:endParaRPr>
                </a:p>
              </p:txBody>
            </p:sp>
            <p:sp>
              <p:nvSpPr>
                <p:cNvPr id="51" name="Freeform 29"/>
                <p:cNvSpPr>
                  <a:spLocks/>
                </p:cNvSpPr>
                <p:nvPr/>
              </p:nvSpPr>
              <p:spPr bwMode="auto">
                <a:xfrm>
                  <a:off x="3584" y="2393"/>
                  <a:ext cx="71" cy="333"/>
                </a:xfrm>
                <a:custGeom>
                  <a:avLst/>
                  <a:gdLst>
                    <a:gd name="T0" fmla="*/ 56 w 208"/>
                    <a:gd name="T1" fmla="*/ 0 h 1536"/>
                    <a:gd name="T2" fmla="*/ 200 w 208"/>
                    <a:gd name="T3" fmla="*/ 192 h 1536"/>
                    <a:gd name="T4" fmla="*/ 8 w 208"/>
                    <a:gd name="T5" fmla="*/ 336 h 1536"/>
                    <a:gd name="T6" fmla="*/ 152 w 208"/>
                    <a:gd name="T7" fmla="*/ 528 h 1536"/>
                    <a:gd name="T8" fmla="*/ 8 w 208"/>
                    <a:gd name="T9" fmla="*/ 720 h 1536"/>
                    <a:gd name="T10" fmla="*/ 152 w 208"/>
                    <a:gd name="T11" fmla="*/ 816 h 1536"/>
                    <a:gd name="T12" fmla="*/ 56 w 208"/>
                    <a:gd name="T13" fmla="*/ 960 h 1536"/>
                    <a:gd name="T14" fmla="*/ 152 w 208"/>
                    <a:gd name="T15" fmla="*/ 1104 h 1536"/>
                    <a:gd name="T16" fmla="*/ 8 w 208"/>
                    <a:gd name="T17" fmla="*/ 1248 h 1536"/>
                    <a:gd name="T18" fmla="*/ 104 w 208"/>
                    <a:gd name="T19" fmla="*/ 1344 h 1536"/>
                    <a:gd name="T20" fmla="*/ 56 w 208"/>
                    <a:gd name="T21" fmla="*/ 1536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80">
                  <a:solidFill>
                    <a:srgbClr val="000000"/>
                  </a:solidFill>
                  <a:round/>
                  <a:headEnd/>
                  <a:tailEnd type="triangle" w="med" len="me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Calibri" charset="0"/>
                  </a:endParaRPr>
                </a:p>
              </p:txBody>
            </p:sp>
            <p:sp>
              <p:nvSpPr>
                <p:cNvPr id="52" name="Freeform 30"/>
                <p:cNvSpPr>
                  <a:spLocks/>
                </p:cNvSpPr>
                <p:nvPr/>
              </p:nvSpPr>
              <p:spPr bwMode="auto">
                <a:xfrm>
                  <a:off x="3617" y="2393"/>
                  <a:ext cx="71" cy="333"/>
                </a:xfrm>
                <a:custGeom>
                  <a:avLst/>
                  <a:gdLst>
                    <a:gd name="T0" fmla="*/ 56 w 208"/>
                    <a:gd name="T1" fmla="*/ 0 h 1536"/>
                    <a:gd name="T2" fmla="*/ 200 w 208"/>
                    <a:gd name="T3" fmla="*/ 192 h 1536"/>
                    <a:gd name="T4" fmla="*/ 8 w 208"/>
                    <a:gd name="T5" fmla="*/ 336 h 1536"/>
                    <a:gd name="T6" fmla="*/ 152 w 208"/>
                    <a:gd name="T7" fmla="*/ 528 h 1536"/>
                    <a:gd name="T8" fmla="*/ 8 w 208"/>
                    <a:gd name="T9" fmla="*/ 720 h 1536"/>
                    <a:gd name="T10" fmla="*/ 152 w 208"/>
                    <a:gd name="T11" fmla="*/ 816 h 1536"/>
                    <a:gd name="T12" fmla="*/ 56 w 208"/>
                    <a:gd name="T13" fmla="*/ 960 h 1536"/>
                    <a:gd name="T14" fmla="*/ 152 w 208"/>
                    <a:gd name="T15" fmla="*/ 1104 h 1536"/>
                    <a:gd name="T16" fmla="*/ 8 w 208"/>
                    <a:gd name="T17" fmla="*/ 1248 h 1536"/>
                    <a:gd name="T18" fmla="*/ 104 w 208"/>
                    <a:gd name="T19" fmla="*/ 1344 h 1536"/>
                    <a:gd name="T20" fmla="*/ 56 w 208"/>
                    <a:gd name="T21" fmla="*/ 1536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80">
                  <a:solidFill>
                    <a:srgbClr val="000000"/>
                  </a:solidFill>
                  <a:round/>
                  <a:headEnd/>
                  <a:tailEnd type="triangle" w="med" len="me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Calibri" charset="0"/>
                  </a:endParaRPr>
                </a:p>
              </p:txBody>
            </p:sp>
            <p:sp>
              <p:nvSpPr>
                <p:cNvPr id="53" name="Freeform 31"/>
                <p:cNvSpPr>
                  <a:spLocks/>
                </p:cNvSpPr>
                <p:nvPr/>
              </p:nvSpPr>
              <p:spPr bwMode="auto">
                <a:xfrm>
                  <a:off x="3648" y="2393"/>
                  <a:ext cx="71" cy="333"/>
                </a:xfrm>
                <a:custGeom>
                  <a:avLst/>
                  <a:gdLst>
                    <a:gd name="T0" fmla="*/ 56 w 208"/>
                    <a:gd name="T1" fmla="*/ 0 h 1536"/>
                    <a:gd name="T2" fmla="*/ 200 w 208"/>
                    <a:gd name="T3" fmla="*/ 192 h 1536"/>
                    <a:gd name="T4" fmla="*/ 8 w 208"/>
                    <a:gd name="T5" fmla="*/ 336 h 1536"/>
                    <a:gd name="T6" fmla="*/ 152 w 208"/>
                    <a:gd name="T7" fmla="*/ 528 h 1536"/>
                    <a:gd name="T8" fmla="*/ 8 w 208"/>
                    <a:gd name="T9" fmla="*/ 720 h 1536"/>
                    <a:gd name="T10" fmla="*/ 152 w 208"/>
                    <a:gd name="T11" fmla="*/ 816 h 1536"/>
                    <a:gd name="T12" fmla="*/ 56 w 208"/>
                    <a:gd name="T13" fmla="*/ 960 h 1536"/>
                    <a:gd name="T14" fmla="*/ 152 w 208"/>
                    <a:gd name="T15" fmla="*/ 1104 h 1536"/>
                    <a:gd name="T16" fmla="*/ 8 w 208"/>
                    <a:gd name="T17" fmla="*/ 1248 h 1536"/>
                    <a:gd name="T18" fmla="*/ 104 w 208"/>
                    <a:gd name="T19" fmla="*/ 1344 h 1536"/>
                    <a:gd name="T20" fmla="*/ 56 w 208"/>
                    <a:gd name="T21" fmla="*/ 1536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80">
                  <a:solidFill>
                    <a:srgbClr val="000000"/>
                  </a:solidFill>
                  <a:round/>
                  <a:headEnd/>
                  <a:tailEnd type="triangle" w="med" len="me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Calibri" charset="0"/>
                  </a:endParaRPr>
                </a:p>
              </p:txBody>
            </p:sp>
            <p:sp>
              <p:nvSpPr>
                <p:cNvPr id="54" name="Freeform 32"/>
                <p:cNvSpPr>
                  <a:spLocks/>
                </p:cNvSpPr>
                <p:nvPr/>
              </p:nvSpPr>
              <p:spPr bwMode="auto">
                <a:xfrm>
                  <a:off x="3680" y="2393"/>
                  <a:ext cx="71" cy="333"/>
                </a:xfrm>
                <a:custGeom>
                  <a:avLst/>
                  <a:gdLst>
                    <a:gd name="T0" fmla="*/ 56 w 208"/>
                    <a:gd name="T1" fmla="*/ 0 h 1536"/>
                    <a:gd name="T2" fmla="*/ 200 w 208"/>
                    <a:gd name="T3" fmla="*/ 192 h 1536"/>
                    <a:gd name="T4" fmla="*/ 8 w 208"/>
                    <a:gd name="T5" fmla="*/ 336 h 1536"/>
                    <a:gd name="T6" fmla="*/ 152 w 208"/>
                    <a:gd name="T7" fmla="*/ 528 h 1536"/>
                    <a:gd name="T8" fmla="*/ 8 w 208"/>
                    <a:gd name="T9" fmla="*/ 720 h 1536"/>
                    <a:gd name="T10" fmla="*/ 152 w 208"/>
                    <a:gd name="T11" fmla="*/ 816 h 1536"/>
                    <a:gd name="T12" fmla="*/ 56 w 208"/>
                    <a:gd name="T13" fmla="*/ 960 h 1536"/>
                    <a:gd name="T14" fmla="*/ 152 w 208"/>
                    <a:gd name="T15" fmla="*/ 1104 h 1536"/>
                    <a:gd name="T16" fmla="*/ 8 w 208"/>
                    <a:gd name="T17" fmla="*/ 1248 h 1536"/>
                    <a:gd name="T18" fmla="*/ 104 w 208"/>
                    <a:gd name="T19" fmla="*/ 1344 h 1536"/>
                    <a:gd name="T20" fmla="*/ 56 w 208"/>
                    <a:gd name="T21" fmla="*/ 1536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80">
                  <a:solidFill>
                    <a:srgbClr val="000000"/>
                  </a:solidFill>
                  <a:round/>
                  <a:headEnd/>
                  <a:tailEnd type="triangle" w="med" len="me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Calibri" charset="0"/>
                  </a:endParaRPr>
                </a:p>
              </p:txBody>
            </p:sp>
            <p:sp>
              <p:nvSpPr>
                <p:cNvPr id="55" name="Freeform 33"/>
                <p:cNvSpPr>
                  <a:spLocks/>
                </p:cNvSpPr>
                <p:nvPr/>
              </p:nvSpPr>
              <p:spPr bwMode="auto">
                <a:xfrm>
                  <a:off x="3712" y="2393"/>
                  <a:ext cx="71" cy="333"/>
                </a:xfrm>
                <a:custGeom>
                  <a:avLst/>
                  <a:gdLst>
                    <a:gd name="T0" fmla="*/ 56 w 208"/>
                    <a:gd name="T1" fmla="*/ 0 h 1536"/>
                    <a:gd name="T2" fmla="*/ 200 w 208"/>
                    <a:gd name="T3" fmla="*/ 192 h 1536"/>
                    <a:gd name="T4" fmla="*/ 8 w 208"/>
                    <a:gd name="T5" fmla="*/ 336 h 1536"/>
                    <a:gd name="T6" fmla="*/ 152 w 208"/>
                    <a:gd name="T7" fmla="*/ 528 h 1536"/>
                    <a:gd name="T8" fmla="*/ 8 w 208"/>
                    <a:gd name="T9" fmla="*/ 720 h 1536"/>
                    <a:gd name="T10" fmla="*/ 152 w 208"/>
                    <a:gd name="T11" fmla="*/ 816 h 1536"/>
                    <a:gd name="T12" fmla="*/ 56 w 208"/>
                    <a:gd name="T13" fmla="*/ 960 h 1536"/>
                    <a:gd name="T14" fmla="*/ 152 w 208"/>
                    <a:gd name="T15" fmla="*/ 1104 h 1536"/>
                    <a:gd name="T16" fmla="*/ 8 w 208"/>
                    <a:gd name="T17" fmla="*/ 1248 h 1536"/>
                    <a:gd name="T18" fmla="*/ 104 w 208"/>
                    <a:gd name="T19" fmla="*/ 1344 h 1536"/>
                    <a:gd name="T20" fmla="*/ 56 w 208"/>
                    <a:gd name="T21" fmla="*/ 1536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80">
                  <a:solidFill>
                    <a:srgbClr val="000000"/>
                  </a:solidFill>
                  <a:round/>
                  <a:headEnd/>
                  <a:tailEnd type="triangle" w="med" len="me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Calibri" charset="0"/>
                  </a:endParaRPr>
                </a:p>
              </p:txBody>
            </p:sp>
            <p:sp>
              <p:nvSpPr>
                <p:cNvPr id="56" name="Freeform 34"/>
                <p:cNvSpPr>
                  <a:spLocks/>
                </p:cNvSpPr>
                <p:nvPr/>
              </p:nvSpPr>
              <p:spPr bwMode="auto">
                <a:xfrm>
                  <a:off x="3744" y="2393"/>
                  <a:ext cx="71" cy="333"/>
                </a:xfrm>
                <a:custGeom>
                  <a:avLst/>
                  <a:gdLst>
                    <a:gd name="T0" fmla="*/ 56 w 208"/>
                    <a:gd name="T1" fmla="*/ 0 h 1536"/>
                    <a:gd name="T2" fmla="*/ 200 w 208"/>
                    <a:gd name="T3" fmla="*/ 192 h 1536"/>
                    <a:gd name="T4" fmla="*/ 8 w 208"/>
                    <a:gd name="T5" fmla="*/ 336 h 1536"/>
                    <a:gd name="T6" fmla="*/ 152 w 208"/>
                    <a:gd name="T7" fmla="*/ 528 h 1536"/>
                    <a:gd name="T8" fmla="*/ 8 w 208"/>
                    <a:gd name="T9" fmla="*/ 720 h 1536"/>
                    <a:gd name="T10" fmla="*/ 152 w 208"/>
                    <a:gd name="T11" fmla="*/ 816 h 1536"/>
                    <a:gd name="T12" fmla="*/ 56 w 208"/>
                    <a:gd name="T13" fmla="*/ 960 h 1536"/>
                    <a:gd name="T14" fmla="*/ 152 w 208"/>
                    <a:gd name="T15" fmla="*/ 1104 h 1536"/>
                    <a:gd name="T16" fmla="*/ 8 w 208"/>
                    <a:gd name="T17" fmla="*/ 1248 h 1536"/>
                    <a:gd name="T18" fmla="*/ 104 w 208"/>
                    <a:gd name="T19" fmla="*/ 1344 h 1536"/>
                    <a:gd name="T20" fmla="*/ 56 w 208"/>
                    <a:gd name="T21" fmla="*/ 1536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80">
                  <a:solidFill>
                    <a:srgbClr val="000000"/>
                  </a:solidFill>
                  <a:round/>
                  <a:headEnd/>
                  <a:tailEnd type="triangle" w="med" len="me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Calibri" charset="0"/>
                  </a:endParaRPr>
                </a:p>
              </p:txBody>
            </p:sp>
            <p:sp>
              <p:nvSpPr>
                <p:cNvPr id="57" name="Freeform 35"/>
                <p:cNvSpPr>
                  <a:spLocks/>
                </p:cNvSpPr>
                <p:nvPr/>
              </p:nvSpPr>
              <p:spPr bwMode="auto">
                <a:xfrm>
                  <a:off x="3776" y="2393"/>
                  <a:ext cx="71" cy="333"/>
                </a:xfrm>
                <a:custGeom>
                  <a:avLst/>
                  <a:gdLst>
                    <a:gd name="T0" fmla="*/ 56 w 208"/>
                    <a:gd name="T1" fmla="*/ 0 h 1536"/>
                    <a:gd name="T2" fmla="*/ 200 w 208"/>
                    <a:gd name="T3" fmla="*/ 192 h 1536"/>
                    <a:gd name="T4" fmla="*/ 8 w 208"/>
                    <a:gd name="T5" fmla="*/ 336 h 1536"/>
                    <a:gd name="T6" fmla="*/ 152 w 208"/>
                    <a:gd name="T7" fmla="*/ 528 h 1536"/>
                    <a:gd name="T8" fmla="*/ 8 w 208"/>
                    <a:gd name="T9" fmla="*/ 720 h 1536"/>
                    <a:gd name="T10" fmla="*/ 152 w 208"/>
                    <a:gd name="T11" fmla="*/ 816 h 1536"/>
                    <a:gd name="T12" fmla="*/ 56 w 208"/>
                    <a:gd name="T13" fmla="*/ 960 h 1536"/>
                    <a:gd name="T14" fmla="*/ 152 w 208"/>
                    <a:gd name="T15" fmla="*/ 1104 h 1536"/>
                    <a:gd name="T16" fmla="*/ 8 w 208"/>
                    <a:gd name="T17" fmla="*/ 1248 h 1536"/>
                    <a:gd name="T18" fmla="*/ 104 w 208"/>
                    <a:gd name="T19" fmla="*/ 1344 h 1536"/>
                    <a:gd name="T20" fmla="*/ 56 w 208"/>
                    <a:gd name="T21" fmla="*/ 1536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80">
                  <a:solidFill>
                    <a:srgbClr val="000000"/>
                  </a:solidFill>
                  <a:round/>
                  <a:headEnd/>
                  <a:tailEnd type="triangle" w="med" len="me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Calibri" charset="0"/>
                  </a:endParaRPr>
                </a:p>
              </p:txBody>
            </p:sp>
          </p:grpSp>
        </p:grpSp>
        <p:grpSp>
          <p:nvGrpSpPr>
            <p:cNvPr id="17" name="Group 36"/>
            <p:cNvGrpSpPr>
              <a:grpSpLocks/>
            </p:cNvGrpSpPr>
            <p:nvPr/>
          </p:nvGrpSpPr>
          <p:grpSpPr bwMode="auto">
            <a:xfrm>
              <a:off x="4746" y="2339"/>
              <a:ext cx="489" cy="440"/>
              <a:chOff x="4746" y="2339"/>
              <a:chExt cx="489" cy="440"/>
            </a:xfrm>
          </p:grpSpPr>
          <p:sp>
            <p:nvSpPr>
              <p:cNvPr id="32" name="Text Box 37"/>
              <p:cNvSpPr txBox="1">
                <a:spLocks noChangeArrowheads="1"/>
              </p:cNvSpPr>
              <p:nvPr/>
            </p:nvSpPr>
            <p:spPr bwMode="auto">
              <a:xfrm>
                <a:off x="4746" y="2339"/>
                <a:ext cx="490" cy="441"/>
              </a:xfrm>
              <a:prstGeom prst="rect">
                <a:avLst/>
              </a:prstGeom>
              <a:noFill/>
              <a:ln w="19080">
                <a:solidFill>
                  <a:srgbClr val="00CC00"/>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lvl1pPr>
                  <a:defRPr>
                    <a:solidFill>
                      <a:schemeClr val="tx1"/>
                    </a:solidFill>
                    <a:latin typeface="Calibri" charset="0"/>
                    <a:ea typeface="ヒラギノ角ゴ Pro W3" charset="0"/>
                    <a:cs typeface="ヒラギノ角ゴ Pro W3" charset="0"/>
                  </a:defRPr>
                </a:lvl1pPr>
                <a:lvl2pPr marL="37931725" indent="-37474525">
                  <a:defRPr>
                    <a:solidFill>
                      <a:schemeClr val="tx1"/>
                    </a:solidFill>
                    <a:latin typeface="Calibri" charset="0"/>
                    <a:ea typeface="ヒラギノ角ゴ Pro W3" charset="0"/>
                    <a:cs typeface="ヒラギノ角ゴ Pro W3" charset="0"/>
                  </a:defRPr>
                </a:lvl2pPr>
                <a:lvl3pPr>
                  <a:defRPr>
                    <a:solidFill>
                      <a:schemeClr val="tx1"/>
                    </a:solidFill>
                    <a:latin typeface="Calibri" charset="0"/>
                    <a:ea typeface="ヒラギノ角ゴ Pro W3" charset="0"/>
                    <a:cs typeface="ヒラギノ角ゴ Pro W3" charset="0"/>
                  </a:defRPr>
                </a:lvl3pPr>
                <a:lvl4pPr>
                  <a:defRPr>
                    <a:solidFill>
                      <a:schemeClr val="tx1"/>
                    </a:solidFill>
                    <a:latin typeface="Calibri" charset="0"/>
                    <a:ea typeface="ヒラギノ角ゴ Pro W3" charset="0"/>
                    <a:cs typeface="ヒラギノ角ゴ Pro W3" charset="0"/>
                  </a:defRPr>
                </a:lvl4pPr>
                <a:lvl5pPr>
                  <a:defRPr>
                    <a:solidFill>
                      <a:schemeClr val="tx1"/>
                    </a:solidFill>
                    <a:latin typeface="Calibri" charset="0"/>
                    <a:ea typeface="ヒラギノ角ゴ Pro W3" charset="0"/>
                    <a:cs typeface="ヒラギノ角ゴ Pro W3" charset="0"/>
                  </a:defRPr>
                </a:lvl5pPr>
                <a:lvl6pPr marL="457200" fontAlgn="base">
                  <a:spcBef>
                    <a:spcPct val="0"/>
                  </a:spcBef>
                  <a:spcAft>
                    <a:spcPct val="0"/>
                  </a:spcAft>
                  <a:defRPr>
                    <a:solidFill>
                      <a:schemeClr val="tx1"/>
                    </a:solidFill>
                    <a:latin typeface="Calibri" charset="0"/>
                    <a:ea typeface="ヒラギノ角ゴ Pro W3" charset="0"/>
                    <a:cs typeface="ヒラギノ角ゴ Pro W3" charset="0"/>
                  </a:defRPr>
                </a:lvl6pPr>
                <a:lvl7pPr marL="914400" fontAlgn="base">
                  <a:spcBef>
                    <a:spcPct val="0"/>
                  </a:spcBef>
                  <a:spcAft>
                    <a:spcPct val="0"/>
                  </a:spcAft>
                  <a:defRPr>
                    <a:solidFill>
                      <a:schemeClr val="tx1"/>
                    </a:solidFill>
                    <a:latin typeface="Calibri" charset="0"/>
                    <a:ea typeface="ヒラギノ角ゴ Pro W3" charset="0"/>
                    <a:cs typeface="ヒラギノ角ゴ Pro W3" charset="0"/>
                  </a:defRPr>
                </a:lvl7pPr>
                <a:lvl8pPr marL="1371600" fontAlgn="base">
                  <a:spcBef>
                    <a:spcPct val="0"/>
                  </a:spcBef>
                  <a:spcAft>
                    <a:spcPct val="0"/>
                  </a:spcAft>
                  <a:defRPr>
                    <a:solidFill>
                      <a:schemeClr val="tx1"/>
                    </a:solidFill>
                    <a:latin typeface="Calibri" charset="0"/>
                    <a:ea typeface="ヒラギノ角ゴ Pro W3" charset="0"/>
                    <a:cs typeface="ヒラギノ角ゴ Pro W3" charset="0"/>
                  </a:defRPr>
                </a:lvl8pPr>
                <a:lvl9pPr marL="1828800" fontAlgn="base">
                  <a:spcBef>
                    <a:spcPct val="0"/>
                  </a:spcBef>
                  <a:spcAft>
                    <a:spcPct val="0"/>
                  </a:spcAft>
                  <a:defRPr>
                    <a:solidFill>
                      <a:schemeClr val="tx1"/>
                    </a:solidFill>
                    <a:latin typeface="Calibri" charset="0"/>
                    <a:ea typeface="ヒラギノ角ゴ Pro W3" charset="0"/>
                    <a:cs typeface="ヒラギノ角ゴ Pro W3" charset="0"/>
                  </a:defRPr>
                </a:lvl9pPr>
              </a:lstStyle>
              <a:p>
                <a:endParaRPr lang="en-US"/>
              </a:p>
            </p:txBody>
          </p:sp>
          <p:grpSp>
            <p:nvGrpSpPr>
              <p:cNvPr id="33" name="Group 38"/>
              <p:cNvGrpSpPr>
                <a:grpSpLocks/>
              </p:cNvGrpSpPr>
              <p:nvPr/>
            </p:nvGrpSpPr>
            <p:grpSpPr bwMode="auto">
              <a:xfrm>
                <a:off x="4794" y="2393"/>
                <a:ext cx="392" cy="332"/>
                <a:chOff x="4794" y="2393"/>
                <a:chExt cx="392" cy="332"/>
              </a:xfrm>
            </p:grpSpPr>
            <p:sp>
              <p:nvSpPr>
                <p:cNvPr id="34" name="Freeform 39"/>
                <p:cNvSpPr>
                  <a:spLocks/>
                </p:cNvSpPr>
                <p:nvPr/>
              </p:nvSpPr>
              <p:spPr bwMode="auto">
                <a:xfrm>
                  <a:off x="4794" y="2393"/>
                  <a:ext cx="72" cy="333"/>
                </a:xfrm>
                <a:custGeom>
                  <a:avLst/>
                  <a:gdLst>
                    <a:gd name="T0" fmla="*/ 56 w 208"/>
                    <a:gd name="T1" fmla="*/ 0 h 1536"/>
                    <a:gd name="T2" fmla="*/ 200 w 208"/>
                    <a:gd name="T3" fmla="*/ 192 h 1536"/>
                    <a:gd name="T4" fmla="*/ 8 w 208"/>
                    <a:gd name="T5" fmla="*/ 336 h 1536"/>
                    <a:gd name="T6" fmla="*/ 152 w 208"/>
                    <a:gd name="T7" fmla="*/ 528 h 1536"/>
                    <a:gd name="T8" fmla="*/ 8 w 208"/>
                    <a:gd name="T9" fmla="*/ 720 h 1536"/>
                    <a:gd name="T10" fmla="*/ 152 w 208"/>
                    <a:gd name="T11" fmla="*/ 816 h 1536"/>
                    <a:gd name="T12" fmla="*/ 56 w 208"/>
                    <a:gd name="T13" fmla="*/ 960 h 1536"/>
                    <a:gd name="T14" fmla="*/ 152 w 208"/>
                    <a:gd name="T15" fmla="*/ 1104 h 1536"/>
                    <a:gd name="T16" fmla="*/ 8 w 208"/>
                    <a:gd name="T17" fmla="*/ 1248 h 1536"/>
                    <a:gd name="T18" fmla="*/ 104 w 208"/>
                    <a:gd name="T19" fmla="*/ 1344 h 1536"/>
                    <a:gd name="T20" fmla="*/ 56 w 208"/>
                    <a:gd name="T21" fmla="*/ 1536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80">
                  <a:solidFill>
                    <a:srgbClr val="000000"/>
                  </a:solidFill>
                  <a:round/>
                  <a:headEnd/>
                  <a:tailEnd type="triangle" w="med" len="me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Calibri" charset="0"/>
                  </a:endParaRPr>
                </a:p>
              </p:txBody>
            </p:sp>
            <p:sp>
              <p:nvSpPr>
                <p:cNvPr id="35" name="Freeform 40"/>
                <p:cNvSpPr>
                  <a:spLocks/>
                </p:cNvSpPr>
                <p:nvPr/>
              </p:nvSpPr>
              <p:spPr bwMode="auto">
                <a:xfrm>
                  <a:off x="4829" y="2393"/>
                  <a:ext cx="72" cy="333"/>
                </a:xfrm>
                <a:custGeom>
                  <a:avLst/>
                  <a:gdLst>
                    <a:gd name="T0" fmla="*/ 56 w 208"/>
                    <a:gd name="T1" fmla="*/ 0 h 1536"/>
                    <a:gd name="T2" fmla="*/ 200 w 208"/>
                    <a:gd name="T3" fmla="*/ 192 h 1536"/>
                    <a:gd name="T4" fmla="*/ 8 w 208"/>
                    <a:gd name="T5" fmla="*/ 336 h 1536"/>
                    <a:gd name="T6" fmla="*/ 152 w 208"/>
                    <a:gd name="T7" fmla="*/ 528 h 1536"/>
                    <a:gd name="T8" fmla="*/ 8 w 208"/>
                    <a:gd name="T9" fmla="*/ 720 h 1536"/>
                    <a:gd name="T10" fmla="*/ 152 w 208"/>
                    <a:gd name="T11" fmla="*/ 816 h 1536"/>
                    <a:gd name="T12" fmla="*/ 56 w 208"/>
                    <a:gd name="T13" fmla="*/ 960 h 1536"/>
                    <a:gd name="T14" fmla="*/ 152 w 208"/>
                    <a:gd name="T15" fmla="*/ 1104 h 1536"/>
                    <a:gd name="T16" fmla="*/ 8 w 208"/>
                    <a:gd name="T17" fmla="*/ 1248 h 1536"/>
                    <a:gd name="T18" fmla="*/ 104 w 208"/>
                    <a:gd name="T19" fmla="*/ 1344 h 1536"/>
                    <a:gd name="T20" fmla="*/ 56 w 208"/>
                    <a:gd name="T21" fmla="*/ 1536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80">
                  <a:solidFill>
                    <a:srgbClr val="000000"/>
                  </a:solidFill>
                  <a:round/>
                  <a:headEnd/>
                  <a:tailEnd type="triangle" w="med" len="me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Calibri" charset="0"/>
                  </a:endParaRPr>
                </a:p>
              </p:txBody>
            </p:sp>
            <p:sp>
              <p:nvSpPr>
                <p:cNvPr id="36" name="Freeform 41"/>
                <p:cNvSpPr>
                  <a:spLocks/>
                </p:cNvSpPr>
                <p:nvPr/>
              </p:nvSpPr>
              <p:spPr bwMode="auto">
                <a:xfrm>
                  <a:off x="4860" y="2393"/>
                  <a:ext cx="72" cy="333"/>
                </a:xfrm>
                <a:custGeom>
                  <a:avLst/>
                  <a:gdLst>
                    <a:gd name="T0" fmla="*/ 56 w 208"/>
                    <a:gd name="T1" fmla="*/ 0 h 1536"/>
                    <a:gd name="T2" fmla="*/ 200 w 208"/>
                    <a:gd name="T3" fmla="*/ 192 h 1536"/>
                    <a:gd name="T4" fmla="*/ 8 w 208"/>
                    <a:gd name="T5" fmla="*/ 336 h 1536"/>
                    <a:gd name="T6" fmla="*/ 152 w 208"/>
                    <a:gd name="T7" fmla="*/ 528 h 1536"/>
                    <a:gd name="T8" fmla="*/ 8 w 208"/>
                    <a:gd name="T9" fmla="*/ 720 h 1536"/>
                    <a:gd name="T10" fmla="*/ 152 w 208"/>
                    <a:gd name="T11" fmla="*/ 816 h 1536"/>
                    <a:gd name="T12" fmla="*/ 56 w 208"/>
                    <a:gd name="T13" fmla="*/ 960 h 1536"/>
                    <a:gd name="T14" fmla="*/ 152 w 208"/>
                    <a:gd name="T15" fmla="*/ 1104 h 1536"/>
                    <a:gd name="T16" fmla="*/ 8 w 208"/>
                    <a:gd name="T17" fmla="*/ 1248 h 1536"/>
                    <a:gd name="T18" fmla="*/ 104 w 208"/>
                    <a:gd name="T19" fmla="*/ 1344 h 1536"/>
                    <a:gd name="T20" fmla="*/ 56 w 208"/>
                    <a:gd name="T21" fmla="*/ 1536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80">
                  <a:solidFill>
                    <a:srgbClr val="000000"/>
                  </a:solidFill>
                  <a:round/>
                  <a:headEnd/>
                  <a:tailEnd type="triangle" w="med" len="me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Calibri" charset="0"/>
                  </a:endParaRPr>
                </a:p>
              </p:txBody>
            </p:sp>
            <p:sp>
              <p:nvSpPr>
                <p:cNvPr id="37" name="Freeform 42"/>
                <p:cNvSpPr>
                  <a:spLocks/>
                </p:cNvSpPr>
                <p:nvPr/>
              </p:nvSpPr>
              <p:spPr bwMode="auto">
                <a:xfrm>
                  <a:off x="4893" y="2393"/>
                  <a:ext cx="72" cy="333"/>
                </a:xfrm>
                <a:custGeom>
                  <a:avLst/>
                  <a:gdLst>
                    <a:gd name="T0" fmla="*/ 56 w 208"/>
                    <a:gd name="T1" fmla="*/ 0 h 1536"/>
                    <a:gd name="T2" fmla="*/ 200 w 208"/>
                    <a:gd name="T3" fmla="*/ 192 h 1536"/>
                    <a:gd name="T4" fmla="*/ 8 w 208"/>
                    <a:gd name="T5" fmla="*/ 336 h 1536"/>
                    <a:gd name="T6" fmla="*/ 152 w 208"/>
                    <a:gd name="T7" fmla="*/ 528 h 1536"/>
                    <a:gd name="T8" fmla="*/ 8 w 208"/>
                    <a:gd name="T9" fmla="*/ 720 h 1536"/>
                    <a:gd name="T10" fmla="*/ 152 w 208"/>
                    <a:gd name="T11" fmla="*/ 816 h 1536"/>
                    <a:gd name="T12" fmla="*/ 56 w 208"/>
                    <a:gd name="T13" fmla="*/ 960 h 1536"/>
                    <a:gd name="T14" fmla="*/ 152 w 208"/>
                    <a:gd name="T15" fmla="*/ 1104 h 1536"/>
                    <a:gd name="T16" fmla="*/ 8 w 208"/>
                    <a:gd name="T17" fmla="*/ 1248 h 1536"/>
                    <a:gd name="T18" fmla="*/ 104 w 208"/>
                    <a:gd name="T19" fmla="*/ 1344 h 1536"/>
                    <a:gd name="T20" fmla="*/ 56 w 208"/>
                    <a:gd name="T21" fmla="*/ 1536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80">
                  <a:solidFill>
                    <a:srgbClr val="000000"/>
                  </a:solidFill>
                  <a:round/>
                  <a:headEnd/>
                  <a:tailEnd type="triangle" w="med" len="me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Calibri" charset="0"/>
                  </a:endParaRPr>
                </a:p>
              </p:txBody>
            </p:sp>
            <p:sp>
              <p:nvSpPr>
                <p:cNvPr id="38" name="Freeform 43"/>
                <p:cNvSpPr>
                  <a:spLocks/>
                </p:cNvSpPr>
                <p:nvPr/>
              </p:nvSpPr>
              <p:spPr bwMode="auto">
                <a:xfrm>
                  <a:off x="4924" y="2393"/>
                  <a:ext cx="71" cy="333"/>
                </a:xfrm>
                <a:custGeom>
                  <a:avLst/>
                  <a:gdLst>
                    <a:gd name="T0" fmla="*/ 56 w 208"/>
                    <a:gd name="T1" fmla="*/ 0 h 1536"/>
                    <a:gd name="T2" fmla="*/ 200 w 208"/>
                    <a:gd name="T3" fmla="*/ 192 h 1536"/>
                    <a:gd name="T4" fmla="*/ 8 w 208"/>
                    <a:gd name="T5" fmla="*/ 336 h 1536"/>
                    <a:gd name="T6" fmla="*/ 152 w 208"/>
                    <a:gd name="T7" fmla="*/ 528 h 1536"/>
                    <a:gd name="T8" fmla="*/ 8 w 208"/>
                    <a:gd name="T9" fmla="*/ 720 h 1536"/>
                    <a:gd name="T10" fmla="*/ 152 w 208"/>
                    <a:gd name="T11" fmla="*/ 816 h 1536"/>
                    <a:gd name="T12" fmla="*/ 56 w 208"/>
                    <a:gd name="T13" fmla="*/ 960 h 1536"/>
                    <a:gd name="T14" fmla="*/ 152 w 208"/>
                    <a:gd name="T15" fmla="*/ 1104 h 1536"/>
                    <a:gd name="T16" fmla="*/ 8 w 208"/>
                    <a:gd name="T17" fmla="*/ 1248 h 1536"/>
                    <a:gd name="T18" fmla="*/ 104 w 208"/>
                    <a:gd name="T19" fmla="*/ 1344 h 1536"/>
                    <a:gd name="T20" fmla="*/ 56 w 208"/>
                    <a:gd name="T21" fmla="*/ 1536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80">
                  <a:solidFill>
                    <a:srgbClr val="000000"/>
                  </a:solidFill>
                  <a:round/>
                  <a:headEnd/>
                  <a:tailEnd type="triangle" w="med" len="me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Calibri" charset="0"/>
                  </a:endParaRPr>
                </a:p>
              </p:txBody>
            </p:sp>
            <p:sp>
              <p:nvSpPr>
                <p:cNvPr id="39" name="Freeform 44"/>
                <p:cNvSpPr>
                  <a:spLocks/>
                </p:cNvSpPr>
                <p:nvPr/>
              </p:nvSpPr>
              <p:spPr bwMode="auto">
                <a:xfrm>
                  <a:off x="4957" y="2393"/>
                  <a:ext cx="71" cy="333"/>
                </a:xfrm>
                <a:custGeom>
                  <a:avLst/>
                  <a:gdLst>
                    <a:gd name="T0" fmla="*/ 56 w 208"/>
                    <a:gd name="T1" fmla="*/ 0 h 1536"/>
                    <a:gd name="T2" fmla="*/ 200 w 208"/>
                    <a:gd name="T3" fmla="*/ 192 h 1536"/>
                    <a:gd name="T4" fmla="*/ 8 w 208"/>
                    <a:gd name="T5" fmla="*/ 336 h 1536"/>
                    <a:gd name="T6" fmla="*/ 152 w 208"/>
                    <a:gd name="T7" fmla="*/ 528 h 1536"/>
                    <a:gd name="T8" fmla="*/ 8 w 208"/>
                    <a:gd name="T9" fmla="*/ 720 h 1536"/>
                    <a:gd name="T10" fmla="*/ 152 w 208"/>
                    <a:gd name="T11" fmla="*/ 816 h 1536"/>
                    <a:gd name="T12" fmla="*/ 56 w 208"/>
                    <a:gd name="T13" fmla="*/ 960 h 1536"/>
                    <a:gd name="T14" fmla="*/ 152 w 208"/>
                    <a:gd name="T15" fmla="*/ 1104 h 1536"/>
                    <a:gd name="T16" fmla="*/ 8 w 208"/>
                    <a:gd name="T17" fmla="*/ 1248 h 1536"/>
                    <a:gd name="T18" fmla="*/ 104 w 208"/>
                    <a:gd name="T19" fmla="*/ 1344 h 1536"/>
                    <a:gd name="T20" fmla="*/ 56 w 208"/>
                    <a:gd name="T21" fmla="*/ 1536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80">
                  <a:solidFill>
                    <a:srgbClr val="000000"/>
                  </a:solidFill>
                  <a:round/>
                  <a:headEnd/>
                  <a:tailEnd type="triangle" w="med" len="me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Calibri" charset="0"/>
                  </a:endParaRPr>
                </a:p>
              </p:txBody>
            </p:sp>
            <p:sp>
              <p:nvSpPr>
                <p:cNvPr id="40" name="Freeform 45"/>
                <p:cNvSpPr>
                  <a:spLocks/>
                </p:cNvSpPr>
                <p:nvPr/>
              </p:nvSpPr>
              <p:spPr bwMode="auto">
                <a:xfrm>
                  <a:off x="4988" y="2393"/>
                  <a:ext cx="71" cy="333"/>
                </a:xfrm>
                <a:custGeom>
                  <a:avLst/>
                  <a:gdLst>
                    <a:gd name="T0" fmla="*/ 56 w 208"/>
                    <a:gd name="T1" fmla="*/ 0 h 1536"/>
                    <a:gd name="T2" fmla="*/ 200 w 208"/>
                    <a:gd name="T3" fmla="*/ 192 h 1536"/>
                    <a:gd name="T4" fmla="*/ 8 w 208"/>
                    <a:gd name="T5" fmla="*/ 336 h 1536"/>
                    <a:gd name="T6" fmla="*/ 152 w 208"/>
                    <a:gd name="T7" fmla="*/ 528 h 1536"/>
                    <a:gd name="T8" fmla="*/ 8 w 208"/>
                    <a:gd name="T9" fmla="*/ 720 h 1536"/>
                    <a:gd name="T10" fmla="*/ 152 w 208"/>
                    <a:gd name="T11" fmla="*/ 816 h 1536"/>
                    <a:gd name="T12" fmla="*/ 56 w 208"/>
                    <a:gd name="T13" fmla="*/ 960 h 1536"/>
                    <a:gd name="T14" fmla="*/ 152 w 208"/>
                    <a:gd name="T15" fmla="*/ 1104 h 1536"/>
                    <a:gd name="T16" fmla="*/ 8 w 208"/>
                    <a:gd name="T17" fmla="*/ 1248 h 1536"/>
                    <a:gd name="T18" fmla="*/ 104 w 208"/>
                    <a:gd name="T19" fmla="*/ 1344 h 1536"/>
                    <a:gd name="T20" fmla="*/ 56 w 208"/>
                    <a:gd name="T21" fmla="*/ 1536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80">
                  <a:solidFill>
                    <a:srgbClr val="000000"/>
                  </a:solidFill>
                  <a:round/>
                  <a:headEnd/>
                  <a:tailEnd type="triangle" w="med" len="me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Calibri" charset="0"/>
                  </a:endParaRPr>
                </a:p>
              </p:txBody>
            </p:sp>
            <p:sp>
              <p:nvSpPr>
                <p:cNvPr id="41" name="Freeform 46"/>
                <p:cNvSpPr>
                  <a:spLocks/>
                </p:cNvSpPr>
                <p:nvPr/>
              </p:nvSpPr>
              <p:spPr bwMode="auto">
                <a:xfrm>
                  <a:off x="5020" y="2393"/>
                  <a:ext cx="71" cy="333"/>
                </a:xfrm>
                <a:custGeom>
                  <a:avLst/>
                  <a:gdLst>
                    <a:gd name="T0" fmla="*/ 56 w 208"/>
                    <a:gd name="T1" fmla="*/ 0 h 1536"/>
                    <a:gd name="T2" fmla="*/ 200 w 208"/>
                    <a:gd name="T3" fmla="*/ 192 h 1536"/>
                    <a:gd name="T4" fmla="*/ 8 w 208"/>
                    <a:gd name="T5" fmla="*/ 336 h 1536"/>
                    <a:gd name="T6" fmla="*/ 152 w 208"/>
                    <a:gd name="T7" fmla="*/ 528 h 1536"/>
                    <a:gd name="T8" fmla="*/ 8 w 208"/>
                    <a:gd name="T9" fmla="*/ 720 h 1536"/>
                    <a:gd name="T10" fmla="*/ 152 w 208"/>
                    <a:gd name="T11" fmla="*/ 816 h 1536"/>
                    <a:gd name="T12" fmla="*/ 56 w 208"/>
                    <a:gd name="T13" fmla="*/ 960 h 1536"/>
                    <a:gd name="T14" fmla="*/ 152 w 208"/>
                    <a:gd name="T15" fmla="*/ 1104 h 1536"/>
                    <a:gd name="T16" fmla="*/ 8 w 208"/>
                    <a:gd name="T17" fmla="*/ 1248 h 1536"/>
                    <a:gd name="T18" fmla="*/ 104 w 208"/>
                    <a:gd name="T19" fmla="*/ 1344 h 1536"/>
                    <a:gd name="T20" fmla="*/ 56 w 208"/>
                    <a:gd name="T21" fmla="*/ 1536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80">
                  <a:solidFill>
                    <a:srgbClr val="000000"/>
                  </a:solidFill>
                  <a:round/>
                  <a:headEnd/>
                  <a:tailEnd type="triangle" w="med" len="me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Calibri" charset="0"/>
                  </a:endParaRPr>
                </a:p>
              </p:txBody>
            </p:sp>
            <p:sp>
              <p:nvSpPr>
                <p:cNvPr id="42" name="Freeform 47"/>
                <p:cNvSpPr>
                  <a:spLocks/>
                </p:cNvSpPr>
                <p:nvPr/>
              </p:nvSpPr>
              <p:spPr bwMode="auto">
                <a:xfrm>
                  <a:off x="5052" y="2393"/>
                  <a:ext cx="71" cy="333"/>
                </a:xfrm>
                <a:custGeom>
                  <a:avLst/>
                  <a:gdLst>
                    <a:gd name="T0" fmla="*/ 56 w 208"/>
                    <a:gd name="T1" fmla="*/ 0 h 1536"/>
                    <a:gd name="T2" fmla="*/ 200 w 208"/>
                    <a:gd name="T3" fmla="*/ 192 h 1536"/>
                    <a:gd name="T4" fmla="*/ 8 w 208"/>
                    <a:gd name="T5" fmla="*/ 336 h 1536"/>
                    <a:gd name="T6" fmla="*/ 152 w 208"/>
                    <a:gd name="T7" fmla="*/ 528 h 1536"/>
                    <a:gd name="T8" fmla="*/ 8 w 208"/>
                    <a:gd name="T9" fmla="*/ 720 h 1536"/>
                    <a:gd name="T10" fmla="*/ 152 w 208"/>
                    <a:gd name="T11" fmla="*/ 816 h 1536"/>
                    <a:gd name="T12" fmla="*/ 56 w 208"/>
                    <a:gd name="T13" fmla="*/ 960 h 1536"/>
                    <a:gd name="T14" fmla="*/ 152 w 208"/>
                    <a:gd name="T15" fmla="*/ 1104 h 1536"/>
                    <a:gd name="T16" fmla="*/ 8 w 208"/>
                    <a:gd name="T17" fmla="*/ 1248 h 1536"/>
                    <a:gd name="T18" fmla="*/ 104 w 208"/>
                    <a:gd name="T19" fmla="*/ 1344 h 1536"/>
                    <a:gd name="T20" fmla="*/ 56 w 208"/>
                    <a:gd name="T21" fmla="*/ 1536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80">
                  <a:solidFill>
                    <a:srgbClr val="000000"/>
                  </a:solidFill>
                  <a:round/>
                  <a:headEnd/>
                  <a:tailEnd type="triangle" w="med" len="me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Calibri" charset="0"/>
                  </a:endParaRPr>
                </a:p>
              </p:txBody>
            </p:sp>
            <p:sp>
              <p:nvSpPr>
                <p:cNvPr id="43" name="Freeform 48"/>
                <p:cNvSpPr>
                  <a:spLocks/>
                </p:cNvSpPr>
                <p:nvPr/>
              </p:nvSpPr>
              <p:spPr bwMode="auto">
                <a:xfrm>
                  <a:off x="5084" y="2393"/>
                  <a:ext cx="71" cy="333"/>
                </a:xfrm>
                <a:custGeom>
                  <a:avLst/>
                  <a:gdLst>
                    <a:gd name="T0" fmla="*/ 56 w 208"/>
                    <a:gd name="T1" fmla="*/ 0 h 1536"/>
                    <a:gd name="T2" fmla="*/ 200 w 208"/>
                    <a:gd name="T3" fmla="*/ 192 h 1536"/>
                    <a:gd name="T4" fmla="*/ 8 w 208"/>
                    <a:gd name="T5" fmla="*/ 336 h 1536"/>
                    <a:gd name="T6" fmla="*/ 152 w 208"/>
                    <a:gd name="T7" fmla="*/ 528 h 1536"/>
                    <a:gd name="T8" fmla="*/ 8 w 208"/>
                    <a:gd name="T9" fmla="*/ 720 h 1536"/>
                    <a:gd name="T10" fmla="*/ 152 w 208"/>
                    <a:gd name="T11" fmla="*/ 816 h 1536"/>
                    <a:gd name="T12" fmla="*/ 56 w 208"/>
                    <a:gd name="T13" fmla="*/ 960 h 1536"/>
                    <a:gd name="T14" fmla="*/ 152 w 208"/>
                    <a:gd name="T15" fmla="*/ 1104 h 1536"/>
                    <a:gd name="T16" fmla="*/ 8 w 208"/>
                    <a:gd name="T17" fmla="*/ 1248 h 1536"/>
                    <a:gd name="T18" fmla="*/ 104 w 208"/>
                    <a:gd name="T19" fmla="*/ 1344 h 1536"/>
                    <a:gd name="T20" fmla="*/ 56 w 208"/>
                    <a:gd name="T21" fmla="*/ 1536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80">
                  <a:solidFill>
                    <a:srgbClr val="000000"/>
                  </a:solidFill>
                  <a:round/>
                  <a:headEnd/>
                  <a:tailEnd type="triangle" w="med" len="me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Calibri" charset="0"/>
                  </a:endParaRPr>
                </a:p>
              </p:txBody>
            </p:sp>
            <p:sp>
              <p:nvSpPr>
                <p:cNvPr id="44" name="Freeform 49"/>
                <p:cNvSpPr>
                  <a:spLocks/>
                </p:cNvSpPr>
                <p:nvPr/>
              </p:nvSpPr>
              <p:spPr bwMode="auto">
                <a:xfrm>
                  <a:off x="5116" y="2393"/>
                  <a:ext cx="71" cy="333"/>
                </a:xfrm>
                <a:custGeom>
                  <a:avLst/>
                  <a:gdLst>
                    <a:gd name="T0" fmla="*/ 56 w 208"/>
                    <a:gd name="T1" fmla="*/ 0 h 1536"/>
                    <a:gd name="T2" fmla="*/ 200 w 208"/>
                    <a:gd name="T3" fmla="*/ 192 h 1536"/>
                    <a:gd name="T4" fmla="*/ 8 w 208"/>
                    <a:gd name="T5" fmla="*/ 336 h 1536"/>
                    <a:gd name="T6" fmla="*/ 152 w 208"/>
                    <a:gd name="T7" fmla="*/ 528 h 1536"/>
                    <a:gd name="T8" fmla="*/ 8 w 208"/>
                    <a:gd name="T9" fmla="*/ 720 h 1536"/>
                    <a:gd name="T10" fmla="*/ 152 w 208"/>
                    <a:gd name="T11" fmla="*/ 816 h 1536"/>
                    <a:gd name="T12" fmla="*/ 56 w 208"/>
                    <a:gd name="T13" fmla="*/ 960 h 1536"/>
                    <a:gd name="T14" fmla="*/ 152 w 208"/>
                    <a:gd name="T15" fmla="*/ 1104 h 1536"/>
                    <a:gd name="T16" fmla="*/ 8 w 208"/>
                    <a:gd name="T17" fmla="*/ 1248 h 1536"/>
                    <a:gd name="T18" fmla="*/ 104 w 208"/>
                    <a:gd name="T19" fmla="*/ 1344 h 1536"/>
                    <a:gd name="T20" fmla="*/ 56 w 208"/>
                    <a:gd name="T21" fmla="*/ 1536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80">
                  <a:solidFill>
                    <a:srgbClr val="000000"/>
                  </a:solidFill>
                  <a:round/>
                  <a:headEnd/>
                  <a:tailEnd type="triangle" w="med" len="me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Calibri" charset="0"/>
                  </a:endParaRPr>
                </a:p>
              </p:txBody>
            </p:sp>
          </p:grpSp>
        </p:grpSp>
        <p:grpSp>
          <p:nvGrpSpPr>
            <p:cNvPr id="18" name="Group 50"/>
            <p:cNvGrpSpPr>
              <a:grpSpLocks/>
            </p:cNvGrpSpPr>
            <p:nvPr/>
          </p:nvGrpSpPr>
          <p:grpSpPr bwMode="auto">
            <a:xfrm>
              <a:off x="3942" y="2339"/>
              <a:ext cx="488" cy="440"/>
              <a:chOff x="3942" y="2339"/>
              <a:chExt cx="488" cy="440"/>
            </a:xfrm>
          </p:grpSpPr>
          <p:sp>
            <p:nvSpPr>
              <p:cNvPr id="19" name="Text Box 51"/>
              <p:cNvSpPr txBox="1">
                <a:spLocks noChangeArrowheads="1"/>
              </p:cNvSpPr>
              <p:nvPr/>
            </p:nvSpPr>
            <p:spPr bwMode="auto">
              <a:xfrm>
                <a:off x="3942" y="2339"/>
                <a:ext cx="489" cy="441"/>
              </a:xfrm>
              <a:prstGeom prst="rect">
                <a:avLst/>
              </a:prstGeom>
              <a:noFill/>
              <a:ln w="19080">
                <a:solidFill>
                  <a:srgbClr val="00CC00"/>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lvl1pPr>
                  <a:defRPr>
                    <a:solidFill>
                      <a:schemeClr val="tx1"/>
                    </a:solidFill>
                    <a:latin typeface="Calibri" charset="0"/>
                    <a:ea typeface="ヒラギノ角ゴ Pro W3" charset="0"/>
                    <a:cs typeface="ヒラギノ角ゴ Pro W3" charset="0"/>
                  </a:defRPr>
                </a:lvl1pPr>
                <a:lvl2pPr marL="37931725" indent="-37474525">
                  <a:defRPr>
                    <a:solidFill>
                      <a:schemeClr val="tx1"/>
                    </a:solidFill>
                    <a:latin typeface="Calibri" charset="0"/>
                    <a:ea typeface="ヒラギノ角ゴ Pro W3" charset="0"/>
                    <a:cs typeface="ヒラギノ角ゴ Pro W3" charset="0"/>
                  </a:defRPr>
                </a:lvl2pPr>
                <a:lvl3pPr>
                  <a:defRPr>
                    <a:solidFill>
                      <a:schemeClr val="tx1"/>
                    </a:solidFill>
                    <a:latin typeface="Calibri" charset="0"/>
                    <a:ea typeface="ヒラギノ角ゴ Pro W3" charset="0"/>
                    <a:cs typeface="ヒラギノ角ゴ Pro W3" charset="0"/>
                  </a:defRPr>
                </a:lvl3pPr>
                <a:lvl4pPr>
                  <a:defRPr>
                    <a:solidFill>
                      <a:schemeClr val="tx1"/>
                    </a:solidFill>
                    <a:latin typeface="Calibri" charset="0"/>
                    <a:ea typeface="ヒラギノ角ゴ Pro W3" charset="0"/>
                    <a:cs typeface="ヒラギノ角ゴ Pro W3" charset="0"/>
                  </a:defRPr>
                </a:lvl4pPr>
                <a:lvl5pPr>
                  <a:defRPr>
                    <a:solidFill>
                      <a:schemeClr val="tx1"/>
                    </a:solidFill>
                    <a:latin typeface="Calibri" charset="0"/>
                    <a:ea typeface="ヒラギノ角ゴ Pro W3" charset="0"/>
                    <a:cs typeface="ヒラギノ角ゴ Pro W3" charset="0"/>
                  </a:defRPr>
                </a:lvl5pPr>
                <a:lvl6pPr marL="457200" fontAlgn="base">
                  <a:spcBef>
                    <a:spcPct val="0"/>
                  </a:spcBef>
                  <a:spcAft>
                    <a:spcPct val="0"/>
                  </a:spcAft>
                  <a:defRPr>
                    <a:solidFill>
                      <a:schemeClr val="tx1"/>
                    </a:solidFill>
                    <a:latin typeface="Calibri" charset="0"/>
                    <a:ea typeface="ヒラギノ角ゴ Pro W3" charset="0"/>
                    <a:cs typeface="ヒラギノ角ゴ Pro W3" charset="0"/>
                  </a:defRPr>
                </a:lvl6pPr>
                <a:lvl7pPr marL="914400" fontAlgn="base">
                  <a:spcBef>
                    <a:spcPct val="0"/>
                  </a:spcBef>
                  <a:spcAft>
                    <a:spcPct val="0"/>
                  </a:spcAft>
                  <a:defRPr>
                    <a:solidFill>
                      <a:schemeClr val="tx1"/>
                    </a:solidFill>
                    <a:latin typeface="Calibri" charset="0"/>
                    <a:ea typeface="ヒラギノ角ゴ Pro W3" charset="0"/>
                    <a:cs typeface="ヒラギノ角ゴ Pro W3" charset="0"/>
                  </a:defRPr>
                </a:lvl7pPr>
                <a:lvl8pPr marL="1371600" fontAlgn="base">
                  <a:spcBef>
                    <a:spcPct val="0"/>
                  </a:spcBef>
                  <a:spcAft>
                    <a:spcPct val="0"/>
                  </a:spcAft>
                  <a:defRPr>
                    <a:solidFill>
                      <a:schemeClr val="tx1"/>
                    </a:solidFill>
                    <a:latin typeface="Calibri" charset="0"/>
                    <a:ea typeface="ヒラギノ角ゴ Pro W3" charset="0"/>
                    <a:cs typeface="ヒラギノ角ゴ Pro W3" charset="0"/>
                  </a:defRPr>
                </a:lvl8pPr>
                <a:lvl9pPr marL="1828800" fontAlgn="base">
                  <a:spcBef>
                    <a:spcPct val="0"/>
                  </a:spcBef>
                  <a:spcAft>
                    <a:spcPct val="0"/>
                  </a:spcAft>
                  <a:defRPr>
                    <a:solidFill>
                      <a:schemeClr val="tx1"/>
                    </a:solidFill>
                    <a:latin typeface="Calibri" charset="0"/>
                    <a:ea typeface="ヒラギノ角ゴ Pro W3" charset="0"/>
                    <a:cs typeface="ヒラギノ角ゴ Pro W3" charset="0"/>
                  </a:defRPr>
                </a:lvl9pPr>
              </a:lstStyle>
              <a:p>
                <a:endParaRPr lang="en-US"/>
              </a:p>
            </p:txBody>
          </p:sp>
          <p:grpSp>
            <p:nvGrpSpPr>
              <p:cNvPr id="20" name="Group 52"/>
              <p:cNvGrpSpPr>
                <a:grpSpLocks/>
              </p:cNvGrpSpPr>
              <p:nvPr/>
            </p:nvGrpSpPr>
            <p:grpSpPr bwMode="auto">
              <a:xfrm>
                <a:off x="3990" y="2393"/>
                <a:ext cx="391" cy="332"/>
                <a:chOff x="3990" y="2393"/>
                <a:chExt cx="391" cy="332"/>
              </a:xfrm>
            </p:grpSpPr>
            <p:sp>
              <p:nvSpPr>
                <p:cNvPr id="21" name="Freeform 53"/>
                <p:cNvSpPr>
                  <a:spLocks/>
                </p:cNvSpPr>
                <p:nvPr/>
              </p:nvSpPr>
              <p:spPr bwMode="auto">
                <a:xfrm>
                  <a:off x="3990" y="2393"/>
                  <a:ext cx="71" cy="333"/>
                </a:xfrm>
                <a:custGeom>
                  <a:avLst/>
                  <a:gdLst>
                    <a:gd name="T0" fmla="*/ 56 w 208"/>
                    <a:gd name="T1" fmla="*/ 0 h 1536"/>
                    <a:gd name="T2" fmla="*/ 200 w 208"/>
                    <a:gd name="T3" fmla="*/ 192 h 1536"/>
                    <a:gd name="T4" fmla="*/ 8 w 208"/>
                    <a:gd name="T5" fmla="*/ 336 h 1536"/>
                    <a:gd name="T6" fmla="*/ 152 w 208"/>
                    <a:gd name="T7" fmla="*/ 528 h 1536"/>
                    <a:gd name="T8" fmla="*/ 8 w 208"/>
                    <a:gd name="T9" fmla="*/ 720 h 1536"/>
                    <a:gd name="T10" fmla="*/ 152 w 208"/>
                    <a:gd name="T11" fmla="*/ 816 h 1536"/>
                    <a:gd name="T12" fmla="*/ 56 w 208"/>
                    <a:gd name="T13" fmla="*/ 960 h 1536"/>
                    <a:gd name="T14" fmla="*/ 152 w 208"/>
                    <a:gd name="T15" fmla="*/ 1104 h 1536"/>
                    <a:gd name="T16" fmla="*/ 8 w 208"/>
                    <a:gd name="T17" fmla="*/ 1248 h 1536"/>
                    <a:gd name="T18" fmla="*/ 104 w 208"/>
                    <a:gd name="T19" fmla="*/ 1344 h 1536"/>
                    <a:gd name="T20" fmla="*/ 56 w 208"/>
                    <a:gd name="T21" fmla="*/ 1536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80">
                  <a:solidFill>
                    <a:srgbClr val="000000"/>
                  </a:solidFill>
                  <a:round/>
                  <a:headEnd/>
                  <a:tailEnd type="triangle" w="med" len="me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Calibri" charset="0"/>
                  </a:endParaRPr>
                </a:p>
              </p:txBody>
            </p:sp>
            <p:sp>
              <p:nvSpPr>
                <p:cNvPr id="22" name="Freeform 54"/>
                <p:cNvSpPr>
                  <a:spLocks/>
                </p:cNvSpPr>
                <p:nvPr/>
              </p:nvSpPr>
              <p:spPr bwMode="auto">
                <a:xfrm>
                  <a:off x="4025" y="2393"/>
                  <a:ext cx="71" cy="333"/>
                </a:xfrm>
                <a:custGeom>
                  <a:avLst/>
                  <a:gdLst>
                    <a:gd name="T0" fmla="*/ 56 w 208"/>
                    <a:gd name="T1" fmla="*/ 0 h 1536"/>
                    <a:gd name="T2" fmla="*/ 200 w 208"/>
                    <a:gd name="T3" fmla="*/ 192 h 1536"/>
                    <a:gd name="T4" fmla="*/ 8 w 208"/>
                    <a:gd name="T5" fmla="*/ 336 h 1536"/>
                    <a:gd name="T6" fmla="*/ 152 w 208"/>
                    <a:gd name="T7" fmla="*/ 528 h 1536"/>
                    <a:gd name="T8" fmla="*/ 8 w 208"/>
                    <a:gd name="T9" fmla="*/ 720 h 1536"/>
                    <a:gd name="T10" fmla="*/ 152 w 208"/>
                    <a:gd name="T11" fmla="*/ 816 h 1536"/>
                    <a:gd name="T12" fmla="*/ 56 w 208"/>
                    <a:gd name="T13" fmla="*/ 960 h 1536"/>
                    <a:gd name="T14" fmla="*/ 152 w 208"/>
                    <a:gd name="T15" fmla="*/ 1104 h 1536"/>
                    <a:gd name="T16" fmla="*/ 8 w 208"/>
                    <a:gd name="T17" fmla="*/ 1248 h 1536"/>
                    <a:gd name="T18" fmla="*/ 104 w 208"/>
                    <a:gd name="T19" fmla="*/ 1344 h 1536"/>
                    <a:gd name="T20" fmla="*/ 56 w 208"/>
                    <a:gd name="T21" fmla="*/ 1536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80">
                  <a:solidFill>
                    <a:srgbClr val="000000"/>
                  </a:solidFill>
                  <a:round/>
                  <a:headEnd/>
                  <a:tailEnd type="triangle" w="med" len="me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Calibri" charset="0"/>
                  </a:endParaRPr>
                </a:p>
              </p:txBody>
            </p:sp>
            <p:sp>
              <p:nvSpPr>
                <p:cNvPr id="23" name="Freeform 55"/>
                <p:cNvSpPr>
                  <a:spLocks/>
                </p:cNvSpPr>
                <p:nvPr/>
              </p:nvSpPr>
              <p:spPr bwMode="auto">
                <a:xfrm>
                  <a:off x="4056" y="2393"/>
                  <a:ext cx="71" cy="333"/>
                </a:xfrm>
                <a:custGeom>
                  <a:avLst/>
                  <a:gdLst>
                    <a:gd name="T0" fmla="*/ 56 w 208"/>
                    <a:gd name="T1" fmla="*/ 0 h 1536"/>
                    <a:gd name="T2" fmla="*/ 200 w 208"/>
                    <a:gd name="T3" fmla="*/ 192 h 1536"/>
                    <a:gd name="T4" fmla="*/ 8 w 208"/>
                    <a:gd name="T5" fmla="*/ 336 h 1536"/>
                    <a:gd name="T6" fmla="*/ 152 w 208"/>
                    <a:gd name="T7" fmla="*/ 528 h 1536"/>
                    <a:gd name="T8" fmla="*/ 8 w 208"/>
                    <a:gd name="T9" fmla="*/ 720 h 1536"/>
                    <a:gd name="T10" fmla="*/ 152 w 208"/>
                    <a:gd name="T11" fmla="*/ 816 h 1536"/>
                    <a:gd name="T12" fmla="*/ 56 w 208"/>
                    <a:gd name="T13" fmla="*/ 960 h 1536"/>
                    <a:gd name="T14" fmla="*/ 152 w 208"/>
                    <a:gd name="T15" fmla="*/ 1104 h 1536"/>
                    <a:gd name="T16" fmla="*/ 8 w 208"/>
                    <a:gd name="T17" fmla="*/ 1248 h 1536"/>
                    <a:gd name="T18" fmla="*/ 104 w 208"/>
                    <a:gd name="T19" fmla="*/ 1344 h 1536"/>
                    <a:gd name="T20" fmla="*/ 56 w 208"/>
                    <a:gd name="T21" fmla="*/ 1536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80">
                  <a:solidFill>
                    <a:srgbClr val="000000"/>
                  </a:solidFill>
                  <a:round/>
                  <a:headEnd/>
                  <a:tailEnd type="triangle" w="med" len="me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Calibri" charset="0"/>
                  </a:endParaRPr>
                </a:p>
              </p:txBody>
            </p:sp>
            <p:sp>
              <p:nvSpPr>
                <p:cNvPr id="24" name="Freeform 56"/>
                <p:cNvSpPr>
                  <a:spLocks/>
                </p:cNvSpPr>
                <p:nvPr/>
              </p:nvSpPr>
              <p:spPr bwMode="auto">
                <a:xfrm>
                  <a:off x="4088" y="2393"/>
                  <a:ext cx="71" cy="333"/>
                </a:xfrm>
                <a:custGeom>
                  <a:avLst/>
                  <a:gdLst>
                    <a:gd name="T0" fmla="*/ 56 w 208"/>
                    <a:gd name="T1" fmla="*/ 0 h 1536"/>
                    <a:gd name="T2" fmla="*/ 200 w 208"/>
                    <a:gd name="T3" fmla="*/ 192 h 1536"/>
                    <a:gd name="T4" fmla="*/ 8 w 208"/>
                    <a:gd name="T5" fmla="*/ 336 h 1536"/>
                    <a:gd name="T6" fmla="*/ 152 w 208"/>
                    <a:gd name="T7" fmla="*/ 528 h 1536"/>
                    <a:gd name="T8" fmla="*/ 8 w 208"/>
                    <a:gd name="T9" fmla="*/ 720 h 1536"/>
                    <a:gd name="T10" fmla="*/ 152 w 208"/>
                    <a:gd name="T11" fmla="*/ 816 h 1536"/>
                    <a:gd name="T12" fmla="*/ 56 w 208"/>
                    <a:gd name="T13" fmla="*/ 960 h 1536"/>
                    <a:gd name="T14" fmla="*/ 152 w 208"/>
                    <a:gd name="T15" fmla="*/ 1104 h 1536"/>
                    <a:gd name="T16" fmla="*/ 8 w 208"/>
                    <a:gd name="T17" fmla="*/ 1248 h 1536"/>
                    <a:gd name="T18" fmla="*/ 104 w 208"/>
                    <a:gd name="T19" fmla="*/ 1344 h 1536"/>
                    <a:gd name="T20" fmla="*/ 56 w 208"/>
                    <a:gd name="T21" fmla="*/ 1536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80">
                  <a:solidFill>
                    <a:srgbClr val="000000"/>
                  </a:solidFill>
                  <a:round/>
                  <a:headEnd/>
                  <a:tailEnd type="triangle" w="med" len="me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Calibri" charset="0"/>
                  </a:endParaRPr>
                </a:p>
              </p:txBody>
            </p:sp>
            <p:sp>
              <p:nvSpPr>
                <p:cNvPr id="25" name="Freeform 57"/>
                <p:cNvSpPr>
                  <a:spLocks/>
                </p:cNvSpPr>
                <p:nvPr/>
              </p:nvSpPr>
              <p:spPr bwMode="auto">
                <a:xfrm>
                  <a:off x="4120" y="2393"/>
                  <a:ext cx="71" cy="333"/>
                </a:xfrm>
                <a:custGeom>
                  <a:avLst/>
                  <a:gdLst>
                    <a:gd name="T0" fmla="*/ 56 w 208"/>
                    <a:gd name="T1" fmla="*/ 0 h 1536"/>
                    <a:gd name="T2" fmla="*/ 200 w 208"/>
                    <a:gd name="T3" fmla="*/ 192 h 1536"/>
                    <a:gd name="T4" fmla="*/ 8 w 208"/>
                    <a:gd name="T5" fmla="*/ 336 h 1536"/>
                    <a:gd name="T6" fmla="*/ 152 w 208"/>
                    <a:gd name="T7" fmla="*/ 528 h 1536"/>
                    <a:gd name="T8" fmla="*/ 8 w 208"/>
                    <a:gd name="T9" fmla="*/ 720 h 1536"/>
                    <a:gd name="T10" fmla="*/ 152 w 208"/>
                    <a:gd name="T11" fmla="*/ 816 h 1536"/>
                    <a:gd name="T12" fmla="*/ 56 w 208"/>
                    <a:gd name="T13" fmla="*/ 960 h 1536"/>
                    <a:gd name="T14" fmla="*/ 152 w 208"/>
                    <a:gd name="T15" fmla="*/ 1104 h 1536"/>
                    <a:gd name="T16" fmla="*/ 8 w 208"/>
                    <a:gd name="T17" fmla="*/ 1248 h 1536"/>
                    <a:gd name="T18" fmla="*/ 104 w 208"/>
                    <a:gd name="T19" fmla="*/ 1344 h 1536"/>
                    <a:gd name="T20" fmla="*/ 56 w 208"/>
                    <a:gd name="T21" fmla="*/ 1536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80">
                  <a:solidFill>
                    <a:srgbClr val="000000"/>
                  </a:solidFill>
                  <a:round/>
                  <a:headEnd/>
                  <a:tailEnd type="triangle" w="med" len="me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Calibri" charset="0"/>
                  </a:endParaRPr>
                </a:p>
              </p:txBody>
            </p:sp>
            <p:sp>
              <p:nvSpPr>
                <p:cNvPr id="26" name="Freeform 58"/>
                <p:cNvSpPr>
                  <a:spLocks/>
                </p:cNvSpPr>
                <p:nvPr/>
              </p:nvSpPr>
              <p:spPr bwMode="auto">
                <a:xfrm>
                  <a:off x="4152" y="2393"/>
                  <a:ext cx="71" cy="333"/>
                </a:xfrm>
                <a:custGeom>
                  <a:avLst/>
                  <a:gdLst>
                    <a:gd name="T0" fmla="*/ 56 w 208"/>
                    <a:gd name="T1" fmla="*/ 0 h 1536"/>
                    <a:gd name="T2" fmla="*/ 200 w 208"/>
                    <a:gd name="T3" fmla="*/ 192 h 1536"/>
                    <a:gd name="T4" fmla="*/ 8 w 208"/>
                    <a:gd name="T5" fmla="*/ 336 h 1536"/>
                    <a:gd name="T6" fmla="*/ 152 w 208"/>
                    <a:gd name="T7" fmla="*/ 528 h 1536"/>
                    <a:gd name="T8" fmla="*/ 8 w 208"/>
                    <a:gd name="T9" fmla="*/ 720 h 1536"/>
                    <a:gd name="T10" fmla="*/ 152 w 208"/>
                    <a:gd name="T11" fmla="*/ 816 h 1536"/>
                    <a:gd name="T12" fmla="*/ 56 w 208"/>
                    <a:gd name="T13" fmla="*/ 960 h 1536"/>
                    <a:gd name="T14" fmla="*/ 152 w 208"/>
                    <a:gd name="T15" fmla="*/ 1104 h 1536"/>
                    <a:gd name="T16" fmla="*/ 8 w 208"/>
                    <a:gd name="T17" fmla="*/ 1248 h 1536"/>
                    <a:gd name="T18" fmla="*/ 104 w 208"/>
                    <a:gd name="T19" fmla="*/ 1344 h 1536"/>
                    <a:gd name="T20" fmla="*/ 56 w 208"/>
                    <a:gd name="T21" fmla="*/ 1536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80">
                  <a:solidFill>
                    <a:srgbClr val="000000"/>
                  </a:solidFill>
                  <a:round/>
                  <a:headEnd/>
                  <a:tailEnd type="triangle" w="med" len="me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Calibri" charset="0"/>
                  </a:endParaRPr>
                </a:p>
              </p:txBody>
            </p:sp>
            <p:sp>
              <p:nvSpPr>
                <p:cNvPr id="27" name="Freeform 59"/>
                <p:cNvSpPr>
                  <a:spLocks/>
                </p:cNvSpPr>
                <p:nvPr/>
              </p:nvSpPr>
              <p:spPr bwMode="auto">
                <a:xfrm>
                  <a:off x="4184" y="2393"/>
                  <a:ext cx="71" cy="333"/>
                </a:xfrm>
                <a:custGeom>
                  <a:avLst/>
                  <a:gdLst>
                    <a:gd name="T0" fmla="*/ 56 w 208"/>
                    <a:gd name="T1" fmla="*/ 0 h 1536"/>
                    <a:gd name="T2" fmla="*/ 200 w 208"/>
                    <a:gd name="T3" fmla="*/ 192 h 1536"/>
                    <a:gd name="T4" fmla="*/ 8 w 208"/>
                    <a:gd name="T5" fmla="*/ 336 h 1536"/>
                    <a:gd name="T6" fmla="*/ 152 w 208"/>
                    <a:gd name="T7" fmla="*/ 528 h 1536"/>
                    <a:gd name="T8" fmla="*/ 8 w 208"/>
                    <a:gd name="T9" fmla="*/ 720 h 1536"/>
                    <a:gd name="T10" fmla="*/ 152 w 208"/>
                    <a:gd name="T11" fmla="*/ 816 h 1536"/>
                    <a:gd name="T12" fmla="*/ 56 w 208"/>
                    <a:gd name="T13" fmla="*/ 960 h 1536"/>
                    <a:gd name="T14" fmla="*/ 152 w 208"/>
                    <a:gd name="T15" fmla="*/ 1104 h 1536"/>
                    <a:gd name="T16" fmla="*/ 8 w 208"/>
                    <a:gd name="T17" fmla="*/ 1248 h 1536"/>
                    <a:gd name="T18" fmla="*/ 104 w 208"/>
                    <a:gd name="T19" fmla="*/ 1344 h 1536"/>
                    <a:gd name="T20" fmla="*/ 56 w 208"/>
                    <a:gd name="T21" fmla="*/ 1536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80">
                  <a:solidFill>
                    <a:srgbClr val="000000"/>
                  </a:solidFill>
                  <a:round/>
                  <a:headEnd/>
                  <a:tailEnd type="triangle" w="med" len="me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Calibri" charset="0"/>
                  </a:endParaRPr>
                </a:p>
              </p:txBody>
            </p:sp>
            <p:sp>
              <p:nvSpPr>
                <p:cNvPr id="28" name="Freeform 60"/>
                <p:cNvSpPr>
                  <a:spLocks/>
                </p:cNvSpPr>
                <p:nvPr/>
              </p:nvSpPr>
              <p:spPr bwMode="auto">
                <a:xfrm>
                  <a:off x="4216" y="2393"/>
                  <a:ext cx="71" cy="333"/>
                </a:xfrm>
                <a:custGeom>
                  <a:avLst/>
                  <a:gdLst>
                    <a:gd name="T0" fmla="*/ 56 w 208"/>
                    <a:gd name="T1" fmla="*/ 0 h 1536"/>
                    <a:gd name="T2" fmla="*/ 200 w 208"/>
                    <a:gd name="T3" fmla="*/ 192 h 1536"/>
                    <a:gd name="T4" fmla="*/ 8 w 208"/>
                    <a:gd name="T5" fmla="*/ 336 h 1536"/>
                    <a:gd name="T6" fmla="*/ 152 w 208"/>
                    <a:gd name="T7" fmla="*/ 528 h 1536"/>
                    <a:gd name="T8" fmla="*/ 8 w 208"/>
                    <a:gd name="T9" fmla="*/ 720 h 1536"/>
                    <a:gd name="T10" fmla="*/ 152 w 208"/>
                    <a:gd name="T11" fmla="*/ 816 h 1536"/>
                    <a:gd name="T12" fmla="*/ 56 w 208"/>
                    <a:gd name="T13" fmla="*/ 960 h 1536"/>
                    <a:gd name="T14" fmla="*/ 152 w 208"/>
                    <a:gd name="T15" fmla="*/ 1104 h 1536"/>
                    <a:gd name="T16" fmla="*/ 8 w 208"/>
                    <a:gd name="T17" fmla="*/ 1248 h 1536"/>
                    <a:gd name="T18" fmla="*/ 104 w 208"/>
                    <a:gd name="T19" fmla="*/ 1344 h 1536"/>
                    <a:gd name="T20" fmla="*/ 56 w 208"/>
                    <a:gd name="T21" fmla="*/ 1536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80">
                  <a:solidFill>
                    <a:srgbClr val="000000"/>
                  </a:solidFill>
                  <a:round/>
                  <a:headEnd/>
                  <a:tailEnd type="triangle" w="med" len="me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Calibri" charset="0"/>
                  </a:endParaRPr>
                </a:p>
              </p:txBody>
            </p:sp>
            <p:sp>
              <p:nvSpPr>
                <p:cNvPr id="29" name="Freeform 61"/>
                <p:cNvSpPr>
                  <a:spLocks/>
                </p:cNvSpPr>
                <p:nvPr/>
              </p:nvSpPr>
              <p:spPr bwMode="auto">
                <a:xfrm>
                  <a:off x="4248" y="2393"/>
                  <a:ext cx="71" cy="333"/>
                </a:xfrm>
                <a:custGeom>
                  <a:avLst/>
                  <a:gdLst>
                    <a:gd name="T0" fmla="*/ 56 w 208"/>
                    <a:gd name="T1" fmla="*/ 0 h 1536"/>
                    <a:gd name="T2" fmla="*/ 200 w 208"/>
                    <a:gd name="T3" fmla="*/ 192 h 1536"/>
                    <a:gd name="T4" fmla="*/ 8 w 208"/>
                    <a:gd name="T5" fmla="*/ 336 h 1536"/>
                    <a:gd name="T6" fmla="*/ 152 w 208"/>
                    <a:gd name="T7" fmla="*/ 528 h 1536"/>
                    <a:gd name="T8" fmla="*/ 8 w 208"/>
                    <a:gd name="T9" fmla="*/ 720 h 1536"/>
                    <a:gd name="T10" fmla="*/ 152 w 208"/>
                    <a:gd name="T11" fmla="*/ 816 h 1536"/>
                    <a:gd name="T12" fmla="*/ 56 w 208"/>
                    <a:gd name="T13" fmla="*/ 960 h 1536"/>
                    <a:gd name="T14" fmla="*/ 152 w 208"/>
                    <a:gd name="T15" fmla="*/ 1104 h 1536"/>
                    <a:gd name="T16" fmla="*/ 8 w 208"/>
                    <a:gd name="T17" fmla="*/ 1248 h 1536"/>
                    <a:gd name="T18" fmla="*/ 104 w 208"/>
                    <a:gd name="T19" fmla="*/ 1344 h 1536"/>
                    <a:gd name="T20" fmla="*/ 56 w 208"/>
                    <a:gd name="T21" fmla="*/ 1536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80">
                  <a:solidFill>
                    <a:srgbClr val="000000"/>
                  </a:solidFill>
                  <a:round/>
                  <a:headEnd/>
                  <a:tailEnd type="triangle" w="med" len="me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Calibri" charset="0"/>
                  </a:endParaRPr>
                </a:p>
              </p:txBody>
            </p:sp>
            <p:sp>
              <p:nvSpPr>
                <p:cNvPr id="30" name="Freeform 62"/>
                <p:cNvSpPr>
                  <a:spLocks/>
                </p:cNvSpPr>
                <p:nvPr/>
              </p:nvSpPr>
              <p:spPr bwMode="auto">
                <a:xfrm>
                  <a:off x="4280" y="2393"/>
                  <a:ext cx="70" cy="333"/>
                </a:xfrm>
                <a:custGeom>
                  <a:avLst/>
                  <a:gdLst>
                    <a:gd name="T0" fmla="*/ 56 w 208"/>
                    <a:gd name="T1" fmla="*/ 0 h 1536"/>
                    <a:gd name="T2" fmla="*/ 200 w 208"/>
                    <a:gd name="T3" fmla="*/ 192 h 1536"/>
                    <a:gd name="T4" fmla="*/ 8 w 208"/>
                    <a:gd name="T5" fmla="*/ 336 h 1536"/>
                    <a:gd name="T6" fmla="*/ 152 w 208"/>
                    <a:gd name="T7" fmla="*/ 528 h 1536"/>
                    <a:gd name="T8" fmla="*/ 8 w 208"/>
                    <a:gd name="T9" fmla="*/ 720 h 1536"/>
                    <a:gd name="T10" fmla="*/ 152 w 208"/>
                    <a:gd name="T11" fmla="*/ 816 h 1536"/>
                    <a:gd name="T12" fmla="*/ 56 w 208"/>
                    <a:gd name="T13" fmla="*/ 960 h 1536"/>
                    <a:gd name="T14" fmla="*/ 152 w 208"/>
                    <a:gd name="T15" fmla="*/ 1104 h 1536"/>
                    <a:gd name="T16" fmla="*/ 8 w 208"/>
                    <a:gd name="T17" fmla="*/ 1248 h 1536"/>
                    <a:gd name="T18" fmla="*/ 104 w 208"/>
                    <a:gd name="T19" fmla="*/ 1344 h 1536"/>
                    <a:gd name="T20" fmla="*/ 56 w 208"/>
                    <a:gd name="T21" fmla="*/ 1536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80">
                  <a:solidFill>
                    <a:srgbClr val="000000"/>
                  </a:solidFill>
                  <a:round/>
                  <a:headEnd/>
                  <a:tailEnd type="triangle" w="med" len="me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Calibri" charset="0"/>
                  </a:endParaRPr>
                </a:p>
              </p:txBody>
            </p:sp>
            <p:sp>
              <p:nvSpPr>
                <p:cNvPr id="31" name="Freeform 63"/>
                <p:cNvSpPr>
                  <a:spLocks/>
                </p:cNvSpPr>
                <p:nvPr/>
              </p:nvSpPr>
              <p:spPr bwMode="auto">
                <a:xfrm>
                  <a:off x="4311" y="2393"/>
                  <a:ext cx="71" cy="333"/>
                </a:xfrm>
                <a:custGeom>
                  <a:avLst/>
                  <a:gdLst>
                    <a:gd name="T0" fmla="*/ 56 w 208"/>
                    <a:gd name="T1" fmla="*/ 0 h 1536"/>
                    <a:gd name="T2" fmla="*/ 200 w 208"/>
                    <a:gd name="T3" fmla="*/ 192 h 1536"/>
                    <a:gd name="T4" fmla="*/ 8 w 208"/>
                    <a:gd name="T5" fmla="*/ 336 h 1536"/>
                    <a:gd name="T6" fmla="*/ 152 w 208"/>
                    <a:gd name="T7" fmla="*/ 528 h 1536"/>
                    <a:gd name="T8" fmla="*/ 8 w 208"/>
                    <a:gd name="T9" fmla="*/ 720 h 1536"/>
                    <a:gd name="T10" fmla="*/ 152 w 208"/>
                    <a:gd name="T11" fmla="*/ 816 h 1536"/>
                    <a:gd name="T12" fmla="*/ 56 w 208"/>
                    <a:gd name="T13" fmla="*/ 960 h 1536"/>
                    <a:gd name="T14" fmla="*/ 152 w 208"/>
                    <a:gd name="T15" fmla="*/ 1104 h 1536"/>
                    <a:gd name="T16" fmla="*/ 8 w 208"/>
                    <a:gd name="T17" fmla="*/ 1248 h 1536"/>
                    <a:gd name="T18" fmla="*/ 104 w 208"/>
                    <a:gd name="T19" fmla="*/ 1344 h 1536"/>
                    <a:gd name="T20" fmla="*/ 56 w 208"/>
                    <a:gd name="T21" fmla="*/ 1536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80">
                  <a:solidFill>
                    <a:srgbClr val="000000"/>
                  </a:solidFill>
                  <a:round/>
                  <a:headEnd/>
                  <a:tailEnd type="triangle" w="med" len="me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Calibri" charset="0"/>
                  </a:endParaRPr>
                </a:p>
              </p:txBody>
            </p:sp>
          </p:grpSp>
        </p:grpSp>
      </p:grpSp>
      <p:grpSp>
        <p:nvGrpSpPr>
          <p:cNvPr id="71" name="Group 64"/>
          <p:cNvGrpSpPr>
            <a:grpSpLocks/>
          </p:cNvGrpSpPr>
          <p:nvPr/>
        </p:nvGrpSpPr>
        <p:grpSpPr bwMode="auto">
          <a:xfrm>
            <a:off x="4471988" y="5033529"/>
            <a:ext cx="3927474" cy="833437"/>
            <a:chOff x="2817" y="3506"/>
            <a:chExt cx="2474" cy="525"/>
          </a:xfrm>
        </p:grpSpPr>
        <p:sp>
          <p:nvSpPr>
            <p:cNvPr id="72" name="Rectangle 65"/>
            <p:cNvSpPr>
              <a:spLocks noChangeArrowheads="1"/>
            </p:cNvSpPr>
            <p:nvPr/>
          </p:nvSpPr>
          <p:spPr bwMode="auto">
            <a:xfrm>
              <a:off x="2817" y="3506"/>
              <a:ext cx="2474" cy="525"/>
            </a:xfrm>
            <a:prstGeom prst="rect">
              <a:avLst/>
            </a:prstGeom>
            <a:noFill/>
            <a:ln w="28440">
              <a:solidFill>
                <a:srgbClr val="00CC00"/>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Calibri" charset="0"/>
              </a:endParaRPr>
            </a:p>
          </p:txBody>
        </p:sp>
        <p:sp>
          <p:nvSpPr>
            <p:cNvPr id="73" name="Text Box 66"/>
            <p:cNvSpPr txBox="1">
              <a:spLocks noChangeArrowheads="1"/>
            </p:cNvSpPr>
            <p:nvPr/>
          </p:nvSpPr>
          <p:spPr bwMode="auto">
            <a:xfrm>
              <a:off x="4430" y="3708"/>
              <a:ext cx="316" cy="23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wrap="none" lIns="90000" tIns="46800" rIns="90000" bIns="46800">
              <a:spAutoFit/>
            </a:bodyPr>
            <a:lstStyle>
              <a:lvl1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charset="0"/>
                  <a:ea typeface="ヒラギノ角ゴ Pro W3" charset="0"/>
                  <a:cs typeface="ヒラギノ角ゴ Pro W3" charset="0"/>
                </a:defRPr>
              </a:lvl1pPr>
              <a:lvl2pPr marL="37931725" indent="-37474525"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charset="0"/>
                  <a:ea typeface="ヒラギノ角ゴ Pro W3" charset="0"/>
                  <a:cs typeface="ヒラギノ角ゴ Pro W3"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charset="0"/>
                  <a:ea typeface="ヒラギノ角ゴ Pro W3" charset="0"/>
                  <a:cs typeface="ヒラギノ角ゴ Pro W3"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charset="0"/>
                  <a:ea typeface="ヒラギノ角ゴ Pro W3" charset="0"/>
                  <a:cs typeface="ヒラギノ角ゴ Pro W3"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charset="0"/>
                  <a:ea typeface="ヒラギノ角ゴ Pro W3" charset="0"/>
                  <a:cs typeface="ヒラギノ角ゴ Pro W3" charset="0"/>
                </a:defRPr>
              </a:lvl5pPr>
              <a:lvl6pPr marL="457200" fontAlgn="base">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charset="0"/>
                  <a:ea typeface="ヒラギノ角ゴ Pro W3" charset="0"/>
                  <a:cs typeface="ヒラギノ角ゴ Pro W3" charset="0"/>
                </a:defRPr>
              </a:lvl6pPr>
              <a:lvl7pPr marL="914400" fontAlgn="base">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charset="0"/>
                  <a:ea typeface="ヒラギノ角ゴ Pro W3" charset="0"/>
                  <a:cs typeface="ヒラギノ角ゴ Pro W3" charset="0"/>
                </a:defRPr>
              </a:lvl7pPr>
              <a:lvl8pPr marL="1371600" fontAlgn="base">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charset="0"/>
                  <a:ea typeface="ヒラギノ角ゴ Pro W3" charset="0"/>
                  <a:cs typeface="ヒラギノ角ゴ Pro W3" charset="0"/>
                </a:defRPr>
              </a:lvl8pPr>
              <a:lvl9pPr marL="1828800" fontAlgn="base">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charset="0"/>
                  <a:ea typeface="ヒラギノ角ゴ Pro W3" charset="0"/>
                  <a:cs typeface="ヒラギノ角ゴ Pro W3" charset="0"/>
                </a:defRPr>
              </a:lvl9pPr>
            </a:lstStyle>
            <a:p>
              <a:pPr algn="ctr">
                <a:buClr>
                  <a:srgbClr val="000000"/>
                </a:buClr>
                <a:buSzPct val="100000"/>
                <a:buFont typeface="Arial" charset="0"/>
                <a:buNone/>
              </a:pPr>
              <a:r>
                <a:rPr lang="en-US" b="1">
                  <a:solidFill>
                    <a:srgbClr val="000000"/>
                  </a:solidFill>
                  <a:latin typeface="Arial" charset="0"/>
                  <a:ea typeface="ＭＳ Ｐゴシック" charset="0"/>
                  <a:cs typeface="ＭＳ Ｐゴシック" charset="0"/>
                </a:rPr>
                <a:t>. . .</a:t>
              </a:r>
            </a:p>
          </p:txBody>
        </p:sp>
        <p:grpSp>
          <p:nvGrpSpPr>
            <p:cNvPr id="74" name="Group 67"/>
            <p:cNvGrpSpPr>
              <a:grpSpLocks/>
            </p:cNvGrpSpPr>
            <p:nvPr/>
          </p:nvGrpSpPr>
          <p:grpSpPr bwMode="auto">
            <a:xfrm>
              <a:off x="2872" y="3549"/>
              <a:ext cx="489" cy="440"/>
              <a:chOff x="2872" y="3549"/>
              <a:chExt cx="489" cy="440"/>
            </a:xfrm>
          </p:grpSpPr>
          <p:sp>
            <p:nvSpPr>
              <p:cNvPr id="117" name="Text Box 68"/>
              <p:cNvSpPr txBox="1">
                <a:spLocks noChangeArrowheads="1"/>
              </p:cNvSpPr>
              <p:nvPr/>
            </p:nvSpPr>
            <p:spPr bwMode="auto">
              <a:xfrm>
                <a:off x="2872" y="3549"/>
                <a:ext cx="490" cy="441"/>
              </a:xfrm>
              <a:prstGeom prst="rect">
                <a:avLst/>
              </a:prstGeom>
              <a:noFill/>
              <a:ln w="19080">
                <a:solidFill>
                  <a:srgbClr val="00CC00"/>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lvl1pPr>
                  <a:defRPr>
                    <a:solidFill>
                      <a:schemeClr val="tx1"/>
                    </a:solidFill>
                    <a:latin typeface="Calibri" charset="0"/>
                    <a:ea typeface="ヒラギノ角ゴ Pro W3" charset="0"/>
                    <a:cs typeface="ヒラギノ角ゴ Pro W3" charset="0"/>
                  </a:defRPr>
                </a:lvl1pPr>
                <a:lvl2pPr marL="37931725" indent="-37474525">
                  <a:defRPr>
                    <a:solidFill>
                      <a:schemeClr val="tx1"/>
                    </a:solidFill>
                    <a:latin typeface="Calibri" charset="0"/>
                    <a:ea typeface="ヒラギノ角ゴ Pro W3" charset="0"/>
                    <a:cs typeface="ヒラギノ角ゴ Pro W3" charset="0"/>
                  </a:defRPr>
                </a:lvl2pPr>
                <a:lvl3pPr>
                  <a:defRPr>
                    <a:solidFill>
                      <a:schemeClr val="tx1"/>
                    </a:solidFill>
                    <a:latin typeface="Calibri" charset="0"/>
                    <a:ea typeface="ヒラギノ角ゴ Pro W3" charset="0"/>
                    <a:cs typeface="ヒラギノ角ゴ Pro W3" charset="0"/>
                  </a:defRPr>
                </a:lvl3pPr>
                <a:lvl4pPr>
                  <a:defRPr>
                    <a:solidFill>
                      <a:schemeClr val="tx1"/>
                    </a:solidFill>
                    <a:latin typeface="Calibri" charset="0"/>
                    <a:ea typeface="ヒラギノ角ゴ Pro W3" charset="0"/>
                    <a:cs typeface="ヒラギノ角ゴ Pro W3" charset="0"/>
                  </a:defRPr>
                </a:lvl4pPr>
                <a:lvl5pPr>
                  <a:defRPr>
                    <a:solidFill>
                      <a:schemeClr val="tx1"/>
                    </a:solidFill>
                    <a:latin typeface="Calibri" charset="0"/>
                    <a:ea typeface="ヒラギノ角ゴ Pro W3" charset="0"/>
                    <a:cs typeface="ヒラギノ角ゴ Pro W3" charset="0"/>
                  </a:defRPr>
                </a:lvl5pPr>
                <a:lvl6pPr marL="457200" fontAlgn="base">
                  <a:spcBef>
                    <a:spcPct val="0"/>
                  </a:spcBef>
                  <a:spcAft>
                    <a:spcPct val="0"/>
                  </a:spcAft>
                  <a:defRPr>
                    <a:solidFill>
                      <a:schemeClr val="tx1"/>
                    </a:solidFill>
                    <a:latin typeface="Calibri" charset="0"/>
                    <a:ea typeface="ヒラギノ角ゴ Pro W3" charset="0"/>
                    <a:cs typeface="ヒラギノ角ゴ Pro W3" charset="0"/>
                  </a:defRPr>
                </a:lvl6pPr>
                <a:lvl7pPr marL="914400" fontAlgn="base">
                  <a:spcBef>
                    <a:spcPct val="0"/>
                  </a:spcBef>
                  <a:spcAft>
                    <a:spcPct val="0"/>
                  </a:spcAft>
                  <a:defRPr>
                    <a:solidFill>
                      <a:schemeClr val="tx1"/>
                    </a:solidFill>
                    <a:latin typeface="Calibri" charset="0"/>
                    <a:ea typeface="ヒラギノ角ゴ Pro W3" charset="0"/>
                    <a:cs typeface="ヒラギノ角ゴ Pro W3" charset="0"/>
                  </a:defRPr>
                </a:lvl7pPr>
                <a:lvl8pPr marL="1371600" fontAlgn="base">
                  <a:spcBef>
                    <a:spcPct val="0"/>
                  </a:spcBef>
                  <a:spcAft>
                    <a:spcPct val="0"/>
                  </a:spcAft>
                  <a:defRPr>
                    <a:solidFill>
                      <a:schemeClr val="tx1"/>
                    </a:solidFill>
                    <a:latin typeface="Calibri" charset="0"/>
                    <a:ea typeface="ヒラギノ角ゴ Pro W3" charset="0"/>
                    <a:cs typeface="ヒラギノ角ゴ Pro W3" charset="0"/>
                  </a:defRPr>
                </a:lvl8pPr>
                <a:lvl9pPr marL="1828800" fontAlgn="base">
                  <a:spcBef>
                    <a:spcPct val="0"/>
                  </a:spcBef>
                  <a:spcAft>
                    <a:spcPct val="0"/>
                  </a:spcAft>
                  <a:defRPr>
                    <a:solidFill>
                      <a:schemeClr val="tx1"/>
                    </a:solidFill>
                    <a:latin typeface="Calibri" charset="0"/>
                    <a:ea typeface="ヒラギノ角ゴ Pro W3" charset="0"/>
                    <a:cs typeface="ヒラギノ角ゴ Pro W3" charset="0"/>
                  </a:defRPr>
                </a:lvl9pPr>
              </a:lstStyle>
              <a:p>
                <a:endParaRPr lang="en-US"/>
              </a:p>
            </p:txBody>
          </p:sp>
          <p:grpSp>
            <p:nvGrpSpPr>
              <p:cNvPr id="118" name="Group 69"/>
              <p:cNvGrpSpPr>
                <a:grpSpLocks/>
              </p:cNvGrpSpPr>
              <p:nvPr/>
            </p:nvGrpSpPr>
            <p:grpSpPr bwMode="auto">
              <a:xfrm>
                <a:off x="2920" y="3602"/>
                <a:ext cx="392" cy="332"/>
                <a:chOff x="2920" y="3602"/>
                <a:chExt cx="392" cy="332"/>
              </a:xfrm>
            </p:grpSpPr>
            <p:sp>
              <p:nvSpPr>
                <p:cNvPr id="119" name="Freeform 70"/>
                <p:cNvSpPr>
                  <a:spLocks/>
                </p:cNvSpPr>
                <p:nvPr/>
              </p:nvSpPr>
              <p:spPr bwMode="auto">
                <a:xfrm>
                  <a:off x="2920" y="3602"/>
                  <a:ext cx="72" cy="333"/>
                </a:xfrm>
                <a:custGeom>
                  <a:avLst/>
                  <a:gdLst>
                    <a:gd name="T0" fmla="*/ 56 w 208"/>
                    <a:gd name="T1" fmla="*/ 0 h 1536"/>
                    <a:gd name="T2" fmla="*/ 200 w 208"/>
                    <a:gd name="T3" fmla="*/ 192 h 1536"/>
                    <a:gd name="T4" fmla="*/ 8 w 208"/>
                    <a:gd name="T5" fmla="*/ 336 h 1536"/>
                    <a:gd name="T6" fmla="*/ 152 w 208"/>
                    <a:gd name="T7" fmla="*/ 528 h 1536"/>
                    <a:gd name="T8" fmla="*/ 8 w 208"/>
                    <a:gd name="T9" fmla="*/ 720 h 1536"/>
                    <a:gd name="T10" fmla="*/ 152 w 208"/>
                    <a:gd name="T11" fmla="*/ 816 h 1536"/>
                    <a:gd name="T12" fmla="*/ 56 w 208"/>
                    <a:gd name="T13" fmla="*/ 960 h 1536"/>
                    <a:gd name="T14" fmla="*/ 152 w 208"/>
                    <a:gd name="T15" fmla="*/ 1104 h 1536"/>
                    <a:gd name="T16" fmla="*/ 8 w 208"/>
                    <a:gd name="T17" fmla="*/ 1248 h 1536"/>
                    <a:gd name="T18" fmla="*/ 104 w 208"/>
                    <a:gd name="T19" fmla="*/ 1344 h 1536"/>
                    <a:gd name="T20" fmla="*/ 56 w 208"/>
                    <a:gd name="T21" fmla="*/ 1536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80">
                  <a:solidFill>
                    <a:srgbClr val="000000"/>
                  </a:solidFill>
                  <a:round/>
                  <a:headEnd/>
                  <a:tailEnd type="triangle" w="med" len="me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Calibri" charset="0"/>
                  </a:endParaRPr>
                </a:p>
              </p:txBody>
            </p:sp>
            <p:sp>
              <p:nvSpPr>
                <p:cNvPr id="120" name="Freeform 71"/>
                <p:cNvSpPr>
                  <a:spLocks/>
                </p:cNvSpPr>
                <p:nvPr/>
              </p:nvSpPr>
              <p:spPr bwMode="auto">
                <a:xfrm>
                  <a:off x="2955" y="3602"/>
                  <a:ext cx="72" cy="333"/>
                </a:xfrm>
                <a:custGeom>
                  <a:avLst/>
                  <a:gdLst>
                    <a:gd name="T0" fmla="*/ 56 w 208"/>
                    <a:gd name="T1" fmla="*/ 0 h 1536"/>
                    <a:gd name="T2" fmla="*/ 200 w 208"/>
                    <a:gd name="T3" fmla="*/ 192 h 1536"/>
                    <a:gd name="T4" fmla="*/ 8 w 208"/>
                    <a:gd name="T5" fmla="*/ 336 h 1536"/>
                    <a:gd name="T6" fmla="*/ 152 w 208"/>
                    <a:gd name="T7" fmla="*/ 528 h 1536"/>
                    <a:gd name="T8" fmla="*/ 8 w 208"/>
                    <a:gd name="T9" fmla="*/ 720 h 1536"/>
                    <a:gd name="T10" fmla="*/ 152 w 208"/>
                    <a:gd name="T11" fmla="*/ 816 h 1536"/>
                    <a:gd name="T12" fmla="*/ 56 w 208"/>
                    <a:gd name="T13" fmla="*/ 960 h 1536"/>
                    <a:gd name="T14" fmla="*/ 152 w 208"/>
                    <a:gd name="T15" fmla="*/ 1104 h 1536"/>
                    <a:gd name="T16" fmla="*/ 8 w 208"/>
                    <a:gd name="T17" fmla="*/ 1248 h 1536"/>
                    <a:gd name="T18" fmla="*/ 104 w 208"/>
                    <a:gd name="T19" fmla="*/ 1344 h 1536"/>
                    <a:gd name="T20" fmla="*/ 56 w 208"/>
                    <a:gd name="T21" fmla="*/ 1536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80">
                  <a:solidFill>
                    <a:srgbClr val="000000"/>
                  </a:solidFill>
                  <a:round/>
                  <a:headEnd/>
                  <a:tailEnd type="triangle" w="med" len="me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Calibri" charset="0"/>
                  </a:endParaRPr>
                </a:p>
              </p:txBody>
            </p:sp>
            <p:sp>
              <p:nvSpPr>
                <p:cNvPr id="121" name="Freeform 72"/>
                <p:cNvSpPr>
                  <a:spLocks/>
                </p:cNvSpPr>
                <p:nvPr/>
              </p:nvSpPr>
              <p:spPr bwMode="auto">
                <a:xfrm>
                  <a:off x="2986" y="3602"/>
                  <a:ext cx="72" cy="333"/>
                </a:xfrm>
                <a:custGeom>
                  <a:avLst/>
                  <a:gdLst>
                    <a:gd name="T0" fmla="*/ 56 w 208"/>
                    <a:gd name="T1" fmla="*/ 0 h 1536"/>
                    <a:gd name="T2" fmla="*/ 200 w 208"/>
                    <a:gd name="T3" fmla="*/ 192 h 1536"/>
                    <a:gd name="T4" fmla="*/ 8 w 208"/>
                    <a:gd name="T5" fmla="*/ 336 h 1536"/>
                    <a:gd name="T6" fmla="*/ 152 w 208"/>
                    <a:gd name="T7" fmla="*/ 528 h 1536"/>
                    <a:gd name="T8" fmla="*/ 8 w 208"/>
                    <a:gd name="T9" fmla="*/ 720 h 1536"/>
                    <a:gd name="T10" fmla="*/ 152 w 208"/>
                    <a:gd name="T11" fmla="*/ 816 h 1536"/>
                    <a:gd name="T12" fmla="*/ 56 w 208"/>
                    <a:gd name="T13" fmla="*/ 960 h 1536"/>
                    <a:gd name="T14" fmla="*/ 152 w 208"/>
                    <a:gd name="T15" fmla="*/ 1104 h 1536"/>
                    <a:gd name="T16" fmla="*/ 8 w 208"/>
                    <a:gd name="T17" fmla="*/ 1248 h 1536"/>
                    <a:gd name="T18" fmla="*/ 104 w 208"/>
                    <a:gd name="T19" fmla="*/ 1344 h 1536"/>
                    <a:gd name="T20" fmla="*/ 56 w 208"/>
                    <a:gd name="T21" fmla="*/ 1536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80">
                  <a:solidFill>
                    <a:srgbClr val="000000"/>
                  </a:solidFill>
                  <a:round/>
                  <a:headEnd/>
                  <a:tailEnd type="triangle" w="med" len="me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Calibri" charset="0"/>
                  </a:endParaRPr>
                </a:p>
              </p:txBody>
            </p:sp>
            <p:sp>
              <p:nvSpPr>
                <p:cNvPr id="122" name="Freeform 73"/>
                <p:cNvSpPr>
                  <a:spLocks/>
                </p:cNvSpPr>
                <p:nvPr/>
              </p:nvSpPr>
              <p:spPr bwMode="auto">
                <a:xfrm>
                  <a:off x="3019" y="3602"/>
                  <a:ext cx="72" cy="333"/>
                </a:xfrm>
                <a:custGeom>
                  <a:avLst/>
                  <a:gdLst>
                    <a:gd name="T0" fmla="*/ 56 w 208"/>
                    <a:gd name="T1" fmla="*/ 0 h 1536"/>
                    <a:gd name="T2" fmla="*/ 200 w 208"/>
                    <a:gd name="T3" fmla="*/ 192 h 1536"/>
                    <a:gd name="T4" fmla="*/ 8 w 208"/>
                    <a:gd name="T5" fmla="*/ 336 h 1536"/>
                    <a:gd name="T6" fmla="*/ 152 w 208"/>
                    <a:gd name="T7" fmla="*/ 528 h 1536"/>
                    <a:gd name="T8" fmla="*/ 8 w 208"/>
                    <a:gd name="T9" fmla="*/ 720 h 1536"/>
                    <a:gd name="T10" fmla="*/ 152 w 208"/>
                    <a:gd name="T11" fmla="*/ 816 h 1536"/>
                    <a:gd name="T12" fmla="*/ 56 w 208"/>
                    <a:gd name="T13" fmla="*/ 960 h 1536"/>
                    <a:gd name="T14" fmla="*/ 152 w 208"/>
                    <a:gd name="T15" fmla="*/ 1104 h 1536"/>
                    <a:gd name="T16" fmla="*/ 8 w 208"/>
                    <a:gd name="T17" fmla="*/ 1248 h 1536"/>
                    <a:gd name="T18" fmla="*/ 104 w 208"/>
                    <a:gd name="T19" fmla="*/ 1344 h 1536"/>
                    <a:gd name="T20" fmla="*/ 56 w 208"/>
                    <a:gd name="T21" fmla="*/ 1536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80">
                  <a:solidFill>
                    <a:srgbClr val="000000"/>
                  </a:solidFill>
                  <a:round/>
                  <a:headEnd/>
                  <a:tailEnd type="triangle" w="med" len="me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Calibri" charset="0"/>
                  </a:endParaRPr>
                </a:p>
              </p:txBody>
            </p:sp>
            <p:sp>
              <p:nvSpPr>
                <p:cNvPr id="123" name="Freeform 74"/>
                <p:cNvSpPr>
                  <a:spLocks/>
                </p:cNvSpPr>
                <p:nvPr/>
              </p:nvSpPr>
              <p:spPr bwMode="auto">
                <a:xfrm>
                  <a:off x="3050" y="3602"/>
                  <a:ext cx="71" cy="333"/>
                </a:xfrm>
                <a:custGeom>
                  <a:avLst/>
                  <a:gdLst>
                    <a:gd name="T0" fmla="*/ 56 w 208"/>
                    <a:gd name="T1" fmla="*/ 0 h 1536"/>
                    <a:gd name="T2" fmla="*/ 200 w 208"/>
                    <a:gd name="T3" fmla="*/ 192 h 1536"/>
                    <a:gd name="T4" fmla="*/ 8 w 208"/>
                    <a:gd name="T5" fmla="*/ 336 h 1536"/>
                    <a:gd name="T6" fmla="*/ 152 w 208"/>
                    <a:gd name="T7" fmla="*/ 528 h 1536"/>
                    <a:gd name="T8" fmla="*/ 8 w 208"/>
                    <a:gd name="T9" fmla="*/ 720 h 1536"/>
                    <a:gd name="T10" fmla="*/ 152 w 208"/>
                    <a:gd name="T11" fmla="*/ 816 h 1536"/>
                    <a:gd name="T12" fmla="*/ 56 w 208"/>
                    <a:gd name="T13" fmla="*/ 960 h 1536"/>
                    <a:gd name="T14" fmla="*/ 152 w 208"/>
                    <a:gd name="T15" fmla="*/ 1104 h 1536"/>
                    <a:gd name="T16" fmla="*/ 8 w 208"/>
                    <a:gd name="T17" fmla="*/ 1248 h 1536"/>
                    <a:gd name="T18" fmla="*/ 104 w 208"/>
                    <a:gd name="T19" fmla="*/ 1344 h 1536"/>
                    <a:gd name="T20" fmla="*/ 56 w 208"/>
                    <a:gd name="T21" fmla="*/ 1536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80">
                  <a:solidFill>
                    <a:srgbClr val="000000"/>
                  </a:solidFill>
                  <a:round/>
                  <a:headEnd/>
                  <a:tailEnd type="triangle" w="med" len="me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Calibri" charset="0"/>
                  </a:endParaRPr>
                </a:p>
              </p:txBody>
            </p:sp>
            <p:sp>
              <p:nvSpPr>
                <p:cNvPr id="124" name="Freeform 75"/>
                <p:cNvSpPr>
                  <a:spLocks/>
                </p:cNvSpPr>
                <p:nvPr/>
              </p:nvSpPr>
              <p:spPr bwMode="auto">
                <a:xfrm>
                  <a:off x="3083" y="3602"/>
                  <a:ext cx="71" cy="333"/>
                </a:xfrm>
                <a:custGeom>
                  <a:avLst/>
                  <a:gdLst>
                    <a:gd name="T0" fmla="*/ 56 w 208"/>
                    <a:gd name="T1" fmla="*/ 0 h 1536"/>
                    <a:gd name="T2" fmla="*/ 200 w 208"/>
                    <a:gd name="T3" fmla="*/ 192 h 1536"/>
                    <a:gd name="T4" fmla="*/ 8 w 208"/>
                    <a:gd name="T5" fmla="*/ 336 h 1536"/>
                    <a:gd name="T6" fmla="*/ 152 w 208"/>
                    <a:gd name="T7" fmla="*/ 528 h 1536"/>
                    <a:gd name="T8" fmla="*/ 8 w 208"/>
                    <a:gd name="T9" fmla="*/ 720 h 1536"/>
                    <a:gd name="T10" fmla="*/ 152 w 208"/>
                    <a:gd name="T11" fmla="*/ 816 h 1536"/>
                    <a:gd name="T12" fmla="*/ 56 w 208"/>
                    <a:gd name="T13" fmla="*/ 960 h 1536"/>
                    <a:gd name="T14" fmla="*/ 152 w 208"/>
                    <a:gd name="T15" fmla="*/ 1104 h 1536"/>
                    <a:gd name="T16" fmla="*/ 8 w 208"/>
                    <a:gd name="T17" fmla="*/ 1248 h 1536"/>
                    <a:gd name="T18" fmla="*/ 104 w 208"/>
                    <a:gd name="T19" fmla="*/ 1344 h 1536"/>
                    <a:gd name="T20" fmla="*/ 56 w 208"/>
                    <a:gd name="T21" fmla="*/ 1536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80">
                  <a:solidFill>
                    <a:srgbClr val="000000"/>
                  </a:solidFill>
                  <a:round/>
                  <a:headEnd/>
                  <a:tailEnd type="triangle" w="med" len="me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Calibri" charset="0"/>
                  </a:endParaRPr>
                </a:p>
              </p:txBody>
            </p:sp>
            <p:sp>
              <p:nvSpPr>
                <p:cNvPr id="125" name="Freeform 76"/>
                <p:cNvSpPr>
                  <a:spLocks/>
                </p:cNvSpPr>
                <p:nvPr/>
              </p:nvSpPr>
              <p:spPr bwMode="auto">
                <a:xfrm>
                  <a:off x="3114" y="3602"/>
                  <a:ext cx="71" cy="333"/>
                </a:xfrm>
                <a:custGeom>
                  <a:avLst/>
                  <a:gdLst>
                    <a:gd name="T0" fmla="*/ 56 w 208"/>
                    <a:gd name="T1" fmla="*/ 0 h 1536"/>
                    <a:gd name="T2" fmla="*/ 200 w 208"/>
                    <a:gd name="T3" fmla="*/ 192 h 1536"/>
                    <a:gd name="T4" fmla="*/ 8 w 208"/>
                    <a:gd name="T5" fmla="*/ 336 h 1536"/>
                    <a:gd name="T6" fmla="*/ 152 w 208"/>
                    <a:gd name="T7" fmla="*/ 528 h 1536"/>
                    <a:gd name="T8" fmla="*/ 8 w 208"/>
                    <a:gd name="T9" fmla="*/ 720 h 1536"/>
                    <a:gd name="T10" fmla="*/ 152 w 208"/>
                    <a:gd name="T11" fmla="*/ 816 h 1536"/>
                    <a:gd name="T12" fmla="*/ 56 w 208"/>
                    <a:gd name="T13" fmla="*/ 960 h 1536"/>
                    <a:gd name="T14" fmla="*/ 152 w 208"/>
                    <a:gd name="T15" fmla="*/ 1104 h 1536"/>
                    <a:gd name="T16" fmla="*/ 8 w 208"/>
                    <a:gd name="T17" fmla="*/ 1248 h 1536"/>
                    <a:gd name="T18" fmla="*/ 104 w 208"/>
                    <a:gd name="T19" fmla="*/ 1344 h 1536"/>
                    <a:gd name="T20" fmla="*/ 56 w 208"/>
                    <a:gd name="T21" fmla="*/ 1536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80">
                  <a:solidFill>
                    <a:srgbClr val="000000"/>
                  </a:solidFill>
                  <a:round/>
                  <a:headEnd/>
                  <a:tailEnd type="triangle" w="med" len="me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Calibri" charset="0"/>
                  </a:endParaRPr>
                </a:p>
              </p:txBody>
            </p:sp>
            <p:sp>
              <p:nvSpPr>
                <p:cNvPr id="126" name="Freeform 77"/>
                <p:cNvSpPr>
                  <a:spLocks/>
                </p:cNvSpPr>
                <p:nvPr/>
              </p:nvSpPr>
              <p:spPr bwMode="auto">
                <a:xfrm>
                  <a:off x="3146" y="3602"/>
                  <a:ext cx="71" cy="333"/>
                </a:xfrm>
                <a:custGeom>
                  <a:avLst/>
                  <a:gdLst>
                    <a:gd name="T0" fmla="*/ 56 w 208"/>
                    <a:gd name="T1" fmla="*/ 0 h 1536"/>
                    <a:gd name="T2" fmla="*/ 200 w 208"/>
                    <a:gd name="T3" fmla="*/ 192 h 1536"/>
                    <a:gd name="T4" fmla="*/ 8 w 208"/>
                    <a:gd name="T5" fmla="*/ 336 h 1536"/>
                    <a:gd name="T6" fmla="*/ 152 w 208"/>
                    <a:gd name="T7" fmla="*/ 528 h 1536"/>
                    <a:gd name="T8" fmla="*/ 8 w 208"/>
                    <a:gd name="T9" fmla="*/ 720 h 1536"/>
                    <a:gd name="T10" fmla="*/ 152 w 208"/>
                    <a:gd name="T11" fmla="*/ 816 h 1536"/>
                    <a:gd name="T12" fmla="*/ 56 w 208"/>
                    <a:gd name="T13" fmla="*/ 960 h 1536"/>
                    <a:gd name="T14" fmla="*/ 152 w 208"/>
                    <a:gd name="T15" fmla="*/ 1104 h 1536"/>
                    <a:gd name="T16" fmla="*/ 8 w 208"/>
                    <a:gd name="T17" fmla="*/ 1248 h 1536"/>
                    <a:gd name="T18" fmla="*/ 104 w 208"/>
                    <a:gd name="T19" fmla="*/ 1344 h 1536"/>
                    <a:gd name="T20" fmla="*/ 56 w 208"/>
                    <a:gd name="T21" fmla="*/ 1536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80">
                  <a:solidFill>
                    <a:srgbClr val="000000"/>
                  </a:solidFill>
                  <a:round/>
                  <a:headEnd/>
                  <a:tailEnd type="triangle" w="med" len="me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Calibri" charset="0"/>
                  </a:endParaRPr>
                </a:p>
              </p:txBody>
            </p:sp>
            <p:sp>
              <p:nvSpPr>
                <p:cNvPr id="127" name="Freeform 78"/>
                <p:cNvSpPr>
                  <a:spLocks/>
                </p:cNvSpPr>
                <p:nvPr/>
              </p:nvSpPr>
              <p:spPr bwMode="auto">
                <a:xfrm>
                  <a:off x="3178" y="3602"/>
                  <a:ext cx="71" cy="333"/>
                </a:xfrm>
                <a:custGeom>
                  <a:avLst/>
                  <a:gdLst>
                    <a:gd name="T0" fmla="*/ 56 w 208"/>
                    <a:gd name="T1" fmla="*/ 0 h 1536"/>
                    <a:gd name="T2" fmla="*/ 200 w 208"/>
                    <a:gd name="T3" fmla="*/ 192 h 1536"/>
                    <a:gd name="T4" fmla="*/ 8 w 208"/>
                    <a:gd name="T5" fmla="*/ 336 h 1536"/>
                    <a:gd name="T6" fmla="*/ 152 w 208"/>
                    <a:gd name="T7" fmla="*/ 528 h 1536"/>
                    <a:gd name="T8" fmla="*/ 8 w 208"/>
                    <a:gd name="T9" fmla="*/ 720 h 1536"/>
                    <a:gd name="T10" fmla="*/ 152 w 208"/>
                    <a:gd name="T11" fmla="*/ 816 h 1536"/>
                    <a:gd name="T12" fmla="*/ 56 w 208"/>
                    <a:gd name="T13" fmla="*/ 960 h 1536"/>
                    <a:gd name="T14" fmla="*/ 152 w 208"/>
                    <a:gd name="T15" fmla="*/ 1104 h 1536"/>
                    <a:gd name="T16" fmla="*/ 8 w 208"/>
                    <a:gd name="T17" fmla="*/ 1248 h 1536"/>
                    <a:gd name="T18" fmla="*/ 104 w 208"/>
                    <a:gd name="T19" fmla="*/ 1344 h 1536"/>
                    <a:gd name="T20" fmla="*/ 56 w 208"/>
                    <a:gd name="T21" fmla="*/ 1536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80">
                  <a:solidFill>
                    <a:srgbClr val="000000"/>
                  </a:solidFill>
                  <a:round/>
                  <a:headEnd/>
                  <a:tailEnd type="triangle" w="med" len="me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Calibri" charset="0"/>
                  </a:endParaRPr>
                </a:p>
              </p:txBody>
            </p:sp>
            <p:sp>
              <p:nvSpPr>
                <p:cNvPr id="128" name="Freeform 79"/>
                <p:cNvSpPr>
                  <a:spLocks/>
                </p:cNvSpPr>
                <p:nvPr/>
              </p:nvSpPr>
              <p:spPr bwMode="auto">
                <a:xfrm>
                  <a:off x="3210" y="3602"/>
                  <a:ext cx="71" cy="333"/>
                </a:xfrm>
                <a:custGeom>
                  <a:avLst/>
                  <a:gdLst>
                    <a:gd name="T0" fmla="*/ 56 w 208"/>
                    <a:gd name="T1" fmla="*/ 0 h 1536"/>
                    <a:gd name="T2" fmla="*/ 200 w 208"/>
                    <a:gd name="T3" fmla="*/ 192 h 1536"/>
                    <a:gd name="T4" fmla="*/ 8 w 208"/>
                    <a:gd name="T5" fmla="*/ 336 h 1536"/>
                    <a:gd name="T6" fmla="*/ 152 w 208"/>
                    <a:gd name="T7" fmla="*/ 528 h 1536"/>
                    <a:gd name="T8" fmla="*/ 8 w 208"/>
                    <a:gd name="T9" fmla="*/ 720 h 1536"/>
                    <a:gd name="T10" fmla="*/ 152 w 208"/>
                    <a:gd name="T11" fmla="*/ 816 h 1536"/>
                    <a:gd name="T12" fmla="*/ 56 w 208"/>
                    <a:gd name="T13" fmla="*/ 960 h 1536"/>
                    <a:gd name="T14" fmla="*/ 152 w 208"/>
                    <a:gd name="T15" fmla="*/ 1104 h 1536"/>
                    <a:gd name="T16" fmla="*/ 8 w 208"/>
                    <a:gd name="T17" fmla="*/ 1248 h 1536"/>
                    <a:gd name="T18" fmla="*/ 104 w 208"/>
                    <a:gd name="T19" fmla="*/ 1344 h 1536"/>
                    <a:gd name="T20" fmla="*/ 56 w 208"/>
                    <a:gd name="T21" fmla="*/ 1536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80">
                  <a:solidFill>
                    <a:srgbClr val="000000"/>
                  </a:solidFill>
                  <a:round/>
                  <a:headEnd/>
                  <a:tailEnd type="triangle" w="med" len="me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Calibri" charset="0"/>
                  </a:endParaRPr>
                </a:p>
              </p:txBody>
            </p:sp>
            <p:sp>
              <p:nvSpPr>
                <p:cNvPr id="129" name="Freeform 80"/>
                <p:cNvSpPr>
                  <a:spLocks/>
                </p:cNvSpPr>
                <p:nvPr/>
              </p:nvSpPr>
              <p:spPr bwMode="auto">
                <a:xfrm>
                  <a:off x="3242" y="3602"/>
                  <a:ext cx="71" cy="333"/>
                </a:xfrm>
                <a:custGeom>
                  <a:avLst/>
                  <a:gdLst>
                    <a:gd name="T0" fmla="*/ 56 w 208"/>
                    <a:gd name="T1" fmla="*/ 0 h 1536"/>
                    <a:gd name="T2" fmla="*/ 200 w 208"/>
                    <a:gd name="T3" fmla="*/ 192 h 1536"/>
                    <a:gd name="T4" fmla="*/ 8 w 208"/>
                    <a:gd name="T5" fmla="*/ 336 h 1536"/>
                    <a:gd name="T6" fmla="*/ 152 w 208"/>
                    <a:gd name="T7" fmla="*/ 528 h 1536"/>
                    <a:gd name="T8" fmla="*/ 8 w 208"/>
                    <a:gd name="T9" fmla="*/ 720 h 1536"/>
                    <a:gd name="T10" fmla="*/ 152 w 208"/>
                    <a:gd name="T11" fmla="*/ 816 h 1536"/>
                    <a:gd name="T12" fmla="*/ 56 w 208"/>
                    <a:gd name="T13" fmla="*/ 960 h 1536"/>
                    <a:gd name="T14" fmla="*/ 152 w 208"/>
                    <a:gd name="T15" fmla="*/ 1104 h 1536"/>
                    <a:gd name="T16" fmla="*/ 8 w 208"/>
                    <a:gd name="T17" fmla="*/ 1248 h 1536"/>
                    <a:gd name="T18" fmla="*/ 104 w 208"/>
                    <a:gd name="T19" fmla="*/ 1344 h 1536"/>
                    <a:gd name="T20" fmla="*/ 56 w 208"/>
                    <a:gd name="T21" fmla="*/ 1536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80">
                  <a:solidFill>
                    <a:srgbClr val="000000"/>
                  </a:solidFill>
                  <a:round/>
                  <a:headEnd/>
                  <a:tailEnd type="triangle" w="med" len="me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Calibri" charset="0"/>
                  </a:endParaRPr>
                </a:p>
              </p:txBody>
            </p:sp>
          </p:grpSp>
        </p:grpSp>
        <p:grpSp>
          <p:nvGrpSpPr>
            <p:cNvPr id="75" name="Group 81"/>
            <p:cNvGrpSpPr>
              <a:grpSpLocks/>
            </p:cNvGrpSpPr>
            <p:nvPr/>
          </p:nvGrpSpPr>
          <p:grpSpPr bwMode="auto">
            <a:xfrm>
              <a:off x="3406" y="3549"/>
              <a:ext cx="489" cy="440"/>
              <a:chOff x="3406" y="3549"/>
              <a:chExt cx="489" cy="440"/>
            </a:xfrm>
          </p:grpSpPr>
          <p:sp>
            <p:nvSpPr>
              <p:cNvPr id="104" name="Text Box 82"/>
              <p:cNvSpPr txBox="1">
                <a:spLocks noChangeArrowheads="1"/>
              </p:cNvSpPr>
              <p:nvPr/>
            </p:nvSpPr>
            <p:spPr bwMode="auto">
              <a:xfrm>
                <a:off x="3406" y="3549"/>
                <a:ext cx="490" cy="441"/>
              </a:xfrm>
              <a:prstGeom prst="rect">
                <a:avLst/>
              </a:prstGeom>
              <a:noFill/>
              <a:ln w="19080">
                <a:solidFill>
                  <a:srgbClr val="00CC00"/>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lvl1pPr>
                  <a:defRPr>
                    <a:solidFill>
                      <a:schemeClr val="tx1"/>
                    </a:solidFill>
                    <a:latin typeface="Calibri" charset="0"/>
                    <a:ea typeface="ヒラギノ角ゴ Pro W3" charset="0"/>
                    <a:cs typeface="ヒラギノ角ゴ Pro W3" charset="0"/>
                  </a:defRPr>
                </a:lvl1pPr>
                <a:lvl2pPr marL="37931725" indent="-37474525">
                  <a:defRPr>
                    <a:solidFill>
                      <a:schemeClr val="tx1"/>
                    </a:solidFill>
                    <a:latin typeface="Calibri" charset="0"/>
                    <a:ea typeface="ヒラギノ角ゴ Pro W3" charset="0"/>
                    <a:cs typeface="ヒラギノ角ゴ Pro W3" charset="0"/>
                  </a:defRPr>
                </a:lvl2pPr>
                <a:lvl3pPr>
                  <a:defRPr>
                    <a:solidFill>
                      <a:schemeClr val="tx1"/>
                    </a:solidFill>
                    <a:latin typeface="Calibri" charset="0"/>
                    <a:ea typeface="ヒラギノ角ゴ Pro W3" charset="0"/>
                    <a:cs typeface="ヒラギノ角ゴ Pro W3" charset="0"/>
                  </a:defRPr>
                </a:lvl3pPr>
                <a:lvl4pPr>
                  <a:defRPr>
                    <a:solidFill>
                      <a:schemeClr val="tx1"/>
                    </a:solidFill>
                    <a:latin typeface="Calibri" charset="0"/>
                    <a:ea typeface="ヒラギノ角ゴ Pro W3" charset="0"/>
                    <a:cs typeface="ヒラギノ角ゴ Pro W3" charset="0"/>
                  </a:defRPr>
                </a:lvl4pPr>
                <a:lvl5pPr>
                  <a:defRPr>
                    <a:solidFill>
                      <a:schemeClr val="tx1"/>
                    </a:solidFill>
                    <a:latin typeface="Calibri" charset="0"/>
                    <a:ea typeface="ヒラギノ角ゴ Pro W3" charset="0"/>
                    <a:cs typeface="ヒラギノ角ゴ Pro W3" charset="0"/>
                  </a:defRPr>
                </a:lvl5pPr>
                <a:lvl6pPr marL="457200" fontAlgn="base">
                  <a:spcBef>
                    <a:spcPct val="0"/>
                  </a:spcBef>
                  <a:spcAft>
                    <a:spcPct val="0"/>
                  </a:spcAft>
                  <a:defRPr>
                    <a:solidFill>
                      <a:schemeClr val="tx1"/>
                    </a:solidFill>
                    <a:latin typeface="Calibri" charset="0"/>
                    <a:ea typeface="ヒラギノ角ゴ Pro W3" charset="0"/>
                    <a:cs typeface="ヒラギノ角ゴ Pro W3" charset="0"/>
                  </a:defRPr>
                </a:lvl6pPr>
                <a:lvl7pPr marL="914400" fontAlgn="base">
                  <a:spcBef>
                    <a:spcPct val="0"/>
                  </a:spcBef>
                  <a:spcAft>
                    <a:spcPct val="0"/>
                  </a:spcAft>
                  <a:defRPr>
                    <a:solidFill>
                      <a:schemeClr val="tx1"/>
                    </a:solidFill>
                    <a:latin typeface="Calibri" charset="0"/>
                    <a:ea typeface="ヒラギノ角ゴ Pro W3" charset="0"/>
                    <a:cs typeface="ヒラギノ角ゴ Pro W3" charset="0"/>
                  </a:defRPr>
                </a:lvl7pPr>
                <a:lvl8pPr marL="1371600" fontAlgn="base">
                  <a:spcBef>
                    <a:spcPct val="0"/>
                  </a:spcBef>
                  <a:spcAft>
                    <a:spcPct val="0"/>
                  </a:spcAft>
                  <a:defRPr>
                    <a:solidFill>
                      <a:schemeClr val="tx1"/>
                    </a:solidFill>
                    <a:latin typeface="Calibri" charset="0"/>
                    <a:ea typeface="ヒラギノ角ゴ Pro W3" charset="0"/>
                    <a:cs typeface="ヒラギノ角ゴ Pro W3" charset="0"/>
                  </a:defRPr>
                </a:lvl8pPr>
                <a:lvl9pPr marL="1828800" fontAlgn="base">
                  <a:spcBef>
                    <a:spcPct val="0"/>
                  </a:spcBef>
                  <a:spcAft>
                    <a:spcPct val="0"/>
                  </a:spcAft>
                  <a:defRPr>
                    <a:solidFill>
                      <a:schemeClr val="tx1"/>
                    </a:solidFill>
                    <a:latin typeface="Calibri" charset="0"/>
                    <a:ea typeface="ヒラギノ角ゴ Pro W3" charset="0"/>
                    <a:cs typeface="ヒラギノ角ゴ Pro W3" charset="0"/>
                  </a:defRPr>
                </a:lvl9pPr>
              </a:lstStyle>
              <a:p>
                <a:endParaRPr lang="en-US"/>
              </a:p>
            </p:txBody>
          </p:sp>
          <p:grpSp>
            <p:nvGrpSpPr>
              <p:cNvPr id="105" name="Group 83"/>
              <p:cNvGrpSpPr>
                <a:grpSpLocks/>
              </p:cNvGrpSpPr>
              <p:nvPr/>
            </p:nvGrpSpPr>
            <p:grpSpPr bwMode="auto">
              <a:xfrm>
                <a:off x="3454" y="3602"/>
                <a:ext cx="392" cy="332"/>
                <a:chOff x="3454" y="3602"/>
                <a:chExt cx="392" cy="332"/>
              </a:xfrm>
            </p:grpSpPr>
            <p:sp>
              <p:nvSpPr>
                <p:cNvPr id="106" name="Freeform 84"/>
                <p:cNvSpPr>
                  <a:spLocks/>
                </p:cNvSpPr>
                <p:nvPr/>
              </p:nvSpPr>
              <p:spPr bwMode="auto">
                <a:xfrm>
                  <a:off x="3454" y="3602"/>
                  <a:ext cx="72" cy="333"/>
                </a:xfrm>
                <a:custGeom>
                  <a:avLst/>
                  <a:gdLst>
                    <a:gd name="T0" fmla="*/ 56 w 208"/>
                    <a:gd name="T1" fmla="*/ 0 h 1536"/>
                    <a:gd name="T2" fmla="*/ 200 w 208"/>
                    <a:gd name="T3" fmla="*/ 192 h 1536"/>
                    <a:gd name="T4" fmla="*/ 8 w 208"/>
                    <a:gd name="T5" fmla="*/ 336 h 1536"/>
                    <a:gd name="T6" fmla="*/ 152 w 208"/>
                    <a:gd name="T7" fmla="*/ 528 h 1536"/>
                    <a:gd name="T8" fmla="*/ 8 w 208"/>
                    <a:gd name="T9" fmla="*/ 720 h 1536"/>
                    <a:gd name="T10" fmla="*/ 152 w 208"/>
                    <a:gd name="T11" fmla="*/ 816 h 1536"/>
                    <a:gd name="T12" fmla="*/ 56 w 208"/>
                    <a:gd name="T13" fmla="*/ 960 h 1536"/>
                    <a:gd name="T14" fmla="*/ 152 w 208"/>
                    <a:gd name="T15" fmla="*/ 1104 h 1536"/>
                    <a:gd name="T16" fmla="*/ 8 w 208"/>
                    <a:gd name="T17" fmla="*/ 1248 h 1536"/>
                    <a:gd name="T18" fmla="*/ 104 w 208"/>
                    <a:gd name="T19" fmla="*/ 1344 h 1536"/>
                    <a:gd name="T20" fmla="*/ 56 w 208"/>
                    <a:gd name="T21" fmla="*/ 1536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80">
                  <a:solidFill>
                    <a:srgbClr val="000000"/>
                  </a:solidFill>
                  <a:round/>
                  <a:headEnd/>
                  <a:tailEnd type="triangle" w="med" len="me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Calibri" charset="0"/>
                  </a:endParaRPr>
                </a:p>
              </p:txBody>
            </p:sp>
            <p:sp>
              <p:nvSpPr>
                <p:cNvPr id="107" name="Freeform 85"/>
                <p:cNvSpPr>
                  <a:spLocks/>
                </p:cNvSpPr>
                <p:nvPr/>
              </p:nvSpPr>
              <p:spPr bwMode="auto">
                <a:xfrm>
                  <a:off x="3489" y="3602"/>
                  <a:ext cx="72" cy="333"/>
                </a:xfrm>
                <a:custGeom>
                  <a:avLst/>
                  <a:gdLst>
                    <a:gd name="T0" fmla="*/ 56 w 208"/>
                    <a:gd name="T1" fmla="*/ 0 h 1536"/>
                    <a:gd name="T2" fmla="*/ 200 w 208"/>
                    <a:gd name="T3" fmla="*/ 192 h 1536"/>
                    <a:gd name="T4" fmla="*/ 8 w 208"/>
                    <a:gd name="T5" fmla="*/ 336 h 1536"/>
                    <a:gd name="T6" fmla="*/ 152 w 208"/>
                    <a:gd name="T7" fmla="*/ 528 h 1536"/>
                    <a:gd name="T8" fmla="*/ 8 w 208"/>
                    <a:gd name="T9" fmla="*/ 720 h 1536"/>
                    <a:gd name="T10" fmla="*/ 152 w 208"/>
                    <a:gd name="T11" fmla="*/ 816 h 1536"/>
                    <a:gd name="T12" fmla="*/ 56 w 208"/>
                    <a:gd name="T13" fmla="*/ 960 h 1536"/>
                    <a:gd name="T14" fmla="*/ 152 w 208"/>
                    <a:gd name="T15" fmla="*/ 1104 h 1536"/>
                    <a:gd name="T16" fmla="*/ 8 w 208"/>
                    <a:gd name="T17" fmla="*/ 1248 h 1536"/>
                    <a:gd name="T18" fmla="*/ 104 w 208"/>
                    <a:gd name="T19" fmla="*/ 1344 h 1536"/>
                    <a:gd name="T20" fmla="*/ 56 w 208"/>
                    <a:gd name="T21" fmla="*/ 1536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80">
                  <a:solidFill>
                    <a:srgbClr val="000000"/>
                  </a:solidFill>
                  <a:round/>
                  <a:headEnd/>
                  <a:tailEnd type="triangle" w="med" len="me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Calibri" charset="0"/>
                  </a:endParaRPr>
                </a:p>
              </p:txBody>
            </p:sp>
            <p:sp>
              <p:nvSpPr>
                <p:cNvPr id="108" name="Freeform 86"/>
                <p:cNvSpPr>
                  <a:spLocks/>
                </p:cNvSpPr>
                <p:nvPr/>
              </p:nvSpPr>
              <p:spPr bwMode="auto">
                <a:xfrm>
                  <a:off x="3520" y="3602"/>
                  <a:ext cx="72" cy="333"/>
                </a:xfrm>
                <a:custGeom>
                  <a:avLst/>
                  <a:gdLst>
                    <a:gd name="T0" fmla="*/ 56 w 208"/>
                    <a:gd name="T1" fmla="*/ 0 h 1536"/>
                    <a:gd name="T2" fmla="*/ 200 w 208"/>
                    <a:gd name="T3" fmla="*/ 192 h 1536"/>
                    <a:gd name="T4" fmla="*/ 8 w 208"/>
                    <a:gd name="T5" fmla="*/ 336 h 1536"/>
                    <a:gd name="T6" fmla="*/ 152 w 208"/>
                    <a:gd name="T7" fmla="*/ 528 h 1536"/>
                    <a:gd name="T8" fmla="*/ 8 w 208"/>
                    <a:gd name="T9" fmla="*/ 720 h 1536"/>
                    <a:gd name="T10" fmla="*/ 152 w 208"/>
                    <a:gd name="T11" fmla="*/ 816 h 1536"/>
                    <a:gd name="T12" fmla="*/ 56 w 208"/>
                    <a:gd name="T13" fmla="*/ 960 h 1536"/>
                    <a:gd name="T14" fmla="*/ 152 w 208"/>
                    <a:gd name="T15" fmla="*/ 1104 h 1536"/>
                    <a:gd name="T16" fmla="*/ 8 w 208"/>
                    <a:gd name="T17" fmla="*/ 1248 h 1536"/>
                    <a:gd name="T18" fmla="*/ 104 w 208"/>
                    <a:gd name="T19" fmla="*/ 1344 h 1536"/>
                    <a:gd name="T20" fmla="*/ 56 w 208"/>
                    <a:gd name="T21" fmla="*/ 1536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80">
                  <a:solidFill>
                    <a:srgbClr val="000000"/>
                  </a:solidFill>
                  <a:round/>
                  <a:headEnd/>
                  <a:tailEnd type="triangle" w="med" len="me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Calibri" charset="0"/>
                  </a:endParaRPr>
                </a:p>
              </p:txBody>
            </p:sp>
            <p:sp>
              <p:nvSpPr>
                <p:cNvPr id="109" name="Freeform 87"/>
                <p:cNvSpPr>
                  <a:spLocks/>
                </p:cNvSpPr>
                <p:nvPr/>
              </p:nvSpPr>
              <p:spPr bwMode="auto">
                <a:xfrm>
                  <a:off x="3553" y="3602"/>
                  <a:ext cx="72" cy="333"/>
                </a:xfrm>
                <a:custGeom>
                  <a:avLst/>
                  <a:gdLst>
                    <a:gd name="T0" fmla="*/ 56 w 208"/>
                    <a:gd name="T1" fmla="*/ 0 h 1536"/>
                    <a:gd name="T2" fmla="*/ 200 w 208"/>
                    <a:gd name="T3" fmla="*/ 192 h 1536"/>
                    <a:gd name="T4" fmla="*/ 8 w 208"/>
                    <a:gd name="T5" fmla="*/ 336 h 1536"/>
                    <a:gd name="T6" fmla="*/ 152 w 208"/>
                    <a:gd name="T7" fmla="*/ 528 h 1536"/>
                    <a:gd name="T8" fmla="*/ 8 w 208"/>
                    <a:gd name="T9" fmla="*/ 720 h 1536"/>
                    <a:gd name="T10" fmla="*/ 152 w 208"/>
                    <a:gd name="T11" fmla="*/ 816 h 1536"/>
                    <a:gd name="T12" fmla="*/ 56 w 208"/>
                    <a:gd name="T13" fmla="*/ 960 h 1536"/>
                    <a:gd name="T14" fmla="*/ 152 w 208"/>
                    <a:gd name="T15" fmla="*/ 1104 h 1536"/>
                    <a:gd name="T16" fmla="*/ 8 w 208"/>
                    <a:gd name="T17" fmla="*/ 1248 h 1536"/>
                    <a:gd name="T18" fmla="*/ 104 w 208"/>
                    <a:gd name="T19" fmla="*/ 1344 h 1536"/>
                    <a:gd name="T20" fmla="*/ 56 w 208"/>
                    <a:gd name="T21" fmla="*/ 1536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80">
                  <a:solidFill>
                    <a:srgbClr val="000000"/>
                  </a:solidFill>
                  <a:round/>
                  <a:headEnd/>
                  <a:tailEnd type="triangle" w="med" len="me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Calibri" charset="0"/>
                  </a:endParaRPr>
                </a:p>
              </p:txBody>
            </p:sp>
            <p:sp>
              <p:nvSpPr>
                <p:cNvPr id="110" name="Freeform 88"/>
                <p:cNvSpPr>
                  <a:spLocks/>
                </p:cNvSpPr>
                <p:nvPr/>
              </p:nvSpPr>
              <p:spPr bwMode="auto">
                <a:xfrm>
                  <a:off x="3584" y="3602"/>
                  <a:ext cx="71" cy="333"/>
                </a:xfrm>
                <a:custGeom>
                  <a:avLst/>
                  <a:gdLst>
                    <a:gd name="T0" fmla="*/ 56 w 208"/>
                    <a:gd name="T1" fmla="*/ 0 h 1536"/>
                    <a:gd name="T2" fmla="*/ 200 w 208"/>
                    <a:gd name="T3" fmla="*/ 192 h 1536"/>
                    <a:gd name="T4" fmla="*/ 8 w 208"/>
                    <a:gd name="T5" fmla="*/ 336 h 1536"/>
                    <a:gd name="T6" fmla="*/ 152 w 208"/>
                    <a:gd name="T7" fmla="*/ 528 h 1536"/>
                    <a:gd name="T8" fmla="*/ 8 w 208"/>
                    <a:gd name="T9" fmla="*/ 720 h 1536"/>
                    <a:gd name="T10" fmla="*/ 152 w 208"/>
                    <a:gd name="T11" fmla="*/ 816 h 1536"/>
                    <a:gd name="T12" fmla="*/ 56 w 208"/>
                    <a:gd name="T13" fmla="*/ 960 h 1536"/>
                    <a:gd name="T14" fmla="*/ 152 w 208"/>
                    <a:gd name="T15" fmla="*/ 1104 h 1536"/>
                    <a:gd name="T16" fmla="*/ 8 w 208"/>
                    <a:gd name="T17" fmla="*/ 1248 h 1536"/>
                    <a:gd name="T18" fmla="*/ 104 w 208"/>
                    <a:gd name="T19" fmla="*/ 1344 h 1536"/>
                    <a:gd name="T20" fmla="*/ 56 w 208"/>
                    <a:gd name="T21" fmla="*/ 1536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80">
                  <a:solidFill>
                    <a:srgbClr val="000000"/>
                  </a:solidFill>
                  <a:round/>
                  <a:headEnd/>
                  <a:tailEnd type="triangle" w="med" len="me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Calibri" charset="0"/>
                  </a:endParaRPr>
                </a:p>
              </p:txBody>
            </p:sp>
            <p:sp>
              <p:nvSpPr>
                <p:cNvPr id="111" name="Freeform 89"/>
                <p:cNvSpPr>
                  <a:spLocks/>
                </p:cNvSpPr>
                <p:nvPr/>
              </p:nvSpPr>
              <p:spPr bwMode="auto">
                <a:xfrm>
                  <a:off x="3617" y="3602"/>
                  <a:ext cx="71" cy="333"/>
                </a:xfrm>
                <a:custGeom>
                  <a:avLst/>
                  <a:gdLst>
                    <a:gd name="T0" fmla="*/ 56 w 208"/>
                    <a:gd name="T1" fmla="*/ 0 h 1536"/>
                    <a:gd name="T2" fmla="*/ 200 w 208"/>
                    <a:gd name="T3" fmla="*/ 192 h 1536"/>
                    <a:gd name="T4" fmla="*/ 8 w 208"/>
                    <a:gd name="T5" fmla="*/ 336 h 1536"/>
                    <a:gd name="T6" fmla="*/ 152 w 208"/>
                    <a:gd name="T7" fmla="*/ 528 h 1536"/>
                    <a:gd name="T8" fmla="*/ 8 w 208"/>
                    <a:gd name="T9" fmla="*/ 720 h 1536"/>
                    <a:gd name="T10" fmla="*/ 152 w 208"/>
                    <a:gd name="T11" fmla="*/ 816 h 1536"/>
                    <a:gd name="T12" fmla="*/ 56 w 208"/>
                    <a:gd name="T13" fmla="*/ 960 h 1536"/>
                    <a:gd name="T14" fmla="*/ 152 w 208"/>
                    <a:gd name="T15" fmla="*/ 1104 h 1536"/>
                    <a:gd name="T16" fmla="*/ 8 w 208"/>
                    <a:gd name="T17" fmla="*/ 1248 h 1536"/>
                    <a:gd name="T18" fmla="*/ 104 w 208"/>
                    <a:gd name="T19" fmla="*/ 1344 h 1536"/>
                    <a:gd name="T20" fmla="*/ 56 w 208"/>
                    <a:gd name="T21" fmla="*/ 1536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80">
                  <a:solidFill>
                    <a:srgbClr val="000000"/>
                  </a:solidFill>
                  <a:round/>
                  <a:headEnd/>
                  <a:tailEnd type="triangle" w="med" len="me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Calibri" charset="0"/>
                  </a:endParaRPr>
                </a:p>
              </p:txBody>
            </p:sp>
            <p:sp>
              <p:nvSpPr>
                <p:cNvPr id="112" name="Freeform 90"/>
                <p:cNvSpPr>
                  <a:spLocks/>
                </p:cNvSpPr>
                <p:nvPr/>
              </p:nvSpPr>
              <p:spPr bwMode="auto">
                <a:xfrm>
                  <a:off x="3648" y="3602"/>
                  <a:ext cx="71" cy="333"/>
                </a:xfrm>
                <a:custGeom>
                  <a:avLst/>
                  <a:gdLst>
                    <a:gd name="T0" fmla="*/ 56 w 208"/>
                    <a:gd name="T1" fmla="*/ 0 h 1536"/>
                    <a:gd name="T2" fmla="*/ 200 w 208"/>
                    <a:gd name="T3" fmla="*/ 192 h 1536"/>
                    <a:gd name="T4" fmla="*/ 8 w 208"/>
                    <a:gd name="T5" fmla="*/ 336 h 1536"/>
                    <a:gd name="T6" fmla="*/ 152 w 208"/>
                    <a:gd name="T7" fmla="*/ 528 h 1536"/>
                    <a:gd name="T8" fmla="*/ 8 w 208"/>
                    <a:gd name="T9" fmla="*/ 720 h 1536"/>
                    <a:gd name="T10" fmla="*/ 152 w 208"/>
                    <a:gd name="T11" fmla="*/ 816 h 1536"/>
                    <a:gd name="T12" fmla="*/ 56 w 208"/>
                    <a:gd name="T13" fmla="*/ 960 h 1536"/>
                    <a:gd name="T14" fmla="*/ 152 w 208"/>
                    <a:gd name="T15" fmla="*/ 1104 h 1536"/>
                    <a:gd name="T16" fmla="*/ 8 w 208"/>
                    <a:gd name="T17" fmla="*/ 1248 h 1536"/>
                    <a:gd name="T18" fmla="*/ 104 w 208"/>
                    <a:gd name="T19" fmla="*/ 1344 h 1536"/>
                    <a:gd name="T20" fmla="*/ 56 w 208"/>
                    <a:gd name="T21" fmla="*/ 1536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80">
                  <a:solidFill>
                    <a:srgbClr val="000000"/>
                  </a:solidFill>
                  <a:round/>
                  <a:headEnd/>
                  <a:tailEnd type="triangle" w="med" len="me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Calibri" charset="0"/>
                  </a:endParaRPr>
                </a:p>
              </p:txBody>
            </p:sp>
            <p:sp>
              <p:nvSpPr>
                <p:cNvPr id="113" name="Freeform 91"/>
                <p:cNvSpPr>
                  <a:spLocks/>
                </p:cNvSpPr>
                <p:nvPr/>
              </p:nvSpPr>
              <p:spPr bwMode="auto">
                <a:xfrm>
                  <a:off x="3680" y="3602"/>
                  <a:ext cx="71" cy="333"/>
                </a:xfrm>
                <a:custGeom>
                  <a:avLst/>
                  <a:gdLst>
                    <a:gd name="T0" fmla="*/ 56 w 208"/>
                    <a:gd name="T1" fmla="*/ 0 h 1536"/>
                    <a:gd name="T2" fmla="*/ 200 w 208"/>
                    <a:gd name="T3" fmla="*/ 192 h 1536"/>
                    <a:gd name="T4" fmla="*/ 8 w 208"/>
                    <a:gd name="T5" fmla="*/ 336 h 1536"/>
                    <a:gd name="T6" fmla="*/ 152 w 208"/>
                    <a:gd name="T7" fmla="*/ 528 h 1536"/>
                    <a:gd name="T8" fmla="*/ 8 w 208"/>
                    <a:gd name="T9" fmla="*/ 720 h 1536"/>
                    <a:gd name="T10" fmla="*/ 152 w 208"/>
                    <a:gd name="T11" fmla="*/ 816 h 1536"/>
                    <a:gd name="T12" fmla="*/ 56 w 208"/>
                    <a:gd name="T13" fmla="*/ 960 h 1536"/>
                    <a:gd name="T14" fmla="*/ 152 w 208"/>
                    <a:gd name="T15" fmla="*/ 1104 h 1536"/>
                    <a:gd name="T16" fmla="*/ 8 w 208"/>
                    <a:gd name="T17" fmla="*/ 1248 h 1536"/>
                    <a:gd name="T18" fmla="*/ 104 w 208"/>
                    <a:gd name="T19" fmla="*/ 1344 h 1536"/>
                    <a:gd name="T20" fmla="*/ 56 w 208"/>
                    <a:gd name="T21" fmla="*/ 1536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80">
                  <a:solidFill>
                    <a:srgbClr val="000000"/>
                  </a:solidFill>
                  <a:round/>
                  <a:headEnd/>
                  <a:tailEnd type="triangle" w="med" len="me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Calibri" charset="0"/>
                  </a:endParaRPr>
                </a:p>
              </p:txBody>
            </p:sp>
            <p:sp>
              <p:nvSpPr>
                <p:cNvPr id="114" name="Freeform 92"/>
                <p:cNvSpPr>
                  <a:spLocks/>
                </p:cNvSpPr>
                <p:nvPr/>
              </p:nvSpPr>
              <p:spPr bwMode="auto">
                <a:xfrm>
                  <a:off x="3712" y="3602"/>
                  <a:ext cx="71" cy="333"/>
                </a:xfrm>
                <a:custGeom>
                  <a:avLst/>
                  <a:gdLst>
                    <a:gd name="T0" fmla="*/ 56 w 208"/>
                    <a:gd name="T1" fmla="*/ 0 h 1536"/>
                    <a:gd name="T2" fmla="*/ 200 w 208"/>
                    <a:gd name="T3" fmla="*/ 192 h 1536"/>
                    <a:gd name="T4" fmla="*/ 8 w 208"/>
                    <a:gd name="T5" fmla="*/ 336 h 1536"/>
                    <a:gd name="T6" fmla="*/ 152 w 208"/>
                    <a:gd name="T7" fmla="*/ 528 h 1536"/>
                    <a:gd name="T8" fmla="*/ 8 w 208"/>
                    <a:gd name="T9" fmla="*/ 720 h 1536"/>
                    <a:gd name="T10" fmla="*/ 152 w 208"/>
                    <a:gd name="T11" fmla="*/ 816 h 1536"/>
                    <a:gd name="T12" fmla="*/ 56 w 208"/>
                    <a:gd name="T13" fmla="*/ 960 h 1536"/>
                    <a:gd name="T14" fmla="*/ 152 w 208"/>
                    <a:gd name="T15" fmla="*/ 1104 h 1536"/>
                    <a:gd name="T16" fmla="*/ 8 w 208"/>
                    <a:gd name="T17" fmla="*/ 1248 h 1536"/>
                    <a:gd name="T18" fmla="*/ 104 w 208"/>
                    <a:gd name="T19" fmla="*/ 1344 h 1536"/>
                    <a:gd name="T20" fmla="*/ 56 w 208"/>
                    <a:gd name="T21" fmla="*/ 1536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80">
                  <a:solidFill>
                    <a:srgbClr val="000000"/>
                  </a:solidFill>
                  <a:round/>
                  <a:headEnd/>
                  <a:tailEnd type="triangle" w="med" len="me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Calibri" charset="0"/>
                  </a:endParaRPr>
                </a:p>
              </p:txBody>
            </p:sp>
            <p:sp>
              <p:nvSpPr>
                <p:cNvPr id="115" name="Freeform 93"/>
                <p:cNvSpPr>
                  <a:spLocks/>
                </p:cNvSpPr>
                <p:nvPr/>
              </p:nvSpPr>
              <p:spPr bwMode="auto">
                <a:xfrm>
                  <a:off x="3744" y="3602"/>
                  <a:ext cx="71" cy="333"/>
                </a:xfrm>
                <a:custGeom>
                  <a:avLst/>
                  <a:gdLst>
                    <a:gd name="T0" fmla="*/ 56 w 208"/>
                    <a:gd name="T1" fmla="*/ 0 h 1536"/>
                    <a:gd name="T2" fmla="*/ 200 w 208"/>
                    <a:gd name="T3" fmla="*/ 192 h 1536"/>
                    <a:gd name="T4" fmla="*/ 8 w 208"/>
                    <a:gd name="T5" fmla="*/ 336 h 1536"/>
                    <a:gd name="T6" fmla="*/ 152 w 208"/>
                    <a:gd name="T7" fmla="*/ 528 h 1536"/>
                    <a:gd name="T8" fmla="*/ 8 w 208"/>
                    <a:gd name="T9" fmla="*/ 720 h 1536"/>
                    <a:gd name="T10" fmla="*/ 152 w 208"/>
                    <a:gd name="T11" fmla="*/ 816 h 1536"/>
                    <a:gd name="T12" fmla="*/ 56 w 208"/>
                    <a:gd name="T13" fmla="*/ 960 h 1536"/>
                    <a:gd name="T14" fmla="*/ 152 w 208"/>
                    <a:gd name="T15" fmla="*/ 1104 h 1536"/>
                    <a:gd name="T16" fmla="*/ 8 w 208"/>
                    <a:gd name="T17" fmla="*/ 1248 h 1536"/>
                    <a:gd name="T18" fmla="*/ 104 w 208"/>
                    <a:gd name="T19" fmla="*/ 1344 h 1536"/>
                    <a:gd name="T20" fmla="*/ 56 w 208"/>
                    <a:gd name="T21" fmla="*/ 1536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80">
                  <a:solidFill>
                    <a:srgbClr val="000000"/>
                  </a:solidFill>
                  <a:round/>
                  <a:headEnd/>
                  <a:tailEnd type="triangle" w="med" len="me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Calibri" charset="0"/>
                  </a:endParaRPr>
                </a:p>
              </p:txBody>
            </p:sp>
            <p:sp>
              <p:nvSpPr>
                <p:cNvPr id="116" name="Freeform 94"/>
                <p:cNvSpPr>
                  <a:spLocks/>
                </p:cNvSpPr>
                <p:nvPr/>
              </p:nvSpPr>
              <p:spPr bwMode="auto">
                <a:xfrm>
                  <a:off x="3776" y="3602"/>
                  <a:ext cx="71" cy="333"/>
                </a:xfrm>
                <a:custGeom>
                  <a:avLst/>
                  <a:gdLst>
                    <a:gd name="T0" fmla="*/ 56 w 208"/>
                    <a:gd name="T1" fmla="*/ 0 h 1536"/>
                    <a:gd name="T2" fmla="*/ 200 w 208"/>
                    <a:gd name="T3" fmla="*/ 192 h 1536"/>
                    <a:gd name="T4" fmla="*/ 8 w 208"/>
                    <a:gd name="T5" fmla="*/ 336 h 1536"/>
                    <a:gd name="T6" fmla="*/ 152 w 208"/>
                    <a:gd name="T7" fmla="*/ 528 h 1536"/>
                    <a:gd name="T8" fmla="*/ 8 w 208"/>
                    <a:gd name="T9" fmla="*/ 720 h 1536"/>
                    <a:gd name="T10" fmla="*/ 152 w 208"/>
                    <a:gd name="T11" fmla="*/ 816 h 1536"/>
                    <a:gd name="T12" fmla="*/ 56 w 208"/>
                    <a:gd name="T13" fmla="*/ 960 h 1536"/>
                    <a:gd name="T14" fmla="*/ 152 w 208"/>
                    <a:gd name="T15" fmla="*/ 1104 h 1536"/>
                    <a:gd name="T16" fmla="*/ 8 w 208"/>
                    <a:gd name="T17" fmla="*/ 1248 h 1536"/>
                    <a:gd name="T18" fmla="*/ 104 w 208"/>
                    <a:gd name="T19" fmla="*/ 1344 h 1536"/>
                    <a:gd name="T20" fmla="*/ 56 w 208"/>
                    <a:gd name="T21" fmla="*/ 1536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80">
                  <a:solidFill>
                    <a:srgbClr val="000000"/>
                  </a:solidFill>
                  <a:round/>
                  <a:headEnd/>
                  <a:tailEnd type="triangle" w="med" len="me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Calibri" charset="0"/>
                  </a:endParaRPr>
                </a:p>
              </p:txBody>
            </p:sp>
          </p:grpSp>
        </p:grpSp>
        <p:grpSp>
          <p:nvGrpSpPr>
            <p:cNvPr id="76" name="Group 95"/>
            <p:cNvGrpSpPr>
              <a:grpSpLocks/>
            </p:cNvGrpSpPr>
            <p:nvPr/>
          </p:nvGrpSpPr>
          <p:grpSpPr bwMode="auto">
            <a:xfrm>
              <a:off x="4746" y="3549"/>
              <a:ext cx="489" cy="440"/>
              <a:chOff x="4746" y="3549"/>
              <a:chExt cx="489" cy="440"/>
            </a:xfrm>
          </p:grpSpPr>
          <p:sp>
            <p:nvSpPr>
              <p:cNvPr id="91" name="Text Box 96"/>
              <p:cNvSpPr txBox="1">
                <a:spLocks noChangeArrowheads="1"/>
              </p:cNvSpPr>
              <p:nvPr/>
            </p:nvSpPr>
            <p:spPr bwMode="auto">
              <a:xfrm>
                <a:off x="4746" y="3549"/>
                <a:ext cx="490" cy="441"/>
              </a:xfrm>
              <a:prstGeom prst="rect">
                <a:avLst/>
              </a:prstGeom>
              <a:noFill/>
              <a:ln w="19080">
                <a:solidFill>
                  <a:srgbClr val="00CC00"/>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lvl1pPr>
                  <a:defRPr>
                    <a:solidFill>
                      <a:schemeClr val="tx1"/>
                    </a:solidFill>
                    <a:latin typeface="Calibri" charset="0"/>
                    <a:ea typeface="ヒラギノ角ゴ Pro W3" charset="0"/>
                    <a:cs typeface="ヒラギノ角ゴ Pro W3" charset="0"/>
                  </a:defRPr>
                </a:lvl1pPr>
                <a:lvl2pPr marL="37931725" indent="-37474525">
                  <a:defRPr>
                    <a:solidFill>
                      <a:schemeClr val="tx1"/>
                    </a:solidFill>
                    <a:latin typeface="Calibri" charset="0"/>
                    <a:ea typeface="ヒラギノ角ゴ Pro W3" charset="0"/>
                    <a:cs typeface="ヒラギノ角ゴ Pro W3" charset="0"/>
                  </a:defRPr>
                </a:lvl2pPr>
                <a:lvl3pPr>
                  <a:defRPr>
                    <a:solidFill>
                      <a:schemeClr val="tx1"/>
                    </a:solidFill>
                    <a:latin typeface="Calibri" charset="0"/>
                    <a:ea typeface="ヒラギノ角ゴ Pro W3" charset="0"/>
                    <a:cs typeface="ヒラギノ角ゴ Pro W3" charset="0"/>
                  </a:defRPr>
                </a:lvl3pPr>
                <a:lvl4pPr>
                  <a:defRPr>
                    <a:solidFill>
                      <a:schemeClr val="tx1"/>
                    </a:solidFill>
                    <a:latin typeface="Calibri" charset="0"/>
                    <a:ea typeface="ヒラギノ角ゴ Pro W3" charset="0"/>
                    <a:cs typeface="ヒラギノ角ゴ Pro W3" charset="0"/>
                  </a:defRPr>
                </a:lvl4pPr>
                <a:lvl5pPr>
                  <a:defRPr>
                    <a:solidFill>
                      <a:schemeClr val="tx1"/>
                    </a:solidFill>
                    <a:latin typeface="Calibri" charset="0"/>
                    <a:ea typeface="ヒラギノ角ゴ Pro W3" charset="0"/>
                    <a:cs typeface="ヒラギノ角ゴ Pro W3" charset="0"/>
                  </a:defRPr>
                </a:lvl5pPr>
                <a:lvl6pPr marL="457200" fontAlgn="base">
                  <a:spcBef>
                    <a:spcPct val="0"/>
                  </a:spcBef>
                  <a:spcAft>
                    <a:spcPct val="0"/>
                  </a:spcAft>
                  <a:defRPr>
                    <a:solidFill>
                      <a:schemeClr val="tx1"/>
                    </a:solidFill>
                    <a:latin typeface="Calibri" charset="0"/>
                    <a:ea typeface="ヒラギノ角ゴ Pro W3" charset="0"/>
                    <a:cs typeface="ヒラギノ角ゴ Pro W3" charset="0"/>
                  </a:defRPr>
                </a:lvl6pPr>
                <a:lvl7pPr marL="914400" fontAlgn="base">
                  <a:spcBef>
                    <a:spcPct val="0"/>
                  </a:spcBef>
                  <a:spcAft>
                    <a:spcPct val="0"/>
                  </a:spcAft>
                  <a:defRPr>
                    <a:solidFill>
                      <a:schemeClr val="tx1"/>
                    </a:solidFill>
                    <a:latin typeface="Calibri" charset="0"/>
                    <a:ea typeface="ヒラギノ角ゴ Pro W3" charset="0"/>
                    <a:cs typeface="ヒラギノ角ゴ Pro W3" charset="0"/>
                  </a:defRPr>
                </a:lvl7pPr>
                <a:lvl8pPr marL="1371600" fontAlgn="base">
                  <a:spcBef>
                    <a:spcPct val="0"/>
                  </a:spcBef>
                  <a:spcAft>
                    <a:spcPct val="0"/>
                  </a:spcAft>
                  <a:defRPr>
                    <a:solidFill>
                      <a:schemeClr val="tx1"/>
                    </a:solidFill>
                    <a:latin typeface="Calibri" charset="0"/>
                    <a:ea typeface="ヒラギノ角ゴ Pro W3" charset="0"/>
                    <a:cs typeface="ヒラギノ角ゴ Pro W3" charset="0"/>
                  </a:defRPr>
                </a:lvl8pPr>
                <a:lvl9pPr marL="1828800" fontAlgn="base">
                  <a:spcBef>
                    <a:spcPct val="0"/>
                  </a:spcBef>
                  <a:spcAft>
                    <a:spcPct val="0"/>
                  </a:spcAft>
                  <a:defRPr>
                    <a:solidFill>
                      <a:schemeClr val="tx1"/>
                    </a:solidFill>
                    <a:latin typeface="Calibri" charset="0"/>
                    <a:ea typeface="ヒラギノ角ゴ Pro W3" charset="0"/>
                    <a:cs typeface="ヒラギノ角ゴ Pro W3" charset="0"/>
                  </a:defRPr>
                </a:lvl9pPr>
              </a:lstStyle>
              <a:p>
                <a:endParaRPr lang="en-US"/>
              </a:p>
            </p:txBody>
          </p:sp>
          <p:grpSp>
            <p:nvGrpSpPr>
              <p:cNvPr id="92" name="Group 97"/>
              <p:cNvGrpSpPr>
                <a:grpSpLocks/>
              </p:cNvGrpSpPr>
              <p:nvPr/>
            </p:nvGrpSpPr>
            <p:grpSpPr bwMode="auto">
              <a:xfrm>
                <a:off x="4794" y="3602"/>
                <a:ext cx="392" cy="332"/>
                <a:chOff x="4794" y="3602"/>
                <a:chExt cx="392" cy="332"/>
              </a:xfrm>
            </p:grpSpPr>
            <p:sp>
              <p:nvSpPr>
                <p:cNvPr id="93" name="Freeform 98"/>
                <p:cNvSpPr>
                  <a:spLocks/>
                </p:cNvSpPr>
                <p:nvPr/>
              </p:nvSpPr>
              <p:spPr bwMode="auto">
                <a:xfrm>
                  <a:off x="4794" y="3602"/>
                  <a:ext cx="72" cy="333"/>
                </a:xfrm>
                <a:custGeom>
                  <a:avLst/>
                  <a:gdLst>
                    <a:gd name="T0" fmla="*/ 56 w 208"/>
                    <a:gd name="T1" fmla="*/ 0 h 1536"/>
                    <a:gd name="T2" fmla="*/ 200 w 208"/>
                    <a:gd name="T3" fmla="*/ 192 h 1536"/>
                    <a:gd name="T4" fmla="*/ 8 w 208"/>
                    <a:gd name="T5" fmla="*/ 336 h 1536"/>
                    <a:gd name="T6" fmla="*/ 152 w 208"/>
                    <a:gd name="T7" fmla="*/ 528 h 1536"/>
                    <a:gd name="T8" fmla="*/ 8 w 208"/>
                    <a:gd name="T9" fmla="*/ 720 h 1536"/>
                    <a:gd name="T10" fmla="*/ 152 w 208"/>
                    <a:gd name="T11" fmla="*/ 816 h 1536"/>
                    <a:gd name="T12" fmla="*/ 56 w 208"/>
                    <a:gd name="T13" fmla="*/ 960 h 1536"/>
                    <a:gd name="T14" fmla="*/ 152 w 208"/>
                    <a:gd name="T15" fmla="*/ 1104 h 1536"/>
                    <a:gd name="T16" fmla="*/ 8 w 208"/>
                    <a:gd name="T17" fmla="*/ 1248 h 1536"/>
                    <a:gd name="T18" fmla="*/ 104 w 208"/>
                    <a:gd name="T19" fmla="*/ 1344 h 1536"/>
                    <a:gd name="T20" fmla="*/ 56 w 208"/>
                    <a:gd name="T21" fmla="*/ 1536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80">
                  <a:solidFill>
                    <a:srgbClr val="000000"/>
                  </a:solidFill>
                  <a:round/>
                  <a:headEnd/>
                  <a:tailEnd type="triangle" w="med" len="me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Calibri" charset="0"/>
                  </a:endParaRPr>
                </a:p>
              </p:txBody>
            </p:sp>
            <p:sp>
              <p:nvSpPr>
                <p:cNvPr id="94" name="Freeform 99"/>
                <p:cNvSpPr>
                  <a:spLocks/>
                </p:cNvSpPr>
                <p:nvPr/>
              </p:nvSpPr>
              <p:spPr bwMode="auto">
                <a:xfrm>
                  <a:off x="4829" y="3602"/>
                  <a:ext cx="72" cy="333"/>
                </a:xfrm>
                <a:custGeom>
                  <a:avLst/>
                  <a:gdLst>
                    <a:gd name="T0" fmla="*/ 56 w 208"/>
                    <a:gd name="T1" fmla="*/ 0 h 1536"/>
                    <a:gd name="T2" fmla="*/ 200 w 208"/>
                    <a:gd name="T3" fmla="*/ 192 h 1536"/>
                    <a:gd name="T4" fmla="*/ 8 w 208"/>
                    <a:gd name="T5" fmla="*/ 336 h 1536"/>
                    <a:gd name="T6" fmla="*/ 152 w 208"/>
                    <a:gd name="T7" fmla="*/ 528 h 1536"/>
                    <a:gd name="T8" fmla="*/ 8 w 208"/>
                    <a:gd name="T9" fmla="*/ 720 h 1536"/>
                    <a:gd name="T10" fmla="*/ 152 w 208"/>
                    <a:gd name="T11" fmla="*/ 816 h 1536"/>
                    <a:gd name="T12" fmla="*/ 56 w 208"/>
                    <a:gd name="T13" fmla="*/ 960 h 1536"/>
                    <a:gd name="T14" fmla="*/ 152 w 208"/>
                    <a:gd name="T15" fmla="*/ 1104 h 1536"/>
                    <a:gd name="T16" fmla="*/ 8 w 208"/>
                    <a:gd name="T17" fmla="*/ 1248 h 1536"/>
                    <a:gd name="T18" fmla="*/ 104 w 208"/>
                    <a:gd name="T19" fmla="*/ 1344 h 1536"/>
                    <a:gd name="T20" fmla="*/ 56 w 208"/>
                    <a:gd name="T21" fmla="*/ 1536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80">
                  <a:solidFill>
                    <a:srgbClr val="000000"/>
                  </a:solidFill>
                  <a:round/>
                  <a:headEnd/>
                  <a:tailEnd type="triangle" w="med" len="me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Calibri" charset="0"/>
                  </a:endParaRPr>
                </a:p>
              </p:txBody>
            </p:sp>
            <p:sp>
              <p:nvSpPr>
                <p:cNvPr id="95" name="Freeform 100"/>
                <p:cNvSpPr>
                  <a:spLocks/>
                </p:cNvSpPr>
                <p:nvPr/>
              </p:nvSpPr>
              <p:spPr bwMode="auto">
                <a:xfrm>
                  <a:off x="4860" y="3602"/>
                  <a:ext cx="72" cy="333"/>
                </a:xfrm>
                <a:custGeom>
                  <a:avLst/>
                  <a:gdLst>
                    <a:gd name="T0" fmla="*/ 56 w 208"/>
                    <a:gd name="T1" fmla="*/ 0 h 1536"/>
                    <a:gd name="T2" fmla="*/ 200 w 208"/>
                    <a:gd name="T3" fmla="*/ 192 h 1536"/>
                    <a:gd name="T4" fmla="*/ 8 w 208"/>
                    <a:gd name="T5" fmla="*/ 336 h 1536"/>
                    <a:gd name="T6" fmla="*/ 152 w 208"/>
                    <a:gd name="T7" fmla="*/ 528 h 1536"/>
                    <a:gd name="T8" fmla="*/ 8 w 208"/>
                    <a:gd name="T9" fmla="*/ 720 h 1536"/>
                    <a:gd name="T10" fmla="*/ 152 w 208"/>
                    <a:gd name="T11" fmla="*/ 816 h 1536"/>
                    <a:gd name="T12" fmla="*/ 56 w 208"/>
                    <a:gd name="T13" fmla="*/ 960 h 1536"/>
                    <a:gd name="T14" fmla="*/ 152 w 208"/>
                    <a:gd name="T15" fmla="*/ 1104 h 1536"/>
                    <a:gd name="T16" fmla="*/ 8 w 208"/>
                    <a:gd name="T17" fmla="*/ 1248 h 1536"/>
                    <a:gd name="T18" fmla="*/ 104 w 208"/>
                    <a:gd name="T19" fmla="*/ 1344 h 1536"/>
                    <a:gd name="T20" fmla="*/ 56 w 208"/>
                    <a:gd name="T21" fmla="*/ 1536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80">
                  <a:solidFill>
                    <a:srgbClr val="000000"/>
                  </a:solidFill>
                  <a:round/>
                  <a:headEnd/>
                  <a:tailEnd type="triangle" w="med" len="me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Calibri" charset="0"/>
                  </a:endParaRPr>
                </a:p>
              </p:txBody>
            </p:sp>
            <p:sp>
              <p:nvSpPr>
                <p:cNvPr id="96" name="Freeform 101"/>
                <p:cNvSpPr>
                  <a:spLocks/>
                </p:cNvSpPr>
                <p:nvPr/>
              </p:nvSpPr>
              <p:spPr bwMode="auto">
                <a:xfrm>
                  <a:off x="4893" y="3602"/>
                  <a:ext cx="72" cy="333"/>
                </a:xfrm>
                <a:custGeom>
                  <a:avLst/>
                  <a:gdLst>
                    <a:gd name="T0" fmla="*/ 56 w 208"/>
                    <a:gd name="T1" fmla="*/ 0 h 1536"/>
                    <a:gd name="T2" fmla="*/ 200 w 208"/>
                    <a:gd name="T3" fmla="*/ 192 h 1536"/>
                    <a:gd name="T4" fmla="*/ 8 w 208"/>
                    <a:gd name="T5" fmla="*/ 336 h 1536"/>
                    <a:gd name="T6" fmla="*/ 152 w 208"/>
                    <a:gd name="T7" fmla="*/ 528 h 1536"/>
                    <a:gd name="T8" fmla="*/ 8 w 208"/>
                    <a:gd name="T9" fmla="*/ 720 h 1536"/>
                    <a:gd name="T10" fmla="*/ 152 w 208"/>
                    <a:gd name="T11" fmla="*/ 816 h 1536"/>
                    <a:gd name="T12" fmla="*/ 56 w 208"/>
                    <a:gd name="T13" fmla="*/ 960 h 1536"/>
                    <a:gd name="T14" fmla="*/ 152 w 208"/>
                    <a:gd name="T15" fmla="*/ 1104 h 1536"/>
                    <a:gd name="T16" fmla="*/ 8 w 208"/>
                    <a:gd name="T17" fmla="*/ 1248 h 1536"/>
                    <a:gd name="T18" fmla="*/ 104 w 208"/>
                    <a:gd name="T19" fmla="*/ 1344 h 1536"/>
                    <a:gd name="T20" fmla="*/ 56 w 208"/>
                    <a:gd name="T21" fmla="*/ 1536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80">
                  <a:solidFill>
                    <a:srgbClr val="000000"/>
                  </a:solidFill>
                  <a:round/>
                  <a:headEnd/>
                  <a:tailEnd type="triangle" w="med" len="me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Calibri" charset="0"/>
                  </a:endParaRPr>
                </a:p>
              </p:txBody>
            </p:sp>
            <p:sp>
              <p:nvSpPr>
                <p:cNvPr id="97" name="Freeform 102"/>
                <p:cNvSpPr>
                  <a:spLocks/>
                </p:cNvSpPr>
                <p:nvPr/>
              </p:nvSpPr>
              <p:spPr bwMode="auto">
                <a:xfrm>
                  <a:off x="4924" y="3602"/>
                  <a:ext cx="71" cy="333"/>
                </a:xfrm>
                <a:custGeom>
                  <a:avLst/>
                  <a:gdLst>
                    <a:gd name="T0" fmla="*/ 56 w 208"/>
                    <a:gd name="T1" fmla="*/ 0 h 1536"/>
                    <a:gd name="T2" fmla="*/ 200 w 208"/>
                    <a:gd name="T3" fmla="*/ 192 h 1536"/>
                    <a:gd name="T4" fmla="*/ 8 w 208"/>
                    <a:gd name="T5" fmla="*/ 336 h 1536"/>
                    <a:gd name="T6" fmla="*/ 152 w 208"/>
                    <a:gd name="T7" fmla="*/ 528 h 1536"/>
                    <a:gd name="T8" fmla="*/ 8 w 208"/>
                    <a:gd name="T9" fmla="*/ 720 h 1536"/>
                    <a:gd name="T10" fmla="*/ 152 w 208"/>
                    <a:gd name="T11" fmla="*/ 816 h 1536"/>
                    <a:gd name="T12" fmla="*/ 56 w 208"/>
                    <a:gd name="T13" fmla="*/ 960 h 1536"/>
                    <a:gd name="T14" fmla="*/ 152 w 208"/>
                    <a:gd name="T15" fmla="*/ 1104 h 1536"/>
                    <a:gd name="T16" fmla="*/ 8 w 208"/>
                    <a:gd name="T17" fmla="*/ 1248 h 1536"/>
                    <a:gd name="T18" fmla="*/ 104 w 208"/>
                    <a:gd name="T19" fmla="*/ 1344 h 1536"/>
                    <a:gd name="T20" fmla="*/ 56 w 208"/>
                    <a:gd name="T21" fmla="*/ 1536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80">
                  <a:solidFill>
                    <a:srgbClr val="000000"/>
                  </a:solidFill>
                  <a:round/>
                  <a:headEnd/>
                  <a:tailEnd type="triangle" w="med" len="me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Calibri" charset="0"/>
                  </a:endParaRPr>
                </a:p>
              </p:txBody>
            </p:sp>
            <p:sp>
              <p:nvSpPr>
                <p:cNvPr id="98" name="Freeform 103"/>
                <p:cNvSpPr>
                  <a:spLocks/>
                </p:cNvSpPr>
                <p:nvPr/>
              </p:nvSpPr>
              <p:spPr bwMode="auto">
                <a:xfrm>
                  <a:off x="4957" y="3602"/>
                  <a:ext cx="71" cy="333"/>
                </a:xfrm>
                <a:custGeom>
                  <a:avLst/>
                  <a:gdLst>
                    <a:gd name="T0" fmla="*/ 56 w 208"/>
                    <a:gd name="T1" fmla="*/ 0 h 1536"/>
                    <a:gd name="T2" fmla="*/ 200 w 208"/>
                    <a:gd name="T3" fmla="*/ 192 h 1536"/>
                    <a:gd name="T4" fmla="*/ 8 w 208"/>
                    <a:gd name="T5" fmla="*/ 336 h 1536"/>
                    <a:gd name="T6" fmla="*/ 152 w 208"/>
                    <a:gd name="T7" fmla="*/ 528 h 1536"/>
                    <a:gd name="T8" fmla="*/ 8 w 208"/>
                    <a:gd name="T9" fmla="*/ 720 h 1536"/>
                    <a:gd name="T10" fmla="*/ 152 w 208"/>
                    <a:gd name="T11" fmla="*/ 816 h 1536"/>
                    <a:gd name="T12" fmla="*/ 56 w 208"/>
                    <a:gd name="T13" fmla="*/ 960 h 1536"/>
                    <a:gd name="T14" fmla="*/ 152 w 208"/>
                    <a:gd name="T15" fmla="*/ 1104 h 1536"/>
                    <a:gd name="T16" fmla="*/ 8 w 208"/>
                    <a:gd name="T17" fmla="*/ 1248 h 1536"/>
                    <a:gd name="T18" fmla="*/ 104 w 208"/>
                    <a:gd name="T19" fmla="*/ 1344 h 1536"/>
                    <a:gd name="T20" fmla="*/ 56 w 208"/>
                    <a:gd name="T21" fmla="*/ 1536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80">
                  <a:solidFill>
                    <a:srgbClr val="000000"/>
                  </a:solidFill>
                  <a:round/>
                  <a:headEnd/>
                  <a:tailEnd type="triangle" w="med" len="me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Calibri" charset="0"/>
                  </a:endParaRPr>
                </a:p>
              </p:txBody>
            </p:sp>
            <p:sp>
              <p:nvSpPr>
                <p:cNvPr id="99" name="Freeform 104"/>
                <p:cNvSpPr>
                  <a:spLocks/>
                </p:cNvSpPr>
                <p:nvPr/>
              </p:nvSpPr>
              <p:spPr bwMode="auto">
                <a:xfrm>
                  <a:off x="4988" y="3602"/>
                  <a:ext cx="71" cy="333"/>
                </a:xfrm>
                <a:custGeom>
                  <a:avLst/>
                  <a:gdLst>
                    <a:gd name="T0" fmla="*/ 56 w 208"/>
                    <a:gd name="T1" fmla="*/ 0 h 1536"/>
                    <a:gd name="T2" fmla="*/ 200 w 208"/>
                    <a:gd name="T3" fmla="*/ 192 h 1536"/>
                    <a:gd name="T4" fmla="*/ 8 w 208"/>
                    <a:gd name="T5" fmla="*/ 336 h 1536"/>
                    <a:gd name="T6" fmla="*/ 152 w 208"/>
                    <a:gd name="T7" fmla="*/ 528 h 1536"/>
                    <a:gd name="T8" fmla="*/ 8 w 208"/>
                    <a:gd name="T9" fmla="*/ 720 h 1536"/>
                    <a:gd name="T10" fmla="*/ 152 w 208"/>
                    <a:gd name="T11" fmla="*/ 816 h 1536"/>
                    <a:gd name="T12" fmla="*/ 56 w 208"/>
                    <a:gd name="T13" fmla="*/ 960 h 1536"/>
                    <a:gd name="T14" fmla="*/ 152 w 208"/>
                    <a:gd name="T15" fmla="*/ 1104 h 1536"/>
                    <a:gd name="T16" fmla="*/ 8 w 208"/>
                    <a:gd name="T17" fmla="*/ 1248 h 1536"/>
                    <a:gd name="T18" fmla="*/ 104 w 208"/>
                    <a:gd name="T19" fmla="*/ 1344 h 1536"/>
                    <a:gd name="T20" fmla="*/ 56 w 208"/>
                    <a:gd name="T21" fmla="*/ 1536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80">
                  <a:solidFill>
                    <a:srgbClr val="000000"/>
                  </a:solidFill>
                  <a:round/>
                  <a:headEnd/>
                  <a:tailEnd type="triangle" w="med" len="me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Calibri" charset="0"/>
                  </a:endParaRPr>
                </a:p>
              </p:txBody>
            </p:sp>
            <p:sp>
              <p:nvSpPr>
                <p:cNvPr id="100" name="Freeform 105"/>
                <p:cNvSpPr>
                  <a:spLocks/>
                </p:cNvSpPr>
                <p:nvPr/>
              </p:nvSpPr>
              <p:spPr bwMode="auto">
                <a:xfrm>
                  <a:off x="5020" y="3602"/>
                  <a:ext cx="71" cy="333"/>
                </a:xfrm>
                <a:custGeom>
                  <a:avLst/>
                  <a:gdLst>
                    <a:gd name="T0" fmla="*/ 56 w 208"/>
                    <a:gd name="T1" fmla="*/ 0 h 1536"/>
                    <a:gd name="T2" fmla="*/ 200 w 208"/>
                    <a:gd name="T3" fmla="*/ 192 h 1536"/>
                    <a:gd name="T4" fmla="*/ 8 w 208"/>
                    <a:gd name="T5" fmla="*/ 336 h 1536"/>
                    <a:gd name="T6" fmla="*/ 152 w 208"/>
                    <a:gd name="T7" fmla="*/ 528 h 1536"/>
                    <a:gd name="T8" fmla="*/ 8 w 208"/>
                    <a:gd name="T9" fmla="*/ 720 h 1536"/>
                    <a:gd name="T10" fmla="*/ 152 w 208"/>
                    <a:gd name="T11" fmla="*/ 816 h 1536"/>
                    <a:gd name="T12" fmla="*/ 56 w 208"/>
                    <a:gd name="T13" fmla="*/ 960 h 1536"/>
                    <a:gd name="T14" fmla="*/ 152 w 208"/>
                    <a:gd name="T15" fmla="*/ 1104 h 1536"/>
                    <a:gd name="T16" fmla="*/ 8 w 208"/>
                    <a:gd name="T17" fmla="*/ 1248 h 1536"/>
                    <a:gd name="T18" fmla="*/ 104 w 208"/>
                    <a:gd name="T19" fmla="*/ 1344 h 1536"/>
                    <a:gd name="T20" fmla="*/ 56 w 208"/>
                    <a:gd name="T21" fmla="*/ 1536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80">
                  <a:solidFill>
                    <a:srgbClr val="000000"/>
                  </a:solidFill>
                  <a:round/>
                  <a:headEnd/>
                  <a:tailEnd type="triangle" w="med" len="me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Calibri" charset="0"/>
                  </a:endParaRPr>
                </a:p>
              </p:txBody>
            </p:sp>
            <p:sp>
              <p:nvSpPr>
                <p:cNvPr id="101" name="Freeform 106"/>
                <p:cNvSpPr>
                  <a:spLocks/>
                </p:cNvSpPr>
                <p:nvPr/>
              </p:nvSpPr>
              <p:spPr bwMode="auto">
                <a:xfrm>
                  <a:off x="5052" y="3602"/>
                  <a:ext cx="71" cy="333"/>
                </a:xfrm>
                <a:custGeom>
                  <a:avLst/>
                  <a:gdLst>
                    <a:gd name="T0" fmla="*/ 56 w 208"/>
                    <a:gd name="T1" fmla="*/ 0 h 1536"/>
                    <a:gd name="T2" fmla="*/ 200 w 208"/>
                    <a:gd name="T3" fmla="*/ 192 h 1536"/>
                    <a:gd name="T4" fmla="*/ 8 w 208"/>
                    <a:gd name="T5" fmla="*/ 336 h 1536"/>
                    <a:gd name="T6" fmla="*/ 152 w 208"/>
                    <a:gd name="T7" fmla="*/ 528 h 1536"/>
                    <a:gd name="T8" fmla="*/ 8 w 208"/>
                    <a:gd name="T9" fmla="*/ 720 h 1536"/>
                    <a:gd name="T10" fmla="*/ 152 w 208"/>
                    <a:gd name="T11" fmla="*/ 816 h 1536"/>
                    <a:gd name="T12" fmla="*/ 56 w 208"/>
                    <a:gd name="T13" fmla="*/ 960 h 1536"/>
                    <a:gd name="T14" fmla="*/ 152 w 208"/>
                    <a:gd name="T15" fmla="*/ 1104 h 1536"/>
                    <a:gd name="T16" fmla="*/ 8 w 208"/>
                    <a:gd name="T17" fmla="*/ 1248 h 1536"/>
                    <a:gd name="T18" fmla="*/ 104 w 208"/>
                    <a:gd name="T19" fmla="*/ 1344 h 1536"/>
                    <a:gd name="T20" fmla="*/ 56 w 208"/>
                    <a:gd name="T21" fmla="*/ 1536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80">
                  <a:solidFill>
                    <a:srgbClr val="000000"/>
                  </a:solidFill>
                  <a:round/>
                  <a:headEnd/>
                  <a:tailEnd type="triangle" w="med" len="me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Calibri" charset="0"/>
                  </a:endParaRPr>
                </a:p>
              </p:txBody>
            </p:sp>
            <p:sp>
              <p:nvSpPr>
                <p:cNvPr id="102" name="Freeform 107"/>
                <p:cNvSpPr>
                  <a:spLocks/>
                </p:cNvSpPr>
                <p:nvPr/>
              </p:nvSpPr>
              <p:spPr bwMode="auto">
                <a:xfrm>
                  <a:off x="5084" y="3602"/>
                  <a:ext cx="71" cy="333"/>
                </a:xfrm>
                <a:custGeom>
                  <a:avLst/>
                  <a:gdLst>
                    <a:gd name="T0" fmla="*/ 56 w 208"/>
                    <a:gd name="T1" fmla="*/ 0 h 1536"/>
                    <a:gd name="T2" fmla="*/ 200 w 208"/>
                    <a:gd name="T3" fmla="*/ 192 h 1536"/>
                    <a:gd name="T4" fmla="*/ 8 w 208"/>
                    <a:gd name="T5" fmla="*/ 336 h 1536"/>
                    <a:gd name="T6" fmla="*/ 152 w 208"/>
                    <a:gd name="T7" fmla="*/ 528 h 1536"/>
                    <a:gd name="T8" fmla="*/ 8 w 208"/>
                    <a:gd name="T9" fmla="*/ 720 h 1536"/>
                    <a:gd name="T10" fmla="*/ 152 w 208"/>
                    <a:gd name="T11" fmla="*/ 816 h 1536"/>
                    <a:gd name="T12" fmla="*/ 56 w 208"/>
                    <a:gd name="T13" fmla="*/ 960 h 1536"/>
                    <a:gd name="T14" fmla="*/ 152 w 208"/>
                    <a:gd name="T15" fmla="*/ 1104 h 1536"/>
                    <a:gd name="T16" fmla="*/ 8 w 208"/>
                    <a:gd name="T17" fmla="*/ 1248 h 1536"/>
                    <a:gd name="T18" fmla="*/ 104 w 208"/>
                    <a:gd name="T19" fmla="*/ 1344 h 1536"/>
                    <a:gd name="T20" fmla="*/ 56 w 208"/>
                    <a:gd name="T21" fmla="*/ 1536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80">
                  <a:solidFill>
                    <a:srgbClr val="000000"/>
                  </a:solidFill>
                  <a:round/>
                  <a:headEnd/>
                  <a:tailEnd type="triangle" w="med" len="me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Calibri" charset="0"/>
                  </a:endParaRPr>
                </a:p>
              </p:txBody>
            </p:sp>
            <p:sp>
              <p:nvSpPr>
                <p:cNvPr id="103" name="Freeform 108"/>
                <p:cNvSpPr>
                  <a:spLocks/>
                </p:cNvSpPr>
                <p:nvPr/>
              </p:nvSpPr>
              <p:spPr bwMode="auto">
                <a:xfrm>
                  <a:off x="5116" y="3602"/>
                  <a:ext cx="71" cy="333"/>
                </a:xfrm>
                <a:custGeom>
                  <a:avLst/>
                  <a:gdLst>
                    <a:gd name="T0" fmla="*/ 56 w 208"/>
                    <a:gd name="T1" fmla="*/ 0 h 1536"/>
                    <a:gd name="T2" fmla="*/ 200 w 208"/>
                    <a:gd name="T3" fmla="*/ 192 h 1536"/>
                    <a:gd name="T4" fmla="*/ 8 w 208"/>
                    <a:gd name="T5" fmla="*/ 336 h 1536"/>
                    <a:gd name="T6" fmla="*/ 152 w 208"/>
                    <a:gd name="T7" fmla="*/ 528 h 1536"/>
                    <a:gd name="T8" fmla="*/ 8 w 208"/>
                    <a:gd name="T9" fmla="*/ 720 h 1536"/>
                    <a:gd name="T10" fmla="*/ 152 w 208"/>
                    <a:gd name="T11" fmla="*/ 816 h 1536"/>
                    <a:gd name="T12" fmla="*/ 56 w 208"/>
                    <a:gd name="T13" fmla="*/ 960 h 1536"/>
                    <a:gd name="T14" fmla="*/ 152 w 208"/>
                    <a:gd name="T15" fmla="*/ 1104 h 1536"/>
                    <a:gd name="T16" fmla="*/ 8 w 208"/>
                    <a:gd name="T17" fmla="*/ 1248 h 1536"/>
                    <a:gd name="T18" fmla="*/ 104 w 208"/>
                    <a:gd name="T19" fmla="*/ 1344 h 1536"/>
                    <a:gd name="T20" fmla="*/ 56 w 208"/>
                    <a:gd name="T21" fmla="*/ 1536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80">
                  <a:solidFill>
                    <a:srgbClr val="000000"/>
                  </a:solidFill>
                  <a:round/>
                  <a:headEnd/>
                  <a:tailEnd type="triangle" w="med" len="me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Calibri" charset="0"/>
                  </a:endParaRPr>
                </a:p>
              </p:txBody>
            </p:sp>
          </p:grpSp>
        </p:grpSp>
        <p:grpSp>
          <p:nvGrpSpPr>
            <p:cNvPr id="77" name="Group 109"/>
            <p:cNvGrpSpPr>
              <a:grpSpLocks/>
            </p:cNvGrpSpPr>
            <p:nvPr/>
          </p:nvGrpSpPr>
          <p:grpSpPr bwMode="auto">
            <a:xfrm>
              <a:off x="3942" y="3549"/>
              <a:ext cx="488" cy="440"/>
              <a:chOff x="3942" y="3549"/>
              <a:chExt cx="488" cy="440"/>
            </a:xfrm>
          </p:grpSpPr>
          <p:sp>
            <p:nvSpPr>
              <p:cNvPr id="78" name="Text Box 110"/>
              <p:cNvSpPr txBox="1">
                <a:spLocks noChangeArrowheads="1"/>
              </p:cNvSpPr>
              <p:nvPr/>
            </p:nvSpPr>
            <p:spPr bwMode="auto">
              <a:xfrm>
                <a:off x="3942" y="3549"/>
                <a:ext cx="489" cy="441"/>
              </a:xfrm>
              <a:prstGeom prst="rect">
                <a:avLst/>
              </a:prstGeom>
              <a:noFill/>
              <a:ln w="19080">
                <a:solidFill>
                  <a:srgbClr val="00CC00"/>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lvl1pPr>
                  <a:defRPr>
                    <a:solidFill>
                      <a:schemeClr val="tx1"/>
                    </a:solidFill>
                    <a:latin typeface="Calibri" charset="0"/>
                    <a:ea typeface="ヒラギノ角ゴ Pro W3" charset="0"/>
                    <a:cs typeface="ヒラギノ角ゴ Pro W3" charset="0"/>
                  </a:defRPr>
                </a:lvl1pPr>
                <a:lvl2pPr marL="37931725" indent="-37474525">
                  <a:defRPr>
                    <a:solidFill>
                      <a:schemeClr val="tx1"/>
                    </a:solidFill>
                    <a:latin typeface="Calibri" charset="0"/>
                    <a:ea typeface="ヒラギノ角ゴ Pro W3" charset="0"/>
                    <a:cs typeface="ヒラギノ角ゴ Pro W3" charset="0"/>
                  </a:defRPr>
                </a:lvl2pPr>
                <a:lvl3pPr>
                  <a:defRPr>
                    <a:solidFill>
                      <a:schemeClr val="tx1"/>
                    </a:solidFill>
                    <a:latin typeface="Calibri" charset="0"/>
                    <a:ea typeface="ヒラギノ角ゴ Pro W3" charset="0"/>
                    <a:cs typeface="ヒラギノ角ゴ Pro W3" charset="0"/>
                  </a:defRPr>
                </a:lvl3pPr>
                <a:lvl4pPr>
                  <a:defRPr>
                    <a:solidFill>
                      <a:schemeClr val="tx1"/>
                    </a:solidFill>
                    <a:latin typeface="Calibri" charset="0"/>
                    <a:ea typeface="ヒラギノ角ゴ Pro W3" charset="0"/>
                    <a:cs typeface="ヒラギノ角ゴ Pro W3" charset="0"/>
                  </a:defRPr>
                </a:lvl4pPr>
                <a:lvl5pPr>
                  <a:defRPr>
                    <a:solidFill>
                      <a:schemeClr val="tx1"/>
                    </a:solidFill>
                    <a:latin typeface="Calibri" charset="0"/>
                    <a:ea typeface="ヒラギノ角ゴ Pro W3" charset="0"/>
                    <a:cs typeface="ヒラギノ角ゴ Pro W3" charset="0"/>
                  </a:defRPr>
                </a:lvl5pPr>
                <a:lvl6pPr marL="457200" fontAlgn="base">
                  <a:spcBef>
                    <a:spcPct val="0"/>
                  </a:spcBef>
                  <a:spcAft>
                    <a:spcPct val="0"/>
                  </a:spcAft>
                  <a:defRPr>
                    <a:solidFill>
                      <a:schemeClr val="tx1"/>
                    </a:solidFill>
                    <a:latin typeface="Calibri" charset="0"/>
                    <a:ea typeface="ヒラギノ角ゴ Pro W3" charset="0"/>
                    <a:cs typeface="ヒラギノ角ゴ Pro W3" charset="0"/>
                  </a:defRPr>
                </a:lvl6pPr>
                <a:lvl7pPr marL="914400" fontAlgn="base">
                  <a:spcBef>
                    <a:spcPct val="0"/>
                  </a:spcBef>
                  <a:spcAft>
                    <a:spcPct val="0"/>
                  </a:spcAft>
                  <a:defRPr>
                    <a:solidFill>
                      <a:schemeClr val="tx1"/>
                    </a:solidFill>
                    <a:latin typeface="Calibri" charset="0"/>
                    <a:ea typeface="ヒラギノ角ゴ Pro W3" charset="0"/>
                    <a:cs typeface="ヒラギノ角ゴ Pro W3" charset="0"/>
                  </a:defRPr>
                </a:lvl7pPr>
                <a:lvl8pPr marL="1371600" fontAlgn="base">
                  <a:spcBef>
                    <a:spcPct val="0"/>
                  </a:spcBef>
                  <a:spcAft>
                    <a:spcPct val="0"/>
                  </a:spcAft>
                  <a:defRPr>
                    <a:solidFill>
                      <a:schemeClr val="tx1"/>
                    </a:solidFill>
                    <a:latin typeface="Calibri" charset="0"/>
                    <a:ea typeface="ヒラギノ角ゴ Pro W3" charset="0"/>
                    <a:cs typeface="ヒラギノ角ゴ Pro W3" charset="0"/>
                  </a:defRPr>
                </a:lvl8pPr>
                <a:lvl9pPr marL="1828800" fontAlgn="base">
                  <a:spcBef>
                    <a:spcPct val="0"/>
                  </a:spcBef>
                  <a:spcAft>
                    <a:spcPct val="0"/>
                  </a:spcAft>
                  <a:defRPr>
                    <a:solidFill>
                      <a:schemeClr val="tx1"/>
                    </a:solidFill>
                    <a:latin typeface="Calibri" charset="0"/>
                    <a:ea typeface="ヒラギノ角ゴ Pro W3" charset="0"/>
                    <a:cs typeface="ヒラギノ角ゴ Pro W3" charset="0"/>
                  </a:defRPr>
                </a:lvl9pPr>
              </a:lstStyle>
              <a:p>
                <a:endParaRPr lang="en-US"/>
              </a:p>
            </p:txBody>
          </p:sp>
          <p:grpSp>
            <p:nvGrpSpPr>
              <p:cNvPr id="79" name="Group 111"/>
              <p:cNvGrpSpPr>
                <a:grpSpLocks/>
              </p:cNvGrpSpPr>
              <p:nvPr/>
            </p:nvGrpSpPr>
            <p:grpSpPr bwMode="auto">
              <a:xfrm>
                <a:off x="3990" y="3602"/>
                <a:ext cx="391" cy="332"/>
                <a:chOff x="3990" y="3602"/>
                <a:chExt cx="391" cy="332"/>
              </a:xfrm>
            </p:grpSpPr>
            <p:sp>
              <p:nvSpPr>
                <p:cNvPr id="80" name="Freeform 112"/>
                <p:cNvSpPr>
                  <a:spLocks/>
                </p:cNvSpPr>
                <p:nvPr/>
              </p:nvSpPr>
              <p:spPr bwMode="auto">
                <a:xfrm>
                  <a:off x="3990" y="3602"/>
                  <a:ext cx="71" cy="333"/>
                </a:xfrm>
                <a:custGeom>
                  <a:avLst/>
                  <a:gdLst>
                    <a:gd name="T0" fmla="*/ 56 w 208"/>
                    <a:gd name="T1" fmla="*/ 0 h 1536"/>
                    <a:gd name="T2" fmla="*/ 200 w 208"/>
                    <a:gd name="T3" fmla="*/ 192 h 1536"/>
                    <a:gd name="T4" fmla="*/ 8 w 208"/>
                    <a:gd name="T5" fmla="*/ 336 h 1536"/>
                    <a:gd name="T6" fmla="*/ 152 w 208"/>
                    <a:gd name="T7" fmla="*/ 528 h 1536"/>
                    <a:gd name="T8" fmla="*/ 8 w 208"/>
                    <a:gd name="T9" fmla="*/ 720 h 1536"/>
                    <a:gd name="T10" fmla="*/ 152 w 208"/>
                    <a:gd name="T11" fmla="*/ 816 h 1536"/>
                    <a:gd name="T12" fmla="*/ 56 w 208"/>
                    <a:gd name="T13" fmla="*/ 960 h 1536"/>
                    <a:gd name="T14" fmla="*/ 152 w 208"/>
                    <a:gd name="T15" fmla="*/ 1104 h 1536"/>
                    <a:gd name="T16" fmla="*/ 8 w 208"/>
                    <a:gd name="T17" fmla="*/ 1248 h 1536"/>
                    <a:gd name="T18" fmla="*/ 104 w 208"/>
                    <a:gd name="T19" fmla="*/ 1344 h 1536"/>
                    <a:gd name="T20" fmla="*/ 56 w 208"/>
                    <a:gd name="T21" fmla="*/ 1536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80">
                  <a:solidFill>
                    <a:srgbClr val="000000"/>
                  </a:solidFill>
                  <a:round/>
                  <a:headEnd/>
                  <a:tailEnd type="triangle" w="med" len="me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Calibri" charset="0"/>
                  </a:endParaRPr>
                </a:p>
              </p:txBody>
            </p:sp>
            <p:sp>
              <p:nvSpPr>
                <p:cNvPr id="81" name="Freeform 113"/>
                <p:cNvSpPr>
                  <a:spLocks/>
                </p:cNvSpPr>
                <p:nvPr/>
              </p:nvSpPr>
              <p:spPr bwMode="auto">
                <a:xfrm>
                  <a:off x="4025" y="3602"/>
                  <a:ext cx="71" cy="333"/>
                </a:xfrm>
                <a:custGeom>
                  <a:avLst/>
                  <a:gdLst>
                    <a:gd name="T0" fmla="*/ 56 w 208"/>
                    <a:gd name="T1" fmla="*/ 0 h 1536"/>
                    <a:gd name="T2" fmla="*/ 200 w 208"/>
                    <a:gd name="T3" fmla="*/ 192 h 1536"/>
                    <a:gd name="T4" fmla="*/ 8 w 208"/>
                    <a:gd name="T5" fmla="*/ 336 h 1536"/>
                    <a:gd name="T6" fmla="*/ 152 w 208"/>
                    <a:gd name="T7" fmla="*/ 528 h 1536"/>
                    <a:gd name="T8" fmla="*/ 8 w 208"/>
                    <a:gd name="T9" fmla="*/ 720 h 1536"/>
                    <a:gd name="T10" fmla="*/ 152 w 208"/>
                    <a:gd name="T11" fmla="*/ 816 h 1536"/>
                    <a:gd name="T12" fmla="*/ 56 w 208"/>
                    <a:gd name="T13" fmla="*/ 960 h 1536"/>
                    <a:gd name="T14" fmla="*/ 152 w 208"/>
                    <a:gd name="T15" fmla="*/ 1104 h 1536"/>
                    <a:gd name="T16" fmla="*/ 8 w 208"/>
                    <a:gd name="T17" fmla="*/ 1248 h 1536"/>
                    <a:gd name="T18" fmla="*/ 104 w 208"/>
                    <a:gd name="T19" fmla="*/ 1344 h 1536"/>
                    <a:gd name="T20" fmla="*/ 56 w 208"/>
                    <a:gd name="T21" fmla="*/ 1536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80">
                  <a:solidFill>
                    <a:srgbClr val="000000"/>
                  </a:solidFill>
                  <a:round/>
                  <a:headEnd/>
                  <a:tailEnd type="triangle" w="med" len="me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Calibri" charset="0"/>
                  </a:endParaRPr>
                </a:p>
              </p:txBody>
            </p:sp>
            <p:sp>
              <p:nvSpPr>
                <p:cNvPr id="82" name="Freeform 114"/>
                <p:cNvSpPr>
                  <a:spLocks/>
                </p:cNvSpPr>
                <p:nvPr/>
              </p:nvSpPr>
              <p:spPr bwMode="auto">
                <a:xfrm>
                  <a:off x="4056" y="3602"/>
                  <a:ext cx="71" cy="333"/>
                </a:xfrm>
                <a:custGeom>
                  <a:avLst/>
                  <a:gdLst>
                    <a:gd name="T0" fmla="*/ 56 w 208"/>
                    <a:gd name="T1" fmla="*/ 0 h 1536"/>
                    <a:gd name="T2" fmla="*/ 200 w 208"/>
                    <a:gd name="T3" fmla="*/ 192 h 1536"/>
                    <a:gd name="T4" fmla="*/ 8 w 208"/>
                    <a:gd name="T5" fmla="*/ 336 h 1536"/>
                    <a:gd name="T6" fmla="*/ 152 w 208"/>
                    <a:gd name="T7" fmla="*/ 528 h 1536"/>
                    <a:gd name="T8" fmla="*/ 8 w 208"/>
                    <a:gd name="T9" fmla="*/ 720 h 1536"/>
                    <a:gd name="T10" fmla="*/ 152 w 208"/>
                    <a:gd name="T11" fmla="*/ 816 h 1536"/>
                    <a:gd name="T12" fmla="*/ 56 w 208"/>
                    <a:gd name="T13" fmla="*/ 960 h 1536"/>
                    <a:gd name="T14" fmla="*/ 152 w 208"/>
                    <a:gd name="T15" fmla="*/ 1104 h 1536"/>
                    <a:gd name="T16" fmla="*/ 8 w 208"/>
                    <a:gd name="T17" fmla="*/ 1248 h 1536"/>
                    <a:gd name="T18" fmla="*/ 104 w 208"/>
                    <a:gd name="T19" fmla="*/ 1344 h 1536"/>
                    <a:gd name="T20" fmla="*/ 56 w 208"/>
                    <a:gd name="T21" fmla="*/ 1536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80">
                  <a:solidFill>
                    <a:srgbClr val="000000"/>
                  </a:solidFill>
                  <a:round/>
                  <a:headEnd/>
                  <a:tailEnd type="triangle" w="med" len="me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Calibri" charset="0"/>
                  </a:endParaRPr>
                </a:p>
              </p:txBody>
            </p:sp>
            <p:sp>
              <p:nvSpPr>
                <p:cNvPr id="83" name="Freeform 115"/>
                <p:cNvSpPr>
                  <a:spLocks/>
                </p:cNvSpPr>
                <p:nvPr/>
              </p:nvSpPr>
              <p:spPr bwMode="auto">
                <a:xfrm>
                  <a:off x="4088" y="3602"/>
                  <a:ext cx="71" cy="333"/>
                </a:xfrm>
                <a:custGeom>
                  <a:avLst/>
                  <a:gdLst>
                    <a:gd name="T0" fmla="*/ 56 w 208"/>
                    <a:gd name="T1" fmla="*/ 0 h 1536"/>
                    <a:gd name="T2" fmla="*/ 200 w 208"/>
                    <a:gd name="T3" fmla="*/ 192 h 1536"/>
                    <a:gd name="T4" fmla="*/ 8 w 208"/>
                    <a:gd name="T5" fmla="*/ 336 h 1536"/>
                    <a:gd name="T6" fmla="*/ 152 w 208"/>
                    <a:gd name="T7" fmla="*/ 528 h 1536"/>
                    <a:gd name="T8" fmla="*/ 8 w 208"/>
                    <a:gd name="T9" fmla="*/ 720 h 1536"/>
                    <a:gd name="T10" fmla="*/ 152 w 208"/>
                    <a:gd name="T11" fmla="*/ 816 h 1536"/>
                    <a:gd name="T12" fmla="*/ 56 w 208"/>
                    <a:gd name="T13" fmla="*/ 960 h 1536"/>
                    <a:gd name="T14" fmla="*/ 152 w 208"/>
                    <a:gd name="T15" fmla="*/ 1104 h 1536"/>
                    <a:gd name="T16" fmla="*/ 8 w 208"/>
                    <a:gd name="T17" fmla="*/ 1248 h 1536"/>
                    <a:gd name="T18" fmla="*/ 104 w 208"/>
                    <a:gd name="T19" fmla="*/ 1344 h 1536"/>
                    <a:gd name="T20" fmla="*/ 56 w 208"/>
                    <a:gd name="T21" fmla="*/ 1536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80">
                  <a:solidFill>
                    <a:srgbClr val="000000"/>
                  </a:solidFill>
                  <a:round/>
                  <a:headEnd/>
                  <a:tailEnd type="triangle" w="med" len="me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Calibri" charset="0"/>
                  </a:endParaRPr>
                </a:p>
              </p:txBody>
            </p:sp>
            <p:sp>
              <p:nvSpPr>
                <p:cNvPr id="84" name="Freeform 116"/>
                <p:cNvSpPr>
                  <a:spLocks/>
                </p:cNvSpPr>
                <p:nvPr/>
              </p:nvSpPr>
              <p:spPr bwMode="auto">
                <a:xfrm>
                  <a:off x="4120" y="3602"/>
                  <a:ext cx="71" cy="333"/>
                </a:xfrm>
                <a:custGeom>
                  <a:avLst/>
                  <a:gdLst>
                    <a:gd name="T0" fmla="*/ 56 w 208"/>
                    <a:gd name="T1" fmla="*/ 0 h 1536"/>
                    <a:gd name="T2" fmla="*/ 200 w 208"/>
                    <a:gd name="T3" fmla="*/ 192 h 1536"/>
                    <a:gd name="T4" fmla="*/ 8 w 208"/>
                    <a:gd name="T5" fmla="*/ 336 h 1536"/>
                    <a:gd name="T6" fmla="*/ 152 w 208"/>
                    <a:gd name="T7" fmla="*/ 528 h 1536"/>
                    <a:gd name="T8" fmla="*/ 8 w 208"/>
                    <a:gd name="T9" fmla="*/ 720 h 1536"/>
                    <a:gd name="T10" fmla="*/ 152 w 208"/>
                    <a:gd name="T11" fmla="*/ 816 h 1536"/>
                    <a:gd name="T12" fmla="*/ 56 w 208"/>
                    <a:gd name="T13" fmla="*/ 960 h 1536"/>
                    <a:gd name="T14" fmla="*/ 152 w 208"/>
                    <a:gd name="T15" fmla="*/ 1104 h 1536"/>
                    <a:gd name="T16" fmla="*/ 8 w 208"/>
                    <a:gd name="T17" fmla="*/ 1248 h 1536"/>
                    <a:gd name="T18" fmla="*/ 104 w 208"/>
                    <a:gd name="T19" fmla="*/ 1344 h 1536"/>
                    <a:gd name="T20" fmla="*/ 56 w 208"/>
                    <a:gd name="T21" fmla="*/ 1536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80">
                  <a:solidFill>
                    <a:srgbClr val="000000"/>
                  </a:solidFill>
                  <a:round/>
                  <a:headEnd/>
                  <a:tailEnd type="triangle" w="med" len="me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Calibri" charset="0"/>
                  </a:endParaRPr>
                </a:p>
              </p:txBody>
            </p:sp>
            <p:sp>
              <p:nvSpPr>
                <p:cNvPr id="85" name="Freeform 117"/>
                <p:cNvSpPr>
                  <a:spLocks/>
                </p:cNvSpPr>
                <p:nvPr/>
              </p:nvSpPr>
              <p:spPr bwMode="auto">
                <a:xfrm>
                  <a:off x="4152" y="3602"/>
                  <a:ext cx="71" cy="333"/>
                </a:xfrm>
                <a:custGeom>
                  <a:avLst/>
                  <a:gdLst>
                    <a:gd name="T0" fmla="*/ 56 w 208"/>
                    <a:gd name="T1" fmla="*/ 0 h 1536"/>
                    <a:gd name="T2" fmla="*/ 200 w 208"/>
                    <a:gd name="T3" fmla="*/ 192 h 1536"/>
                    <a:gd name="T4" fmla="*/ 8 w 208"/>
                    <a:gd name="T5" fmla="*/ 336 h 1536"/>
                    <a:gd name="T6" fmla="*/ 152 w 208"/>
                    <a:gd name="T7" fmla="*/ 528 h 1536"/>
                    <a:gd name="T8" fmla="*/ 8 w 208"/>
                    <a:gd name="T9" fmla="*/ 720 h 1536"/>
                    <a:gd name="T10" fmla="*/ 152 w 208"/>
                    <a:gd name="T11" fmla="*/ 816 h 1536"/>
                    <a:gd name="T12" fmla="*/ 56 w 208"/>
                    <a:gd name="T13" fmla="*/ 960 h 1536"/>
                    <a:gd name="T14" fmla="*/ 152 w 208"/>
                    <a:gd name="T15" fmla="*/ 1104 h 1536"/>
                    <a:gd name="T16" fmla="*/ 8 w 208"/>
                    <a:gd name="T17" fmla="*/ 1248 h 1536"/>
                    <a:gd name="T18" fmla="*/ 104 w 208"/>
                    <a:gd name="T19" fmla="*/ 1344 h 1536"/>
                    <a:gd name="T20" fmla="*/ 56 w 208"/>
                    <a:gd name="T21" fmla="*/ 1536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80">
                  <a:solidFill>
                    <a:srgbClr val="000000"/>
                  </a:solidFill>
                  <a:round/>
                  <a:headEnd/>
                  <a:tailEnd type="triangle" w="med" len="me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Calibri" charset="0"/>
                  </a:endParaRPr>
                </a:p>
              </p:txBody>
            </p:sp>
            <p:sp>
              <p:nvSpPr>
                <p:cNvPr id="86" name="Freeform 118"/>
                <p:cNvSpPr>
                  <a:spLocks/>
                </p:cNvSpPr>
                <p:nvPr/>
              </p:nvSpPr>
              <p:spPr bwMode="auto">
                <a:xfrm>
                  <a:off x="4184" y="3602"/>
                  <a:ext cx="71" cy="333"/>
                </a:xfrm>
                <a:custGeom>
                  <a:avLst/>
                  <a:gdLst>
                    <a:gd name="T0" fmla="*/ 56 w 208"/>
                    <a:gd name="T1" fmla="*/ 0 h 1536"/>
                    <a:gd name="T2" fmla="*/ 200 w 208"/>
                    <a:gd name="T3" fmla="*/ 192 h 1536"/>
                    <a:gd name="T4" fmla="*/ 8 w 208"/>
                    <a:gd name="T5" fmla="*/ 336 h 1536"/>
                    <a:gd name="T6" fmla="*/ 152 w 208"/>
                    <a:gd name="T7" fmla="*/ 528 h 1536"/>
                    <a:gd name="T8" fmla="*/ 8 w 208"/>
                    <a:gd name="T9" fmla="*/ 720 h 1536"/>
                    <a:gd name="T10" fmla="*/ 152 w 208"/>
                    <a:gd name="T11" fmla="*/ 816 h 1536"/>
                    <a:gd name="T12" fmla="*/ 56 w 208"/>
                    <a:gd name="T13" fmla="*/ 960 h 1536"/>
                    <a:gd name="T14" fmla="*/ 152 w 208"/>
                    <a:gd name="T15" fmla="*/ 1104 h 1536"/>
                    <a:gd name="T16" fmla="*/ 8 w 208"/>
                    <a:gd name="T17" fmla="*/ 1248 h 1536"/>
                    <a:gd name="T18" fmla="*/ 104 w 208"/>
                    <a:gd name="T19" fmla="*/ 1344 h 1536"/>
                    <a:gd name="T20" fmla="*/ 56 w 208"/>
                    <a:gd name="T21" fmla="*/ 1536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80">
                  <a:solidFill>
                    <a:srgbClr val="000000"/>
                  </a:solidFill>
                  <a:round/>
                  <a:headEnd/>
                  <a:tailEnd type="triangle" w="med" len="me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Calibri" charset="0"/>
                  </a:endParaRPr>
                </a:p>
              </p:txBody>
            </p:sp>
            <p:sp>
              <p:nvSpPr>
                <p:cNvPr id="87" name="Freeform 119"/>
                <p:cNvSpPr>
                  <a:spLocks/>
                </p:cNvSpPr>
                <p:nvPr/>
              </p:nvSpPr>
              <p:spPr bwMode="auto">
                <a:xfrm>
                  <a:off x="4216" y="3602"/>
                  <a:ext cx="71" cy="333"/>
                </a:xfrm>
                <a:custGeom>
                  <a:avLst/>
                  <a:gdLst>
                    <a:gd name="T0" fmla="*/ 56 w 208"/>
                    <a:gd name="T1" fmla="*/ 0 h 1536"/>
                    <a:gd name="T2" fmla="*/ 200 w 208"/>
                    <a:gd name="T3" fmla="*/ 192 h 1536"/>
                    <a:gd name="T4" fmla="*/ 8 w 208"/>
                    <a:gd name="T5" fmla="*/ 336 h 1536"/>
                    <a:gd name="T6" fmla="*/ 152 w 208"/>
                    <a:gd name="T7" fmla="*/ 528 h 1536"/>
                    <a:gd name="T8" fmla="*/ 8 w 208"/>
                    <a:gd name="T9" fmla="*/ 720 h 1536"/>
                    <a:gd name="T10" fmla="*/ 152 w 208"/>
                    <a:gd name="T11" fmla="*/ 816 h 1536"/>
                    <a:gd name="T12" fmla="*/ 56 w 208"/>
                    <a:gd name="T13" fmla="*/ 960 h 1536"/>
                    <a:gd name="T14" fmla="*/ 152 w 208"/>
                    <a:gd name="T15" fmla="*/ 1104 h 1536"/>
                    <a:gd name="T16" fmla="*/ 8 w 208"/>
                    <a:gd name="T17" fmla="*/ 1248 h 1536"/>
                    <a:gd name="T18" fmla="*/ 104 w 208"/>
                    <a:gd name="T19" fmla="*/ 1344 h 1536"/>
                    <a:gd name="T20" fmla="*/ 56 w 208"/>
                    <a:gd name="T21" fmla="*/ 1536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80">
                  <a:solidFill>
                    <a:srgbClr val="000000"/>
                  </a:solidFill>
                  <a:round/>
                  <a:headEnd/>
                  <a:tailEnd type="triangle" w="med" len="me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Calibri" charset="0"/>
                  </a:endParaRPr>
                </a:p>
              </p:txBody>
            </p:sp>
            <p:sp>
              <p:nvSpPr>
                <p:cNvPr id="88" name="Freeform 120"/>
                <p:cNvSpPr>
                  <a:spLocks/>
                </p:cNvSpPr>
                <p:nvPr/>
              </p:nvSpPr>
              <p:spPr bwMode="auto">
                <a:xfrm>
                  <a:off x="4248" y="3602"/>
                  <a:ext cx="71" cy="333"/>
                </a:xfrm>
                <a:custGeom>
                  <a:avLst/>
                  <a:gdLst>
                    <a:gd name="T0" fmla="*/ 56 w 208"/>
                    <a:gd name="T1" fmla="*/ 0 h 1536"/>
                    <a:gd name="T2" fmla="*/ 200 w 208"/>
                    <a:gd name="T3" fmla="*/ 192 h 1536"/>
                    <a:gd name="T4" fmla="*/ 8 w 208"/>
                    <a:gd name="T5" fmla="*/ 336 h 1536"/>
                    <a:gd name="T6" fmla="*/ 152 w 208"/>
                    <a:gd name="T7" fmla="*/ 528 h 1536"/>
                    <a:gd name="T8" fmla="*/ 8 w 208"/>
                    <a:gd name="T9" fmla="*/ 720 h 1536"/>
                    <a:gd name="T10" fmla="*/ 152 w 208"/>
                    <a:gd name="T11" fmla="*/ 816 h 1536"/>
                    <a:gd name="T12" fmla="*/ 56 w 208"/>
                    <a:gd name="T13" fmla="*/ 960 h 1536"/>
                    <a:gd name="T14" fmla="*/ 152 w 208"/>
                    <a:gd name="T15" fmla="*/ 1104 h 1536"/>
                    <a:gd name="T16" fmla="*/ 8 w 208"/>
                    <a:gd name="T17" fmla="*/ 1248 h 1536"/>
                    <a:gd name="T18" fmla="*/ 104 w 208"/>
                    <a:gd name="T19" fmla="*/ 1344 h 1536"/>
                    <a:gd name="T20" fmla="*/ 56 w 208"/>
                    <a:gd name="T21" fmla="*/ 1536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80">
                  <a:solidFill>
                    <a:srgbClr val="000000"/>
                  </a:solidFill>
                  <a:round/>
                  <a:headEnd/>
                  <a:tailEnd type="triangle" w="med" len="me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Calibri" charset="0"/>
                  </a:endParaRPr>
                </a:p>
              </p:txBody>
            </p:sp>
            <p:sp>
              <p:nvSpPr>
                <p:cNvPr id="89" name="Freeform 121"/>
                <p:cNvSpPr>
                  <a:spLocks/>
                </p:cNvSpPr>
                <p:nvPr/>
              </p:nvSpPr>
              <p:spPr bwMode="auto">
                <a:xfrm>
                  <a:off x="4280" y="3602"/>
                  <a:ext cx="70" cy="333"/>
                </a:xfrm>
                <a:custGeom>
                  <a:avLst/>
                  <a:gdLst>
                    <a:gd name="T0" fmla="*/ 56 w 208"/>
                    <a:gd name="T1" fmla="*/ 0 h 1536"/>
                    <a:gd name="T2" fmla="*/ 200 w 208"/>
                    <a:gd name="T3" fmla="*/ 192 h 1536"/>
                    <a:gd name="T4" fmla="*/ 8 w 208"/>
                    <a:gd name="T5" fmla="*/ 336 h 1536"/>
                    <a:gd name="T6" fmla="*/ 152 w 208"/>
                    <a:gd name="T7" fmla="*/ 528 h 1536"/>
                    <a:gd name="T8" fmla="*/ 8 w 208"/>
                    <a:gd name="T9" fmla="*/ 720 h 1536"/>
                    <a:gd name="T10" fmla="*/ 152 w 208"/>
                    <a:gd name="T11" fmla="*/ 816 h 1536"/>
                    <a:gd name="T12" fmla="*/ 56 w 208"/>
                    <a:gd name="T13" fmla="*/ 960 h 1536"/>
                    <a:gd name="T14" fmla="*/ 152 w 208"/>
                    <a:gd name="T15" fmla="*/ 1104 h 1536"/>
                    <a:gd name="T16" fmla="*/ 8 w 208"/>
                    <a:gd name="T17" fmla="*/ 1248 h 1536"/>
                    <a:gd name="T18" fmla="*/ 104 w 208"/>
                    <a:gd name="T19" fmla="*/ 1344 h 1536"/>
                    <a:gd name="T20" fmla="*/ 56 w 208"/>
                    <a:gd name="T21" fmla="*/ 1536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80">
                  <a:solidFill>
                    <a:srgbClr val="000000"/>
                  </a:solidFill>
                  <a:round/>
                  <a:headEnd/>
                  <a:tailEnd type="triangle" w="med" len="me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Calibri" charset="0"/>
                  </a:endParaRPr>
                </a:p>
              </p:txBody>
            </p:sp>
            <p:sp>
              <p:nvSpPr>
                <p:cNvPr id="90" name="Freeform 122"/>
                <p:cNvSpPr>
                  <a:spLocks/>
                </p:cNvSpPr>
                <p:nvPr/>
              </p:nvSpPr>
              <p:spPr bwMode="auto">
                <a:xfrm>
                  <a:off x="4311" y="3602"/>
                  <a:ext cx="71" cy="333"/>
                </a:xfrm>
                <a:custGeom>
                  <a:avLst/>
                  <a:gdLst>
                    <a:gd name="T0" fmla="*/ 56 w 208"/>
                    <a:gd name="T1" fmla="*/ 0 h 1536"/>
                    <a:gd name="T2" fmla="*/ 200 w 208"/>
                    <a:gd name="T3" fmla="*/ 192 h 1536"/>
                    <a:gd name="T4" fmla="*/ 8 w 208"/>
                    <a:gd name="T5" fmla="*/ 336 h 1536"/>
                    <a:gd name="T6" fmla="*/ 152 w 208"/>
                    <a:gd name="T7" fmla="*/ 528 h 1536"/>
                    <a:gd name="T8" fmla="*/ 8 w 208"/>
                    <a:gd name="T9" fmla="*/ 720 h 1536"/>
                    <a:gd name="T10" fmla="*/ 152 w 208"/>
                    <a:gd name="T11" fmla="*/ 816 h 1536"/>
                    <a:gd name="T12" fmla="*/ 56 w 208"/>
                    <a:gd name="T13" fmla="*/ 960 h 1536"/>
                    <a:gd name="T14" fmla="*/ 152 w 208"/>
                    <a:gd name="T15" fmla="*/ 1104 h 1536"/>
                    <a:gd name="T16" fmla="*/ 8 w 208"/>
                    <a:gd name="T17" fmla="*/ 1248 h 1536"/>
                    <a:gd name="T18" fmla="*/ 104 w 208"/>
                    <a:gd name="T19" fmla="*/ 1344 h 1536"/>
                    <a:gd name="T20" fmla="*/ 56 w 208"/>
                    <a:gd name="T21" fmla="*/ 1536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19080">
                  <a:solidFill>
                    <a:srgbClr val="000000"/>
                  </a:solidFill>
                  <a:round/>
                  <a:headEnd/>
                  <a:tailEnd type="triangle" w="med" len="me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Calibri" charset="0"/>
                  </a:endParaRPr>
                </a:p>
              </p:txBody>
            </p:sp>
          </p:grpSp>
        </p:grpSp>
      </p:grpSp>
      <p:sp>
        <p:nvSpPr>
          <p:cNvPr id="130" name="Text Box 123"/>
          <p:cNvSpPr txBox="1">
            <a:spLocks noChangeArrowheads="1"/>
          </p:cNvSpPr>
          <p:nvPr/>
        </p:nvSpPr>
        <p:spPr bwMode="auto">
          <a:xfrm>
            <a:off x="206499" y="3348916"/>
            <a:ext cx="4200402" cy="644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wrap="square" lIns="90000" tIns="46800" rIns="90000" bIns="46800">
            <a:spAutoFit/>
          </a:bodyPr>
          <a:lstStyle>
            <a:lvl1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charset="0"/>
                <a:ea typeface="ヒラギノ角ゴ Pro W3" charset="0"/>
                <a:cs typeface="ヒラギノ角ゴ Pro W3" charset="0"/>
              </a:defRPr>
            </a:lvl1pPr>
            <a:lvl2pPr marL="37931725" indent="-37474525"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charset="0"/>
                <a:ea typeface="ヒラギノ角ゴ Pro W3" charset="0"/>
                <a:cs typeface="ヒラギノ角ゴ Pro W3"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charset="0"/>
                <a:ea typeface="ヒラギノ角ゴ Pro W3" charset="0"/>
                <a:cs typeface="ヒラギノ角ゴ Pro W3"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charset="0"/>
                <a:ea typeface="ヒラギノ角ゴ Pro W3" charset="0"/>
                <a:cs typeface="ヒラギノ角ゴ Pro W3"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charset="0"/>
                <a:ea typeface="ヒラギノ角ゴ Pro W3" charset="0"/>
                <a:cs typeface="ヒラギノ角ゴ Pro W3" charset="0"/>
              </a:defRPr>
            </a:lvl5pPr>
            <a:lvl6pPr marL="457200" fontAlgn="base">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charset="0"/>
                <a:ea typeface="ヒラギノ角ゴ Pro W3" charset="0"/>
                <a:cs typeface="ヒラギノ角ゴ Pro W3" charset="0"/>
              </a:defRPr>
            </a:lvl6pPr>
            <a:lvl7pPr marL="914400" fontAlgn="base">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charset="0"/>
                <a:ea typeface="ヒラギノ角ゴ Pro W3" charset="0"/>
                <a:cs typeface="ヒラギノ角ゴ Pro W3" charset="0"/>
              </a:defRPr>
            </a:lvl7pPr>
            <a:lvl8pPr marL="1371600" fontAlgn="base">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charset="0"/>
                <a:ea typeface="ヒラギノ角ゴ Pro W3" charset="0"/>
                <a:cs typeface="ヒラギノ角ゴ Pro W3" charset="0"/>
              </a:defRPr>
            </a:lvl8pPr>
            <a:lvl9pPr marL="1828800" fontAlgn="base">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charset="0"/>
                <a:ea typeface="ヒラギノ角ゴ Pro W3" charset="0"/>
                <a:cs typeface="ヒラギノ角ゴ Pro W3" charset="0"/>
              </a:defRPr>
            </a:lvl9pPr>
          </a:lstStyle>
          <a:p>
            <a:pPr algn="ctr">
              <a:spcBef>
                <a:spcPts val="450"/>
              </a:spcBef>
              <a:buClr>
                <a:srgbClr val="00CC00"/>
              </a:buClr>
              <a:buSzPct val="100000"/>
              <a:buFont typeface="Arial" charset="0"/>
              <a:buNone/>
            </a:pPr>
            <a:r>
              <a:rPr lang="en-US" sz="1600" b="1" dirty="0">
                <a:solidFill>
                  <a:srgbClr val="00CC00"/>
                </a:solidFill>
                <a:latin typeface="Arial" charset="0"/>
                <a:ea typeface="ＭＳ Ｐゴシック" charset="0"/>
                <a:cs typeface="ＭＳ Ｐゴシック" charset="0"/>
              </a:rPr>
              <a:t>Parallel Kernel (device)</a:t>
            </a:r>
          </a:p>
          <a:p>
            <a:pPr algn="ctr">
              <a:spcBef>
                <a:spcPts val="450"/>
              </a:spcBef>
              <a:buClr>
                <a:srgbClr val="00CC00"/>
              </a:buClr>
              <a:buSzPct val="100000"/>
              <a:buFont typeface="Arial" charset="0"/>
              <a:buNone/>
            </a:pPr>
            <a:r>
              <a:rPr lang="en-US" sz="1600" b="1" dirty="0" err="1">
                <a:solidFill>
                  <a:srgbClr val="00CC00"/>
                </a:solidFill>
                <a:latin typeface="Courier"/>
                <a:ea typeface="ＭＳ Ｐゴシック" charset="0"/>
                <a:cs typeface="Courier"/>
              </a:rPr>
              <a:t>KernelA</a:t>
            </a:r>
            <a:r>
              <a:rPr lang="en-US" sz="1600" b="1" dirty="0">
                <a:solidFill>
                  <a:srgbClr val="00CC00"/>
                </a:solidFill>
                <a:latin typeface="Courier"/>
                <a:ea typeface="ＭＳ Ｐゴシック" charset="0"/>
                <a:cs typeface="Courier"/>
              </a:rPr>
              <a:t>&lt;&lt;&lt; </a:t>
            </a:r>
            <a:r>
              <a:rPr lang="en-US" sz="1600" b="1" dirty="0" err="1">
                <a:solidFill>
                  <a:srgbClr val="00CC00"/>
                </a:solidFill>
                <a:latin typeface="Courier"/>
                <a:ea typeface="ＭＳ Ｐゴシック" charset="0"/>
                <a:cs typeface="Courier"/>
              </a:rPr>
              <a:t>nBlk</a:t>
            </a:r>
            <a:r>
              <a:rPr lang="en-US" sz="1600" b="1" dirty="0">
                <a:solidFill>
                  <a:srgbClr val="00CC00"/>
                </a:solidFill>
                <a:latin typeface="Courier"/>
                <a:ea typeface="ＭＳ Ｐゴシック" charset="0"/>
                <a:cs typeface="Courier"/>
              </a:rPr>
              <a:t>, </a:t>
            </a:r>
            <a:r>
              <a:rPr lang="en-US" sz="1600" b="1" dirty="0" err="1">
                <a:solidFill>
                  <a:srgbClr val="00CC00"/>
                </a:solidFill>
                <a:latin typeface="Courier"/>
                <a:ea typeface="ＭＳ Ｐゴシック" charset="0"/>
                <a:cs typeface="Courier"/>
              </a:rPr>
              <a:t>nThr</a:t>
            </a:r>
            <a:r>
              <a:rPr lang="en-US" sz="1600" b="1" dirty="0">
                <a:solidFill>
                  <a:srgbClr val="00CC00"/>
                </a:solidFill>
                <a:latin typeface="Courier"/>
                <a:ea typeface="ＭＳ Ｐゴシック" charset="0"/>
                <a:cs typeface="Courier"/>
              </a:rPr>
              <a:t> &gt;&gt;&gt;(</a:t>
            </a:r>
            <a:r>
              <a:rPr lang="en-US" sz="1600" b="1" dirty="0" err="1">
                <a:solidFill>
                  <a:srgbClr val="00CC00"/>
                </a:solidFill>
                <a:latin typeface="Courier"/>
                <a:ea typeface="ＭＳ Ｐゴシック" charset="0"/>
                <a:cs typeface="Courier"/>
              </a:rPr>
              <a:t>args</a:t>
            </a:r>
            <a:r>
              <a:rPr lang="en-US" sz="1600" b="1" dirty="0">
                <a:solidFill>
                  <a:srgbClr val="00CC00"/>
                </a:solidFill>
                <a:latin typeface="Courier"/>
                <a:ea typeface="ＭＳ Ｐゴシック" charset="0"/>
                <a:cs typeface="Courier"/>
              </a:rPr>
              <a:t>);</a:t>
            </a:r>
          </a:p>
        </p:txBody>
      </p:sp>
      <p:sp>
        <p:nvSpPr>
          <p:cNvPr id="131" name="Freeform 124"/>
          <p:cNvSpPr>
            <a:spLocks/>
          </p:cNvSpPr>
          <p:nvPr/>
        </p:nvSpPr>
        <p:spPr bwMode="auto">
          <a:xfrm>
            <a:off x="6399218" y="2420888"/>
            <a:ext cx="73025" cy="808038"/>
          </a:xfrm>
          <a:custGeom>
            <a:avLst/>
            <a:gdLst>
              <a:gd name="T0" fmla="*/ 56 w 208"/>
              <a:gd name="T1" fmla="*/ 0 h 1536"/>
              <a:gd name="T2" fmla="*/ 200 w 208"/>
              <a:gd name="T3" fmla="*/ 192 h 1536"/>
              <a:gd name="T4" fmla="*/ 8 w 208"/>
              <a:gd name="T5" fmla="*/ 336 h 1536"/>
              <a:gd name="T6" fmla="*/ 152 w 208"/>
              <a:gd name="T7" fmla="*/ 528 h 1536"/>
              <a:gd name="T8" fmla="*/ 8 w 208"/>
              <a:gd name="T9" fmla="*/ 720 h 1536"/>
              <a:gd name="T10" fmla="*/ 152 w 208"/>
              <a:gd name="T11" fmla="*/ 816 h 1536"/>
              <a:gd name="T12" fmla="*/ 56 w 208"/>
              <a:gd name="T13" fmla="*/ 960 h 1536"/>
              <a:gd name="T14" fmla="*/ 152 w 208"/>
              <a:gd name="T15" fmla="*/ 1104 h 1536"/>
              <a:gd name="T16" fmla="*/ 8 w 208"/>
              <a:gd name="T17" fmla="*/ 1248 h 1536"/>
              <a:gd name="T18" fmla="*/ 104 w 208"/>
              <a:gd name="T19" fmla="*/ 1344 h 1536"/>
              <a:gd name="T20" fmla="*/ 56 w 208"/>
              <a:gd name="T21" fmla="*/ 1536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440">
            <a:solidFill>
              <a:srgbClr val="000000"/>
            </a:solidFill>
            <a:round/>
            <a:headEnd/>
            <a:tailEnd type="triangle" w="med" len="me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Calibri" charset="0"/>
            </a:endParaRPr>
          </a:p>
        </p:txBody>
      </p:sp>
      <p:sp>
        <p:nvSpPr>
          <p:cNvPr id="132" name="Text Box 125"/>
          <p:cNvSpPr txBox="1">
            <a:spLocks noChangeArrowheads="1"/>
          </p:cNvSpPr>
          <p:nvPr/>
        </p:nvSpPr>
        <p:spPr bwMode="auto">
          <a:xfrm>
            <a:off x="1330325" y="4372195"/>
            <a:ext cx="2293938" cy="30995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lIns="90000" tIns="46800" rIns="90000" bIns="46800">
            <a:spAutoFit/>
          </a:bodyPr>
          <a:lstStyle>
            <a:lvl1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charset="0"/>
                <a:ea typeface="ヒラギノ角ゴ Pro W3" charset="0"/>
                <a:cs typeface="ヒラギノ角ゴ Pro W3" charset="0"/>
              </a:defRPr>
            </a:lvl1pPr>
            <a:lvl2pPr marL="37931725" indent="-37474525"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charset="0"/>
                <a:ea typeface="ヒラギノ角ゴ Pro W3" charset="0"/>
                <a:cs typeface="ヒラギノ角ゴ Pro W3"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charset="0"/>
                <a:ea typeface="ヒラギノ角ゴ Pro W3" charset="0"/>
                <a:cs typeface="ヒラギノ角ゴ Pro W3"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charset="0"/>
                <a:ea typeface="ヒラギノ角ゴ Pro W3" charset="0"/>
                <a:cs typeface="ヒラギノ角ゴ Pro W3"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charset="0"/>
                <a:ea typeface="ヒラギノ角ゴ Pro W3" charset="0"/>
                <a:cs typeface="ヒラギノ角ゴ Pro W3" charset="0"/>
              </a:defRPr>
            </a:lvl5pPr>
            <a:lvl6pPr marL="457200" fontAlgn="base">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charset="0"/>
                <a:ea typeface="ヒラギノ角ゴ Pro W3" charset="0"/>
                <a:cs typeface="ヒラギノ角ゴ Pro W3" charset="0"/>
              </a:defRPr>
            </a:lvl6pPr>
            <a:lvl7pPr marL="914400" fontAlgn="base">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charset="0"/>
                <a:ea typeface="ヒラギノ角ゴ Pro W3" charset="0"/>
                <a:cs typeface="ヒラギノ角ゴ Pro W3" charset="0"/>
              </a:defRPr>
            </a:lvl7pPr>
            <a:lvl8pPr marL="1371600" fontAlgn="base">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charset="0"/>
                <a:ea typeface="ヒラギノ角ゴ Pro W3" charset="0"/>
                <a:cs typeface="ヒラギノ角ゴ Pro W3" charset="0"/>
              </a:defRPr>
            </a:lvl8pPr>
            <a:lvl9pPr marL="1828800" fontAlgn="base">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charset="0"/>
                <a:ea typeface="ヒラギノ角ゴ Pro W3" charset="0"/>
                <a:cs typeface="ヒラギノ角ゴ Pro W3" charset="0"/>
              </a:defRPr>
            </a:lvl9pPr>
          </a:lstStyle>
          <a:p>
            <a:pPr algn="ctr">
              <a:lnSpc>
                <a:spcPct val="85000"/>
              </a:lnSpc>
              <a:spcBef>
                <a:spcPts val="225"/>
              </a:spcBef>
              <a:buClr>
                <a:srgbClr val="3333CC"/>
              </a:buClr>
              <a:buSzPct val="100000"/>
              <a:buFont typeface="Arial" charset="0"/>
              <a:buNone/>
            </a:pPr>
            <a:r>
              <a:rPr lang="en-US" sz="1600" b="1" dirty="0">
                <a:solidFill>
                  <a:srgbClr val="3333CC"/>
                </a:solidFill>
                <a:latin typeface="Arial" charset="0"/>
                <a:ea typeface="ＭＳ Ｐゴシック" charset="0"/>
                <a:cs typeface="ＭＳ Ｐゴシック" charset="0"/>
              </a:rPr>
              <a:t>Serial Code (host)</a:t>
            </a:r>
          </a:p>
        </p:txBody>
      </p:sp>
      <p:sp>
        <p:nvSpPr>
          <p:cNvPr id="133" name="Freeform 126"/>
          <p:cNvSpPr>
            <a:spLocks/>
          </p:cNvSpPr>
          <p:nvPr/>
        </p:nvSpPr>
        <p:spPr bwMode="auto">
          <a:xfrm>
            <a:off x="6399218" y="4161060"/>
            <a:ext cx="73025" cy="808037"/>
          </a:xfrm>
          <a:custGeom>
            <a:avLst/>
            <a:gdLst>
              <a:gd name="T0" fmla="*/ 56 w 208"/>
              <a:gd name="T1" fmla="*/ 0 h 1536"/>
              <a:gd name="T2" fmla="*/ 200 w 208"/>
              <a:gd name="T3" fmla="*/ 192 h 1536"/>
              <a:gd name="T4" fmla="*/ 8 w 208"/>
              <a:gd name="T5" fmla="*/ 336 h 1536"/>
              <a:gd name="T6" fmla="*/ 152 w 208"/>
              <a:gd name="T7" fmla="*/ 528 h 1536"/>
              <a:gd name="T8" fmla="*/ 8 w 208"/>
              <a:gd name="T9" fmla="*/ 720 h 1536"/>
              <a:gd name="T10" fmla="*/ 152 w 208"/>
              <a:gd name="T11" fmla="*/ 816 h 1536"/>
              <a:gd name="T12" fmla="*/ 56 w 208"/>
              <a:gd name="T13" fmla="*/ 960 h 1536"/>
              <a:gd name="T14" fmla="*/ 152 w 208"/>
              <a:gd name="T15" fmla="*/ 1104 h 1536"/>
              <a:gd name="T16" fmla="*/ 8 w 208"/>
              <a:gd name="T17" fmla="*/ 1248 h 1536"/>
              <a:gd name="T18" fmla="*/ 104 w 208"/>
              <a:gd name="T19" fmla="*/ 1344 h 1536"/>
              <a:gd name="T20" fmla="*/ 56 w 208"/>
              <a:gd name="T21" fmla="*/ 1536 h 1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8"/>
              <a:gd name="T34" fmla="*/ 0 h 1536"/>
              <a:gd name="T35" fmla="*/ 208 w 208"/>
              <a:gd name="T36" fmla="*/ 1536 h 1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noFill/>
          <a:ln w="28440">
            <a:solidFill>
              <a:srgbClr val="000000"/>
            </a:solidFill>
            <a:round/>
            <a:headEnd/>
            <a:tailEnd type="triangle" w="med" len="me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Calibri" charset="0"/>
            </a:endParaRPr>
          </a:p>
        </p:txBody>
      </p:sp>
      <p:sp>
        <p:nvSpPr>
          <p:cNvPr id="134" name="Text Box 127"/>
          <p:cNvSpPr txBox="1">
            <a:spLocks noChangeArrowheads="1"/>
          </p:cNvSpPr>
          <p:nvPr/>
        </p:nvSpPr>
        <p:spPr bwMode="auto">
          <a:xfrm>
            <a:off x="206502" y="5101790"/>
            <a:ext cx="4200401" cy="644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wrap="square" lIns="90000" tIns="46800" rIns="90000" bIns="46800">
            <a:spAutoFit/>
          </a:bodyPr>
          <a:lstStyle>
            <a:lvl1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charset="0"/>
                <a:ea typeface="ヒラギノ角ゴ Pro W3" charset="0"/>
                <a:cs typeface="ヒラギノ角ゴ Pro W3" charset="0"/>
              </a:defRPr>
            </a:lvl1pPr>
            <a:lvl2pPr marL="37931725" indent="-37474525"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charset="0"/>
                <a:ea typeface="ヒラギノ角ゴ Pro W3" charset="0"/>
                <a:cs typeface="ヒラギノ角ゴ Pro W3"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charset="0"/>
                <a:ea typeface="ヒラギノ角ゴ Pro W3" charset="0"/>
                <a:cs typeface="ヒラギノ角ゴ Pro W3"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charset="0"/>
                <a:ea typeface="ヒラギノ角ゴ Pro W3" charset="0"/>
                <a:cs typeface="ヒラギノ角ゴ Pro W3"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charset="0"/>
                <a:ea typeface="ヒラギノ角ゴ Pro W3" charset="0"/>
                <a:cs typeface="ヒラギノ角ゴ Pro W3" charset="0"/>
              </a:defRPr>
            </a:lvl5pPr>
            <a:lvl6pPr marL="457200" fontAlgn="base">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charset="0"/>
                <a:ea typeface="ヒラギノ角ゴ Pro W3" charset="0"/>
                <a:cs typeface="ヒラギノ角ゴ Pro W3" charset="0"/>
              </a:defRPr>
            </a:lvl6pPr>
            <a:lvl7pPr marL="914400" fontAlgn="base">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charset="0"/>
                <a:ea typeface="ヒラギノ角ゴ Pro W3" charset="0"/>
                <a:cs typeface="ヒラギノ角ゴ Pro W3" charset="0"/>
              </a:defRPr>
            </a:lvl7pPr>
            <a:lvl8pPr marL="1371600" fontAlgn="base">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charset="0"/>
                <a:ea typeface="ヒラギノ角ゴ Pro W3" charset="0"/>
                <a:cs typeface="ヒラギノ角ゴ Pro W3" charset="0"/>
              </a:defRPr>
            </a:lvl8pPr>
            <a:lvl9pPr marL="1828800" fontAlgn="base">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charset="0"/>
                <a:ea typeface="ヒラギノ角ゴ Pro W3" charset="0"/>
                <a:cs typeface="ヒラギノ角ゴ Pro W3" charset="0"/>
              </a:defRPr>
            </a:lvl9pPr>
          </a:lstStyle>
          <a:p>
            <a:pPr algn="ctr">
              <a:spcBef>
                <a:spcPts val="450"/>
              </a:spcBef>
              <a:buClr>
                <a:srgbClr val="00CC00"/>
              </a:buClr>
              <a:buSzPct val="100000"/>
              <a:buFont typeface="Arial" charset="0"/>
              <a:buNone/>
            </a:pPr>
            <a:r>
              <a:rPr lang="en-US" sz="1600" b="1" dirty="0">
                <a:solidFill>
                  <a:srgbClr val="00CC00"/>
                </a:solidFill>
                <a:latin typeface="Arial" charset="0"/>
                <a:ea typeface="ＭＳ Ｐゴシック" charset="0"/>
                <a:cs typeface="ＭＳ Ｐゴシック" charset="0"/>
              </a:rPr>
              <a:t>Parallel Kernel (device)</a:t>
            </a:r>
          </a:p>
          <a:p>
            <a:pPr algn="ctr">
              <a:spcBef>
                <a:spcPts val="450"/>
              </a:spcBef>
              <a:buClr>
                <a:srgbClr val="00CC00"/>
              </a:buClr>
              <a:buSzPct val="100000"/>
              <a:buFont typeface="Arial" charset="0"/>
              <a:buNone/>
            </a:pPr>
            <a:r>
              <a:rPr lang="en-US" sz="1600" b="1" dirty="0" err="1">
                <a:solidFill>
                  <a:srgbClr val="00CC00"/>
                </a:solidFill>
                <a:latin typeface="Courier"/>
                <a:ea typeface="ＭＳ Ｐゴシック" charset="0"/>
                <a:cs typeface="Courier"/>
              </a:rPr>
              <a:t>KernelB</a:t>
            </a:r>
            <a:r>
              <a:rPr lang="en-US" sz="1600" b="1" dirty="0">
                <a:solidFill>
                  <a:srgbClr val="00CC00"/>
                </a:solidFill>
                <a:latin typeface="Courier"/>
                <a:ea typeface="ＭＳ Ｐゴシック" charset="0"/>
                <a:cs typeface="Courier"/>
              </a:rPr>
              <a:t>&lt;&lt;&lt; </a:t>
            </a:r>
            <a:r>
              <a:rPr lang="en-US" sz="1600" b="1" dirty="0" err="1">
                <a:solidFill>
                  <a:srgbClr val="00CC00"/>
                </a:solidFill>
                <a:latin typeface="Courier"/>
                <a:ea typeface="ＭＳ Ｐゴシック" charset="0"/>
                <a:cs typeface="Courier"/>
              </a:rPr>
              <a:t>nBlk</a:t>
            </a:r>
            <a:r>
              <a:rPr lang="en-US" sz="1600" b="1" dirty="0">
                <a:solidFill>
                  <a:srgbClr val="00CC00"/>
                </a:solidFill>
                <a:latin typeface="Courier"/>
                <a:ea typeface="ＭＳ Ｐゴシック" charset="0"/>
                <a:cs typeface="Courier"/>
              </a:rPr>
              <a:t>, </a:t>
            </a:r>
            <a:r>
              <a:rPr lang="en-US" sz="1600" b="1" dirty="0" err="1">
                <a:solidFill>
                  <a:srgbClr val="00CC00"/>
                </a:solidFill>
                <a:latin typeface="Courier"/>
                <a:ea typeface="ＭＳ Ｐゴシック" charset="0"/>
                <a:cs typeface="Courier"/>
              </a:rPr>
              <a:t>nThr</a:t>
            </a:r>
            <a:r>
              <a:rPr lang="en-US" sz="1600" b="1" dirty="0">
                <a:solidFill>
                  <a:srgbClr val="00CC00"/>
                </a:solidFill>
                <a:latin typeface="Courier"/>
                <a:ea typeface="ＭＳ Ｐゴシック" charset="0"/>
                <a:cs typeface="Courier"/>
              </a:rPr>
              <a:t> &gt;&gt;&gt;(</a:t>
            </a:r>
            <a:r>
              <a:rPr lang="en-US" sz="1600" b="1" dirty="0" err="1">
                <a:solidFill>
                  <a:srgbClr val="00CC00"/>
                </a:solidFill>
                <a:latin typeface="Courier"/>
                <a:ea typeface="ＭＳ Ｐゴシック" charset="0"/>
                <a:cs typeface="Courier"/>
              </a:rPr>
              <a:t>args</a:t>
            </a:r>
            <a:r>
              <a:rPr lang="en-US" sz="1600" b="1" dirty="0">
                <a:solidFill>
                  <a:srgbClr val="00CC00"/>
                </a:solidFill>
                <a:latin typeface="Courier"/>
                <a:ea typeface="ＭＳ Ｐゴシック" charset="0"/>
                <a:cs typeface="Courier"/>
              </a:rPr>
              <a:t>);</a:t>
            </a:r>
          </a:p>
        </p:txBody>
      </p:sp>
      <p:sp>
        <p:nvSpPr>
          <p:cNvPr id="135" name="Título 134"/>
          <p:cNvSpPr>
            <a:spLocks noGrp="1"/>
          </p:cNvSpPr>
          <p:nvPr>
            <p:ph type="title"/>
          </p:nvPr>
        </p:nvSpPr>
        <p:spPr/>
        <p:txBody>
          <a:bodyPr/>
          <a:lstStyle/>
          <a:p>
            <a:r>
              <a:rPr lang="en-US" dirty="0"/>
              <a:t>Warps </a:t>
            </a:r>
            <a:r>
              <a:rPr lang="en-US" i="1" dirty="0"/>
              <a:t>not</a:t>
            </a:r>
            <a:r>
              <a:rPr lang="en-US" dirty="0"/>
              <a:t> Exposed to GPU Programmers</a:t>
            </a:r>
          </a:p>
        </p:txBody>
      </p:sp>
      <p:sp>
        <p:nvSpPr>
          <p:cNvPr id="2" name="Marcador de número de diapositiva 1"/>
          <p:cNvSpPr>
            <a:spLocks noGrp="1"/>
          </p:cNvSpPr>
          <p:nvPr>
            <p:ph type="sldNum" sz="quarter" idx="11"/>
          </p:nvPr>
        </p:nvSpPr>
        <p:spPr/>
        <p:txBody>
          <a:bodyPr/>
          <a:lstStyle/>
          <a:p>
            <a:fld id="{323594FA-E141-4234-AE05-360401972BE7}" type="slidenum">
              <a:rPr lang="en-US" altLang="en-US" smtClean="0"/>
              <a:pPr/>
              <a:t>45</a:t>
            </a:fld>
            <a:endParaRPr lang="en-US" altLang="en-US"/>
          </a:p>
        </p:txBody>
      </p:sp>
      <p:sp>
        <p:nvSpPr>
          <p:cNvPr id="136" name="CuadroTexto 135"/>
          <p:cNvSpPr txBox="1"/>
          <p:nvPr/>
        </p:nvSpPr>
        <p:spPr>
          <a:xfrm>
            <a:off x="7545764" y="6165304"/>
            <a:ext cx="1274708" cy="215444"/>
          </a:xfrm>
          <a:prstGeom prst="rect">
            <a:avLst/>
          </a:prstGeom>
          <a:noFill/>
        </p:spPr>
        <p:txBody>
          <a:bodyPr wrap="none" rtlCol="0">
            <a:spAutoFit/>
          </a:bodyPr>
          <a:lstStyle/>
          <a:p>
            <a:r>
              <a:rPr lang="en-US" sz="800" dirty="0"/>
              <a:t>Slide credit: </a:t>
            </a:r>
            <a:r>
              <a:rPr lang="en-US" sz="800" dirty="0" err="1"/>
              <a:t>Hwu</a:t>
            </a:r>
            <a:r>
              <a:rPr lang="en-US" sz="800" dirty="0"/>
              <a:t> &amp; Kirk</a:t>
            </a:r>
          </a:p>
        </p:txBody>
      </p:sp>
    </p:spTree>
    <p:extLst>
      <p:ext uri="{BB962C8B-B14F-4D97-AF65-F5344CB8AC3E}">
        <p14:creationId xmlns:p14="http://schemas.microsoft.com/office/powerpoint/2010/main" val="4584684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3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3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7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3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0" grpId="0"/>
      <p:bldP spid="131" grpId="0" animBg="1"/>
      <p:bldP spid="132" grpId="0"/>
      <p:bldP spid="133" grpId="0" animBg="1"/>
      <p:bldP spid="134" grpId="0"/>
      <p:bldP spid="136"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Title 2">
            <a:extLst>
              <a:ext uri="{FF2B5EF4-FFF2-40B4-BE49-F238E27FC236}">
                <a16:creationId xmlns:a16="http://schemas.microsoft.com/office/drawing/2014/main" id="{3A81DD4D-8A15-A64D-87B9-7187C44EF47E}"/>
              </a:ext>
            </a:extLst>
          </p:cNvPr>
          <p:cNvSpPr>
            <a:spLocks noGrp="1"/>
          </p:cNvSpPr>
          <p:nvPr>
            <p:ph type="title"/>
          </p:nvPr>
        </p:nvSpPr>
        <p:spPr/>
        <p:txBody>
          <a:bodyPr/>
          <a:lstStyle/>
          <a:p>
            <a:r>
              <a:rPr lang="en-US" altLang="en-US">
                <a:ea typeface="ＭＳ Ｐゴシック" panose="020B0600070205080204" pitchFamily="34" charset="-128"/>
              </a:rPr>
              <a:t>Sample GPU SIMT Code (Simplified)</a:t>
            </a:r>
          </a:p>
        </p:txBody>
      </p:sp>
      <p:sp>
        <p:nvSpPr>
          <p:cNvPr id="21" name="Rounded Rectangle 20">
            <a:extLst>
              <a:ext uri="{FF2B5EF4-FFF2-40B4-BE49-F238E27FC236}">
                <a16:creationId xmlns:a16="http://schemas.microsoft.com/office/drawing/2014/main" id="{CA7AAC85-C993-594D-A141-2B0077E118B0}"/>
              </a:ext>
            </a:extLst>
          </p:cNvPr>
          <p:cNvSpPr/>
          <p:nvPr/>
        </p:nvSpPr>
        <p:spPr bwMode="auto">
          <a:xfrm>
            <a:off x="2533650" y="1905000"/>
            <a:ext cx="2614613" cy="762000"/>
          </a:xfrm>
          <a:prstGeom prst="roundRect">
            <a:avLst/>
          </a:prstGeom>
          <a:solidFill>
            <a:sysClr val="window" lastClr="FFFFFF"/>
          </a:solidFill>
          <a:ln w="25400" cap="flat" cmpd="sng" algn="ctr">
            <a:solidFill>
              <a:srgbClr val="4F81BD"/>
            </a:solidFill>
            <a:prstDash val="solid"/>
            <a:headEnd type="none" w="sm" len="sm"/>
            <a:tailEnd type="none" w="sm" len="sm"/>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ysClr val="windowText" lastClr="000000"/>
                </a:solidFill>
                <a:effectLst/>
                <a:uLnTx/>
                <a:uFillTx/>
                <a:latin typeface="Tahoma" pitchFamily="34" charset="0"/>
                <a:ea typeface="Tahoma" pitchFamily="34" charset="0"/>
                <a:cs typeface="Tahoma" pitchFamily="34" charset="0"/>
              </a:rPr>
              <a:t>for (ii = 0; ii &lt; 100000; ++ii)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ysClr val="windowText" lastClr="000000"/>
                </a:solidFill>
                <a:effectLst/>
                <a:uLnTx/>
                <a:uFillTx/>
                <a:latin typeface="Tahoma" pitchFamily="34" charset="0"/>
                <a:ea typeface="Tahoma" pitchFamily="34" charset="0"/>
                <a:cs typeface="Tahoma" pitchFamily="34" charset="0"/>
              </a:rPr>
              <a:t>C[ii] = A[ii] + B[ii];</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ysClr val="windowText" lastClr="000000"/>
                </a:solidFill>
                <a:effectLst/>
                <a:uLnTx/>
                <a:uFillTx/>
                <a:latin typeface="Tahoma" pitchFamily="34" charset="0"/>
                <a:ea typeface="Tahoma" pitchFamily="34" charset="0"/>
                <a:cs typeface="Tahoma" pitchFamily="34" charset="0"/>
              </a:rPr>
              <a:t>}</a:t>
            </a:r>
          </a:p>
        </p:txBody>
      </p:sp>
      <p:sp>
        <p:nvSpPr>
          <p:cNvPr id="22" name="Rounded Rectangle 21">
            <a:extLst>
              <a:ext uri="{FF2B5EF4-FFF2-40B4-BE49-F238E27FC236}">
                <a16:creationId xmlns:a16="http://schemas.microsoft.com/office/drawing/2014/main" id="{806843B5-8282-F146-8F8A-D03C5242A408}"/>
              </a:ext>
            </a:extLst>
          </p:cNvPr>
          <p:cNvSpPr/>
          <p:nvPr/>
        </p:nvSpPr>
        <p:spPr bwMode="auto">
          <a:xfrm>
            <a:off x="2076450" y="3581400"/>
            <a:ext cx="4171950" cy="1655763"/>
          </a:xfrm>
          <a:prstGeom prst="roundRect">
            <a:avLst/>
          </a:prstGeom>
          <a:solidFill>
            <a:sysClr val="window" lastClr="FFFFFF"/>
          </a:solidFill>
          <a:ln w="25400" cap="flat" cmpd="sng" algn="ctr">
            <a:solidFill>
              <a:srgbClr val="9BBB59"/>
            </a:solidFill>
            <a:prstDash val="solid"/>
            <a:headEnd type="none" w="sm" len="sm"/>
            <a:tailEnd type="none" w="sm" len="sm"/>
          </a:ln>
          <a:effectLst/>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 there are 100000 threads</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__global__ void KernelFunction(…)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  </a:t>
            </a:r>
            <a:r>
              <a:rPr kumimoji="0" lang="en-US" altLang="en-US" sz="1400" b="0" i="0" u="none" strike="noStrike" kern="1200" cap="none" spc="0" normalizeH="0" baseline="0" noProof="0">
                <a:ln>
                  <a:noFill/>
                </a:ln>
                <a:solidFill>
                  <a:srgbClr val="FF0000"/>
                </a:solidFill>
                <a:effectLst/>
                <a:uLnTx/>
                <a:uFillTx/>
                <a:latin typeface="Tahoma" panose="020B0604030504040204" pitchFamily="34" charset="0"/>
                <a:ea typeface="ＭＳ Ｐゴシック" panose="020B0600070205080204" pitchFamily="34" charset="-128"/>
                <a:cs typeface="+mn-cs"/>
              </a:rPr>
              <a:t>int tid = blockDim.x * blockIdx.x + threadIdx.x</a:t>
            </a:r>
            <a:r>
              <a:rPr kumimoji="0" lang="en-US" altLang="en-US" sz="14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  int varA = aa[tid];</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  int varB = bb[tid];</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  C[tid] = varA + varB;</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a:t>
            </a:r>
          </a:p>
        </p:txBody>
      </p:sp>
      <p:sp>
        <p:nvSpPr>
          <p:cNvPr id="23" name="Down Arrow 22">
            <a:extLst>
              <a:ext uri="{FF2B5EF4-FFF2-40B4-BE49-F238E27FC236}">
                <a16:creationId xmlns:a16="http://schemas.microsoft.com/office/drawing/2014/main" id="{F3CF69E7-C60A-B042-B693-A9F181885164}"/>
              </a:ext>
            </a:extLst>
          </p:cNvPr>
          <p:cNvSpPr>
            <a:spLocks noChangeArrowheads="1"/>
          </p:cNvSpPr>
          <p:nvPr/>
        </p:nvSpPr>
        <p:spPr bwMode="auto">
          <a:xfrm>
            <a:off x="3524250" y="2819400"/>
            <a:ext cx="609600" cy="533400"/>
          </a:xfrm>
          <a:prstGeom prst="downArrow">
            <a:avLst>
              <a:gd name="adj1" fmla="val 50000"/>
              <a:gd name="adj2" fmla="val 50000"/>
            </a:avLst>
          </a:prstGeom>
          <a:gradFill rotWithShape="1">
            <a:gsLst>
              <a:gs pos="0">
                <a:srgbClr val="9BC1FF"/>
              </a:gs>
              <a:gs pos="100000">
                <a:srgbClr val="3F80CD"/>
              </a:gs>
            </a:gsLst>
            <a:lin ang="5400000"/>
          </a:gradFill>
          <a:ln w="9525">
            <a:solidFill>
              <a:srgbClr val="4A7EBB"/>
            </a:solidFill>
            <a:miter lim="800000"/>
            <a:headEnd/>
            <a:tailEnd/>
          </a:ln>
          <a:effectLst>
            <a:outerShdw blurRad="40000" dist="23000" dir="5400000" rotWithShape="0">
              <a:srgbClr val="808080">
                <a:alpha val="34999"/>
              </a:srgb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ＭＳ Ｐゴシック" charset="0"/>
              <a:cs typeface="ＭＳ Ｐゴシック" charset="0"/>
            </a:endParaRPr>
          </a:p>
        </p:txBody>
      </p:sp>
      <p:sp>
        <p:nvSpPr>
          <p:cNvPr id="24" name="TextBox 23">
            <a:extLst>
              <a:ext uri="{FF2B5EF4-FFF2-40B4-BE49-F238E27FC236}">
                <a16:creationId xmlns:a16="http://schemas.microsoft.com/office/drawing/2014/main" id="{162C65D9-75EE-DE4C-86A4-8CF5F221E4B2}"/>
              </a:ext>
            </a:extLst>
          </p:cNvPr>
          <p:cNvSpPr txBox="1"/>
          <p:nvPr/>
        </p:nvSpPr>
        <p:spPr>
          <a:xfrm>
            <a:off x="2457450" y="1524000"/>
            <a:ext cx="1236663" cy="369888"/>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Arial" charset="0"/>
                <a:ea typeface="ＭＳ Ｐゴシック" charset="0"/>
                <a:cs typeface="ＭＳ Ｐゴシック" charset="0"/>
              </a:rPr>
              <a:t>CPU code</a:t>
            </a:r>
          </a:p>
        </p:txBody>
      </p:sp>
      <p:sp>
        <p:nvSpPr>
          <p:cNvPr id="25" name="TextBox 24">
            <a:extLst>
              <a:ext uri="{FF2B5EF4-FFF2-40B4-BE49-F238E27FC236}">
                <a16:creationId xmlns:a16="http://schemas.microsoft.com/office/drawing/2014/main" id="{14997BED-6134-D541-9A3B-7E7C69FC5A5E}"/>
              </a:ext>
            </a:extLst>
          </p:cNvPr>
          <p:cNvSpPr txBox="1"/>
          <p:nvPr/>
        </p:nvSpPr>
        <p:spPr>
          <a:xfrm>
            <a:off x="2076450" y="3200400"/>
            <a:ext cx="1390650" cy="369888"/>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Arial" charset="0"/>
                <a:ea typeface="ＭＳ Ｐゴシック" charset="0"/>
                <a:cs typeface="ＭＳ Ｐゴシック" charset="0"/>
              </a:rPr>
              <a:t>CUDA code</a:t>
            </a:r>
          </a:p>
        </p:txBody>
      </p:sp>
      <p:sp>
        <p:nvSpPr>
          <p:cNvPr id="69639" name="TextBox 134">
            <a:extLst>
              <a:ext uri="{FF2B5EF4-FFF2-40B4-BE49-F238E27FC236}">
                <a16:creationId xmlns:a16="http://schemas.microsoft.com/office/drawing/2014/main" id="{F939BEB8-FA20-AF49-9693-A23D370E1D20}"/>
              </a:ext>
            </a:extLst>
          </p:cNvPr>
          <p:cNvSpPr txBox="1">
            <a:spLocks noChangeArrowheads="1"/>
          </p:cNvSpPr>
          <p:nvPr/>
        </p:nvSpPr>
        <p:spPr bwMode="auto">
          <a:xfrm>
            <a:off x="152400" y="6535738"/>
            <a:ext cx="1652588"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Slide credit: Hyesoon Kim</a:t>
            </a:r>
          </a:p>
        </p:txBody>
      </p:sp>
      <p:sp>
        <p:nvSpPr>
          <p:cNvPr id="9" name="Slide Number Placeholder 3">
            <a:extLst>
              <a:ext uri="{FF2B5EF4-FFF2-40B4-BE49-F238E27FC236}">
                <a16:creationId xmlns:a16="http://schemas.microsoft.com/office/drawing/2014/main" id="{91D9459B-F5D2-E34A-9ADC-C5A396E51A40}"/>
              </a:ext>
            </a:extLst>
          </p:cNvPr>
          <p:cNvSpPr>
            <a:spLocks noGrp="1"/>
          </p:cNvSpPr>
          <p:nvPr>
            <p:ph type="sldNum" sz="quarter" idx="11"/>
          </p:nvPr>
        </p:nvSpPr>
        <p:spPr>
          <a:xfrm>
            <a:off x="6777038" y="6324600"/>
            <a:ext cx="21336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017A79AA-CD33-9448-B7F6-6F507EA8DB00}" type="slidenum">
              <a:rPr kumimoji="0" lang="en-US" altLang="en-US" sz="1600" b="0" i="0" u="none" strike="noStrike" kern="1200" cap="none" spc="0" normalizeH="0" baseline="0" noProof="0" smtClean="0">
                <a:ln>
                  <a:noFill/>
                </a:ln>
                <a:solidFill>
                  <a:srgbClr val="000000"/>
                </a:solidFill>
                <a:effectLst/>
                <a:uLnTx/>
                <a:uFillTx/>
                <a:latin typeface="Garamond" panose="02020404030301010803" pitchFamily="18" charset="0"/>
                <a:ea typeface="ＭＳ Ｐゴシック" panose="020B0600070205080204" pitchFamily="34" charset="-128"/>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46</a:t>
            </a:fld>
            <a:endParaRPr kumimoji="0" lang="en-US" altLang="en-US" sz="1600" b="0" i="0" u="none" strike="noStrike" kern="1200" cap="none" spc="0" normalizeH="0" baseline="0" noProof="0" dirty="0">
              <a:ln>
                <a:noFill/>
              </a:ln>
              <a:solidFill>
                <a:srgbClr val="000000"/>
              </a:solidFill>
              <a:effectLst/>
              <a:uLnTx/>
              <a:uFillTx/>
              <a:latin typeface="Garamond" panose="02020404030301010803" pitchFamily="18" charset="0"/>
              <a:ea typeface="ＭＳ Ｐゴシック" panose="020B0600070205080204" pitchFamily="34" charset="-128"/>
              <a:cs typeface="Arial" panose="020B0604020202020204" pitchFamily="34" charset="0"/>
            </a:endParaRPr>
          </a:p>
        </p:txBody>
      </p:sp>
    </p:spTree>
    <p:extLst>
      <p:ext uri="{BB962C8B-B14F-4D97-AF65-F5344CB8AC3E}">
        <p14:creationId xmlns:p14="http://schemas.microsoft.com/office/powerpoint/2010/main" val="2859017824"/>
      </p:ext>
    </p:extLst>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Title 1">
            <a:extLst>
              <a:ext uri="{FF2B5EF4-FFF2-40B4-BE49-F238E27FC236}">
                <a16:creationId xmlns:a16="http://schemas.microsoft.com/office/drawing/2014/main" id="{1702699F-679C-204F-9A9A-55414891B96F}"/>
              </a:ext>
            </a:extLst>
          </p:cNvPr>
          <p:cNvSpPr>
            <a:spLocks noGrp="1"/>
          </p:cNvSpPr>
          <p:nvPr>
            <p:ph type="title"/>
          </p:nvPr>
        </p:nvSpPr>
        <p:spPr/>
        <p:txBody>
          <a:bodyPr/>
          <a:lstStyle/>
          <a:p>
            <a:r>
              <a:rPr lang="en-US" altLang="en-US">
                <a:ea typeface="ＭＳ Ｐゴシック" panose="020B0600070205080204" pitchFamily="34" charset="-128"/>
              </a:rPr>
              <a:t>Sample GPU Program (Less Simplified)</a:t>
            </a:r>
          </a:p>
        </p:txBody>
      </p:sp>
      <p:sp>
        <p:nvSpPr>
          <p:cNvPr id="70658" name="Slide Number Placeholder 3">
            <a:extLst>
              <a:ext uri="{FF2B5EF4-FFF2-40B4-BE49-F238E27FC236}">
                <a16:creationId xmlns:a16="http://schemas.microsoft.com/office/drawing/2014/main" id="{C39DC778-C26A-AF42-B0F9-80FC46A5DFA6}"/>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EF892883-94F3-D34C-8B1E-CFDA5FB2B749}" type="slidenum">
              <a:rPr kumimoji="0" lang="en-US" altLang="en-US" sz="1600" b="0" i="0" u="none" strike="noStrike" kern="1200" cap="none" spc="0" normalizeH="0" baseline="0" noProof="0" smtClean="0">
                <a:ln>
                  <a:noFill/>
                </a:ln>
                <a:solidFill>
                  <a:srgbClr val="000000"/>
                </a:solidFill>
                <a:effectLst/>
                <a:uLnTx/>
                <a:uFillTx/>
                <a:latin typeface="Garamond" panose="02020404030301010803" pitchFamily="18" charset="0"/>
                <a:ea typeface="ＭＳ Ｐゴシック" panose="020B0600070205080204" pitchFamily="34" charset="-128"/>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47</a:t>
            </a:fld>
            <a:endParaRPr kumimoji="0" lang="en-US" altLang="en-US" sz="1600" b="0" i="0" u="none" strike="noStrike" kern="1200" cap="none" spc="0" normalizeH="0" baseline="0" noProof="0">
              <a:ln>
                <a:noFill/>
              </a:ln>
              <a:solidFill>
                <a:srgbClr val="000000"/>
              </a:solidFill>
              <a:effectLst/>
              <a:uLnTx/>
              <a:uFillTx/>
              <a:latin typeface="Garamond" panose="02020404030301010803" pitchFamily="18" charset="0"/>
              <a:ea typeface="ＭＳ Ｐゴシック" panose="020B0600070205080204" pitchFamily="34" charset="-128"/>
              <a:cs typeface="Arial" panose="020B0604020202020204" pitchFamily="34" charset="0"/>
            </a:endParaRPr>
          </a:p>
        </p:txBody>
      </p:sp>
      <p:pic>
        <p:nvPicPr>
          <p:cNvPr id="70659" name="Picture 5">
            <a:extLst>
              <a:ext uri="{FF2B5EF4-FFF2-40B4-BE49-F238E27FC236}">
                <a16:creationId xmlns:a16="http://schemas.microsoft.com/office/drawing/2014/main" id="{9BCF6BE2-4C8A-9F41-8684-EB66AFC5FA6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193800"/>
            <a:ext cx="9144000" cy="444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660" name="TextBox 134">
            <a:extLst>
              <a:ext uri="{FF2B5EF4-FFF2-40B4-BE49-F238E27FC236}">
                <a16:creationId xmlns:a16="http://schemas.microsoft.com/office/drawing/2014/main" id="{1ACFDB8E-1650-F643-807A-3298D6A8161B}"/>
              </a:ext>
            </a:extLst>
          </p:cNvPr>
          <p:cNvSpPr txBox="1">
            <a:spLocks noChangeArrowheads="1"/>
          </p:cNvSpPr>
          <p:nvPr/>
        </p:nvSpPr>
        <p:spPr bwMode="auto">
          <a:xfrm>
            <a:off x="152400" y="6535738"/>
            <a:ext cx="1652588"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Slide credit: Hyesoon Kim</a:t>
            </a:r>
          </a:p>
        </p:txBody>
      </p:sp>
    </p:spTree>
    <p:extLst>
      <p:ext uri="{BB962C8B-B14F-4D97-AF65-F5344CB8AC3E}">
        <p14:creationId xmlns:p14="http://schemas.microsoft.com/office/powerpoint/2010/main" val="3201237798"/>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From Blocks to Warps</a:t>
            </a:r>
          </a:p>
        </p:txBody>
      </p:sp>
      <p:sp>
        <p:nvSpPr>
          <p:cNvPr id="3" name="Marcador de contenido 2"/>
          <p:cNvSpPr>
            <a:spLocks noGrp="1"/>
          </p:cNvSpPr>
          <p:nvPr>
            <p:ph idx="1"/>
          </p:nvPr>
        </p:nvSpPr>
        <p:spPr>
          <a:xfrm>
            <a:off x="251520" y="908720"/>
            <a:ext cx="4824535" cy="5472534"/>
          </a:xfrm>
        </p:spPr>
        <p:txBody>
          <a:bodyPr>
            <a:normAutofit/>
          </a:bodyPr>
          <a:lstStyle/>
          <a:p>
            <a:r>
              <a:rPr lang="en-US" dirty="0"/>
              <a:t>GPU cores: SIMD pipelines</a:t>
            </a:r>
          </a:p>
          <a:p>
            <a:pPr lvl="1"/>
            <a:r>
              <a:rPr lang="en-US" dirty="0"/>
              <a:t>Streaming Multiprocessors (SM)</a:t>
            </a:r>
          </a:p>
          <a:p>
            <a:pPr lvl="1"/>
            <a:r>
              <a:rPr lang="en-US" dirty="0"/>
              <a:t>Streaming Processors (SP)</a:t>
            </a:r>
          </a:p>
          <a:p>
            <a:endParaRPr lang="en-US" dirty="0"/>
          </a:p>
          <a:p>
            <a:r>
              <a:rPr lang="en-US" dirty="0"/>
              <a:t>Blocks are divided into </a:t>
            </a:r>
            <a:r>
              <a:rPr lang="en-US" dirty="0">
                <a:solidFill>
                  <a:srgbClr val="0000FF"/>
                </a:solidFill>
              </a:rPr>
              <a:t>warps</a:t>
            </a:r>
          </a:p>
          <a:p>
            <a:pPr lvl="1"/>
            <a:r>
              <a:rPr lang="en-US" dirty="0"/>
              <a:t>SIMD unit (32 threads)</a:t>
            </a:r>
          </a:p>
          <a:p>
            <a:pPr lvl="1"/>
            <a:endParaRPr lang="en-US" dirty="0"/>
          </a:p>
        </p:txBody>
      </p:sp>
      <p:pic>
        <p:nvPicPr>
          <p:cNvPr id="9" name="Imagen 8" descr="CUDA_SM2x.eps"/>
          <p:cNvPicPr>
            <a:picLocks noChangeAspect="1"/>
          </p:cNvPicPr>
          <p:nvPr/>
        </p:nvPicPr>
        <p:blipFill>
          <a:blip r:embed="rId2"/>
          <a:stretch>
            <a:fillRect/>
          </a:stretch>
        </p:blipFill>
        <p:spPr>
          <a:xfrm>
            <a:off x="5880822" y="1125304"/>
            <a:ext cx="2855652" cy="4895984"/>
          </a:xfrm>
          <a:prstGeom prst="rect">
            <a:avLst/>
          </a:prstGeom>
        </p:spPr>
      </p:pic>
      <p:sp>
        <p:nvSpPr>
          <p:cNvPr id="7" name="Rectangle 73"/>
          <p:cNvSpPr>
            <a:spLocks noChangeArrowheads="1"/>
          </p:cNvSpPr>
          <p:nvPr/>
        </p:nvSpPr>
        <p:spPr bwMode="auto">
          <a:xfrm>
            <a:off x="622589" y="4235450"/>
            <a:ext cx="1093787" cy="1057275"/>
          </a:xfrm>
          <a:prstGeom prst="rect">
            <a:avLst/>
          </a:prstGeom>
          <a:solidFill>
            <a:schemeClr val="bg1"/>
          </a:solidFill>
          <a:ln w="25400">
            <a:solidFill>
              <a:srgbClr val="00CC00"/>
            </a:solidFill>
            <a:miter lim="800000"/>
            <a:headEnd/>
            <a:tailEnd/>
          </a:ln>
          <a:effectLst/>
        </p:spPr>
        <p:txBody>
          <a:bodyPr wrap="none" anchor="ctr">
            <a:prstTxWarp prst="textNoShape">
              <a:avLst/>
            </a:prstTxWarp>
          </a:bodyPr>
          <a:lstStyle/>
          <a:p>
            <a:endParaRPr lang="es-ES_tradnl"/>
          </a:p>
        </p:txBody>
      </p:sp>
      <p:sp>
        <p:nvSpPr>
          <p:cNvPr id="10" name="Rectangle 74"/>
          <p:cNvSpPr>
            <a:spLocks noChangeArrowheads="1"/>
          </p:cNvSpPr>
          <p:nvPr/>
        </p:nvSpPr>
        <p:spPr bwMode="auto">
          <a:xfrm>
            <a:off x="774989" y="4387850"/>
            <a:ext cx="1093787" cy="1057275"/>
          </a:xfrm>
          <a:prstGeom prst="rect">
            <a:avLst/>
          </a:prstGeom>
          <a:solidFill>
            <a:schemeClr val="bg1"/>
          </a:solidFill>
          <a:ln w="25400">
            <a:solidFill>
              <a:srgbClr val="00CC00"/>
            </a:solidFill>
            <a:miter lim="800000"/>
            <a:headEnd/>
            <a:tailEnd/>
          </a:ln>
          <a:effectLst/>
        </p:spPr>
        <p:txBody>
          <a:bodyPr wrap="none" anchor="ctr">
            <a:prstTxWarp prst="textNoShape">
              <a:avLst/>
            </a:prstTxWarp>
          </a:bodyPr>
          <a:lstStyle/>
          <a:p>
            <a:pPr algn="ctr"/>
            <a:r>
              <a:rPr lang="en-US" altLang="zh-TW">
                <a:ea typeface="新細明體" pitchFamily="16" charset="-128"/>
                <a:cs typeface="Arial" pitchFamily="-111" charset="0"/>
              </a:rPr>
              <a:t>…</a:t>
            </a:r>
          </a:p>
        </p:txBody>
      </p:sp>
      <p:grpSp>
        <p:nvGrpSpPr>
          <p:cNvPr id="11" name="Group 75"/>
          <p:cNvGrpSpPr>
            <a:grpSpLocks/>
          </p:cNvGrpSpPr>
          <p:nvPr/>
        </p:nvGrpSpPr>
        <p:grpSpPr bwMode="auto">
          <a:xfrm>
            <a:off x="1002001" y="4616450"/>
            <a:ext cx="1066800" cy="1022350"/>
            <a:chOff x="568" y="2568"/>
            <a:chExt cx="1219" cy="1480"/>
          </a:xfrm>
        </p:grpSpPr>
        <p:sp>
          <p:nvSpPr>
            <p:cNvPr id="12" name="Text Box 76"/>
            <p:cNvSpPr txBox="1">
              <a:spLocks noChangeArrowheads="1"/>
            </p:cNvSpPr>
            <p:nvPr/>
          </p:nvSpPr>
          <p:spPr bwMode="auto">
            <a:xfrm>
              <a:off x="568" y="2568"/>
              <a:ext cx="1219" cy="1480"/>
            </a:xfrm>
            <a:prstGeom prst="rect">
              <a:avLst/>
            </a:prstGeom>
            <a:solidFill>
              <a:schemeClr val="bg1">
                <a:alpha val="67000"/>
              </a:schemeClr>
            </a:solidFill>
            <a:ln w="28575">
              <a:solidFill>
                <a:srgbClr val="00CC00"/>
              </a:solidFill>
              <a:miter lim="800000"/>
              <a:headEnd/>
              <a:tailEnd/>
            </a:ln>
            <a:effectLst/>
          </p:spPr>
          <p:txBody>
            <a:bodyPr lIns="0" rIns="0">
              <a:prstTxWarp prst="textNoShape">
                <a:avLst/>
              </a:prstTxWarp>
            </a:bodyPr>
            <a:lstStyle/>
            <a:p>
              <a:pPr algn="ctr">
                <a:lnSpc>
                  <a:spcPct val="85000"/>
                </a:lnSpc>
                <a:spcBef>
                  <a:spcPct val="10000"/>
                </a:spcBef>
              </a:pPr>
              <a:r>
                <a:rPr lang="en-US" altLang="zh-TW" sz="1200">
                  <a:latin typeface="Tahoma" pitchFamily="-111" charset="0"/>
                  <a:ea typeface="新細明體" pitchFamily="16" charset="-128"/>
                  <a:cs typeface="Arial" pitchFamily="-111" charset="0"/>
                </a:rPr>
                <a:t>t0 t1 t2 … t31</a:t>
              </a:r>
              <a:endParaRPr lang="en-US" altLang="zh-TW" sz="1200">
                <a:latin typeface="Arial" pitchFamily="-111" charset="0"/>
                <a:ea typeface="新細明體" pitchFamily="16" charset="-128"/>
                <a:cs typeface="Arial" pitchFamily="-111" charset="0"/>
              </a:endParaRPr>
            </a:p>
          </p:txBody>
        </p:sp>
        <p:sp>
          <p:nvSpPr>
            <p:cNvPr id="13" name="Freeform 77"/>
            <p:cNvSpPr>
              <a:spLocks/>
            </p:cNvSpPr>
            <p:nvPr/>
          </p:nvSpPr>
          <p:spPr bwMode="auto">
            <a:xfrm>
              <a:off x="704" y="2858"/>
              <a:ext cx="166" cy="1070"/>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solidFill>
              <a:schemeClr val="bg1">
                <a:alpha val="67000"/>
              </a:schemeClr>
            </a:solidFill>
            <a:ln w="25400">
              <a:solidFill>
                <a:srgbClr val="00CC00"/>
              </a:solidFill>
              <a:round/>
              <a:headEnd type="none" w="med" len="med"/>
              <a:tailEnd type="triangle" w="med" len="lg"/>
            </a:ln>
            <a:effectLst/>
          </p:spPr>
          <p:txBody>
            <a:bodyPr>
              <a:prstTxWarp prst="textNoShape">
                <a:avLst/>
              </a:prstTxWarp>
            </a:bodyPr>
            <a:lstStyle/>
            <a:p>
              <a:endParaRPr lang="es-ES_tradnl"/>
            </a:p>
          </p:txBody>
        </p:sp>
        <p:sp>
          <p:nvSpPr>
            <p:cNvPr id="14" name="Freeform 78"/>
            <p:cNvSpPr>
              <a:spLocks/>
            </p:cNvSpPr>
            <p:nvPr/>
          </p:nvSpPr>
          <p:spPr bwMode="auto">
            <a:xfrm>
              <a:off x="784" y="2858"/>
              <a:ext cx="166" cy="1070"/>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solidFill>
              <a:schemeClr val="bg1">
                <a:alpha val="67000"/>
              </a:schemeClr>
            </a:solidFill>
            <a:ln w="25400">
              <a:solidFill>
                <a:srgbClr val="00CC00"/>
              </a:solidFill>
              <a:round/>
              <a:headEnd type="none" w="med" len="med"/>
              <a:tailEnd type="triangle" w="med" len="lg"/>
            </a:ln>
            <a:effectLst/>
          </p:spPr>
          <p:txBody>
            <a:bodyPr>
              <a:prstTxWarp prst="textNoShape">
                <a:avLst/>
              </a:prstTxWarp>
            </a:bodyPr>
            <a:lstStyle/>
            <a:p>
              <a:endParaRPr lang="es-ES_tradnl"/>
            </a:p>
          </p:txBody>
        </p:sp>
        <p:sp>
          <p:nvSpPr>
            <p:cNvPr id="15" name="Freeform 79"/>
            <p:cNvSpPr>
              <a:spLocks/>
            </p:cNvSpPr>
            <p:nvPr/>
          </p:nvSpPr>
          <p:spPr bwMode="auto">
            <a:xfrm>
              <a:off x="858" y="2858"/>
              <a:ext cx="166" cy="1070"/>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solidFill>
              <a:schemeClr val="bg1">
                <a:alpha val="67000"/>
              </a:schemeClr>
            </a:solidFill>
            <a:ln w="25400">
              <a:solidFill>
                <a:srgbClr val="00CC00"/>
              </a:solidFill>
              <a:round/>
              <a:headEnd type="none" w="med" len="med"/>
              <a:tailEnd type="triangle" w="med" len="lg"/>
            </a:ln>
            <a:effectLst/>
          </p:spPr>
          <p:txBody>
            <a:bodyPr>
              <a:prstTxWarp prst="textNoShape">
                <a:avLst/>
              </a:prstTxWarp>
            </a:bodyPr>
            <a:lstStyle/>
            <a:p>
              <a:endParaRPr lang="es-ES_tradnl"/>
            </a:p>
          </p:txBody>
        </p:sp>
        <p:sp>
          <p:nvSpPr>
            <p:cNvPr id="16" name="Freeform 80"/>
            <p:cNvSpPr>
              <a:spLocks/>
            </p:cNvSpPr>
            <p:nvPr/>
          </p:nvSpPr>
          <p:spPr bwMode="auto">
            <a:xfrm>
              <a:off x="932" y="2858"/>
              <a:ext cx="166" cy="1070"/>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solidFill>
              <a:schemeClr val="bg1">
                <a:alpha val="67000"/>
              </a:schemeClr>
            </a:solidFill>
            <a:ln w="25400">
              <a:solidFill>
                <a:srgbClr val="00CC00"/>
              </a:solidFill>
              <a:round/>
              <a:headEnd type="none" w="med" len="med"/>
              <a:tailEnd type="triangle" w="med" len="lg"/>
            </a:ln>
            <a:effectLst/>
          </p:spPr>
          <p:txBody>
            <a:bodyPr>
              <a:prstTxWarp prst="textNoShape">
                <a:avLst/>
              </a:prstTxWarp>
            </a:bodyPr>
            <a:lstStyle/>
            <a:p>
              <a:endParaRPr lang="es-ES_tradnl"/>
            </a:p>
          </p:txBody>
        </p:sp>
        <p:sp>
          <p:nvSpPr>
            <p:cNvPr id="17" name="Freeform 81"/>
            <p:cNvSpPr>
              <a:spLocks/>
            </p:cNvSpPr>
            <p:nvPr/>
          </p:nvSpPr>
          <p:spPr bwMode="auto">
            <a:xfrm>
              <a:off x="1006" y="2858"/>
              <a:ext cx="165" cy="1070"/>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solidFill>
              <a:schemeClr val="bg1">
                <a:alpha val="67000"/>
              </a:schemeClr>
            </a:solidFill>
            <a:ln w="25400">
              <a:solidFill>
                <a:srgbClr val="00CC00"/>
              </a:solidFill>
              <a:round/>
              <a:headEnd type="none" w="med" len="med"/>
              <a:tailEnd type="triangle" w="med" len="lg"/>
            </a:ln>
            <a:effectLst/>
          </p:spPr>
          <p:txBody>
            <a:bodyPr>
              <a:prstTxWarp prst="textNoShape">
                <a:avLst/>
              </a:prstTxWarp>
            </a:bodyPr>
            <a:lstStyle/>
            <a:p>
              <a:endParaRPr lang="es-ES_tradnl"/>
            </a:p>
          </p:txBody>
        </p:sp>
        <p:sp>
          <p:nvSpPr>
            <p:cNvPr id="18" name="Freeform 82"/>
            <p:cNvSpPr>
              <a:spLocks/>
            </p:cNvSpPr>
            <p:nvPr/>
          </p:nvSpPr>
          <p:spPr bwMode="auto">
            <a:xfrm>
              <a:off x="1080" y="2858"/>
              <a:ext cx="165" cy="1070"/>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solidFill>
              <a:schemeClr val="bg1">
                <a:alpha val="67000"/>
              </a:schemeClr>
            </a:solidFill>
            <a:ln w="25400">
              <a:solidFill>
                <a:srgbClr val="00CC00"/>
              </a:solidFill>
              <a:round/>
              <a:headEnd type="none" w="med" len="med"/>
              <a:tailEnd type="triangle" w="med" len="lg"/>
            </a:ln>
            <a:effectLst/>
          </p:spPr>
          <p:txBody>
            <a:bodyPr>
              <a:prstTxWarp prst="textNoShape">
                <a:avLst/>
              </a:prstTxWarp>
            </a:bodyPr>
            <a:lstStyle/>
            <a:p>
              <a:endParaRPr lang="es-ES_tradnl"/>
            </a:p>
          </p:txBody>
        </p:sp>
        <p:sp>
          <p:nvSpPr>
            <p:cNvPr id="19" name="Freeform 83"/>
            <p:cNvSpPr>
              <a:spLocks/>
            </p:cNvSpPr>
            <p:nvPr/>
          </p:nvSpPr>
          <p:spPr bwMode="auto">
            <a:xfrm>
              <a:off x="1154" y="2858"/>
              <a:ext cx="165" cy="1070"/>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solidFill>
              <a:schemeClr val="bg1">
                <a:alpha val="67000"/>
              </a:schemeClr>
            </a:solidFill>
            <a:ln w="25400">
              <a:solidFill>
                <a:srgbClr val="00CC00"/>
              </a:solidFill>
              <a:round/>
              <a:headEnd type="none" w="med" len="med"/>
              <a:tailEnd type="triangle" w="med" len="lg"/>
            </a:ln>
            <a:effectLst/>
          </p:spPr>
          <p:txBody>
            <a:bodyPr>
              <a:prstTxWarp prst="textNoShape">
                <a:avLst/>
              </a:prstTxWarp>
            </a:bodyPr>
            <a:lstStyle/>
            <a:p>
              <a:endParaRPr lang="es-ES_tradnl"/>
            </a:p>
          </p:txBody>
        </p:sp>
        <p:sp>
          <p:nvSpPr>
            <p:cNvPr id="20" name="Freeform 84"/>
            <p:cNvSpPr>
              <a:spLocks/>
            </p:cNvSpPr>
            <p:nvPr/>
          </p:nvSpPr>
          <p:spPr bwMode="auto">
            <a:xfrm>
              <a:off x="1228" y="2858"/>
              <a:ext cx="165" cy="1070"/>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solidFill>
              <a:schemeClr val="bg1">
                <a:alpha val="67000"/>
              </a:schemeClr>
            </a:solidFill>
            <a:ln w="25400">
              <a:solidFill>
                <a:srgbClr val="00CC00"/>
              </a:solidFill>
              <a:round/>
              <a:headEnd type="none" w="med" len="med"/>
              <a:tailEnd type="triangle" w="med" len="lg"/>
            </a:ln>
            <a:effectLst/>
          </p:spPr>
          <p:txBody>
            <a:bodyPr>
              <a:prstTxWarp prst="textNoShape">
                <a:avLst/>
              </a:prstTxWarp>
            </a:bodyPr>
            <a:lstStyle/>
            <a:p>
              <a:endParaRPr lang="es-ES_tradnl"/>
            </a:p>
          </p:txBody>
        </p:sp>
        <p:sp>
          <p:nvSpPr>
            <p:cNvPr id="21" name="Freeform 85"/>
            <p:cNvSpPr>
              <a:spLocks/>
            </p:cNvSpPr>
            <p:nvPr/>
          </p:nvSpPr>
          <p:spPr bwMode="auto">
            <a:xfrm>
              <a:off x="1302" y="2858"/>
              <a:ext cx="165" cy="1070"/>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solidFill>
              <a:schemeClr val="bg1">
                <a:alpha val="67000"/>
              </a:schemeClr>
            </a:solidFill>
            <a:ln w="25400">
              <a:solidFill>
                <a:srgbClr val="00CC00"/>
              </a:solidFill>
              <a:round/>
              <a:headEnd type="none" w="med" len="med"/>
              <a:tailEnd type="triangle" w="med" len="lg"/>
            </a:ln>
            <a:effectLst/>
          </p:spPr>
          <p:txBody>
            <a:bodyPr>
              <a:prstTxWarp prst="textNoShape">
                <a:avLst/>
              </a:prstTxWarp>
            </a:bodyPr>
            <a:lstStyle/>
            <a:p>
              <a:endParaRPr lang="es-ES_tradnl"/>
            </a:p>
          </p:txBody>
        </p:sp>
        <p:sp>
          <p:nvSpPr>
            <p:cNvPr id="22" name="Freeform 86"/>
            <p:cNvSpPr>
              <a:spLocks/>
            </p:cNvSpPr>
            <p:nvPr/>
          </p:nvSpPr>
          <p:spPr bwMode="auto">
            <a:xfrm>
              <a:off x="1376" y="2858"/>
              <a:ext cx="165" cy="1070"/>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solidFill>
              <a:schemeClr val="bg1">
                <a:alpha val="67000"/>
              </a:schemeClr>
            </a:solidFill>
            <a:ln w="25400">
              <a:solidFill>
                <a:srgbClr val="00CC00"/>
              </a:solidFill>
              <a:round/>
              <a:headEnd type="none" w="med" len="med"/>
              <a:tailEnd type="triangle" w="med" len="lg"/>
            </a:ln>
            <a:effectLst/>
          </p:spPr>
          <p:txBody>
            <a:bodyPr>
              <a:prstTxWarp prst="textNoShape">
                <a:avLst/>
              </a:prstTxWarp>
            </a:bodyPr>
            <a:lstStyle/>
            <a:p>
              <a:endParaRPr lang="es-ES_tradnl"/>
            </a:p>
          </p:txBody>
        </p:sp>
        <p:sp>
          <p:nvSpPr>
            <p:cNvPr id="23" name="Freeform 87"/>
            <p:cNvSpPr>
              <a:spLocks/>
            </p:cNvSpPr>
            <p:nvPr/>
          </p:nvSpPr>
          <p:spPr bwMode="auto">
            <a:xfrm>
              <a:off x="1450" y="2858"/>
              <a:ext cx="165" cy="1070"/>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solidFill>
              <a:schemeClr val="bg1">
                <a:alpha val="67000"/>
              </a:schemeClr>
            </a:solidFill>
            <a:ln w="25400">
              <a:solidFill>
                <a:srgbClr val="00CC00"/>
              </a:solidFill>
              <a:round/>
              <a:headEnd type="none" w="med" len="med"/>
              <a:tailEnd type="triangle" w="med" len="lg"/>
            </a:ln>
            <a:effectLst/>
          </p:spPr>
          <p:txBody>
            <a:bodyPr>
              <a:prstTxWarp prst="textNoShape">
                <a:avLst/>
              </a:prstTxWarp>
            </a:bodyPr>
            <a:lstStyle/>
            <a:p>
              <a:endParaRPr lang="es-ES_tradnl"/>
            </a:p>
          </p:txBody>
        </p:sp>
      </p:grpSp>
      <p:sp>
        <p:nvSpPr>
          <p:cNvPr id="24" name="Text Box 88"/>
          <p:cNvSpPr txBox="1">
            <a:spLocks noChangeArrowheads="1"/>
          </p:cNvSpPr>
          <p:nvPr/>
        </p:nvSpPr>
        <p:spPr bwMode="auto">
          <a:xfrm>
            <a:off x="822614" y="4235450"/>
            <a:ext cx="488950" cy="457200"/>
          </a:xfrm>
          <a:prstGeom prst="rect">
            <a:avLst/>
          </a:prstGeom>
          <a:noFill/>
          <a:ln w="9525">
            <a:noFill/>
            <a:miter lim="800000"/>
            <a:headEnd/>
            <a:tailEnd/>
          </a:ln>
          <a:effectLst/>
        </p:spPr>
        <p:txBody>
          <a:bodyPr wrap="none">
            <a:prstTxWarp prst="textNoShape">
              <a:avLst/>
            </a:prstTxWarp>
            <a:spAutoFit/>
          </a:bodyPr>
          <a:lstStyle/>
          <a:p>
            <a:r>
              <a:rPr lang="en-US" altLang="zh-TW">
                <a:ea typeface="新細明體" pitchFamily="16" charset="-128"/>
                <a:cs typeface="Arial" pitchFamily="-111" charset="0"/>
              </a:rPr>
              <a:t>…</a:t>
            </a:r>
          </a:p>
        </p:txBody>
      </p:sp>
      <p:sp>
        <p:nvSpPr>
          <p:cNvPr id="25" name="Rectangle 89"/>
          <p:cNvSpPr>
            <a:spLocks noChangeArrowheads="1"/>
          </p:cNvSpPr>
          <p:nvPr/>
        </p:nvSpPr>
        <p:spPr bwMode="auto">
          <a:xfrm>
            <a:off x="2222789" y="4235450"/>
            <a:ext cx="1093787" cy="1057275"/>
          </a:xfrm>
          <a:prstGeom prst="rect">
            <a:avLst/>
          </a:prstGeom>
          <a:solidFill>
            <a:schemeClr val="bg1"/>
          </a:solidFill>
          <a:ln w="25400">
            <a:solidFill>
              <a:srgbClr val="FF6600"/>
            </a:solidFill>
            <a:miter lim="800000"/>
            <a:headEnd/>
            <a:tailEnd/>
          </a:ln>
          <a:effectLst/>
        </p:spPr>
        <p:txBody>
          <a:bodyPr wrap="none" anchor="ctr">
            <a:prstTxWarp prst="textNoShape">
              <a:avLst/>
            </a:prstTxWarp>
          </a:bodyPr>
          <a:lstStyle/>
          <a:p>
            <a:endParaRPr lang="es-ES_tradnl"/>
          </a:p>
        </p:txBody>
      </p:sp>
      <p:sp>
        <p:nvSpPr>
          <p:cNvPr id="26" name="Rectangle 90"/>
          <p:cNvSpPr>
            <a:spLocks noChangeArrowheads="1"/>
          </p:cNvSpPr>
          <p:nvPr/>
        </p:nvSpPr>
        <p:spPr bwMode="auto">
          <a:xfrm>
            <a:off x="2375189" y="4387850"/>
            <a:ext cx="1093787" cy="1057275"/>
          </a:xfrm>
          <a:prstGeom prst="rect">
            <a:avLst/>
          </a:prstGeom>
          <a:solidFill>
            <a:schemeClr val="bg1"/>
          </a:solidFill>
          <a:ln w="25400">
            <a:solidFill>
              <a:srgbClr val="FF6600"/>
            </a:solidFill>
            <a:miter lim="800000"/>
            <a:headEnd/>
            <a:tailEnd/>
          </a:ln>
          <a:effectLst/>
        </p:spPr>
        <p:txBody>
          <a:bodyPr wrap="none" anchor="ctr">
            <a:prstTxWarp prst="textNoShape">
              <a:avLst/>
            </a:prstTxWarp>
          </a:bodyPr>
          <a:lstStyle/>
          <a:p>
            <a:pPr algn="ctr"/>
            <a:r>
              <a:rPr lang="en-US" altLang="zh-TW">
                <a:ea typeface="新細明體" pitchFamily="16" charset="-128"/>
                <a:cs typeface="Arial" pitchFamily="-111" charset="0"/>
              </a:rPr>
              <a:t>…</a:t>
            </a:r>
          </a:p>
        </p:txBody>
      </p:sp>
      <p:grpSp>
        <p:nvGrpSpPr>
          <p:cNvPr id="27" name="Group 91"/>
          <p:cNvGrpSpPr>
            <a:grpSpLocks/>
          </p:cNvGrpSpPr>
          <p:nvPr/>
        </p:nvGrpSpPr>
        <p:grpSpPr bwMode="auto">
          <a:xfrm>
            <a:off x="2602201" y="4616450"/>
            <a:ext cx="1066800" cy="1022350"/>
            <a:chOff x="568" y="2568"/>
            <a:chExt cx="1219" cy="1480"/>
          </a:xfrm>
        </p:grpSpPr>
        <p:sp>
          <p:nvSpPr>
            <p:cNvPr id="28" name="Text Box 92"/>
            <p:cNvSpPr txBox="1">
              <a:spLocks noChangeArrowheads="1"/>
            </p:cNvSpPr>
            <p:nvPr/>
          </p:nvSpPr>
          <p:spPr bwMode="auto">
            <a:xfrm>
              <a:off x="568" y="2568"/>
              <a:ext cx="1219" cy="1480"/>
            </a:xfrm>
            <a:prstGeom prst="rect">
              <a:avLst/>
            </a:prstGeom>
            <a:solidFill>
              <a:schemeClr val="bg1">
                <a:alpha val="67000"/>
              </a:schemeClr>
            </a:solidFill>
            <a:ln w="28575">
              <a:solidFill>
                <a:srgbClr val="FF6600"/>
              </a:solidFill>
              <a:miter lim="800000"/>
              <a:headEnd/>
              <a:tailEnd/>
            </a:ln>
            <a:effectLst/>
          </p:spPr>
          <p:txBody>
            <a:bodyPr lIns="0" rIns="0">
              <a:prstTxWarp prst="textNoShape">
                <a:avLst/>
              </a:prstTxWarp>
            </a:bodyPr>
            <a:lstStyle/>
            <a:p>
              <a:pPr algn="ctr">
                <a:lnSpc>
                  <a:spcPct val="85000"/>
                </a:lnSpc>
                <a:spcBef>
                  <a:spcPct val="10000"/>
                </a:spcBef>
              </a:pPr>
              <a:r>
                <a:rPr lang="en-US" altLang="zh-TW" sz="1200">
                  <a:latin typeface="Tahoma" pitchFamily="-111" charset="0"/>
                  <a:ea typeface="新細明體" pitchFamily="16" charset="-128"/>
                  <a:cs typeface="Arial" pitchFamily="-111" charset="0"/>
                </a:rPr>
                <a:t>t0 t1 t2 … t31</a:t>
              </a:r>
              <a:endParaRPr lang="en-US" altLang="zh-TW" sz="1200">
                <a:latin typeface="Arial" pitchFamily="-111" charset="0"/>
                <a:ea typeface="新細明體" pitchFamily="16" charset="-128"/>
                <a:cs typeface="Arial" pitchFamily="-111" charset="0"/>
              </a:endParaRPr>
            </a:p>
          </p:txBody>
        </p:sp>
        <p:sp>
          <p:nvSpPr>
            <p:cNvPr id="29" name="Freeform 93"/>
            <p:cNvSpPr>
              <a:spLocks/>
            </p:cNvSpPr>
            <p:nvPr/>
          </p:nvSpPr>
          <p:spPr bwMode="auto">
            <a:xfrm>
              <a:off x="704" y="2858"/>
              <a:ext cx="166" cy="1070"/>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solidFill>
              <a:schemeClr val="bg1">
                <a:alpha val="67000"/>
              </a:schemeClr>
            </a:solidFill>
            <a:ln w="25400">
              <a:solidFill>
                <a:srgbClr val="FF6600"/>
              </a:solidFill>
              <a:round/>
              <a:headEnd type="none" w="med" len="med"/>
              <a:tailEnd type="triangle" w="med" len="lg"/>
            </a:ln>
            <a:effectLst/>
          </p:spPr>
          <p:txBody>
            <a:bodyPr>
              <a:prstTxWarp prst="textNoShape">
                <a:avLst/>
              </a:prstTxWarp>
            </a:bodyPr>
            <a:lstStyle/>
            <a:p>
              <a:endParaRPr lang="es-ES_tradnl"/>
            </a:p>
          </p:txBody>
        </p:sp>
        <p:sp>
          <p:nvSpPr>
            <p:cNvPr id="30" name="Freeform 94"/>
            <p:cNvSpPr>
              <a:spLocks/>
            </p:cNvSpPr>
            <p:nvPr/>
          </p:nvSpPr>
          <p:spPr bwMode="auto">
            <a:xfrm>
              <a:off x="784" y="2858"/>
              <a:ext cx="166" cy="1070"/>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solidFill>
              <a:schemeClr val="bg1">
                <a:alpha val="67000"/>
              </a:schemeClr>
            </a:solidFill>
            <a:ln w="25400">
              <a:solidFill>
                <a:srgbClr val="FF6600"/>
              </a:solidFill>
              <a:round/>
              <a:headEnd type="none" w="med" len="med"/>
              <a:tailEnd type="triangle" w="med" len="lg"/>
            </a:ln>
            <a:effectLst/>
          </p:spPr>
          <p:txBody>
            <a:bodyPr>
              <a:prstTxWarp prst="textNoShape">
                <a:avLst/>
              </a:prstTxWarp>
            </a:bodyPr>
            <a:lstStyle/>
            <a:p>
              <a:endParaRPr lang="es-ES_tradnl"/>
            </a:p>
          </p:txBody>
        </p:sp>
        <p:sp>
          <p:nvSpPr>
            <p:cNvPr id="31" name="Freeform 95"/>
            <p:cNvSpPr>
              <a:spLocks/>
            </p:cNvSpPr>
            <p:nvPr/>
          </p:nvSpPr>
          <p:spPr bwMode="auto">
            <a:xfrm>
              <a:off x="858" y="2858"/>
              <a:ext cx="166" cy="1070"/>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solidFill>
              <a:schemeClr val="bg1">
                <a:alpha val="67000"/>
              </a:schemeClr>
            </a:solidFill>
            <a:ln w="25400">
              <a:solidFill>
                <a:srgbClr val="FF6600"/>
              </a:solidFill>
              <a:round/>
              <a:headEnd type="none" w="med" len="med"/>
              <a:tailEnd type="triangle" w="med" len="lg"/>
            </a:ln>
            <a:effectLst/>
          </p:spPr>
          <p:txBody>
            <a:bodyPr>
              <a:prstTxWarp prst="textNoShape">
                <a:avLst/>
              </a:prstTxWarp>
            </a:bodyPr>
            <a:lstStyle/>
            <a:p>
              <a:endParaRPr lang="es-ES_tradnl"/>
            </a:p>
          </p:txBody>
        </p:sp>
        <p:sp>
          <p:nvSpPr>
            <p:cNvPr id="32" name="Freeform 96"/>
            <p:cNvSpPr>
              <a:spLocks/>
            </p:cNvSpPr>
            <p:nvPr/>
          </p:nvSpPr>
          <p:spPr bwMode="auto">
            <a:xfrm>
              <a:off x="932" y="2858"/>
              <a:ext cx="166" cy="1070"/>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solidFill>
              <a:schemeClr val="bg1">
                <a:alpha val="67000"/>
              </a:schemeClr>
            </a:solidFill>
            <a:ln w="25400">
              <a:solidFill>
                <a:srgbClr val="FF6600"/>
              </a:solidFill>
              <a:round/>
              <a:headEnd type="none" w="med" len="med"/>
              <a:tailEnd type="triangle" w="med" len="lg"/>
            </a:ln>
            <a:effectLst/>
          </p:spPr>
          <p:txBody>
            <a:bodyPr>
              <a:prstTxWarp prst="textNoShape">
                <a:avLst/>
              </a:prstTxWarp>
            </a:bodyPr>
            <a:lstStyle/>
            <a:p>
              <a:endParaRPr lang="es-ES_tradnl"/>
            </a:p>
          </p:txBody>
        </p:sp>
        <p:sp>
          <p:nvSpPr>
            <p:cNvPr id="33" name="Freeform 97"/>
            <p:cNvSpPr>
              <a:spLocks/>
            </p:cNvSpPr>
            <p:nvPr/>
          </p:nvSpPr>
          <p:spPr bwMode="auto">
            <a:xfrm>
              <a:off x="1006" y="2858"/>
              <a:ext cx="165" cy="1070"/>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solidFill>
              <a:schemeClr val="bg1">
                <a:alpha val="67000"/>
              </a:schemeClr>
            </a:solidFill>
            <a:ln w="25400">
              <a:solidFill>
                <a:srgbClr val="FF6600"/>
              </a:solidFill>
              <a:round/>
              <a:headEnd type="none" w="med" len="med"/>
              <a:tailEnd type="triangle" w="med" len="lg"/>
            </a:ln>
            <a:effectLst/>
          </p:spPr>
          <p:txBody>
            <a:bodyPr>
              <a:prstTxWarp prst="textNoShape">
                <a:avLst/>
              </a:prstTxWarp>
            </a:bodyPr>
            <a:lstStyle/>
            <a:p>
              <a:endParaRPr lang="es-ES_tradnl"/>
            </a:p>
          </p:txBody>
        </p:sp>
        <p:sp>
          <p:nvSpPr>
            <p:cNvPr id="34" name="Freeform 98"/>
            <p:cNvSpPr>
              <a:spLocks/>
            </p:cNvSpPr>
            <p:nvPr/>
          </p:nvSpPr>
          <p:spPr bwMode="auto">
            <a:xfrm>
              <a:off x="1080" y="2858"/>
              <a:ext cx="165" cy="1070"/>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solidFill>
              <a:schemeClr val="bg1">
                <a:alpha val="67000"/>
              </a:schemeClr>
            </a:solidFill>
            <a:ln w="25400">
              <a:solidFill>
                <a:srgbClr val="FF6600"/>
              </a:solidFill>
              <a:round/>
              <a:headEnd type="none" w="med" len="med"/>
              <a:tailEnd type="triangle" w="med" len="lg"/>
            </a:ln>
            <a:effectLst/>
          </p:spPr>
          <p:txBody>
            <a:bodyPr>
              <a:prstTxWarp prst="textNoShape">
                <a:avLst/>
              </a:prstTxWarp>
            </a:bodyPr>
            <a:lstStyle/>
            <a:p>
              <a:endParaRPr lang="es-ES_tradnl"/>
            </a:p>
          </p:txBody>
        </p:sp>
        <p:sp>
          <p:nvSpPr>
            <p:cNvPr id="35" name="Freeform 99"/>
            <p:cNvSpPr>
              <a:spLocks/>
            </p:cNvSpPr>
            <p:nvPr/>
          </p:nvSpPr>
          <p:spPr bwMode="auto">
            <a:xfrm>
              <a:off x="1154" y="2858"/>
              <a:ext cx="165" cy="1070"/>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solidFill>
              <a:schemeClr val="bg1">
                <a:alpha val="67000"/>
              </a:schemeClr>
            </a:solidFill>
            <a:ln w="25400">
              <a:solidFill>
                <a:srgbClr val="FF6600"/>
              </a:solidFill>
              <a:round/>
              <a:headEnd type="none" w="med" len="med"/>
              <a:tailEnd type="triangle" w="med" len="lg"/>
            </a:ln>
            <a:effectLst/>
          </p:spPr>
          <p:txBody>
            <a:bodyPr>
              <a:prstTxWarp prst="textNoShape">
                <a:avLst/>
              </a:prstTxWarp>
            </a:bodyPr>
            <a:lstStyle/>
            <a:p>
              <a:endParaRPr lang="es-ES_tradnl"/>
            </a:p>
          </p:txBody>
        </p:sp>
        <p:sp>
          <p:nvSpPr>
            <p:cNvPr id="36" name="Freeform 100"/>
            <p:cNvSpPr>
              <a:spLocks/>
            </p:cNvSpPr>
            <p:nvPr/>
          </p:nvSpPr>
          <p:spPr bwMode="auto">
            <a:xfrm>
              <a:off x="1228" y="2858"/>
              <a:ext cx="165" cy="1070"/>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solidFill>
              <a:schemeClr val="bg1">
                <a:alpha val="67000"/>
              </a:schemeClr>
            </a:solidFill>
            <a:ln w="25400">
              <a:solidFill>
                <a:srgbClr val="FF6600"/>
              </a:solidFill>
              <a:round/>
              <a:headEnd type="none" w="med" len="med"/>
              <a:tailEnd type="triangle" w="med" len="lg"/>
            </a:ln>
            <a:effectLst/>
          </p:spPr>
          <p:txBody>
            <a:bodyPr>
              <a:prstTxWarp prst="textNoShape">
                <a:avLst/>
              </a:prstTxWarp>
            </a:bodyPr>
            <a:lstStyle/>
            <a:p>
              <a:endParaRPr lang="es-ES_tradnl"/>
            </a:p>
          </p:txBody>
        </p:sp>
        <p:sp>
          <p:nvSpPr>
            <p:cNvPr id="37" name="Freeform 101"/>
            <p:cNvSpPr>
              <a:spLocks/>
            </p:cNvSpPr>
            <p:nvPr/>
          </p:nvSpPr>
          <p:spPr bwMode="auto">
            <a:xfrm>
              <a:off x="1302" y="2858"/>
              <a:ext cx="165" cy="1070"/>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solidFill>
              <a:schemeClr val="bg1">
                <a:alpha val="67000"/>
              </a:schemeClr>
            </a:solidFill>
            <a:ln w="25400">
              <a:solidFill>
                <a:srgbClr val="FF6600"/>
              </a:solidFill>
              <a:round/>
              <a:headEnd type="none" w="med" len="med"/>
              <a:tailEnd type="triangle" w="med" len="lg"/>
            </a:ln>
            <a:effectLst/>
          </p:spPr>
          <p:txBody>
            <a:bodyPr>
              <a:prstTxWarp prst="textNoShape">
                <a:avLst/>
              </a:prstTxWarp>
            </a:bodyPr>
            <a:lstStyle/>
            <a:p>
              <a:endParaRPr lang="es-ES_tradnl"/>
            </a:p>
          </p:txBody>
        </p:sp>
        <p:sp>
          <p:nvSpPr>
            <p:cNvPr id="38" name="Freeform 102"/>
            <p:cNvSpPr>
              <a:spLocks/>
            </p:cNvSpPr>
            <p:nvPr/>
          </p:nvSpPr>
          <p:spPr bwMode="auto">
            <a:xfrm>
              <a:off x="1376" y="2858"/>
              <a:ext cx="165" cy="1070"/>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solidFill>
              <a:schemeClr val="bg1">
                <a:alpha val="67000"/>
              </a:schemeClr>
            </a:solidFill>
            <a:ln w="25400">
              <a:solidFill>
                <a:srgbClr val="FF6600"/>
              </a:solidFill>
              <a:round/>
              <a:headEnd type="none" w="med" len="med"/>
              <a:tailEnd type="triangle" w="med" len="lg"/>
            </a:ln>
            <a:effectLst/>
          </p:spPr>
          <p:txBody>
            <a:bodyPr>
              <a:prstTxWarp prst="textNoShape">
                <a:avLst/>
              </a:prstTxWarp>
            </a:bodyPr>
            <a:lstStyle/>
            <a:p>
              <a:endParaRPr lang="es-ES_tradnl"/>
            </a:p>
          </p:txBody>
        </p:sp>
        <p:sp>
          <p:nvSpPr>
            <p:cNvPr id="39" name="Freeform 103"/>
            <p:cNvSpPr>
              <a:spLocks/>
            </p:cNvSpPr>
            <p:nvPr/>
          </p:nvSpPr>
          <p:spPr bwMode="auto">
            <a:xfrm>
              <a:off x="1450" y="2858"/>
              <a:ext cx="165" cy="1070"/>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solidFill>
              <a:schemeClr val="bg1">
                <a:alpha val="67000"/>
              </a:schemeClr>
            </a:solidFill>
            <a:ln w="25400">
              <a:solidFill>
                <a:srgbClr val="FF6600"/>
              </a:solidFill>
              <a:round/>
              <a:headEnd type="none" w="med" len="med"/>
              <a:tailEnd type="triangle" w="med" len="lg"/>
            </a:ln>
            <a:effectLst/>
          </p:spPr>
          <p:txBody>
            <a:bodyPr>
              <a:prstTxWarp prst="textNoShape">
                <a:avLst/>
              </a:prstTxWarp>
            </a:bodyPr>
            <a:lstStyle/>
            <a:p>
              <a:endParaRPr lang="es-ES_tradnl"/>
            </a:p>
          </p:txBody>
        </p:sp>
      </p:grpSp>
      <p:sp>
        <p:nvSpPr>
          <p:cNvPr id="40" name="Text Box 104"/>
          <p:cNvSpPr txBox="1">
            <a:spLocks noChangeArrowheads="1"/>
          </p:cNvSpPr>
          <p:nvPr/>
        </p:nvSpPr>
        <p:spPr bwMode="auto">
          <a:xfrm>
            <a:off x="2422814" y="4235450"/>
            <a:ext cx="488950" cy="457200"/>
          </a:xfrm>
          <a:prstGeom prst="rect">
            <a:avLst/>
          </a:prstGeom>
          <a:noFill/>
          <a:ln w="9525">
            <a:noFill/>
            <a:miter lim="800000"/>
            <a:headEnd/>
            <a:tailEnd/>
          </a:ln>
          <a:effectLst/>
        </p:spPr>
        <p:txBody>
          <a:bodyPr wrap="none">
            <a:prstTxWarp prst="textNoShape">
              <a:avLst/>
            </a:prstTxWarp>
            <a:spAutoFit/>
          </a:bodyPr>
          <a:lstStyle/>
          <a:p>
            <a:r>
              <a:rPr lang="en-US" altLang="zh-TW">
                <a:ea typeface="新細明體" pitchFamily="16" charset="-128"/>
                <a:cs typeface="Arial" pitchFamily="-111" charset="0"/>
              </a:rPr>
              <a:t>…</a:t>
            </a:r>
          </a:p>
        </p:txBody>
      </p:sp>
      <p:sp>
        <p:nvSpPr>
          <p:cNvPr id="41" name="Text Box 105"/>
          <p:cNvSpPr txBox="1">
            <a:spLocks noChangeArrowheads="1"/>
          </p:cNvSpPr>
          <p:nvPr/>
        </p:nvSpPr>
        <p:spPr bwMode="auto">
          <a:xfrm>
            <a:off x="539552" y="3955802"/>
            <a:ext cx="1250913" cy="276999"/>
          </a:xfrm>
          <a:prstGeom prst="rect">
            <a:avLst/>
          </a:prstGeom>
          <a:noFill/>
          <a:ln w="9525">
            <a:noFill/>
            <a:miter lim="800000"/>
            <a:headEnd/>
            <a:tailEnd/>
          </a:ln>
          <a:effectLst/>
        </p:spPr>
        <p:txBody>
          <a:bodyPr wrap="none">
            <a:prstTxWarp prst="textNoShape">
              <a:avLst/>
            </a:prstTxWarp>
            <a:spAutoFit/>
          </a:bodyPr>
          <a:lstStyle/>
          <a:p>
            <a:r>
              <a:rPr lang="en-US" altLang="zh-TW" sz="1200" dirty="0">
                <a:latin typeface="Arial" pitchFamily="-111" charset="0"/>
                <a:ea typeface="新細明體" pitchFamily="16" charset="-128"/>
                <a:cs typeface="Arial" pitchFamily="-111" charset="0"/>
              </a:rPr>
              <a:t>Block 0’s warps</a:t>
            </a:r>
          </a:p>
        </p:txBody>
      </p:sp>
      <p:sp>
        <p:nvSpPr>
          <p:cNvPr id="42" name="Text Box 106"/>
          <p:cNvSpPr txBox="1">
            <a:spLocks noChangeArrowheads="1"/>
          </p:cNvSpPr>
          <p:nvPr/>
        </p:nvSpPr>
        <p:spPr bwMode="auto">
          <a:xfrm>
            <a:off x="2215952" y="3955802"/>
            <a:ext cx="1250913" cy="276999"/>
          </a:xfrm>
          <a:prstGeom prst="rect">
            <a:avLst/>
          </a:prstGeom>
          <a:noFill/>
          <a:ln w="9525">
            <a:noFill/>
            <a:miter lim="800000"/>
            <a:headEnd/>
            <a:tailEnd/>
          </a:ln>
          <a:effectLst/>
        </p:spPr>
        <p:txBody>
          <a:bodyPr wrap="none">
            <a:prstTxWarp prst="textNoShape">
              <a:avLst/>
            </a:prstTxWarp>
            <a:spAutoFit/>
          </a:bodyPr>
          <a:lstStyle/>
          <a:p>
            <a:r>
              <a:rPr lang="en-US" altLang="zh-TW" sz="1200" dirty="0">
                <a:latin typeface="Arial" pitchFamily="-111" charset="0"/>
                <a:ea typeface="新細明體" pitchFamily="16" charset="-128"/>
                <a:cs typeface="Arial" pitchFamily="-111" charset="0"/>
              </a:rPr>
              <a:t>Block 1’s warps</a:t>
            </a:r>
          </a:p>
        </p:txBody>
      </p:sp>
      <p:sp>
        <p:nvSpPr>
          <p:cNvPr id="43" name="Rectangle 135"/>
          <p:cNvSpPr>
            <a:spLocks noChangeArrowheads="1"/>
          </p:cNvSpPr>
          <p:nvPr/>
        </p:nvSpPr>
        <p:spPr bwMode="auto">
          <a:xfrm>
            <a:off x="3899189" y="4235450"/>
            <a:ext cx="1093787" cy="1057275"/>
          </a:xfrm>
          <a:prstGeom prst="rect">
            <a:avLst/>
          </a:prstGeom>
          <a:solidFill>
            <a:schemeClr val="bg1"/>
          </a:solidFill>
          <a:ln w="25400">
            <a:solidFill>
              <a:schemeClr val="accent2"/>
            </a:solidFill>
            <a:miter lim="800000"/>
            <a:headEnd/>
            <a:tailEnd/>
          </a:ln>
          <a:effectLst/>
        </p:spPr>
        <p:txBody>
          <a:bodyPr wrap="none" anchor="ctr">
            <a:prstTxWarp prst="textNoShape">
              <a:avLst/>
            </a:prstTxWarp>
          </a:bodyPr>
          <a:lstStyle/>
          <a:p>
            <a:endParaRPr lang="es-ES_tradnl"/>
          </a:p>
        </p:txBody>
      </p:sp>
      <p:sp>
        <p:nvSpPr>
          <p:cNvPr id="44" name="Rectangle 136"/>
          <p:cNvSpPr>
            <a:spLocks noChangeArrowheads="1"/>
          </p:cNvSpPr>
          <p:nvPr/>
        </p:nvSpPr>
        <p:spPr bwMode="auto">
          <a:xfrm>
            <a:off x="4051589" y="4387850"/>
            <a:ext cx="1093787" cy="1057275"/>
          </a:xfrm>
          <a:prstGeom prst="rect">
            <a:avLst/>
          </a:prstGeom>
          <a:solidFill>
            <a:schemeClr val="bg1"/>
          </a:solidFill>
          <a:ln w="25400">
            <a:solidFill>
              <a:schemeClr val="accent2"/>
            </a:solidFill>
            <a:miter lim="800000"/>
            <a:headEnd/>
            <a:tailEnd/>
          </a:ln>
          <a:effectLst/>
        </p:spPr>
        <p:txBody>
          <a:bodyPr wrap="none" anchor="ctr">
            <a:prstTxWarp prst="textNoShape">
              <a:avLst/>
            </a:prstTxWarp>
          </a:bodyPr>
          <a:lstStyle/>
          <a:p>
            <a:pPr algn="ctr"/>
            <a:r>
              <a:rPr lang="en-US" altLang="zh-TW">
                <a:ea typeface="新細明體" pitchFamily="16" charset="-128"/>
                <a:cs typeface="Arial" pitchFamily="-111" charset="0"/>
              </a:rPr>
              <a:t>…</a:t>
            </a:r>
          </a:p>
        </p:txBody>
      </p:sp>
      <p:grpSp>
        <p:nvGrpSpPr>
          <p:cNvPr id="45" name="Group 137"/>
          <p:cNvGrpSpPr>
            <a:grpSpLocks/>
          </p:cNvGrpSpPr>
          <p:nvPr/>
        </p:nvGrpSpPr>
        <p:grpSpPr bwMode="auto">
          <a:xfrm>
            <a:off x="4278601" y="4616450"/>
            <a:ext cx="1066800" cy="1022350"/>
            <a:chOff x="568" y="2568"/>
            <a:chExt cx="1219" cy="1480"/>
          </a:xfrm>
        </p:grpSpPr>
        <p:sp>
          <p:nvSpPr>
            <p:cNvPr id="46" name="Text Box 138"/>
            <p:cNvSpPr txBox="1">
              <a:spLocks noChangeArrowheads="1"/>
            </p:cNvSpPr>
            <p:nvPr/>
          </p:nvSpPr>
          <p:spPr bwMode="auto">
            <a:xfrm>
              <a:off x="568" y="2568"/>
              <a:ext cx="1219" cy="1480"/>
            </a:xfrm>
            <a:prstGeom prst="rect">
              <a:avLst/>
            </a:prstGeom>
            <a:solidFill>
              <a:schemeClr val="bg1">
                <a:alpha val="67000"/>
              </a:schemeClr>
            </a:solidFill>
            <a:ln w="28575">
              <a:solidFill>
                <a:schemeClr val="accent2"/>
              </a:solidFill>
              <a:miter lim="800000"/>
              <a:headEnd/>
              <a:tailEnd/>
            </a:ln>
            <a:effectLst/>
          </p:spPr>
          <p:txBody>
            <a:bodyPr lIns="0" rIns="0">
              <a:prstTxWarp prst="textNoShape">
                <a:avLst/>
              </a:prstTxWarp>
            </a:bodyPr>
            <a:lstStyle/>
            <a:p>
              <a:pPr algn="ctr">
                <a:lnSpc>
                  <a:spcPct val="85000"/>
                </a:lnSpc>
                <a:spcBef>
                  <a:spcPct val="10000"/>
                </a:spcBef>
              </a:pPr>
              <a:r>
                <a:rPr lang="en-US" altLang="zh-TW" sz="1200">
                  <a:latin typeface="Tahoma" pitchFamily="-111" charset="0"/>
                  <a:ea typeface="新細明體" pitchFamily="16" charset="-128"/>
                  <a:cs typeface="Arial" pitchFamily="-111" charset="0"/>
                </a:rPr>
                <a:t>t0 t1 t2 … t31</a:t>
              </a:r>
              <a:endParaRPr lang="en-US" altLang="zh-TW" sz="1200">
                <a:latin typeface="Arial" pitchFamily="-111" charset="0"/>
                <a:ea typeface="新細明體" pitchFamily="16" charset="-128"/>
                <a:cs typeface="Arial" pitchFamily="-111" charset="0"/>
              </a:endParaRPr>
            </a:p>
          </p:txBody>
        </p:sp>
        <p:sp>
          <p:nvSpPr>
            <p:cNvPr id="47" name="Freeform 139"/>
            <p:cNvSpPr>
              <a:spLocks/>
            </p:cNvSpPr>
            <p:nvPr/>
          </p:nvSpPr>
          <p:spPr bwMode="auto">
            <a:xfrm>
              <a:off x="704" y="2858"/>
              <a:ext cx="166" cy="1070"/>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solidFill>
              <a:schemeClr val="bg1">
                <a:alpha val="67000"/>
              </a:schemeClr>
            </a:solidFill>
            <a:ln w="25400">
              <a:solidFill>
                <a:schemeClr val="accent2"/>
              </a:solidFill>
              <a:round/>
              <a:headEnd type="none" w="med" len="med"/>
              <a:tailEnd type="triangle" w="med" len="lg"/>
            </a:ln>
            <a:effectLst/>
          </p:spPr>
          <p:txBody>
            <a:bodyPr>
              <a:prstTxWarp prst="textNoShape">
                <a:avLst/>
              </a:prstTxWarp>
            </a:bodyPr>
            <a:lstStyle/>
            <a:p>
              <a:endParaRPr lang="es-ES_tradnl"/>
            </a:p>
          </p:txBody>
        </p:sp>
        <p:sp>
          <p:nvSpPr>
            <p:cNvPr id="48" name="Freeform 140"/>
            <p:cNvSpPr>
              <a:spLocks/>
            </p:cNvSpPr>
            <p:nvPr/>
          </p:nvSpPr>
          <p:spPr bwMode="auto">
            <a:xfrm>
              <a:off x="784" y="2858"/>
              <a:ext cx="166" cy="1070"/>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solidFill>
              <a:schemeClr val="bg1">
                <a:alpha val="67000"/>
              </a:schemeClr>
            </a:solidFill>
            <a:ln w="25400">
              <a:solidFill>
                <a:schemeClr val="accent2"/>
              </a:solidFill>
              <a:round/>
              <a:headEnd type="none" w="med" len="med"/>
              <a:tailEnd type="triangle" w="med" len="lg"/>
            </a:ln>
            <a:effectLst/>
          </p:spPr>
          <p:txBody>
            <a:bodyPr>
              <a:prstTxWarp prst="textNoShape">
                <a:avLst/>
              </a:prstTxWarp>
            </a:bodyPr>
            <a:lstStyle/>
            <a:p>
              <a:endParaRPr lang="es-ES_tradnl"/>
            </a:p>
          </p:txBody>
        </p:sp>
        <p:sp>
          <p:nvSpPr>
            <p:cNvPr id="49" name="Freeform 141"/>
            <p:cNvSpPr>
              <a:spLocks/>
            </p:cNvSpPr>
            <p:nvPr/>
          </p:nvSpPr>
          <p:spPr bwMode="auto">
            <a:xfrm>
              <a:off x="858" y="2858"/>
              <a:ext cx="166" cy="1070"/>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solidFill>
              <a:schemeClr val="bg1">
                <a:alpha val="67000"/>
              </a:schemeClr>
            </a:solidFill>
            <a:ln w="25400">
              <a:solidFill>
                <a:schemeClr val="accent2"/>
              </a:solidFill>
              <a:round/>
              <a:headEnd type="none" w="med" len="med"/>
              <a:tailEnd type="triangle" w="med" len="lg"/>
            </a:ln>
            <a:effectLst/>
          </p:spPr>
          <p:txBody>
            <a:bodyPr>
              <a:prstTxWarp prst="textNoShape">
                <a:avLst/>
              </a:prstTxWarp>
            </a:bodyPr>
            <a:lstStyle/>
            <a:p>
              <a:endParaRPr lang="es-ES_tradnl"/>
            </a:p>
          </p:txBody>
        </p:sp>
        <p:sp>
          <p:nvSpPr>
            <p:cNvPr id="50" name="Freeform 142"/>
            <p:cNvSpPr>
              <a:spLocks/>
            </p:cNvSpPr>
            <p:nvPr/>
          </p:nvSpPr>
          <p:spPr bwMode="auto">
            <a:xfrm>
              <a:off x="932" y="2858"/>
              <a:ext cx="166" cy="1070"/>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solidFill>
              <a:schemeClr val="bg1">
                <a:alpha val="67000"/>
              </a:schemeClr>
            </a:solidFill>
            <a:ln w="25400">
              <a:solidFill>
                <a:schemeClr val="accent2"/>
              </a:solidFill>
              <a:round/>
              <a:headEnd type="none" w="med" len="med"/>
              <a:tailEnd type="triangle" w="med" len="lg"/>
            </a:ln>
            <a:effectLst/>
          </p:spPr>
          <p:txBody>
            <a:bodyPr>
              <a:prstTxWarp prst="textNoShape">
                <a:avLst/>
              </a:prstTxWarp>
            </a:bodyPr>
            <a:lstStyle/>
            <a:p>
              <a:endParaRPr lang="es-ES_tradnl"/>
            </a:p>
          </p:txBody>
        </p:sp>
        <p:sp>
          <p:nvSpPr>
            <p:cNvPr id="51" name="Freeform 143"/>
            <p:cNvSpPr>
              <a:spLocks/>
            </p:cNvSpPr>
            <p:nvPr/>
          </p:nvSpPr>
          <p:spPr bwMode="auto">
            <a:xfrm>
              <a:off x="1006" y="2858"/>
              <a:ext cx="165" cy="1070"/>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solidFill>
              <a:schemeClr val="bg1">
                <a:alpha val="67000"/>
              </a:schemeClr>
            </a:solidFill>
            <a:ln w="25400">
              <a:solidFill>
                <a:schemeClr val="accent2"/>
              </a:solidFill>
              <a:round/>
              <a:headEnd type="none" w="med" len="med"/>
              <a:tailEnd type="triangle" w="med" len="lg"/>
            </a:ln>
            <a:effectLst/>
          </p:spPr>
          <p:txBody>
            <a:bodyPr>
              <a:prstTxWarp prst="textNoShape">
                <a:avLst/>
              </a:prstTxWarp>
            </a:bodyPr>
            <a:lstStyle/>
            <a:p>
              <a:endParaRPr lang="es-ES_tradnl"/>
            </a:p>
          </p:txBody>
        </p:sp>
        <p:sp>
          <p:nvSpPr>
            <p:cNvPr id="52" name="Freeform 144"/>
            <p:cNvSpPr>
              <a:spLocks/>
            </p:cNvSpPr>
            <p:nvPr/>
          </p:nvSpPr>
          <p:spPr bwMode="auto">
            <a:xfrm>
              <a:off x="1080" y="2858"/>
              <a:ext cx="165" cy="1070"/>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solidFill>
              <a:schemeClr val="bg1">
                <a:alpha val="67000"/>
              </a:schemeClr>
            </a:solidFill>
            <a:ln w="25400">
              <a:solidFill>
                <a:schemeClr val="accent2"/>
              </a:solidFill>
              <a:round/>
              <a:headEnd type="none" w="med" len="med"/>
              <a:tailEnd type="triangle" w="med" len="lg"/>
            </a:ln>
            <a:effectLst/>
          </p:spPr>
          <p:txBody>
            <a:bodyPr>
              <a:prstTxWarp prst="textNoShape">
                <a:avLst/>
              </a:prstTxWarp>
            </a:bodyPr>
            <a:lstStyle/>
            <a:p>
              <a:endParaRPr lang="es-ES_tradnl"/>
            </a:p>
          </p:txBody>
        </p:sp>
        <p:sp>
          <p:nvSpPr>
            <p:cNvPr id="53" name="Freeform 145"/>
            <p:cNvSpPr>
              <a:spLocks/>
            </p:cNvSpPr>
            <p:nvPr/>
          </p:nvSpPr>
          <p:spPr bwMode="auto">
            <a:xfrm>
              <a:off x="1154" y="2858"/>
              <a:ext cx="165" cy="1070"/>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solidFill>
              <a:schemeClr val="bg1">
                <a:alpha val="67000"/>
              </a:schemeClr>
            </a:solidFill>
            <a:ln w="25400">
              <a:solidFill>
                <a:schemeClr val="accent2"/>
              </a:solidFill>
              <a:round/>
              <a:headEnd type="none" w="med" len="med"/>
              <a:tailEnd type="triangle" w="med" len="lg"/>
            </a:ln>
            <a:effectLst/>
          </p:spPr>
          <p:txBody>
            <a:bodyPr>
              <a:prstTxWarp prst="textNoShape">
                <a:avLst/>
              </a:prstTxWarp>
            </a:bodyPr>
            <a:lstStyle/>
            <a:p>
              <a:endParaRPr lang="es-ES_tradnl"/>
            </a:p>
          </p:txBody>
        </p:sp>
        <p:sp>
          <p:nvSpPr>
            <p:cNvPr id="54" name="Freeform 146"/>
            <p:cNvSpPr>
              <a:spLocks/>
            </p:cNvSpPr>
            <p:nvPr/>
          </p:nvSpPr>
          <p:spPr bwMode="auto">
            <a:xfrm>
              <a:off x="1228" y="2858"/>
              <a:ext cx="165" cy="1070"/>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solidFill>
              <a:schemeClr val="bg1">
                <a:alpha val="67000"/>
              </a:schemeClr>
            </a:solidFill>
            <a:ln w="25400">
              <a:solidFill>
                <a:schemeClr val="accent2"/>
              </a:solidFill>
              <a:round/>
              <a:headEnd type="none" w="med" len="med"/>
              <a:tailEnd type="triangle" w="med" len="lg"/>
            </a:ln>
            <a:effectLst/>
          </p:spPr>
          <p:txBody>
            <a:bodyPr>
              <a:prstTxWarp prst="textNoShape">
                <a:avLst/>
              </a:prstTxWarp>
            </a:bodyPr>
            <a:lstStyle/>
            <a:p>
              <a:endParaRPr lang="es-ES_tradnl"/>
            </a:p>
          </p:txBody>
        </p:sp>
        <p:sp>
          <p:nvSpPr>
            <p:cNvPr id="55" name="Freeform 147"/>
            <p:cNvSpPr>
              <a:spLocks/>
            </p:cNvSpPr>
            <p:nvPr/>
          </p:nvSpPr>
          <p:spPr bwMode="auto">
            <a:xfrm>
              <a:off x="1302" y="2858"/>
              <a:ext cx="165" cy="1070"/>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solidFill>
              <a:schemeClr val="bg1">
                <a:alpha val="67000"/>
              </a:schemeClr>
            </a:solidFill>
            <a:ln w="25400">
              <a:solidFill>
                <a:schemeClr val="accent2"/>
              </a:solidFill>
              <a:round/>
              <a:headEnd type="none" w="med" len="med"/>
              <a:tailEnd type="triangle" w="med" len="lg"/>
            </a:ln>
            <a:effectLst/>
          </p:spPr>
          <p:txBody>
            <a:bodyPr>
              <a:prstTxWarp prst="textNoShape">
                <a:avLst/>
              </a:prstTxWarp>
            </a:bodyPr>
            <a:lstStyle/>
            <a:p>
              <a:endParaRPr lang="es-ES_tradnl"/>
            </a:p>
          </p:txBody>
        </p:sp>
        <p:sp>
          <p:nvSpPr>
            <p:cNvPr id="56" name="Freeform 148"/>
            <p:cNvSpPr>
              <a:spLocks/>
            </p:cNvSpPr>
            <p:nvPr/>
          </p:nvSpPr>
          <p:spPr bwMode="auto">
            <a:xfrm>
              <a:off x="1376" y="2858"/>
              <a:ext cx="165" cy="1070"/>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solidFill>
              <a:schemeClr val="bg1">
                <a:alpha val="67000"/>
              </a:schemeClr>
            </a:solidFill>
            <a:ln w="25400">
              <a:solidFill>
                <a:schemeClr val="accent2"/>
              </a:solidFill>
              <a:round/>
              <a:headEnd type="none" w="med" len="med"/>
              <a:tailEnd type="triangle" w="med" len="lg"/>
            </a:ln>
            <a:effectLst/>
          </p:spPr>
          <p:txBody>
            <a:bodyPr>
              <a:prstTxWarp prst="textNoShape">
                <a:avLst/>
              </a:prstTxWarp>
            </a:bodyPr>
            <a:lstStyle/>
            <a:p>
              <a:endParaRPr lang="es-ES_tradnl"/>
            </a:p>
          </p:txBody>
        </p:sp>
        <p:sp>
          <p:nvSpPr>
            <p:cNvPr id="57" name="Freeform 149"/>
            <p:cNvSpPr>
              <a:spLocks/>
            </p:cNvSpPr>
            <p:nvPr/>
          </p:nvSpPr>
          <p:spPr bwMode="auto">
            <a:xfrm>
              <a:off x="1450" y="2858"/>
              <a:ext cx="165" cy="1070"/>
            </a:xfrm>
            <a:custGeom>
              <a:avLst/>
              <a:gdLst/>
              <a:ahLst/>
              <a:cxnLst>
                <a:cxn ang="0">
                  <a:pos x="56" y="0"/>
                </a:cxn>
                <a:cxn ang="0">
                  <a:pos x="200" y="192"/>
                </a:cxn>
                <a:cxn ang="0">
                  <a:pos x="8" y="336"/>
                </a:cxn>
                <a:cxn ang="0">
                  <a:pos x="152" y="528"/>
                </a:cxn>
                <a:cxn ang="0">
                  <a:pos x="8" y="720"/>
                </a:cxn>
                <a:cxn ang="0">
                  <a:pos x="152" y="816"/>
                </a:cxn>
                <a:cxn ang="0">
                  <a:pos x="56" y="960"/>
                </a:cxn>
                <a:cxn ang="0">
                  <a:pos x="152" y="1104"/>
                </a:cxn>
                <a:cxn ang="0">
                  <a:pos x="8" y="1248"/>
                </a:cxn>
                <a:cxn ang="0">
                  <a:pos x="104" y="1344"/>
                </a:cxn>
                <a:cxn ang="0">
                  <a:pos x="56" y="1536"/>
                </a:cxn>
              </a:cxnLst>
              <a:rect l="0" t="0" r="r" b="b"/>
              <a:pathLst>
                <a:path w="208" h="1536">
                  <a:moveTo>
                    <a:pt x="56" y="0"/>
                  </a:moveTo>
                  <a:cubicBezTo>
                    <a:pt x="132" y="68"/>
                    <a:pt x="208" y="136"/>
                    <a:pt x="200" y="192"/>
                  </a:cubicBezTo>
                  <a:cubicBezTo>
                    <a:pt x="192" y="248"/>
                    <a:pt x="16" y="280"/>
                    <a:pt x="8" y="336"/>
                  </a:cubicBezTo>
                  <a:cubicBezTo>
                    <a:pt x="0" y="392"/>
                    <a:pt x="152" y="464"/>
                    <a:pt x="152" y="528"/>
                  </a:cubicBezTo>
                  <a:cubicBezTo>
                    <a:pt x="152" y="592"/>
                    <a:pt x="8" y="672"/>
                    <a:pt x="8" y="720"/>
                  </a:cubicBezTo>
                  <a:cubicBezTo>
                    <a:pt x="8" y="768"/>
                    <a:pt x="144" y="776"/>
                    <a:pt x="152" y="816"/>
                  </a:cubicBezTo>
                  <a:cubicBezTo>
                    <a:pt x="160" y="856"/>
                    <a:pt x="56" y="912"/>
                    <a:pt x="56" y="960"/>
                  </a:cubicBezTo>
                  <a:cubicBezTo>
                    <a:pt x="56" y="1008"/>
                    <a:pt x="160" y="1056"/>
                    <a:pt x="152" y="1104"/>
                  </a:cubicBezTo>
                  <a:cubicBezTo>
                    <a:pt x="144" y="1152"/>
                    <a:pt x="16" y="1208"/>
                    <a:pt x="8" y="1248"/>
                  </a:cubicBezTo>
                  <a:cubicBezTo>
                    <a:pt x="0" y="1288"/>
                    <a:pt x="96" y="1296"/>
                    <a:pt x="104" y="1344"/>
                  </a:cubicBezTo>
                  <a:cubicBezTo>
                    <a:pt x="112" y="1392"/>
                    <a:pt x="40" y="1496"/>
                    <a:pt x="56" y="1536"/>
                  </a:cubicBezTo>
                </a:path>
              </a:pathLst>
            </a:custGeom>
            <a:solidFill>
              <a:schemeClr val="bg1">
                <a:alpha val="67000"/>
              </a:schemeClr>
            </a:solidFill>
            <a:ln w="25400">
              <a:solidFill>
                <a:schemeClr val="accent2"/>
              </a:solidFill>
              <a:round/>
              <a:headEnd type="none" w="med" len="med"/>
              <a:tailEnd type="triangle" w="med" len="lg"/>
            </a:ln>
            <a:effectLst/>
          </p:spPr>
          <p:txBody>
            <a:bodyPr>
              <a:prstTxWarp prst="textNoShape">
                <a:avLst/>
              </a:prstTxWarp>
            </a:bodyPr>
            <a:lstStyle/>
            <a:p>
              <a:endParaRPr lang="es-ES_tradnl"/>
            </a:p>
          </p:txBody>
        </p:sp>
      </p:grpSp>
      <p:sp>
        <p:nvSpPr>
          <p:cNvPr id="58" name="Text Box 150"/>
          <p:cNvSpPr txBox="1">
            <a:spLocks noChangeArrowheads="1"/>
          </p:cNvSpPr>
          <p:nvPr/>
        </p:nvSpPr>
        <p:spPr bwMode="auto">
          <a:xfrm>
            <a:off x="4099214" y="4235450"/>
            <a:ext cx="488950" cy="457200"/>
          </a:xfrm>
          <a:prstGeom prst="rect">
            <a:avLst/>
          </a:prstGeom>
          <a:noFill/>
          <a:ln w="9525">
            <a:noFill/>
            <a:miter lim="800000"/>
            <a:headEnd/>
            <a:tailEnd/>
          </a:ln>
          <a:effectLst/>
        </p:spPr>
        <p:txBody>
          <a:bodyPr wrap="none">
            <a:prstTxWarp prst="textNoShape">
              <a:avLst/>
            </a:prstTxWarp>
            <a:spAutoFit/>
          </a:bodyPr>
          <a:lstStyle/>
          <a:p>
            <a:r>
              <a:rPr lang="en-US" altLang="zh-TW">
                <a:ea typeface="新細明體" pitchFamily="16" charset="-128"/>
                <a:cs typeface="Arial" pitchFamily="-111" charset="0"/>
              </a:rPr>
              <a:t>…</a:t>
            </a:r>
          </a:p>
        </p:txBody>
      </p:sp>
      <p:sp>
        <p:nvSpPr>
          <p:cNvPr id="59" name="Text Box 151"/>
          <p:cNvSpPr txBox="1">
            <a:spLocks noChangeArrowheads="1"/>
          </p:cNvSpPr>
          <p:nvPr/>
        </p:nvSpPr>
        <p:spPr bwMode="auto">
          <a:xfrm>
            <a:off x="3816152" y="3955802"/>
            <a:ext cx="1250913" cy="276999"/>
          </a:xfrm>
          <a:prstGeom prst="rect">
            <a:avLst/>
          </a:prstGeom>
          <a:noFill/>
          <a:ln w="9525">
            <a:noFill/>
            <a:miter lim="800000"/>
            <a:headEnd/>
            <a:tailEnd/>
          </a:ln>
          <a:effectLst/>
        </p:spPr>
        <p:txBody>
          <a:bodyPr wrap="none">
            <a:prstTxWarp prst="textNoShape">
              <a:avLst/>
            </a:prstTxWarp>
            <a:spAutoFit/>
          </a:bodyPr>
          <a:lstStyle/>
          <a:p>
            <a:r>
              <a:rPr lang="en-US" altLang="zh-TW" sz="1200" dirty="0">
                <a:latin typeface="Arial" pitchFamily="-111" charset="0"/>
                <a:ea typeface="新細明體" pitchFamily="16" charset="-128"/>
                <a:cs typeface="Arial" pitchFamily="-111" charset="0"/>
              </a:rPr>
              <a:t>Block 2’s warps</a:t>
            </a:r>
          </a:p>
        </p:txBody>
      </p:sp>
      <p:sp>
        <p:nvSpPr>
          <p:cNvPr id="4" name="Marcador de número de diapositiva 3"/>
          <p:cNvSpPr>
            <a:spLocks noGrp="1"/>
          </p:cNvSpPr>
          <p:nvPr>
            <p:ph type="sldNum" sz="quarter" idx="11"/>
          </p:nvPr>
        </p:nvSpPr>
        <p:spPr/>
        <p:txBody>
          <a:bodyPr/>
          <a:lstStyle/>
          <a:p>
            <a:fld id="{323594FA-E141-4234-AE05-360401972BE7}" type="slidenum">
              <a:rPr lang="en-US" altLang="en-US" smtClean="0"/>
              <a:pPr/>
              <a:t>48</a:t>
            </a:fld>
            <a:endParaRPr lang="en-US" altLang="en-US"/>
          </a:p>
        </p:txBody>
      </p:sp>
      <p:sp>
        <p:nvSpPr>
          <p:cNvPr id="5" name="TextBox 4"/>
          <p:cNvSpPr txBox="1"/>
          <p:nvPr/>
        </p:nvSpPr>
        <p:spPr>
          <a:xfrm>
            <a:off x="5880821" y="6011996"/>
            <a:ext cx="2861489" cy="369332"/>
          </a:xfrm>
          <a:prstGeom prst="rect">
            <a:avLst/>
          </a:prstGeom>
          <a:noFill/>
        </p:spPr>
        <p:txBody>
          <a:bodyPr wrap="none" rtlCol="0">
            <a:spAutoFit/>
          </a:bodyPr>
          <a:lstStyle/>
          <a:p>
            <a:r>
              <a:rPr lang="en-US" dirty="0"/>
              <a:t>NVIDIA </a:t>
            </a:r>
            <a:r>
              <a:rPr lang="en-US"/>
              <a:t>Fermi architecture</a:t>
            </a:r>
          </a:p>
        </p:txBody>
      </p:sp>
    </p:spTree>
    <p:extLst>
      <p:ext uri="{BB962C8B-B14F-4D97-AF65-F5344CB8AC3E}">
        <p14:creationId xmlns:p14="http://schemas.microsoft.com/office/powerpoint/2010/main" val="124693398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3"/>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4"/>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5"/>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58"/>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P spid="24" grpId="0"/>
      <p:bldP spid="25" grpId="0" animBg="1"/>
      <p:bldP spid="26" grpId="0" animBg="1"/>
      <p:bldP spid="40" grpId="0"/>
      <p:bldP spid="41" grpId="0"/>
      <p:bldP spid="42" grpId="0"/>
      <p:bldP spid="43" grpId="0" animBg="1"/>
      <p:bldP spid="44" grpId="0" animBg="1"/>
      <p:bldP spid="58" grpId="0"/>
      <p:bldP spid="59" grpId="0"/>
      <p:bldP spid="5"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Title 1">
            <a:extLst>
              <a:ext uri="{FF2B5EF4-FFF2-40B4-BE49-F238E27FC236}">
                <a16:creationId xmlns:a16="http://schemas.microsoft.com/office/drawing/2014/main" id="{172847E3-342C-964F-BD6F-94AA6D50C643}"/>
              </a:ext>
            </a:extLst>
          </p:cNvPr>
          <p:cNvSpPr>
            <a:spLocks noGrp="1"/>
          </p:cNvSpPr>
          <p:nvPr>
            <p:ph type="title"/>
          </p:nvPr>
        </p:nvSpPr>
        <p:spPr/>
        <p:txBody>
          <a:bodyPr/>
          <a:lstStyle/>
          <a:p>
            <a:r>
              <a:rPr lang="en-US" altLang="en-US">
                <a:ea typeface="ＭＳ Ｐゴシック" panose="020B0600070205080204" pitchFamily="34" charset="-128"/>
              </a:rPr>
              <a:t>Warp-based SIMD vs. Traditional SIMD</a:t>
            </a:r>
          </a:p>
        </p:txBody>
      </p:sp>
      <p:sp>
        <p:nvSpPr>
          <p:cNvPr id="3" name="Content Placeholder 2">
            <a:extLst>
              <a:ext uri="{FF2B5EF4-FFF2-40B4-BE49-F238E27FC236}">
                <a16:creationId xmlns:a16="http://schemas.microsoft.com/office/drawing/2014/main" id="{0AA84B9A-FBF3-3341-A7D2-95716DA8A268}"/>
              </a:ext>
            </a:extLst>
          </p:cNvPr>
          <p:cNvSpPr>
            <a:spLocks noGrp="1"/>
          </p:cNvSpPr>
          <p:nvPr>
            <p:ph idx="1"/>
          </p:nvPr>
        </p:nvSpPr>
        <p:spPr>
          <a:xfrm>
            <a:off x="228600" y="838200"/>
            <a:ext cx="8915400" cy="5194300"/>
          </a:xfrm>
        </p:spPr>
        <p:txBody>
          <a:bodyPr/>
          <a:lstStyle/>
          <a:p>
            <a:r>
              <a:rPr lang="en-US" altLang="en-US" sz="2200" dirty="0">
                <a:ea typeface="ＭＳ Ｐゴシック" panose="020B0600070205080204" pitchFamily="34" charset="-128"/>
              </a:rPr>
              <a:t>Traditional </a:t>
            </a:r>
            <a:r>
              <a:rPr lang="en-US" altLang="en-US" sz="2200" dirty="0">
                <a:solidFill>
                  <a:srgbClr val="0432FF"/>
                </a:solidFill>
                <a:ea typeface="ＭＳ Ｐゴシック" panose="020B0600070205080204" pitchFamily="34" charset="-128"/>
              </a:rPr>
              <a:t>SIMD </a:t>
            </a:r>
            <a:r>
              <a:rPr lang="en-US" altLang="en-US" sz="2200" dirty="0">
                <a:ea typeface="ＭＳ Ｐゴシック" panose="020B0600070205080204" pitchFamily="34" charset="-128"/>
              </a:rPr>
              <a:t>contains a single thread </a:t>
            </a:r>
          </a:p>
          <a:p>
            <a:pPr lvl="1"/>
            <a:r>
              <a:rPr lang="en-US" altLang="en-US" sz="1900" dirty="0">
                <a:solidFill>
                  <a:srgbClr val="00B050"/>
                </a:solidFill>
                <a:ea typeface="ＭＳ Ｐゴシック" panose="020B0600070205080204" pitchFamily="34" charset="-128"/>
              </a:rPr>
              <a:t>Sequential instruction execution</a:t>
            </a:r>
            <a:r>
              <a:rPr lang="en-US" altLang="en-US" sz="1900" dirty="0">
                <a:ea typeface="ＭＳ Ｐゴシック" panose="020B0600070205080204" pitchFamily="34" charset="-128"/>
              </a:rPr>
              <a:t>; lock-step operations in a SIMD instruction</a:t>
            </a:r>
          </a:p>
          <a:p>
            <a:pPr lvl="1"/>
            <a:r>
              <a:rPr lang="en-US" altLang="en-US" sz="1900" dirty="0">
                <a:solidFill>
                  <a:srgbClr val="00B050"/>
                </a:solidFill>
                <a:ea typeface="ＭＳ Ｐゴシック" panose="020B0600070205080204" pitchFamily="34" charset="-128"/>
              </a:rPr>
              <a:t>Programming model is SIMD </a:t>
            </a:r>
            <a:r>
              <a:rPr lang="en-US" altLang="en-US" sz="1900" dirty="0">
                <a:ea typeface="ＭＳ Ｐゴシック" panose="020B0600070205080204" pitchFamily="34" charset="-128"/>
              </a:rPr>
              <a:t>(no extra threads) </a:t>
            </a:r>
            <a:r>
              <a:rPr lang="en-US" altLang="en-US" sz="1900" dirty="0">
                <a:ea typeface="ＭＳ Ｐゴシック" panose="020B0600070205080204" pitchFamily="34" charset="-128"/>
                <a:sym typeface="Wingdings" pitchFamily="2" charset="2"/>
              </a:rPr>
              <a:t> SW needs to know vector length</a:t>
            </a:r>
            <a:endParaRPr lang="en-US" altLang="en-US" sz="1900" dirty="0">
              <a:ea typeface="ＭＳ Ｐゴシック" panose="020B0600070205080204" pitchFamily="34" charset="-128"/>
            </a:endParaRPr>
          </a:p>
          <a:p>
            <a:pPr lvl="1"/>
            <a:r>
              <a:rPr lang="en-US" altLang="en-US" sz="1900" dirty="0">
                <a:ea typeface="ＭＳ Ｐゴシック" panose="020B0600070205080204" pitchFamily="34" charset="-128"/>
              </a:rPr>
              <a:t>ISA contains </a:t>
            </a:r>
            <a:r>
              <a:rPr lang="en-US" altLang="en-US" sz="1900" dirty="0">
                <a:solidFill>
                  <a:srgbClr val="00B050"/>
                </a:solidFill>
                <a:ea typeface="ＭＳ Ｐゴシック" panose="020B0600070205080204" pitchFamily="34" charset="-128"/>
              </a:rPr>
              <a:t>vector/SIMD instructions</a:t>
            </a:r>
          </a:p>
          <a:p>
            <a:pPr lvl="1"/>
            <a:endParaRPr lang="en-US" altLang="en-US" dirty="0">
              <a:ea typeface="ＭＳ Ｐゴシック" panose="020B0600070205080204" pitchFamily="34" charset="-128"/>
            </a:endParaRPr>
          </a:p>
          <a:p>
            <a:r>
              <a:rPr lang="en-US" altLang="en-US" sz="2200" dirty="0">
                <a:solidFill>
                  <a:srgbClr val="0432FF"/>
                </a:solidFill>
                <a:ea typeface="ＭＳ Ｐゴシック" panose="020B0600070205080204" pitchFamily="34" charset="-128"/>
              </a:rPr>
              <a:t>Warp-based SIMD </a:t>
            </a:r>
            <a:r>
              <a:rPr lang="en-US" altLang="en-US" sz="2200" dirty="0">
                <a:ea typeface="ＭＳ Ｐゴシック" panose="020B0600070205080204" pitchFamily="34" charset="-128"/>
              </a:rPr>
              <a:t>consists of multiple scalar threads executing in a SIMD manner (i.e., same instruction executed by all threads)</a:t>
            </a:r>
          </a:p>
          <a:p>
            <a:pPr lvl="1"/>
            <a:r>
              <a:rPr lang="en-US" altLang="en-US" sz="2000" dirty="0">
                <a:ea typeface="ＭＳ Ｐゴシック" panose="020B0600070205080204" pitchFamily="34" charset="-128"/>
              </a:rPr>
              <a:t>Does not have to be lock step</a:t>
            </a:r>
          </a:p>
          <a:p>
            <a:pPr lvl="1"/>
            <a:r>
              <a:rPr lang="en-US" altLang="en-US" sz="2000" dirty="0">
                <a:solidFill>
                  <a:srgbClr val="00B050"/>
                </a:solidFill>
                <a:ea typeface="ＭＳ Ｐゴシック" panose="020B0600070205080204" pitchFamily="34" charset="-128"/>
              </a:rPr>
              <a:t>Each thread can be treated individually </a:t>
            </a:r>
            <a:r>
              <a:rPr lang="en-US" altLang="en-US" sz="2000" dirty="0">
                <a:ea typeface="ＭＳ Ｐゴシック" panose="020B0600070205080204" pitchFamily="34" charset="-128"/>
              </a:rPr>
              <a:t>(i.e., placed in a different warp) </a:t>
            </a:r>
            <a:r>
              <a:rPr lang="en-US" altLang="en-US" sz="2000" dirty="0">
                <a:ea typeface="ＭＳ Ｐゴシック" panose="020B0600070205080204" pitchFamily="34" charset="-128"/>
                <a:sym typeface="Wingdings" pitchFamily="2" charset="2"/>
              </a:rPr>
              <a:t> </a:t>
            </a:r>
            <a:r>
              <a:rPr lang="en-US" altLang="en-US" sz="2000" dirty="0">
                <a:solidFill>
                  <a:srgbClr val="FF0000"/>
                </a:solidFill>
                <a:ea typeface="ＭＳ Ｐゴシック" panose="020B0600070205080204" pitchFamily="34" charset="-128"/>
                <a:sym typeface="Wingdings" pitchFamily="2" charset="2"/>
              </a:rPr>
              <a:t>programming model not SIMD</a:t>
            </a:r>
            <a:endParaRPr lang="en-US" altLang="en-US" sz="2000" dirty="0">
              <a:solidFill>
                <a:srgbClr val="FF0000"/>
              </a:solidFill>
              <a:ea typeface="ＭＳ Ｐゴシック" panose="020B0600070205080204" pitchFamily="34" charset="-128"/>
            </a:endParaRPr>
          </a:p>
          <a:p>
            <a:pPr lvl="2"/>
            <a:r>
              <a:rPr lang="en-US" altLang="en-US" dirty="0">
                <a:ea typeface="ＭＳ Ｐゴシック" panose="020B0600070205080204" pitchFamily="34" charset="-128"/>
              </a:rPr>
              <a:t>SW does </a:t>
            </a:r>
            <a:r>
              <a:rPr lang="en-US" altLang="en-US" dirty="0">
                <a:solidFill>
                  <a:srgbClr val="0432FF"/>
                </a:solidFill>
                <a:ea typeface="ＭＳ Ｐゴシック" panose="020B0600070205080204" pitchFamily="34" charset="-128"/>
              </a:rPr>
              <a:t>not need to know vector length</a:t>
            </a:r>
          </a:p>
          <a:p>
            <a:pPr lvl="2"/>
            <a:r>
              <a:rPr lang="en-US" altLang="en-US" dirty="0">
                <a:ea typeface="ＭＳ Ｐゴシック" panose="020B0600070205080204" pitchFamily="34" charset="-128"/>
              </a:rPr>
              <a:t>Enables multithreading and flexible dynamic grouping of threads</a:t>
            </a:r>
          </a:p>
          <a:p>
            <a:pPr lvl="1"/>
            <a:r>
              <a:rPr lang="en-US" altLang="en-US" sz="2000" dirty="0">
                <a:solidFill>
                  <a:srgbClr val="00B050"/>
                </a:solidFill>
                <a:ea typeface="ＭＳ Ｐゴシック" panose="020B0600070205080204" pitchFamily="34" charset="-128"/>
              </a:rPr>
              <a:t>ISA is scalar </a:t>
            </a:r>
            <a:r>
              <a:rPr lang="en-US" altLang="en-US" sz="2000" dirty="0">
                <a:ea typeface="ＭＳ Ｐゴシック" panose="020B0600070205080204" pitchFamily="34" charset="-128"/>
                <a:sym typeface="Wingdings" pitchFamily="2" charset="2"/>
              </a:rPr>
              <a:t> SIMD operations can be formed dynamically</a:t>
            </a:r>
          </a:p>
          <a:p>
            <a:pPr lvl="1"/>
            <a:r>
              <a:rPr lang="en-US" altLang="en-US" sz="2000" dirty="0">
                <a:ea typeface="ＭＳ Ｐゴシック" panose="020B0600070205080204" pitchFamily="34" charset="-128"/>
              </a:rPr>
              <a:t>Essentially, it is </a:t>
            </a:r>
            <a:r>
              <a:rPr lang="en-US" altLang="en-US" sz="2000" dirty="0">
                <a:solidFill>
                  <a:srgbClr val="0432FF"/>
                </a:solidFill>
                <a:ea typeface="ＭＳ Ｐゴシック" panose="020B0600070205080204" pitchFamily="34" charset="-128"/>
              </a:rPr>
              <a:t>SPMD programming model implemented on SIMD hardware</a:t>
            </a:r>
          </a:p>
        </p:txBody>
      </p:sp>
      <p:sp>
        <p:nvSpPr>
          <p:cNvPr id="71683" name="Slide Number Placeholder 3">
            <a:extLst>
              <a:ext uri="{FF2B5EF4-FFF2-40B4-BE49-F238E27FC236}">
                <a16:creationId xmlns:a16="http://schemas.microsoft.com/office/drawing/2014/main" id="{F1A69D0F-14E0-BE4F-BC52-801634AEB168}"/>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1ED984C7-637A-E14E-8B73-45A4C050C845}" type="slidenum">
              <a:rPr kumimoji="0" lang="en-US" altLang="en-US" sz="1600" b="0" i="0" u="none" strike="noStrike" kern="1200" cap="none" spc="0" normalizeH="0" baseline="0" noProof="0" smtClean="0">
                <a:ln>
                  <a:noFill/>
                </a:ln>
                <a:solidFill>
                  <a:srgbClr val="000000"/>
                </a:solidFill>
                <a:effectLst/>
                <a:uLnTx/>
                <a:uFillTx/>
                <a:latin typeface="Garamond" panose="02020404030301010803" pitchFamily="18" charset="0"/>
                <a:ea typeface="ＭＳ Ｐゴシック" panose="020B0600070205080204" pitchFamily="34" charset="-128"/>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49</a:t>
            </a:fld>
            <a:endParaRPr kumimoji="0" lang="en-US" altLang="en-US" sz="1600" b="0" i="0" u="none" strike="noStrike" kern="1200" cap="none" spc="0" normalizeH="0" baseline="0" noProof="0">
              <a:ln>
                <a:noFill/>
              </a:ln>
              <a:solidFill>
                <a:srgbClr val="000000"/>
              </a:solidFill>
              <a:effectLst/>
              <a:uLnTx/>
              <a:uFillTx/>
              <a:latin typeface="Garamond" panose="02020404030301010803" pitchFamily="18" charset="0"/>
              <a:ea typeface="ＭＳ Ｐゴシック" panose="020B0600070205080204" pitchFamily="34" charset="-128"/>
              <a:cs typeface="Arial" panose="020B0604020202020204" pitchFamily="34" charset="0"/>
            </a:endParaRPr>
          </a:p>
        </p:txBody>
      </p:sp>
    </p:spTree>
    <p:extLst>
      <p:ext uri="{BB962C8B-B14F-4D97-AF65-F5344CB8AC3E}">
        <p14:creationId xmlns:p14="http://schemas.microsoft.com/office/powerpoint/2010/main" val="425216434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4">
            <a:extLst>
              <a:ext uri="{FF2B5EF4-FFF2-40B4-BE49-F238E27FC236}">
                <a16:creationId xmlns:a16="http://schemas.microsoft.com/office/drawing/2014/main" id="{30EB8276-D331-064F-9145-06BD2518A001}"/>
              </a:ext>
            </a:extLst>
          </p:cNvPr>
          <p:cNvSpPr>
            <a:spLocks noGrp="1" noChangeArrowheads="1"/>
          </p:cNvSpPr>
          <p:nvPr>
            <p:ph type="ctrTitle"/>
          </p:nvPr>
        </p:nvSpPr>
        <p:spPr>
          <a:xfrm>
            <a:off x="366713" y="1447800"/>
            <a:ext cx="8428037" cy="1720850"/>
          </a:xfrm>
        </p:spPr>
        <p:txBody>
          <a:bodyPr/>
          <a:lstStyle/>
          <a:p>
            <a:pPr algn="ctr" eaLnBrk="1" hangingPunct="1"/>
            <a:r>
              <a:rPr lang="en-US" altLang="en-US" sz="4400">
                <a:ea typeface="ＭＳ Ｐゴシック" panose="020B0600070205080204" pitchFamily="34" charset="-128"/>
              </a:rPr>
              <a:t>SIMD Processing:</a:t>
            </a:r>
            <a:br>
              <a:rPr lang="en-US" altLang="en-US" sz="4400">
                <a:ea typeface="ＭＳ Ｐゴシック" panose="020B0600070205080204" pitchFamily="34" charset="-128"/>
              </a:rPr>
            </a:br>
            <a:r>
              <a:rPr lang="en-US" altLang="en-US" sz="4400">
                <a:solidFill>
                  <a:srgbClr val="0000FF"/>
                </a:solidFill>
                <a:ea typeface="ＭＳ Ｐゴシック" panose="020B0600070205080204" pitchFamily="34" charset="-128"/>
              </a:rPr>
              <a:t>Exploiting Regular (Data) Parallelism</a:t>
            </a:r>
            <a:br>
              <a:rPr lang="en-US" altLang="en-US" sz="4400">
                <a:ea typeface="ＭＳ Ｐゴシック" panose="020B0600070205080204" pitchFamily="34" charset="-128"/>
              </a:rPr>
            </a:br>
            <a:endParaRPr lang="en-US" altLang="en-US" sz="4400">
              <a:ea typeface="ＭＳ Ｐゴシック" panose="020B0600070205080204" pitchFamily="34" charset="-128"/>
            </a:endParaRPr>
          </a:p>
        </p:txBody>
      </p:sp>
      <p:sp>
        <p:nvSpPr>
          <p:cNvPr id="36866" name="Rectangle 5">
            <a:extLst>
              <a:ext uri="{FF2B5EF4-FFF2-40B4-BE49-F238E27FC236}">
                <a16:creationId xmlns:a16="http://schemas.microsoft.com/office/drawing/2014/main" id="{8F96C9D8-94DA-D648-A8C6-EEDA848ED8F8}"/>
              </a:ext>
            </a:extLst>
          </p:cNvPr>
          <p:cNvSpPr>
            <a:spLocks noGrp="1" noChangeArrowheads="1"/>
          </p:cNvSpPr>
          <p:nvPr>
            <p:ph type="subTitle" idx="1"/>
          </p:nvPr>
        </p:nvSpPr>
        <p:spPr>
          <a:xfrm>
            <a:off x="685800" y="3581400"/>
            <a:ext cx="7848600" cy="2900363"/>
          </a:xfrm>
        </p:spPr>
        <p:txBody>
          <a:bodyPr/>
          <a:lstStyle/>
          <a:p>
            <a:pPr eaLnBrk="1" hangingPunct="1"/>
            <a:endParaRPr lang="en-US" altLang="en-US" i="1">
              <a:ea typeface="ＭＳ Ｐゴシック" panose="020B0600070205080204" pitchFamily="34" charset="-128"/>
            </a:endParaRPr>
          </a:p>
          <a:p>
            <a:pPr eaLnBrk="1" hangingPunct="1"/>
            <a:endParaRPr lang="en-US" altLang="en-US">
              <a:ea typeface="ＭＳ Ｐゴシック" panose="020B0600070205080204" pitchFamily="34" charset="-128"/>
            </a:endParaRPr>
          </a:p>
          <a:p>
            <a:pPr eaLnBrk="1" hangingPunct="1"/>
            <a:endParaRPr lang="en-US" altLang="en-US">
              <a:ea typeface="ＭＳ Ｐゴシック" panose="020B0600070205080204" pitchFamily="34" charset="-128"/>
            </a:endParaRPr>
          </a:p>
          <a:p>
            <a:pPr eaLnBrk="1" hangingPunct="1"/>
            <a:endParaRPr lang="en-US" altLang="en-US">
              <a:ea typeface="ＭＳ Ｐゴシック" panose="020B0600070205080204" pitchFamily="34" charset="-128"/>
            </a:endParaRPr>
          </a:p>
          <a:p>
            <a:pPr eaLnBrk="1" hangingPunct="1"/>
            <a:endParaRPr lang="en-US" altLang="en-US">
              <a:ea typeface="ＭＳ Ｐゴシック" panose="020B0600070205080204" pitchFamily="34" charset="-128"/>
            </a:endParaRPr>
          </a:p>
        </p:txBody>
      </p:sp>
    </p:spTree>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Title 1">
            <a:extLst>
              <a:ext uri="{FF2B5EF4-FFF2-40B4-BE49-F238E27FC236}">
                <a16:creationId xmlns:a16="http://schemas.microsoft.com/office/drawing/2014/main" id="{496F139F-4B1F-7440-BF44-9F5527C583B9}"/>
              </a:ext>
            </a:extLst>
          </p:cNvPr>
          <p:cNvSpPr>
            <a:spLocks noGrp="1"/>
          </p:cNvSpPr>
          <p:nvPr>
            <p:ph type="title"/>
          </p:nvPr>
        </p:nvSpPr>
        <p:spPr/>
        <p:txBody>
          <a:bodyPr/>
          <a:lstStyle/>
          <a:p>
            <a:r>
              <a:rPr lang="en-US" altLang="en-US">
                <a:ea typeface="ＭＳ Ｐゴシック" panose="020B0600070205080204" pitchFamily="34" charset="-128"/>
              </a:rPr>
              <a:t>SPMD</a:t>
            </a:r>
          </a:p>
        </p:txBody>
      </p:sp>
      <p:sp>
        <p:nvSpPr>
          <p:cNvPr id="3" name="Content Placeholder 2">
            <a:extLst>
              <a:ext uri="{FF2B5EF4-FFF2-40B4-BE49-F238E27FC236}">
                <a16:creationId xmlns:a16="http://schemas.microsoft.com/office/drawing/2014/main" id="{B49E60D0-4593-E84E-9150-58D7388CB143}"/>
              </a:ext>
            </a:extLst>
          </p:cNvPr>
          <p:cNvSpPr>
            <a:spLocks noGrp="1"/>
          </p:cNvSpPr>
          <p:nvPr>
            <p:ph idx="1"/>
          </p:nvPr>
        </p:nvSpPr>
        <p:spPr>
          <a:xfrm>
            <a:off x="228600" y="890588"/>
            <a:ext cx="8915400" cy="5194300"/>
          </a:xfrm>
        </p:spPr>
        <p:txBody>
          <a:bodyPr/>
          <a:lstStyle/>
          <a:p>
            <a:r>
              <a:rPr lang="en-US" altLang="en-US" dirty="0">
                <a:ea typeface="ＭＳ Ｐゴシック" panose="020B0600070205080204" pitchFamily="34" charset="-128"/>
              </a:rPr>
              <a:t>Single procedure/program, multiple data </a:t>
            </a:r>
          </a:p>
          <a:p>
            <a:pPr lvl="1"/>
            <a:r>
              <a:rPr lang="en-US" altLang="en-US" dirty="0">
                <a:solidFill>
                  <a:srgbClr val="FF0000"/>
                </a:solidFill>
                <a:ea typeface="ＭＳ Ｐゴシック" panose="020B0600070205080204" pitchFamily="34" charset="-128"/>
              </a:rPr>
              <a:t>This is a programming model rather than computer organization</a:t>
            </a:r>
          </a:p>
          <a:p>
            <a:endParaRPr lang="en-US" altLang="en-US" dirty="0">
              <a:ea typeface="ＭＳ Ｐゴシック" panose="020B0600070205080204" pitchFamily="34" charset="-128"/>
            </a:endParaRPr>
          </a:p>
          <a:p>
            <a:r>
              <a:rPr lang="en-US" altLang="en-US" sz="2200" dirty="0">
                <a:ea typeface="ＭＳ Ｐゴシック" panose="020B0600070205080204" pitchFamily="34" charset="-128"/>
              </a:rPr>
              <a:t>Each processing element executes the same procedure, except on different data elements</a:t>
            </a:r>
          </a:p>
          <a:p>
            <a:pPr lvl="1"/>
            <a:r>
              <a:rPr lang="en-US" altLang="en-US" sz="2000" dirty="0">
                <a:ea typeface="ＭＳ Ｐゴシック" panose="020B0600070205080204" pitchFamily="34" charset="-128"/>
              </a:rPr>
              <a:t>Procedures </a:t>
            </a:r>
            <a:r>
              <a:rPr lang="en-US" altLang="en-US" sz="2000" dirty="0">
                <a:solidFill>
                  <a:srgbClr val="00B050"/>
                </a:solidFill>
                <a:ea typeface="ＭＳ Ｐゴシック" panose="020B0600070205080204" pitchFamily="34" charset="-128"/>
              </a:rPr>
              <a:t>can synchronize at certain points in program</a:t>
            </a:r>
            <a:r>
              <a:rPr lang="en-US" altLang="en-US" sz="2000" dirty="0">
                <a:ea typeface="ＭＳ Ｐゴシック" panose="020B0600070205080204" pitchFamily="34" charset="-128"/>
              </a:rPr>
              <a:t>, e.g. barriers</a:t>
            </a:r>
          </a:p>
          <a:p>
            <a:endParaRPr lang="en-US" altLang="en-US" dirty="0">
              <a:ea typeface="ＭＳ Ｐゴシック" panose="020B0600070205080204" pitchFamily="34" charset="-128"/>
            </a:endParaRPr>
          </a:p>
          <a:p>
            <a:r>
              <a:rPr lang="en-US" altLang="en-US" dirty="0">
                <a:ea typeface="ＭＳ Ｐゴシック" panose="020B0600070205080204" pitchFamily="34" charset="-128"/>
              </a:rPr>
              <a:t>Essentially, </a:t>
            </a:r>
            <a:r>
              <a:rPr lang="en-US" altLang="en-US" dirty="0">
                <a:solidFill>
                  <a:srgbClr val="0000FF"/>
                </a:solidFill>
                <a:ea typeface="ＭＳ Ｐゴシック" panose="020B0600070205080204" pitchFamily="34" charset="-128"/>
              </a:rPr>
              <a:t>multiple instruction streams execute the same program</a:t>
            </a:r>
          </a:p>
          <a:p>
            <a:pPr lvl="1"/>
            <a:r>
              <a:rPr lang="en-US" altLang="en-US" sz="2000" dirty="0">
                <a:ea typeface="ＭＳ Ｐゴシック" panose="020B0600070205080204" pitchFamily="34" charset="-128"/>
              </a:rPr>
              <a:t>Each program/procedure 1) </a:t>
            </a:r>
            <a:r>
              <a:rPr lang="en-US" altLang="en-US" sz="2000" dirty="0">
                <a:solidFill>
                  <a:srgbClr val="00B050"/>
                </a:solidFill>
                <a:ea typeface="ＭＳ Ｐゴシック" panose="020B0600070205080204" pitchFamily="34" charset="-128"/>
              </a:rPr>
              <a:t>works on different data</a:t>
            </a:r>
            <a:r>
              <a:rPr lang="en-US" altLang="en-US" sz="2000" dirty="0">
                <a:ea typeface="ＭＳ Ｐゴシック" panose="020B0600070205080204" pitchFamily="34" charset="-128"/>
              </a:rPr>
              <a:t>, 2) </a:t>
            </a:r>
            <a:r>
              <a:rPr lang="en-US" altLang="en-US" sz="2000" dirty="0">
                <a:solidFill>
                  <a:srgbClr val="00B050"/>
                </a:solidFill>
                <a:ea typeface="ＭＳ Ｐゴシック" panose="020B0600070205080204" pitchFamily="34" charset="-128"/>
              </a:rPr>
              <a:t>can execute a different control-flow path</a:t>
            </a:r>
            <a:r>
              <a:rPr lang="en-US" altLang="en-US" sz="2000" dirty="0">
                <a:ea typeface="ＭＳ Ｐゴシック" panose="020B0600070205080204" pitchFamily="34" charset="-128"/>
              </a:rPr>
              <a:t>, at run-time</a:t>
            </a:r>
          </a:p>
          <a:p>
            <a:pPr lvl="1"/>
            <a:r>
              <a:rPr lang="en-US" altLang="en-US" sz="2000" dirty="0">
                <a:ea typeface="ＭＳ Ｐゴシック" panose="020B0600070205080204" pitchFamily="34" charset="-128"/>
              </a:rPr>
              <a:t>Many scientific applications are programmed this way and run on MIMD hardware (multiprocessors)</a:t>
            </a:r>
          </a:p>
          <a:p>
            <a:pPr lvl="1"/>
            <a:r>
              <a:rPr lang="en-US" altLang="en-US" sz="2000" dirty="0">
                <a:ea typeface="ＭＳ Ｐゴシック" panose="020B0600070205080204" pitchFamily="34" charset="-128"/>
              </a:rPr>
              <a:t>Modern GPUs programmed in a similar way on a SIMD hardware</a:t>
            </a:r>
          </a:p>
          <a:p>
            <a:pPr lvl="1"/>
            <a:endParaRPr lang="en-US" altLang="en-US" sz="2000" dirty="0">
              <a:ea typeface="ＭＳ Ｐゴシック" panose="020B0600070205080204" pitchFamily="34" charset="-128"/>
            </a:endParaRPr>
          </a:p>
        </p:txBody>
      </p:sp>
      <p:sp>
        <p:nvSpPr>
          <p:cNvPr id="72707" name="Slide Number Placeholder 3">
            <a:extLst>
              <a:ext uri="{FF2B5EF4-FFF2-40B4-BE49-F238E27FC236}">
                <a16:creationId xmlns:a16="http://schemas.microsoft.com/office/drawing/2014/main" id="{0E7497B5-BA99-404C-881D-DB93748FEDDF}"/>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84D78FAF-7832-A14D-AAFE-1F85877C7D6D}" type="slidenum">
              <a:rPr kumimoji="0" lang="en-US" altLang="en-US" sz="1600" b="0" i="0" u="none" strike="noStrike" kern="1200" cap="none" spc="0" normalizeH="0" baseline="0" noProof="0" smtClean="0">
                <a:ln>
                  <a:noFill/>
                </a:ln>
                <a:solidFill>
                  <a:srgbClr val="000000"/>
                </a:solidFill>
                <a:effectLst/>
                <a:uLnTx/>
                <a:uFillTx/>
                <a:latin typeface="Garamond" panose="02020404030301010803" pitchFamily="18" charset="0"/>
                <a:ea typeface="ＭＳ Ｐゴシック" panose="020B0600070205080204" pitchFamily="34" charset="-128"/>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50</a:t>
            </a:fld>
            <a:endParaRPr kumimoji="0" lang="en-US" altLang="en-US" sz="1600" b="0" i="0" u="none" strike="noStrike" kern="1200" cap="none" spc="0" normalizeH="0" baseline="0" noProof="0">
              <a:ln>
                <a:noFill/>
              </a:ln>
              <a:solidFill>
                <a:srgbClr val="000000"/>
              </a:solidFill>
              <a:effectLst/>
              <a:uLnTx/>
              <a:uFillTx/>
              <a:latin typeface="Garamond" panose="02020404030301010803" pitchFamily="18" charset="0"/>
              <a:ea typeface="ＭＳ Ｐゴシック" panose="020B0600070205080204" pitchFamily="34" charset="-128"/>
              <a:cs typeface="Arial" panose="020B0604020202020204" pitchFamily="34" charset="0"/>
            </a:endParaRPr>
          </a:p>
        </p:txBody>
      </p:sp>
    </p:spTree>
    <p:extLst>
      <p:ext uri="{BB962C8B-B14F-4D97-AF65-F5344CB8AC3E}">
        <p14:creationId xmlns:p14="http://schemas.microsoft.com/office/powerpoint/2010/main" val="171097109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Title 1">
            <a:extLst>
              <a:ext uri="{FF2B5EF4-FFF2-40B4-BE49-F238E27FC236}">
                <a16:creationId xmlns:a16="http://schemas.microsoft.com/office/drawing/2014/main" id="{260A4906-15D6-9842-8493-08E81182E954}"/>
              </a:ext>
            </a:extLst>
          </p:cNvPr>
          <p:cNvSpPr>
            <a:spLocks noGrp="1"/>
          </p:cNvSpPr>
          <p:nvPr>
            <p:ph type="title"/>
          </p:nvPr>
        </p:nvSpPr>
        <p:spPr/>
        <p:txBody>
          <a:bodyPr/>
          <a:lstStyle/>
          <a:p>
            <a:r>
              <a:rPr lang="en-US" altLang="en-US">
                <a:ea typeface="ＭＳ Ｐゴシック" panose="020B0600070205080204" pitchFamily="34" charset="-128"/>
              </a:rPr>
              <a:t>SIMD vs. SIMT Execution Model</a:t>
            </a:r>
          </a:p>
        </p:txBody>
      </p:sp>
      <p:sp>
        <p:nvSpPr>
          <p:cNvPr id="73730" name="Content Placeholder 2">
            <a:extLst>
              <a:ext uri="{FF2B5EF4-FFF2-40B4-BE49-F238E27FC236}">
                <a16:creationId xmlns:a16="http://schemas.microsoft.com/office/drawing/2014/main" id="{4BED5FCD-6B58-124A-A46B-CA071A0E0C59}"/>
              </a:ext>
            </a:extLst>
          </p:cNvPr>
          <p:cNvSpPr>
            <a:spLocks noGrp="1"/>
          </p:cNvSpPr>
          <p:nvPr>
            <p:ph idx="1"/>
          </p:nvPr>
        </p:nvSpPr>
        <p:spPr>
          <a:xfrm>
            <a:off x="0" y="996950"/>
            <a:ext cx="9144000" cy="5194300"/>
          </a:xfrm>
        </p:spPr>
        <p:txBody>
          <a:bodyPr/>
          <a:lstStyle/>
          <a:p>
            <a:r>
              <a:rPr lang="en-US" altLang="en-US">
                <a:ea typeface="ＭＳ Ｐゴシック" panose="020B0600070205080204" pitchFamily="34" charset="-128"/>
              </a:rPr>
              <a:t>SIMD: A single </a:t>
            </a:r>
            <a:r>
              <a:rPr lang="en-US" altLang="en-US">
                <a:solidFill>
                  <a:srgbClr val="0000FF"/>
                </a:solidFill>
                <a:ea typeface="ＭＳ Ｐゴシック" panose="020B0600070205080204" pitchFamily="34" charset="-128"/>
              </a:rPr>
              <a:t>sequential</a:t>
            </a:r>
            <a:r>
              <a:rPr lang="en-US" altLang="en-US">
                <a:ea typeface="ＭＳ Ｐゴシック" panose="020B0600070205080204" pitchFamily="34" charset="-128"/>
              </a:rPr>
              <a:t> </a:t>
            </a:r>
            <a:r>
              <a:rPr lang="en-US" altLang="en-US">
                <a:solidFill>
                  <a:srgbClr val="0000FF"/>
                </a:solidFill>
                <a:ea typeface="ＭＳ Ｐゴシック" panose="020B0600070205080204" pitchFamily="34" charset="-128"/>
              </a:rPr>
              <a:t>instruction stream </a:t>
            </a:r>
            <a:r>
              <a:rPr lang="en-US" altLang="en-US">
                <a:ea typeface="ＭＳ Ｐゴシック" panose="020B0600070205080204" pitchFamily="34" charset="-128"/>
              </a:rPr>
              <a:t>of </a:t>
            </a:r>
            <a:r>
              <a:rPr lang="en-US" altLang="en-US">
                <a:solidFill>
                  <a:srgbClr val="0000FF"/>
                </a:solidFill>
                <a:ea typeface="ＭＳ Ｐゴシック" panose="020B0600070205080204" pitchFamily="34" charset="-128"/>
              </a:rPr>
              <a:t>SIMD instructions </a:t>
            </a:r>
            <a:r>
              <a:rPr lang="en-US" altLang="en-US">
                <a:ea typeface="ＭＳ Ｐゴシック" panose="020B0600070205080204" pitchFamily="34" charset="-128"/>
                <a:sym typeface="Wingdings" pitchFamily="2" charset="2"/>
              </a:rPr>
              <a:t> each instruction specifies multiple data inputs</a:t>
            </a:r>
            <a:endParaRPr lang="en-US" altLang="en-US">
              <a:ea typeface="ＭＳ Ｐゴシック" panose="020B0600070205080204" pitchFamily="34" charset="-128"/>
            </a:endParaRPr>
          </a:p>
          <a:p>
            <a:pPr lvl="1"/>
            <a:r>
              <a:rPr lang="en-US" altLang="en-US">
                <a:ea typeface="ＭＳ Ｐゴシック" panose="020B0600070205080204" pitchFamily="34" charset="-128"/>
              </a:rPr>
              <a:t>[VLD, VLD, VADD, VST], VLEN</a:t>
            </a:r>
          </a:p>
          <a:p>
            <a:pPr lvl="1"/>
            <a:endParaRPr lang="en-US" altLang="en-US">
              <a:ea typeface="ＭＳ Ｐゴシック" panose="020B0600070205080204" pitchFamily="34" charset="-128"/>
            </a:endParaRPr>
          </a:p>
          <a:p>
            <a:r>
              <a:rPr lang="en-US" altLang="en-US">
                <a:ea typeface="ＭＳ Ｐゴシック" panose="020B0600070205080204" pitchFamily="34" charset="-128"/>
              </a:rPr>
              <a:t>SIMT: </a:t>
            </a:r>
            <a:r>
              <a:rPr lang="en-US" altLang="en-US">
                <a:solidFill>
                  <a:srgbClr val="0000FF"/>
                </a:solidFill>
                <a:ea typeface="ＭＳ Ｐゴシック" panose="020B0600070205080204" pitchFamily="34" charset="-128"/>
              </a:rPr>
              <a:t>Multiple instruction streams </a:t>
            </a:r>
            <a:r>
              <a:rPr lang="en-US" altLang="en-US">
                <a:ea typeface="ＭＳ Ｐゴシック" panose="020B0600070205080204" pitchFamily="34" charset="-128"/>
              </a:rPr>
              <a:t>of </a:t>
            </a:r>
            <a:r>
              <a:rPr lang="en-US" altLang="en-US">
                <a:solidFill>
                  <a:srgbClr val="0000FF"/>
                </a:solidFill>
                <a:ea typeface="ＭＳ Ｐゴシック" panose="020B0600070205080204" pitchFamily="34" charset="-128"/>
              </a:rPr>
              <a:t>scalar instructions </a:t>
            </a:r>
            <a:r>
              <a:rPr lang="en-US" altLang="en-US">
                <a:ea typeface="ＭＳ Ｐゴシック" panose="020B0600070205080204" pitchFamily="34" charset="-128"/>
                <a:sym typeface="Wingdings" pitchFamily="2" charset="2"/>
              </a:rPr>
              <a:t> threads grouped dynamically into warps</a:t>
            </a:r>
            <a:endParaRPr lang="en-US" altLang="en-US">
              <a:ea typeface="ＭＳ Ｐゴシック" panose="020B0600070205080204" pitchFamily="34" charset="-128"/>
            </a:endParaRPr>
          </a:p>
          <a:p>
            <a:pPr lvl="1"/>
            <a:r>
              <a:rPr lang="en-US" altLang="en-US">
                <a:ea typeface="ＭＳ Ｐゴシック" panose="020B0600070205080204" pitchFamily="34" charset="-128"/>
              </a:rPr>
              <a:t>[LD, LD, ADD, ST], NumThreads</a:t>
            </a:r>
          </a:p>
          <a:p>
            <a:pPr lvl="1"/>
            <a:endParaRPr lang="en-US" altLang="en-US">
              <a:ea typeface="ＭＳ Ｐゴシック" panose="020B0600070205080204" pitchFamily="34" charset="-128"/>
            </a:endParaRPr>
          </a:p>
          <a:p>
            <a:r>
              <a:rPr lang="en-US" altLang="en-US">
                <a:ea typeface="ＭＳ Ｐゴシック" panose="020B0600070205080204" pitchFamily="34" charset="-128"/>
              </a:rPr>
              <a:t>Two Major SIMT Advantages: </a:t>
            </a:r>
          </a:p>
          <a:p>
            <a:pPr lvl="1"/>
            <a:r>
              <a:rPr lang="en-US" altLang="en-US">
                <a:solidFill>
                  <a:srgbClr val="0000FF"/>
                </a:solidFill>
                <a:ea typeface="ＭＳ Ｐゴシック" panose="020B0600070205080204" pitchFamily="34" charset="-128"/>
              </a:rPr>
              <a:t>Can treat each thread separately </a:t>
            </a:r>
            <a:r>
              <a:rPr lang="en-US" altLang="en-US">
                <a:ea typeface="ＭＳ Ｐゴシック" panose="020B0600070205080204" pitchFamily="34" charset="-128"/>
                <a:sym typeface="Wingdings" pitchFamily="2" charset="2"/>
              </a:rPr>
              <a:t> i.e., can execute each thread independently on any type of scalar pipeline  MIMD processing</a:t>
            </a:r>
          </a:p>
          <a:p>
            <a:pPr lvl="1"/>
            <a:r>
              <a:rPr lang="en-US" altLang="en-US">
                <a:solidFill>
                  <a:srgbClr val="0000FF"/>
                </a:solidFill>
                <a:ea typeface="ＭＳ Ｐゴシック" panose="020B0600070205080204" pitchFamily="34" charset="-128"/>
              </a:rPr>
              <a:t>Can group threads into warps flexibly </a:t>
            </a:r>
            <a:r>
              <a:rPr lang="en-US" altLang="en-US">
                <a:ea typeface="ＭＳ Ｐゴシック" panose="020B0600070205080204" pitchFamily="34" charset="-128"/>
                <a:sym typeface="Wingdings" pitchFamily="2" charset="2"/>
              </a:rPr>
              <a:t> i.e., can group threads that are supposed to </a:t>
            </a:r>
            <a:r>
              <a:rPr lang="en-US" altLang="en-US" i="1">
                <a:ea typeface="ＭＳ Ｐゴシック" panose="020B0600070205080204" pitchFamily="34" charset="-128"/>
                <a:sym typeface="Wingdings" pitchFamily="2" charset="2"/>
              </a:rPr>
              <a:t>truly</a:t>
            </a:r>
            <a:r>
              <a:rPr lang="en-US" altLang="en-US">
                <a:ea typeface="ＭＳ Ｐゴシック" panose="020B0600070205080204" pitchFamily="34" charset="-128"/>
                <a:sym typeface="Wingdings" pitchFamily="2" charset="2"/>
              </a:rPr>
              <a:t> execute the same instruction  dynamically obtain and maximize benefits of SIMD processing</a:t>
            </a:r>
            <a:endParaRPr lang="en-US" altLang="en-US">
              <a:ea typeface="ＭＳ Ｐゴシック" panose="020B0600070205080204" pitchFamily="34" charset="-128"/>
            </a:endParaRPr>
          </a:p>
        </p:txBody>
      </p:sp>
      <p:sp>
        <p:nvSpPr>
          <p:cNvPr id="73731" name="Slide Number Placeholder 3">
            <a:extLst>
              <a:ext uri="{FF2B5EF4-FFF2-40B4-BE49-F238E27FC236}">
                <a16:creationId xmlns:a16="http://schemas.microsoft.com/office/drawing/2014/main" id="{482C74E1-8488-FF4C-8722-CD2DC80A827C}"/>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7936760A-0F51-9B49-A5E0-2F6EEA643351}" type="slidenum">
              <a:rPr kumimoji="0" lang="en-US" altLang="en-US" sz="1600" b="0" i="0" u="none" strike="noStrike" kern="1200" cap="none" spc="0" normalizeH="0" baseline="0" noProof="0" smtClean="0">
                <a:ln>
                  <a:noFill/>
                </a:ln>
                <a:solidFill>
                  <a:srgbClr val="000000"/>
                </a:solidFill>
                <a:effectLst/>
                <a:uLnTx/>
                <a:uFillTx/>
                <a:latin typeface="Garamond" panose="02020404030301010803" pitchFamily="18" charset="0"/>
                <a:ea typeface="ＭＳ Ｐゴシック" panose="020B0600070205080204" pitchFamily="34" charset="-128"/>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51</a:t>
            </a:fld>
            <a:endParaRPr kumimoji="0" lang="en-US" altLang="en-US" sz="1600" b="0" i="0" u="none" strike="noStrike" kern="1200" cap="none" spc="0" normalizeH="0" baseline="0" noProof="0">
              <a:ln>
                <a:noFill/>
              </a:ln>
              <a:solidFill>
                <a:srgbClr val="000000"/>
              </a:solidFill>
              <a:effectLst/>
              <a:uLnTx/>
              <a:uFillTx/>
              <a:latin typeface="Garamond" panose="02020404030301010803" pitchFamily="18" charset="0"/>
              <a:ea typeface="ＭＳ Ｐゴシック" panose="020B0600070205080204" pitchFamily="34" charset="-128"/>
              <a:cs typeface="Arial" panose="020B0604020202020204" pitchFamily="34" charset="0"/>
            </a:endParaRPr>
          </a:p>
        </p:txBody>
      </p:sp>
      <p:sp>
        <p:nvSpPr>
          <p:cNvPr id="5" name="Rounded Rectangle 130">
            <a:extLst>
              <a:ext uri="{FF2B5EF4-FFF2-40B4-BE49-F238E27FC236}">
                <a16:creationId xmlns:a16="http://schemas.microsoft.com/office/drawing/2014/main" id="{03BAFC8F-404F-B54A-821B-3B87EC3EE73B}"/>
              </a:ext>
            </a:extLst>
          </p:cNvPr>
          <p:cNvSpPr>
            <a:spLocks noChangeArrowheads="1"/>
          </p:cNvSpPr>
          <p:nvPr/>
        </p:nvSpPr>
        <p:spPr bwMode="auto">
          <a:xfrm>
            <a:off x="152400" y="5410200"/>
            <a:ext cx="8839200" cy="1066800"/>
          </a:xfrm>
          <a:prstGeom prst="roundRect">
            <a:avLst>
              <a:gd name="adj" fmla="val 16667"/>
            </a:avLst>
          </a:prstGeom>
          <a:noFill/>
          <a:ln w="539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28660449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Title 1">
            <a:extLst>
              <a:ext uri="{FF2B5EF4-FFF2-40B4-BE49-F238E27FC236}">
                <a16:creationId xmlns:a16="http://schemas.microsoft.com/office/drawing/2014/main" id="{3F3BEF55-502B-E543-9F01-780C791BF653}"/>
              </a:ext>
            </a:extLst>
          </p:cNvPr>
          <p:cNvSpPr>
            <a:spLocks noGrp="1"/>
          </p:cNvSpPr>
          <p:nvPr>
            <p:ph type="title"/>
          </p:nvPr>
        </p:nvSpPr>
        <p:spPr/>
        <p:txBody>
          <a:bodyPr/>
          <a:lstStyle/>
          <a:p>
            <a:r>
              <a:rPr lang="en-US" altLang="en-US" sz="3000">
                <a:ea typeface="ＭＳ Ｐゴシック" panose="020B0600070205080204" pitchFamily="34" charset="-128"/>
              </a:rPr>
              <a:t>Threads Can Take Different Paths in Warp-based SIMD</a:t>
            </a:r>
          </a:p>
        </p:txBody>
      </p:sp>
      <p:sp>
        <p:nvSpPr>
          <p:cNvPr id="74754" name="Content Placeholder 2">
            <a:extLst>
              <a:ext uri="{FF2B5EF4-FFF2-40B4-BE49-F238E27FC236}">
                <a16:creationId xmlns:a16="http://schemas.microsoft.com/office/drawing/2014/main" id="{A839ED51-1224-694E-8165-46E0370E3B58}"/>
              </a:ext>
            </a:extLst>
          </p:cNvPr>
          <p:cNvSpPr>
            <a:spLocks noGrp="1"/>
          </p:cNvSpPr>
          <p:nvPr>
            <p:ph idx="1"/>
          </p:nvPr>
        </p:nvSpPr>
        <p:spPr>
          <a:xfrm>
            <a:off x="228600" y="996950"/>
            <a:ext cx="8610600" cy="5194300"/>
          </a:xfrm>
        </p:spPr>
        <p:txBody>
          <a:bodyPr/>
          <a:lstStyle/>
          <a:p>
            <a:r>
              <a:rPr lang="en-CA" altLang="en-US" dirty="0">
                <a:latin typeface="Arial  " charset="0"/>
                <a:ea typeface="ＭＳ Ｐゴシック" panose="020B0600070205080204" pitchFamily="34" charset="-128"/>
              </a:rPr>
              <a:t>Each thread can have </a:t>
            </a:r>
            <a:r>
              <a:rPr lang="en-CA" altLang="en-US" dirty="0">
                <a:solidFill>
                  <a:srgbClr val="0432FF"/>
                </a:solidFill>
                <a:latin typeface="Arial  " charset="0"/>
                <a:ea typeface="ＭＳ Ｐゴシック" panose="020B0600070205080204" pitchFamily="34" charset="-128"/>
              </a:rPr>
              <a:t>conditional control flow instructions</a:t>
            </a:r>
          </a:p>
          <a:p>
            <a:r>
              <a:rPr lang="en-CA" altLang="en-US" dirty="0">
                <a:latin typeface="Arial  " charset="0"/>
                <a:ea typeface="ＭＳ Ｐゴシック" panose="020B0600070205080204" pitchFamily="34" charset="-128"/>
              </a:rPr>
              <a:t>Threads can execute different control flow paths</a:t>
            </a:r>
            <a:endParaRPr lang="en-US" altLang="en-US" dirty="0">
              <a:ea typeface="ＭＳ Ｐゴシック" panose="020B0600070205080204" pitchFamily="34" charset="-128"/>
            </a:endParaRPr>
          </a:p>
        </p:txBody>
      </p:sp>
      <p:sp>
        <p:nvSpPr>
          <p:cNvPr id="74755" name="Slide Number Placeholder 3">
            <a:extLst>
              <a:ext uri="{FF2B5EF4-FFF2-40B4-BE49-F238E27FC236}">
                <a16:creationId xmlns:a16="http://schemas.microsoft.com/office/drawing/2014/main" id="{72F8444A-20B4-8A42-868D-CA95820175CA}"/>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F5594703-842D-BE41-9AF0-496458107D79}" type="slidenum">
              <a:rPr kumimoji="0" lang="en-US" altLang="en-US" sz="1600" b="0" i="0" u="none" strike="noStrike" kern="1200" cap="none" spc="0" normalizeH="0" baseline="0" noProof="0" smtClean="0">
                <a:ln>
                  <a:noFill/>
                </a:ln>
                <a:solidFill>
                  <a:srgbClr val="000000"/>
                </a:solidFill>
                <a:effectLst/>
                <a:uLnTx/>
                <a:uFillTx/>
                <a:latin typeface="Garamond" panose="02020404030301010803" pitchFamily="18" charset="0"/>
                <a:ea typeface="ＭＳ Ｐゴシック" panose="020B0600070205080204" pitchFamily="34" charset="-128"/>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52</a:t>
            </a:fld>
            <a:endParaRPr kumimoji="0" lang="en-US" altLang="en-US" sz="1600" b="0" i="0" u="none" strike="noStrike" kern="1200" cap="none" spc="0" normalizeH="0" baseline="0" noProof="0">
              <a:ln>
                <a:noFill/>
              </a:ln>
              <a:solidFill>
                <a:srgbClr val="000000"/>
              </a:solidFill>
              <a:effectLst/>
              <a:uLnTx/>
              <a:uFillTx/>
              <a:latin typeface="Garamond" panose="02020404030301010803" pitchFamily="18" charset="0"/>
              <a:ea typeface="ＭＳ Ｐゴシック" panose="020B0600070205080204" pitchFamily="34" charset="-128"/>
              <a:cs typeface="Arial" panose="020B0604020202020204" pitchFamily="34" charset="0"/>
            </a:endParaRPr>
          </a:p>
        </p:txBody>
      </p:sp>
      <p:grpSp>
        <p:nvGrpSpPr>
          <p:cNvPr id="2" name="Group 82">
            <a:extLst>
              <a:ext uri="{FF2B5EF4-FFF2-40B4-BE49-F238E27FC236}">
                <a16:creationId xmlns:a16="http://schemas.microsoft.com/office/drawing/2014/main" id="{4A5C4837-71FF-2E4E-9013-32E87F3F4D6B}"/>
              </a:ext>
            </a:extLst>
          </p:cNvPr>
          <p:cNvGrpSpPr>
            <a:grpSpLocks/>
          </p:cNvGrpSpPr>
          <p:nvPr/>
        </p:nvGrpSpPr>
        <p:grpSpPr bwMode="auto">
          <a:xfrm>
            <a:off x="3957638" y="3409950"/>
            <a:ext cx="4648200" cy="1143000"/>
            <a:chOff x="2541" y="1241"/>
            <a:chExt cx="2928" cy="720"/>
          </a:xfrm>
        </p:grpSpPr>
        <p:sp>
          <p:nvSpPr>
            <p:cNvPr id="74785" name="Rectangle 74">
              <a:extLst>
                <a:ext uri="{FF2B5EF4-FFF2-40B4-BE49-F238E27FC236}">
                  <a16:creationId xmlns:a16="http://schemas.microsoft.com/office/drawing/2014/main" id="{8236E1DA-53F3-A444-A813-1BBC3830D609}"/>
                </a:ext>
              </a:extLst>
            </p:cNvPr>
            <p:cNvSpPr>
              <a:spLocks noChangeArrowheads="1"/>
            </p:cNvSpPr>
            <p:nvPr/>
          </p:nvSpPr>
          <p:spPr bwMode="auto">
            <a:xfrm>
              <a:off x="2541" y="1241"/>
              <a:ext cx="2928" cy="720"/>
            </a:xfrm>
            <a:prstGeom prst="rect">
              <a:avLst/>
            </a:prstGeom>
            <a:solidFill>
              <a:srgbClr val="FFBFDF"/>
            </a:solidFill>
            <a:ln w="19050">
              <a:solidFill>
                <a:schemeClr val="tx1"/>
              </a:solidFill>
              <a:miter lim="800000"/>
              <a:headEnd/>
              <a:tailEnd/>
            </a:ln>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74786" name="Rectangle 75">
              <a:extLst>
                <a:ext uri="{FF2B5EF4-FFF2-40B4-BE49-F238E27FC236}">
                  <a16:creationId xmlns:a16="http://schemas.microsoft.com/office/drawing/2014/main" id="{0052BC61-4A95-E54C-94F7-DD90700CE71C}"/>
                </a:ext>
              </a:extLst>
            </p:cNvPr>
            <p:cNvSpPr>
              <a:spLocks noChangeArrowheads="1"/>
            </p:cNvSpPr>
            <p:nvPr/>
          </p:nvSpPr>
          <p:spPr bwMode="auto">
            <a:xfrm>
              <a:off x="2605" y="1280"/>
              <a:ext cx="757"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Thread Warp</a:t>
              </a:r>
            </a:p>
          </p:txBody>
        </p:sp>
        <p:sp>
          <p:nvSpPr>
            <p:cNvPr id="74787" name="Rectangle 76">
              <a:extLst>
                <a:ext uri="{FF2B5EF4-FFF2-40B4-BE49-F238E27FC236}">
                  <a16:creationId xmlns:a16="http://schemas.microsoft.com/office/drawing/2014/main" id="{EC2FC70C-F923-0B41-9A5E-2D48D04E63BF}"/>
                </a:ext>
              </a:extLst>
            </p:cNvPr>
            <p:cNvSpPr>
              <a:spLocks noChangeArrowheads="1"/>
            </p:cNvSpPr>
            <p:nvPr/>
          </p:nvSpPr>
          <p:spPr bwMode="auto">
            <a:xfrm>
              <a:off x="4438" y="1241"/>
              <a:ext cx="1031" cy="203"/>
            </a:xfrm>
            <a:prstGeom prst="rect">
              <a:avLst/>
            </a:prstGeom>
            <a:solidFill>
              <a:srgbClr val="FFEAF4"/>
            </a:solidFill>
            <a:ln w="19050">
              <a:solidFill>
                <a:schemeClr val="tx1"/>
              </a:solidFill>
              <a:miter lim="800000"/>
              <a:headEnd/>
              <a:tailEnd/>
            </a:ln>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Common PC</a:t>
              </a:r>
            </a:p>
          </p:txBody>
        </p:sp>
      </p:grpSp>
      <p:sp>
        <p:nvSpPr>
          <p:cNvPr id="9" name="Rectangle 51">
            <a:extLst>
              <a:ext uri="{FF2B5EF4-FFF2-40B4-BE49-F238E27FC236}">
                <a16:creationId xmlns:a16="http://schemas.microsoft.com/office/drawing/2014/main" id="{727E6ED2-739B-2C4C-8F3D-319CDAC8C57C}"/>
              </a:ext>
            </a:extLst>
          </p:cNvPr>
          <p:cNvSpPr>
            <a:spLocks noChangeArrowheads="1"/>
          </p:cNvSpPr>
          <p:nvPr/>
        </p:nvSpPr>
        <p:spPr bwMode="auto">
          <a:xfrm>
            <a:off x="5378450" y="3910013"/>
            <a:ext cx="838200" cy="533400"/>
          </a:xfrm>
          <a:prstGeom prst="rect">
            <a:avLst/>
          </a:prstGeom>
          <a:solidFill>
            <a:srgbClr val="FFEAF4"/>
          </a:solidFill>
          <a:ln w="17526" cap="rnd">
            <a:solidFill>
              <a:srgbClr val="000000"/>
            </a:solidFill>
            <a:round/>
            <a:headEnd/>
            <a:tailEnd/>
          </a:ln>
        </p:spPr>
        <p:txBody>
          <a:bodyPr lIns="0" rIns="0"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Thread</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2</a:t>
            </a:r>
          </a:p>
        </p:txBody>
      </p:sp>
      <p:sp>
        <p:nvSpPr>
          <p:cNvPr id="10" name="Rectangle 52">
            <a:extLst>
              <a:ext uri="{FF2B5EF4-FFF2-40B4-BE49-F238E27FC236}">
                <a16:creationId xmlns:a16="http://schemas.microsoft.com/office/drawing/2014/main" id="{87A7D427-C3D7-D540-ADB6-4697BD2E87F4}"/>
              </a:ext>
            </a:extLst>
          </p:cNvPr>
          <p:cNvSpPr>
            <a:spLocks noChangeArrowheads="1"/>
          </p:cNvSpPr>
          <p:nvPr/>
        </p:nvSpPr>
        <p:spPr bwMode="auto">
          <a:xfrm>
            <a:off x="6223000" y="3910013"/>
            <a:ext cx="838200" cy="533400"/>
          </a:xfrm>
          <a:prstGeom prst="rect">
            <a:avLst/>
          </a:prstGeom>
          <a:solidFill>
            <a:srgbClr val="FFEAF4"/>
          </a:solidFill>
          <a:ln w="17526" cap="rnd">
            <a:solidFill>
              <a:srgbClr val="000000"/>
            </a:solidFill>
            <a:round/>
            <a:headEnd/>
            <a:tailEnd/>
          </a:ln>
        </p:spPr>
        <p:txBody>
          <a:bodyPr lIns="0" rIns="0"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Thread</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3</a:t>
            </a:r>
          </a:p>
        </p:txBody>
      </p:sp>
      <p:sp>
        <p:nvSpPr>
          <p:cNvPr id="11" name="Rectangle 53">
            <a:extLst>
              <a:ext uri="{FF2B5EF4-FFF2-40B4-BE49-F238E27FC236}">
                <a16:creationId xmlns:a16="http://schemas.microsoft.com/office/drawing/2014/main" id="{93161DB7-BB89-9B45-8AC1-841CA6491E08}"/>
              </a:ext>
            </a:extLst>
          </p:cNvPr>
          <p:cNvSpPr>
            <a:spLocks noChangeArrowheads="1"/>
          </p:cNvSpPr>
          <p:nvPr/>
        </p:nvSpPr>
        <p:spPr bwMode="auto">
          <a:xfrm>
            <a:off x="7069138" y="3910013"/>
            <a:ext cx="838200" cy="533400"/>
          </a:xfrm>
          <a:prstGeom prst="rect">
            <a:avLst/>
          </a:prstGeom>
          <a:solidFill>
            <a:srgbClr val="FFEAF4"/>
          </a:solidFill>
          <a:ln w="17526" cap="rnd">
            <a:solidFill>
              <a:srgbClr val="000000"/>
            </a:solidFill>
            <a:round/>
            <a:headEnd/>
            <a:tailEnd/>
          </a:ln>
        </p:spPr>
        <p:txBody>
          <a:bodyPr lIns="0" rIns="0"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Thread</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4</a:t>
            </a:r>
          </a:p>
        </p:txBody>
      </p:sp>
      <p:sp>
        <p:nvSpPr>
          <p:cNvPr id="12" name="Rectangle 55">
            <a:extLst>
              <a:ext uri="{FF2B5EF4-FFF2-40B4-BE49-F238E27FC236}">
                <a16:creationId xmlns:a16="http://schemas.microsoft.com/office/drawing/2014/main" id="{5E9AE57F-165C-994A-A781-F987CFBA8C46}"/>
              </a:ext>
            </a:extLst>
          </p:cNvPr>
          <p:cNvSpPr>
            <a:spLocks noChangeArrowheads="1"/>
          </p:cNvSpPr>
          <p:nvPr/>
        </p:nvSpPr>
        <p:spPr bwMode="auto">
          <a:xfrm>
            <a:off x="4533900" y="3910013"/>
            <a:ext cx="838200" cy="533400"/>
          </a:xfrm>
          <a:prstGeom prst="rect">
            <a:avLst/>
          </a:prstGeom>
          <a:solidFill>
            <a:srgbClr val="FFEAF4"/>
          </a:solidFill>
          <a:ln w="17526" cap="rnd">
            <a:solidFill>
              <a:srgbClr val="000000"/>
            </a:solidFill>
            <a:round/>
            <a:headEnd/>
            <a:tailEnd/>
          </a:ln>
        </p:spPr>
        <p:txBody>
          <a:bodyPr lIns="0" rIns="0"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Thread</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1</a:t>
            </a:r>
          </a:p>
        </p:txBody>
      </p:sp>
      <p:grpSp>
        <p:nvGrpSpPr>
          <p:cNvPr id="74761" name="Group 85">
            <a:extLst>
              <a:ext uri="{FF2B5EF4-FFF2-40B4-BE49-F238E27FC236}">
                <a16:creationId xmlns:a16="http://schemas.microsoft.com/office/drawing/2014/main" id="{914A5AA1-2167-FE44-A7DE-1A767E43CA68}"/>
              </a:ext>
            </a:extLst>
          </p:cNvPr>
          <p:cNvGrpSpPr>
            <a:grpSpLocks/>
          </p:cNvGrpSpPr>
          <p:nvPr/>
        </p:nvGrpSpPr>
        <p:grpSpPr bwMode="auto">
          <a:xfrm>
            <a:off x="1076325" y="2897188"/>
            <a:ext cx="2509838" cy="2689225"/>
            <a:chOff x="678" y="1595"/>
            <a:chExt cx="1581" cy="1694"/>
          </a:xfrm>
        </p:grpSpPr>
        <p:sp>
          <p:nvSpPr>
            <p:cNvPr id="74769" name="Rectangle 6">
              <a:extLst>
                <a:ext uri="{FF2B5EF4-FFF2-40B4-BE49-F238E27FC236}">
                  <a16:creationId xmlns:a16="http://schemas.microsoft.com/office/drawing/2014/main" id="{837DF8B7-D6D8-CD4B-809A-4F1905C5DDEA}"/>
                </a:ext>
              </a:extLst>
            </p:cNvPr>
            <p:cNvSpPr>
              <a:spLocks noChangeArrowheads="1"/>
            </p:cNvSpPr>
            <p:nvPr/>
          </p:nvSpPr>
          <p:spPr bwMode="auto">
            <a:xfrm>
              <a:off x="945" y="2039"/>
              <a:ext cx="468" cy="177"/>
            </a:xfrm>
            <a:prstGeom prst="rect">
              <a:avLst/>
            </a:prstGeom>
            <a:solidFill>
              <a:srgbClr val="CCCCFF"/>
            </a:solidFill>
            <a:ln w="28575">
              <a:solidFill>
                <a:schemeClr val="tx1"/>
              </a:solidFill>
              <a:miter lim="800000"/>
              <a:headEnd/>
              <a:tailEnd/>
            </a:ln>
          </p:spPr>
          <p:txBody>
            <a:bodyPr lIns="0" tIns="0" rIns="0" bIns="0"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B</a:t>
              </a:r>
            </a:p>
          </p:txBody>
        </p:sp>
        <p:sp>
          <p:nvSpPr>
            <p:cNvPr id="74770" name="Rectangle 9">
              <a:extLst>
                <a:ext uri="{FF2B5EF4-FFF2-40B4-BE49-F238E27FC236}">
                  <a16:creationId xmlns:a16="http://schemas.microsoft.com/office/drawing/2014/main" id="{3E16413C-DD03-004C-B199-CF661F508579}"/>
                </a:ext>
              </a:extLst>
            </p:cNvPr>
            <p:cNvSpPr>
              <a:spLocks noChangeArrowheads="1"/>
            </p:cNvSpPr>
            <p:nvPr/>
          </p:nvSpPr>
          <p:spPr bwMode="auto">
            <a:xfrm>
              <a:off x="678" y="2378"/>
              <a:ext cx="468" cy="171"/>
            </a:xfrm>
            <a:prstGeom prst="rect">
              <a:avLst/>
            </a:prstGeom>
            <a:solidFill>
              <a:srgbClr val="CCCCFF"/>
            </a:solidFill>
            <a:ln w="28575">
              <a:solidFill>
                <a:schemeClr val="tx1"/>
              </a:solidFill>
              <a:miter lim="800000"/>
              <a:headEnd/>
              <a:tailEnd/>
            </a:ln>
          </p:spPr>
          <p:txBody>
            <a:bodyPr lIns="0" tIns="0" rIns="0" bIns="0"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C</a:t>
              </a:r>
            </a:p>
          </p:txBody>
        </p:sp>
        <p:sp>
          <p:nvSpPr>
            <p:cNvPr id="74771" name="Rectangle 12">
              <a:extLst>
                <a:ext uri="{FF2B5EF4-FFF2-40B4-BE49-F238E27FC236}">
                  <a16:creationId xmlns:a16="http://schemas.microsoft.com/office/drawing/2014/main" id="{9E3F5993-FB94-7C4C-9FE7-D604A257CFE4}"/>
                </a:ext>
              </a:extLst>
            </p:cNvPr>
            <p:cNvSpPr>
              <a:spLocks noChangeArrowheads="1"/>
            </p:cNvSpPr>
            <p:nvPr/>
          </p:nvSpPr>
          <p:spPr bwMode="auto">
            <a:xfrm>
              <a:off x="1235" y="2378"/>
              <a:ext cx="465" cy="171"/>
            </a:xfrm>
            <a:prstGeom prst="rect">
              <a:avLst/>
            </a:prstGeom>
            <a:solidFill>
              <a:srgbClr val="CCCCFF"/>
            </a:solidFill>
            <a:ln w="28575">
              <a:solidFill>
                <a:schemeClr val="tx1"/>
              </a:solidFill>
              <a:miter lim="800000"/>
              <a:headEnd/>
              <a:tailEnd/>
            </a:ln>
          </p:spPr>
          <p:txBody>
            <a:bodyPr lIns="0" tIns="0" rIns="0" bIns="0"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D</a:t>
              </a:r>
            </a:p>
          </p:txBody>
        </p:sp>
        <p:sp>
          <p:nvSpPr>
            <p:cNvPr id="74772" name="Rectangle 15">
              <a:extLst>
                <a:ext uri="{FF2B5EF4-FFF2-40B4-BE49-F238E27FC236}">
                  <a16:creationId xmlns:a16="http://schemas.microsoft.com/office/drawing/2014/main" id="{95367880-E8B2-FA4B-9B7B-D175C7949978}"/>
                </a:ext>
              </a:extLst>
            </p:cNvPr>
            <p:cNvSpPr>
              <a:spLocks noChangeArrowheads="1"/>
            </p:cNvSpPr>
            <p:nvPr/>
          </p:nvSpPr>
          <p:spPr bwMode="auto">
            <a:xfrm>
              <a:off x="945" y="2765"/>
              <a:ext cx="468" cy="177"/>
            </a:xfrm>
            <a:prstGeom prst="rect">
              <a:avLst/>
            </a:prstGeom>
            <a:solidFill>
              <a:srgbClr val="CCCCFF"/>
            </a:solidFill>
            <a:ln w="28575">
              <a:solidFill>
                <a:schemeClr val="tx1"/>
              </a:solidFill>
              <a:miter lim="800000"/>
              <a:headEnd/>
              <a:tailEnd/>
            </a:ln>
          </p:spPr>
          <p:txBody>
            <a:bodyPr lIns="0" tIns="0" rIns="0" bIns="0"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E</a:t>
              </a:r>
            </a:p>
          </p:txBody>
        </p:sp>
        <p:sp>
          <p:nvSpPr>
            <p:cNvPr id="74773" name="Rectangle 30">
              <a:extLst>
                <a:ext uri="{FF2B5EF4-FFF2-40B4-BE49-F238E27FC236}">
                  <a16:creationId xmlns:a16="http://schemas.microsoft.com/office/drawing/2014/main" id="{D51F234D-E135-8E4F-9179-EEDF2F117604}"/>
                </a:ext>
              </a:extLst>
            </p:cNvPr>
            <p:cNvSpPr>
              <a:spLocks noChangeArrowheads="1"/>
            </p:cNvSpPr>
            <p:nvPr/>
          </p:nvSpPr>
          <p:spPr bwMode="auto">
            <a:xfrm>
              <a:off x="1791" y="2378"/>
              <a:ext cx="468" cy="177"/>
            </a:xfrm>
            <a:prstGeom prst="rect">
              <a:avLst/>
            </a:prstGeom>
            <a:solidFill>
              <a:srgbClr val="CCCCFF"/>
            </a:solidFill>
            <a:ln w="28575">
              <a:solidFill>
                <a:schemeClr val="tx1"/>
              </a:solidFill>
              <a:miter lim="800000"/>
              <a:headEnd/>
              <a:tailEnd/>
            </a:ln>
          </p:spPr>
          <p:txBody>
            <a:bodyPr lIns="0" tIns="0" rIns="0" bIns="0"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F</a:t>
              </a:r>
            </a:p>
          </p:txBody>
        </p:sp>
        <p:sp>
          <p:nvSpPr>
            <p:cNvPr id="74774" name="Rectangle 33">
              <a:extLst>
                <a:ext uri="{FF2B5EF4-FFF2-40B4-BE49-F238E27FC236}">
                  <a16:creationId xmlns:a16="http://schemas.microsoft.com/office/drawing/2014/main" id="{88378157-71C8-D847-9B08-8E42C830B59D}"/>
                </a:ext>
              </a:extLst>
            </p:cNvPr>
            <p:cNvSpPr>
              <a:spLocks noChangeArrowheads="1"/>
            </p:cNvSpPr>
            <p:nvPr/>
          </p:nvSpPr>
          <p:spPr bwMode="auto">
            <a:xfrm>
              <a:off x="1235" y="1604"/>
              <a:ext cx="468" cy="175"/>
            </a:xfrm>
            <a:prstGeom prst="rect">
              <a:avLst/>
            </a:prstGeom>
            <a:solidFill>
              <a:srgbClr val="CCCCFF"/>
            </a:solidFill>
            <a:ln w="28575">
              <a:solidFill>
                <a:schemeClr val="tx1"/>
              </a:solidFill>
              <a:miter lim="800000"/>
              <a:headEnd/>
              <a:tailEnd/>
            </a:ln>
          </p:spPr>
          <p:txBody>
            <a:bodyPr lIns="0" tIns="0" rIns="0" bIns="0"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A</a:t>
              </a:r>
            </a:p>
          </p:txBody>
        </p:sp>
        <p:sp>
          <p:nvSpPr>
            <p:cNvPr id="74775" name="Rectangle 40">
              <a:extLst>
                <a:ext uri="{FF2B5EF4-FFF2-40B4-BE49-F238E27FC236}">
                  <a16:creationId xmlns:a16="http://schemas.microsoft.com/office/drawing/2014/main" id="{90F2C1E3-C969-4445-9FBD-D9F714BE8EB4}"/>
                </a:ext>
              </a:extLst>
            </p:cNvPr>
            <p:cNvSpPr>
              <a:spLocks noChangeArrowheads="1"/>
            </p:cNvSpPr>
            <p:nvPr/>
          </p:nvSpPr>
          <p:spPr bwMode="auto">
            <a:xfrm>
              <a:off x="1235" y="3104"/>
              <a:ext cx="468" cy="176"/>
            </a:xfrm>
            <a:prstGeom prst="rect">
              <a:avLst/>
            </a:prstGeom>
            <a:solidFill>
              <a:srgbClr val="CCCCFF"/>
            </a:solidFill>
            <a:ln w="28575">
              <a:solidFill>
                <a:schemeClr val="tx1"/>
              </a:solidFill>
              <a:miter lim="800000"/>
              <a:headEnd/>
              <a:tailEnd/>
            </a:ln>
          </p:spPr>
          <p:txBody>
            <a:bodyPr lIns="0" tIns="0" rIns="0" bIns="0"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G</a:t>
              </a:r>
            </a:p>
          </p:txBody>
        </p:sp>
        <p:cxnSp>
          <p:nvCxnSpPr>
            <p:cNvPr id="74776" name="AutoShape 57">
              <a:extLst>
                <a:ext uri="{FF2B5EF4-FFF2-40B4-BE49-F238E27FC236}">
                  <a16:creationId xmlns:a16="http://schemas.microsoft.com/office/drawing/2014/main" id="{F5C053E1-AF72-C24C-BB1C-031260F70332}"/>
                </a:ext>
              </a:extLst>
            </p:cNvPr>
            <p:cNvCxnSpPr>
              <a:cxnSpLocks noChangeShapeType="1"/>
              <a:stCxn id="74769" idx="2"/>
              <a:endCxn id="74771" idx="0"/>
            </p:cNvCxnSpPr>
            <p:nvPr/>
          </p:nvCxnSpPr>
          <p:spPr bwMode="auto">
            <a:xfrm>
              <a:off x="1179" y="2225"/>
              <a:ext cx="289" cy="144"/>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cxnSp>
        <p:cxnSp>
          <p:nvCxnSpPr>
            <p:cNvPr id="74777" name="AutoShape 58">
              <a:extLst>
                <a:ext uri="{FF2B5EF4-FFF2-40B4-BE49-F238E27FC236}">
                  <a16:creationId xmlns:a16="http://schemas.microsoft.com/office/drawing/2014/main" id="{D9C066DE-AF73-A344-9684-E2505451F55B}"/>
                </a:ext>
              </a:extLst>
            </p:cNvPr>
            <p:cNvCxnSpPr>
              <a:cxnSpLocks noChangeShapeType="1"/>
              <a:stCxn id="74769" idx="2"/>
              <a:endCxn id="74770" idx="0"/>
            </p:cNvCxnSpPr>
            <p:nvPr/>
          </p:nvCxnSpPr>
          <p:spPr bwMode="auto">
            <a:xfrm flipH="1">
              <a:off x="912" y="2225"/>
              <a:ext cx="267" cy="144"/>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cxnSp>
        <p:cxnSp>
          <p:nvCxnSpPr>
            <p:cNvPr id="74778" name="AutoShape 59">
              <a:extLst>
                <a:ext uri="{FF2B5EF4-FFF2-40B4-BE49-F238E27FC236}">
                  <a16:creationId xmlns:a16="http://schemas.microsoft.com/office/drawing/2014/main" id="{530A04FE-6A55-D143-9ABB-B7A822A85ABF}"/>
                </a:ext>
              </a:extLst>
            </p:cNvPr>
            <p:cNvCxnSpPr>
              <a:cxnSpLocks noChangeShapeType="1"/>
              <a:stCxn id="74771" idx="2"/>
              <a:endCxn id="74772" idx="0"/>
            </p:cNvCxnSpPr>
            <p:nvPr/>
          </p:nvCxnSpPr>
          <p:spPr bwMode="auto">
            <a:xfrm flipH="1">
              <a:off x="1179" y="2558"/>
              <a:ext cx="289" cy="198"/>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cxnSp>
        <p:cxnSp>
          <p:nvCxnSpPr>
            <p:cNvPr id="74779" name="AutoShape 60">
              <a:extLst>
                <a:ext uri="{FF2B5EF4-FFF2-40B4-BE49-F238E27FC236}">
                  <a16:creationId xmlns:a16="http://schemas.microsoft.com/office/drawing/2014/main" id="{1010172B-CD74-F44B-8BB5-AC194BA16931}"/>
                </a:ext>
              </a:extLst>
            </p:cNvPr>
            <p:cNvCxnSpPr>
              <a:cxnSpLocks noChangeShapeType="1"/>
              <a:stCxn id="74770" idx="2"/>
              <a:endCxn id="74772" idx="0"/>
            </p:cNvCxnSpPr>
            <p:nvPr/>
          </p:nvCxnSpPr>
          <p:spPr bwMode="auto">
            <a:xfrm>
              <a:off x="912" y="2558"/>
              <a:ext cx="267" cy="198"/>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cxnSp>
        <p:cxnSp>
          <p:nvCxnSpPr>
            <p:cNvPr id="74780" name="AutoShape 61">
              <a:extLst>
                <a:ext uri="{FF2B5EF4-FFF2-40B4-BE49-F238E27FC236}">
                  <a16:creationId xmlns:a16="http://schemas.microsoft.com/office/drawing/2014/main" id="{5CABDBDD-7D02-674C-97DC-EF237F14C33F}"/>
                </a:ext>
              </a:extLst>
            </p:cNvPr>
            <p:cNvCxnSpPr>
              <a:cxnSpLocks noChangeShapeType="1"/>
              <a:stCxn id="74774" idx="2"/>
              <a:endCxn id="74773" idx="0"/>
            </p:cNvCxnSpPr>
            <p:nvPr/>
          </p:nvCxnSpPr>
          <p:spPr bwMode="auto">
            <a:xfrm>
              <a:off x="1469" y="1788"/>
              <a:ext cx="556" cy="581"/>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cxnSp>
        <p:cxnSp>
          <p:nvCxnSpPr>
            <p:cNvPr id="74781" name="AutoShape 62">
              <a:extLst>
                <a:ext uri="{FF2B5EF4-FFF2-40B4-BE49-F238E27FC236}">
                  <a16:creationId xmlns:a16="http://schemas.microsoft.com/office/drawing/2014/main" id="{4C13CC2D-0182-8242-9458-3F8869618AEA}"/>
                </a:ext>
              </a:extLst>
            </p:cNvPr>
            <p:cNvCxnSpPr>
              <a:cxnSpLocks noChangeShapeType="1"/>
              <a:stCxn id="74774" idx="2"/>
              <a:endCxn id="74769" idx="0"/>
            </p:cNvCxnSpPr>
            <p:nvPr/>
          </p:nvCxnSpPr>
          <p:spPr bwMode="auto">
            <a:xfrm flipH="1">
              <a:off x="1179" y="1788"/>
              <a:ext cx="290" cy="242"/>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cxnSp>
        <p:cxnSp>
          <p:nvCxnSpPr>
            <p:cNvPr id="74782" name="AutoShape 63">
              <a:extLst>
                <a:ext uri="{FF2B5EF4-FFF2-40B4-BE49-F238E27FC236}">
                  <a16:creationId xmlns:a16="http://schemas.microsoft.com/office/drawing/2014/main" id="{0576358E-0F8D-2640-9632-70D53F2FBA62}"/>
                </a:ext>
              </a:extLst>
            </p:cNvPr>
            <p:cNvCxnSpPr>
              <a:cxnSpLocks noChangeShapeType="1"/>
              <a:stCxn id="74773" idx="2"/>
              <a:endCxn id="74775" idx="0"/>
            </p:cNvCxnSpPr>
            <p:nvPr/>
          </p:nvCxnSpPr>
          <p:spPr bwMode="auto">
            <a:xfrm flipH="1">
              <a:off x="1469" y="2564"/>
              <a:ext cx="556" cy="531"/>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cxnSp>
        <p:cxnSp>
          <p:nvCxnSpPr>
            <p:cNvPr id="74783" name="AutoShape 64">
              <a:extLst>
                <a:ext uri="{FF2B5EF4-FFF2-40B4-BE49-F238E27FC236}">
                  <a16:creationId xmlns:a16="http://schemas.microsoft.com/office/drawing/2014/main" id="{64C1B5D6-5F07-964C-A448-E2D929FA88F7}"/>
                </a:ext>
              </a:extLst>
            </p:cNvPr>
            <p:cNvCxnSpPr>
              <a:cxnSpLocks noChangeShapeType="1"/>
              <a:stCxn id="74772" idx="2"/>
              <a:endCxn id="74775" idx="0"/>
            </p:cNvCxnSpPr>
            <p:nvPr/>
          </p:nvCxnSpPr>
          <p:spPr bwMode="auto">
            <a:xfrm>
              <a:off x="1179" y="2951"/>
              <a:ext cx="290" cy="144"/>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cxnSp>
        <p:cxnSp>
          <p:nvCxnSpPr>
            <p:cNvPr id="74784" name="AutoShape 66">
              <a:extLst>
                <a:ext uri="{FF2B5EF4-FFF2-40B4-BE49-F238E27FC236}">
                  <a16:creationId xmlns:a16="http://schemas.microsoft.com/office/drawing/2014/main" id="{9AF46694-F3A4-8F4F-867C-DDD06190CE0F}"/>
                </a:ext>
              </a:extLst>
            </p:cNvPr>
            <p:cNvCxnSpPr>
              <a:cxnSpLocks noChangeShapeType="1"/>
              <a:stCxn id="74775" idx="2"/>
              <a:endCxn id="74774" idx="0"/>
            </p:cNvCxnSpPr>
            <p:nvPr/>
          </p:nvCxnSpPr>
          <p:spPr bwMode="auto">
            <a:xfrm rot="5400000" flipH="1" flipV="1">
              <a:off x="623" y="2441"/>
              <a:ext cx="1694" cy="1"/>
            </a:xfrm>
            <a:prstGeom prst="curvedConnector5">
              <a:avLst>
                <a:gd name="adj1" fmla="val -7968"/>
                <a:gd name="adj2" fmla="val -102600000"/>
                <a:gd name="adj3" fmla="val 107968"/>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cxnSp>
      </p:grpSp>
      <p:sp>
        <p:nvSpPr>
          <p:cNvPr id="30" name="Freeform 68">
            <a:extLst>
              <a:ext uri="{FF2B5EF4-FFF2-40B4-BE49-F238E27FC236}">
                <a16:creationId xmlns:a16="http://schemas.microsoft.com/office/drawing/2014/main" id="{9A52064D-79A0-C54F-B09B-845B0D368C19}"/>
              </a:ext>
            </a:extLst>
          </p:cNvPr>
          <p:cNvSpPr>
            <a:spLocks/>
          </p:cNvSpPr>
          <p:nvPr/>
        </p:nvSpPr>
        <p:spPr bwMode="auto">
          <a:xfrm>
            <a:off x="1422400" y="3063875"/>
            <a:ext cx="852488" cy="2419350"/>
          </a:xfrm>
          <a:custGeom>
            <a:avLst/>
            <a:gdLst>
              <a:gd name="T0" fmla="*/ 2147483647 w 537"/>
              <a:gd name="T1" fmla="*/ 0 h 1524"/>
              <a:gd name="T2" fmla="*/ 2147483647 w 537"/>
              <a:gd name="T3" fmla="*/ 2147483647 h 1524"/>
              <a:gd name="T4" fmla="*/ 2147483647 w 537"/>
              <a:gd name="T5" fmla="*/ 2147483647 h 1524"/>
              <a:gd name="T6" fmla="*/ 2147483647 w 537"/>
              <a:gd name="T7" fmla="*/ 2147483647 h 1524"/>
              <a:gd name="T8" fmla="*/ 2147483647 w 537"/>
              <a:gd name="T9" fmla="*/ 2147483647 h 1524"/>
              <a:gd name="T10" fmla="*/ 0 60000 65536"/>
              <a:gd name="T11" fmla="*/ 0 60000 65536"/>
              <a:gd name="T12" fmla="*/ 0 60000 65536"/>
              <a:gd name="T13" fmla="*/ 0 60000 65536"/>
              <a:gd name="T14" fmla="*/ 0 60000 65536"/>
              <a:gd name="T15" fmla="*/ 0 w 537"/>
              <a:gd name="T16" fmla="*/ 0 h 1524"/>
              <a:gd name="T17" fmla="*/ 537 w 537"/>
              <a:gd name="T18" fmla="*/ 1524 h 1524"/>
            </a:gdLst>
            <a:ahLst/>
            <a:cxnLst>
              <a:cxn ang="T10">
                <a:pos x="T0" y="T1"/>
              </a:cxn>
              <a:cxn ang="T11">
                <a:pos x="T2" y="T3"/>
              </a:cxn>
              <a:cxn ang="T12">
                <a:pos x="T4" y="T5"/>
              </a:cxn>
              <a:cxn ang="T13">
                <a:pos x="T6" y="T7"/>
              </a:cxn>
              <a:cxn ang="T14">
                <a:pos x="T8" y="T9"/>
              </a:cxn>
            </a:cxnLst>
            <a:rect l="T15" t="T16" r="T17" b="T18"/>
            <a:pathLst>
              <a:path w="537" h="1524">
                <a:moveTo>
                  <a:pt x="537" y="0"/>
                </a:moveTo>
                <a:cubicBezTo>
                  <a:pt x="436" y="153"/>
                  <a:pt x="335" y="307"/>
                  <a:pt x="246" y="436"/>
                </a:cubicBezTo>
                <a:cubicBezTo>
                  <a:pt x="157" y="565"/>
                  <a:pt x="8" y="649"/>
                  <a:pt x="4" y="774"/>
                </a:cubicBezTo>
                <a:cubicBezTo>
                  <a:pt x="0" y="899"/>
                  <a:pt x="133" y="1061"/>
                  <a:pt x="222" y="1186"/>
                </a:cubicBezTo>
                <a:cubicBezTo>
                  <a:pt x="311" y="1311"/>
                  <a:pt x="424" y="1417"/>
                  <a:pt x="537" y="1524"/>
                </a:cubicBezTo>
              </a:path>
            </a:pathLst>
          </a:custGeom>
          <a:noFill/>
          <a:ln w="38100">
            <a:solidFill>
              <a:srgbClr val="FF0000"/>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1" name="Freeform 71">
            <a:extLst>
              <a:ext uri="{FF2B5EF4-FFF2-40B4-BE49-F238E27FC236}">
                <a16:creationId xmlns:a16="http://schemas.microsoft.com/office/drawing/2014/main" id="{640A71CC-2AF4-4C41-B37D-9E50F2472EF5}"/>
              </a:ext>
            </a:extLst>
          </p:cNvPr>
          <p:cNvSpPr>
            <a:spLocks/>
          </p:cNvSpPr>
          <p:nvPr/>
        </p:nvSpPr>
        <p:spPr bwMode="auto">
          <a:xfrm>
            <a:off x="1844675" y="3063875"/>
            <a:ext cx="468313" cy="2381250"/>
          </a:xfrm>
          <a:custGeom>
            <a:avLst/>
            <a:gdLst>
              <a:gd name="T0" fmla="*/ 2147483647 w 295"/>
              <a:gd name="T1" fmla="*/ 0 h 1500"/>
              <a:gd name="T2" fmla="*/ 0 w 295"/>
              <a:gd name="T3" fmla="*/ 2147483647 h 1500"/>
              <a:gd name="T4" fmla="*/ 2147483647 w 295"/>
              <a:gd name="T5" fmla="*/ 2147483647 h 1500"/>
              <a:gd name="T6" fmla="*/ 2147483647 w 295"/>
              <a:gd name="T7" fmla="*/ 2147483647 h 1500"/>
              <a:gd name="T8" fmla="*/ 2147483647 w 295"/>
              <a:gd name="T9" fmla="*/ 2147483647 h 1500"/>
              <a:gd name="T10" fmla="*/ 0 60000 65536"/>
              <a:gd name="T11" fmla="*/ 0 60000 65536"/>
              <a:gd name="T12" fmla="*/ 0 60000 65536"/>
              <a:gd name="T13" fmla="*/ 0 60000 65536"/>
              <a:gd name="T14" fmla="*/ 0 60000 65536"/>
              <a:gd name="T15" fmla="*/ 0 w 295"/>
              <a:gd name="T16" fmla="*/ 0 h 1500"/>
              <a:gd name="T17" fmla="*/ 295 w 295"/>
              <a:gd name="T18" fmla="*/ 1500 h 1500"/>
            </a:gdLst>
            <a:ahLst/>
            <a:cxnLst>
              <a:cxn ang="T10">
                <a:pos x="T0" y="T1"/>
              </a:cxn>
              <a:cxn ang="T11">
                <a:pos x="T2" y="T3"/>
              </a:cxn>
              <a:cxn ang="T12">
                <a:pos x="T4" y="T5"/>
              </a:cxn>
              <a:cxn ang="T13">
                <a:pos x="T6" y="T7"/>
              </a:cxn>
              <a:cxn ang="T14">
                <a:pos x="T8" y="T9"/>
              </a:cxn>
            </a:cxnLst>
            <a:rect l="T15" t="T16" r="T17" b="T18"/>
            <a:pathLst>
              <a:path w="295" h="1500">
                <a:moveTo>
                  <a:pt x="291" y="0"/>
                </a:moveTo>
                <a:cubicBezTo>
                  <a:pt x="145" y="155"/>
                  <a:pt x="0" y="311"/>
                  <a:pt x="0" y="436"/>
                </a:cubicBezTo>
                <a:cubicBezTo>
                  <a:pt x="0" y="561"/>
                  <a:pt x="287" y="629"/>
                  <a:pt x="291" y="750"/>
                </a:cubicBezTo>
                <a:cubicBezTo>
                  <a:pt x="295" y="871"/>
                  <a:pt x="25" y="1037"/>
                  <a:pt x="25" y="1162"/>
                </a:cubicBezTo>
                <a:cubicBezTo>
                  <a:pt x="25" y="1287"/>
                  <a:pt x="158" y="1393"/>
                  <a:pt x="291" y="1500"/>
                </a:cubicBezTo>
              </a:path>
            </a:pathLst>
          </a:custGeom>
          <a:noFill/>
          <a:ln w="38100">
            <a:solidFill>
              <a:srgbClr val="66FF33"/>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2" name="Freeform 72">
            <a:extLst>
              <a:ext uri="{FF2B5EF4-FFF2-40B4-BE49-F238E27FC236}">
                <a16:creationId xmlns:a16="http://schemas.microsoft.com/office/drawing/2014/main" id="{04BB21C7-6AFD-EB4B-8C97-C9E2CC5753FE}"/>
              </a:ext>
            </a:extLst>
          </p:cNvPr>
          <p:cNvSpPr>
            <a:spLocks/>
          </p:cNvSpPr>
          <p:nvPr/>
        </p:nvSpPr>
        <p:spPr bwMode="auto">
          <a:xfrm>
            <a:off x="2344738" y="3063875"/>
            <a:ext cx="884237" cy="2381250"/>
          </a:xfrm>
          <a:custGeom>
            <a:avLst/>
            <a:gdLst>
              <a:gd name="T0" fmla="*/ 0 w 557"/>
              <a:gd name="T1" fmla="*/ 0 h 1500"/>
              <a:gd name="T2" fmla="*/ 2147483647 w 557"/>
              <a:gd name="T3" fmla="*/ 2147483647 h 1500"/>
              <a:gd name="T4" fmla="*/ 0 w 557"/>
              <a:gd name="T5" fmla="*/ 2147483647 h 1500"/>
              <a:gd name="T6" fmla="*/ 0 60000 65536"/>
              <a:gd name="T7" fmla="*/ 0 60000 65536"/>
              <a:gd name="T8" fmla="*/ 0 60000 65536"/>
              <a:gd name="T9" fmla="*/ 0 w 557"/>
              <a:gd name="T10" fmla="*/ 0 h 1500"/>
              <a:gd name="T11" fmla="*/ 557 w 557"/>
              <a:gd name="T12" fmla="*/ 1500 h 1500"/>
            </a:gdLst>
            <a:ahLst/>
            <a:cxnLst>
              <a:cxn ang="T6">
                <a:pos x="T0" y="T1"/>
              </a:cxn>
              <a:cxn ang="T7">
                <a:pos x="T2" y="T3"/>
              </a:cxn>
              <a:cxn ang="T8">
                <a:pos x="T4" y="T5"/>
              </a:cxn>
            </a:cxnLst>
            <a:rect l="T9" t="T10" r="T11" b="T12"/>
            <a:pathLst>
              <a:path w="557" h="1500">
                <a:moveTo>
                  <a:pt x="0" y="0"/>
                </a:moveTo>
                <a:cubicBezTo>
                  <a:pt x="93" y="130"/>
                  <a:pt x="557" y="528"/>
                  <a:pt x="557" y="778"/>
                </a:cubicBezTo>
                <a:cubicBezTo>
                  <a:pt x="557" y="1028"/>
                  <a:pt x="116" y="1350"/>
                  <a:pt x="0" y="1500"/>
                </a:cubicBezTo>
              </a:path>
            </a:pathLst>
          </a:custGeom>
          <a:noFill/>
          <a:ln w="38100">
            <a:solidFill>
              <a:srgbClr val="66FFFF"/>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3" name="Freeform 84">
            <a:extLst>
              <a:ext uri="{FF2B5EF4-FFF2-40B4-BE49-F238E27FC236}">
                <a16:creationId xmlns:a16="http://schemas.microsoft.com/office/drawing/2014/main" id="{CD38D7D2-C6EB-CD44-B7AF-C71745DD2E0A}"/>
              </a:ext>
            </a:extLst>
          </p:cNvPr>
          <p:cNvSpPr>
            <a:spLocks/>
          </p:cNvSpPr>
          <p:nvPr/>
        </p:nvSpPr>
        <p:spPr bwMode="auto">
          <a:xfrm>
            <a:off x="1922463" y="3103563"/>
            <a:ext cx="468312" cy="2381250"/>
          </a:xfrm>
          <a:custGeom>
            <a:avLst/>
            <a:gdLst>
              <a:gd name="T0" fmla="*/ 2147483647 w 295"/>
              <a:gd name="T1" fmla="*/ 0 h 1500"/>
              <a:gd name="T2" fmla="*/ 0 w 295"/>
              <a:gd name="T3" fmla="*/ 2147483647 h 1500"/>
              <a:gd name="T4" fmla="*/ 2147483647 w 295"/>
              <a:gd name="T5" fmla="*/ 2147483647 h 1500"/>
              <a:gd name="T6" fmla="*/ 2147483647 w 295"/>
              <a:gd name="T7" fmla="*/ 2147483647 h 1500"/>
              <a:gd name="T8" fmla="*/ 2147483647 w 295"/>
              <a:gd name="T9" fmla="*/ 2147483647 h 1500"/>
              <a:gd name="T10" fmla="*/ 0 60000 65536"/>
              <a:gd name="T11" fmla="*/ 0 60000 65536"/>
              <a:gd name="T12" fmla="*/ 0 60000 65536"/>
              <a:gd name="T13" fmla="*/ 0 60000 65536"/>
              <a:gd name="T14" fmla="*/ 0 60000 65536"/>
              <a:gd name="T15" fmla="*/ 0 w 295"/>
              <a:gd name="T16" fmla="*/ 0 h 1500"/>
              <a:gd name="T17" fmla="*/ 295 w 295"/>
              <a:gd name="T18" fmla="*/ 1500 h 1500"/>
            </a:gdLst>
            <a:ahLst/>
            <a:cxnLst>
              <a:cxn ang="T10">
                <a:pos x="T0" y="T1"/>
              </a:cxn>
              <a:cxn ang="T11">
                <a:pos x="T2" y="T3"/>
              </a:cxn>
              <a:cxn ang="T12">
                <a:pos x="T4" y="T5"/>
              </a:cxn>
              <a:cxn ang="T13">
                <a:pos x="T6" y="T7"/>
              </a:cxn>
              <a:cxn ang="T14">
                <a:pos x="T8" y="T9"/>
              </a:cxn>
            </a:cxnLst>
            <a:rect l="T15" t="T16" r="T17" b="T18"/>
            <a:pathLst>
              <a:path w="295" h="1500">
                <a:moveTo>
                  <a:pt x="291" y="0"/>
                </a:moveTo>
                <a:cubicBezTo>
                  <a:pt x="145" y="155"/>
                  <a:pt x="0" y="311"/>
                  <a:pt x="0" y="436"/>
                </a:cubicBezTo>
                <a:cubicBezTo>
                  <a:pt x="0" y="561"/>
                  <a:pt x="287" y="629"/>
                  <a:pt x="291" y="750"/>
                </a:cubicBezTo>
                <a:cubicBezTo>
                  <a:pt x="295" y="871"/>
                  <a:pt x="25" y="1037"/>
                  <a:pt x="25" y="1162"/>
                </a:cubicBezTo>
                <a:cubicBezTo>
                  <a:pt x="25" y="1287"/>
                  <a:pt x="158" y="1393"/>
                  <a:pt x="291" y="1500"/>
                </a:cubicBezTo>
              </a:path>
            </a:pathLst>
          </a:custGeom>
          <a:noFill/>
          <a:ln w="38100">
            <a:solidFill>
              <a:srgbClr val="FF00FF"/>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74766" name="Line 86">
            <a:extLst>
              <a:ext uri="{FF2B5EF4-FFF2-40B4-BE49-F238E27FC236}">
                <a16:creationId xmlns:a16="http://schemas.microsoft.com/office/drawing/2014/main" id="{576EAAD6-0B82-CD4D-8DD8-65D9EEB6F006}"/>
              </a:ext>
            </a:extLst>
          </p:cNvPr>
          <p:cNvSpPr>
            <a:spLocks noChangeShapeType="1"/>
          </p:cNvSpPr>
          <p:nvPr/>
        </p:nvSpPr>
        <p:spPr bwMode="auto">
          <a:xfrm>
            <a:off x="2344738" y="2527300"/>
            <a:ext cx="0" cy="344488"/>
          </a:xfrm>
          <a:prstGeom prst="line">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74767" name="Line 87">
            <a:extLst>
              <a:ext uri="{FF2B5EF4-FFF2-40B4-BE49-F238E27FC236}">
                <a16:creationId xmlns:a16="http://schemas.microsoft.com/office/drawing/2014/main" id="{D3099C03-672A-734A-9055-4FB363B34A1C}"/>
              </a:ext>
            </a:extLst>
          </p:cNvPr>
          <p:cNvSpPr>
            <a:spLocks noChangeShapeType="1"/>
          </p:cNvSpPr>
          <p:nvPr/>
        </p:nvSpPr>
        <p:spPr bwMode="auto">
          <a:xfrm>
            <a:off x="2344738" y="5599113"/>
            <a:ext cx="0" cy="344487"/>
          </a:xfrm>
          <a:prstGeom prst="line">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74768" name="TextBox 35">
            <a:extLst>
              <a:ext uri="{FF2B5EF4-FFF2-40B4-BE49-F238E27FC236}">
                <a16:creationId xmlns:a16="http://schemas.microsoft.com/office/drawing/2014/main" id="{27632FC8-15F1-0D45-91CD-FAAD3E9ACD24}"/>
              </a:ext>
            </a:extLst>
          </p:cNvPr>
          <p:cNvSpPr txBox="1">
            <a:spLocks noChangeArrowheads="1"/>
          </p:cNvSpPr>
          <p:nvPr/>
        </p:nvSpPr>
        <p:spPr bwMode="auto">
          <a:xfrm>
            <a:off x="152400" y="6553200"/>
            <a:ext cx="1544638"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Slide credit: Tor Aamodt</a:t>
            </a:r>
          </a:p>
        </p:txBody>
      </p:sp>
    </p:spTree>
    <p:extLst>
      <p:ext uri="{BB962C8B-B14F-4D97-AF65-F5344CB8AC3E}">
        <p14:creationId xmlns:p14="http://schemas.microsoft.com/office/powerpoint/2010/main" val="99119165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7" presetClass="emph" presetSubtype="1" nodeType="clickEffect">
                                  <p:stCondLst>
                                    <p:cond delay="0"/>
                                  </p:stCondLst>
                                  <p:childTnLst>
                                    <p:set>
                                      <p:cBhvr>
                                        <p:cTn id="12" dur="indefinite"/>
                                        <p:tgtEl>
                                          <p:spTgt spid="30"/>
                                        </p:tgtEl>
                                        <p:attrNameLst>
                                          <p:attrName>stroke.color</p:attrName>
                                        </p:attrNameLst>
                                      </p:cBhvr>
                                      <p:to>
                                        <p:clrVal>
                                          <a:srgbClr val="C0C000"/>
                                        </p:clrVal>
                                      </p:to>
                                    </p:set>
                                    <p:set>
                                      <p:cBhvr>
                                        <p:cTn id="13" dur="indefinite"/>
                                        <p:tgtEl>
                                          <p:spTgt spid="30"/>
                                        </p:tgtEl>
                                        <p:attrNameLst>
                                          <p:attrName>stroke.on</p:attrName>
                                        </p:attrNameLst>
                                      </p:cBhvr>
                                      <p:to>
                                        <p:strVal val="true"/>
                                      </p:to>
                                    </p:set>
                                  </p:childTnLst>
                                </p:cTn>
                              </p:par>
                              <p:par>
                                <p:cTn id="14" presetID="1" presetClass="entr" presetSubtype="0" fill="hold" grpId="0" nodeType="withEffect">
                                  <p:stCondLst>
                                    <p:cond delay="0"/>
                                  </p:stCondLst>
                                  <p:childTnLst>
                                    <p:set>
                                      <p:cBhvr>
                                        <p:cTn id="15" dur="1" fill="hold">
                                          <p:stCondLst>
                                            <p:cond delay="0"/>
                                          </p:stCondLst>
                                        </p:cTn>
                                        <p:tgtEl>
                                          <p:spTgt spid="31"/>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childTnLst>
                                </p:cTn>
                              </p:par>
                            </p:childTnLst>
                          </p:cTn>
                        </p:par>
                      </p:childTnLst>
                    </p:cTn>
                  </p:par>
                  <p:par>
                    <p:cTn id="18" fill="hold" nodeType="clickPar">
                      <p:stCondLst>
                        <p:cond delay="indefinite"/>
                      </p:stCondLst>
                      <p:childTnLst>
                        <p:par>
                          <p:cTn id="19" fill="hold" nodeType="withGroup">
                            <p:stCondLst>
                              <p:cond delay="0"/>
                            </p:stCondLst>
                            <p:childTnLst>
                              <p:par>
                                <p:cTn id="20" presetID="7" presetClass="emph" presetSubtype="1" nodeType="clickEffect">
                                  <p:stCondLst>
                                    <p:cond delay="0"/>
                                  </p:stCondLst>
                                  <p:childTnLst>
                                    <p:set>
                                      <p:cBhvr>
                                        <p:cTn id="21" dur="indefinite"/>
                                        <p:tgtEl>
                                          <p:spTgt spid="31"/>
                                        </p:tgtEl>
                                        <p:attrNameLst>
                                          <p:attrName>stroke.color</p:attrName>
                                        </p:attrNameLst>
                                      </p:cBhvr>
                                      <p:to>
                                        <p:clrVal>
                                          <a:srgbClr val="C0C000"/>
                                        </p:clrVal>
                                      </p:to>
                                    </p:set>
                                    <p:set>
                                      <p:cBhvr>
                                        <p:cTn id="22" dur="indefinite"/>
                                        <p:tgtEl>
                                          <p:spTgt spid="31"/>
                                        </p:tgtEl>
                                        <p:attrNameLst>
                                          <p:attrName>stroke.on</p:attrName>
                                        </p:attrNameLst>
                                      </p:cBhvr>
                                      <p:to>
                                        <p:strVal val="true"/>
                                      </p:to>
                                    </p:set>
                                  </p:childTnLst>
                                </p:cTn>
                              </p:par>
                              <p:par>
                                <p:cTn id="23" presetID="1"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7" presetClass="emph" presetSubtype="1" nodeType="clickEffect">
                                  <p:stCondLst>
                                    <p:cond delay="0"/>
                                  </p:stCondLst>
                                  <p:childTnLst>
                                    <p:set>
                                      <p:cBhvr>
                                        <p:cTn id="30" dur="indefinite"/>
                                        <p:tgtEl>
                                          <p:spTgt spid="33"/>
                                        </p:tgtEl>
                                        <p:attrNameLst>
                                          <p:attrName>stroke.color</p:attrName>
                                        </p:attrNameLst>
                                      </p:cBhvr>
                                      <p:to>
                                        <p:clrVal>
                                          <a:srgbClr val="C0C000"/>
                                        </p:clrVal>
                                      </p:to>
                                    </p:set>
                                    <p:set>
                                      <p:cBhvr>
                                        <p:cTn id="31" dur="indefinite"/>
                                        <p:tgtEl>
                                          <p:spTgt spid="33"/>
                                        </p:tgtEl>
                                        <p:attrNameLst>
                                          <p:attrName>stroke.on</p:attrName>
                                        </p:attrNameLst>
                                      </p:cBhvr>
                                      <p:to>
                                        <p:strVal val="true"/>
                                      </p:to>
                                    </p:set>
                                  </p:childTnLst>
                                </p:cTn>
                              </p:par>
                              <p:par>
                                <p:cTn id="32" presetID="1" presetClass="entr" presetSubtype="0" fill="hold" grpId="0" nodeType="withEffect">
                                  <p:stCondLst>
                                    <p:cond delay="0"/>
                                  </p:stCondLst>
                                  <p:childTnLst>
                                    <p:set>
                                      <p:cBhvr>
                                        <p:cTn id="33" dur="1" fill="hold">
                                          <p:stCondLst>
                                            <p:cond delay="0"/>
                                          </p:stCondLst>
                                        </p:cTn>
                                        <p:tgtEl>
                                          <p:spTgt spid="32"/>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11"/>
                                        </p:tgtEl>
                                        <p:attrNameLst>
                                          <p:attrName>style.visibility</p:attrName>
                                        </p:attrNameLst>
                                      </p:cBhvr>
                                      <p:to>
                                        <p:strVal val="visible"/>
                                      </p:to>
                                    </p:set>
                                  </p:childTnLst>
                                </p:cTn>
                              </p:par>
                            </p:childTnLst>
                          </p:cTn>
                        </p:par>
                      </p:childTnLst>
                    </p:cTn>
                  </p:par>
                  <p:par>
                    <p:cTn id="36" fill="hold" nodeType="clickPar">
                      <p:stCondLst>
                        <p:cond delay="indefinite"/>
                      </p:stCondLst>
                      <p:childTnLst>
                        <p:par>
                          <p:cTn id="37" fill="hold" nodeType="withGroup">
                            <p:stCondLst>
                              <p:cond delay="0"/>
                            </p:stCondLst>
                            <p:childTnLst>
                              <p:par>
                                <p:cTn id="38" presetID="1" presetClass="entr" presetSubtype="0" fill="hold" nodeType="clickEffect">
                                  <p:stCondLst>
                                    <p:cond delay="0"/>
                                  </p:stCondLst>
                                  <p:childTnLst>
                                    <p:set>
                                      <p:cBhvr>
                                        <p:cTn id="39" dur="1" fill="hold">
                                          <p:stCondLst>
                                            <p:cond delay="0"/>
                                          </p:stCondLst>
                                        </p:cTn>
                                        <p:tgtEl>
                                          <p:spTgt spid="2"/>
                                        </p:tgtEl>
                                        <p:attrNameLst>
                                          <p:attrName>style.visibility</p:attrName>
                                        </p:attrNameLst>
                                      </p:cBhvr>
                                      <p:to>
                                        <p:strVal val="visible"/>
                                      </p:to>
                                    </p:set>
                                  </p:childTnLst>
                                </p:cTn>
                              </p:par>
                              <p:par>
                                <p:cTn id="40" presetID="7" presetClass="emph" presetSubtype="2" fill="hold" nodeType="withEffect">
                                  <p:stCondLst>
                                    <p:cond delay="0"/>
                                  </p:stCondLst>
                                  <p:childTnLst>
                                    <p:animClr clrSpc="rgb" dir="cw">
                                      <p:cBhvr>
                                        <p:cTn id="41" dur="500" fill="hold"/>
                                        <p:tgtEl>
                                          <p:spTgt spid="32"/>
                                        </p:tgtEl>
                                        <p:attrNameLst>
                                          <p:attrName>stroke.color</p:attrName>
                                        </p:attrNameLst>
                                      </p:cBhvr>
                                      <p:to>
                                        <a:srgbClr val="66FFFF"/>
                                      </p:to>
                                    </p:animClr>
                                    <p:set>
                                      <p:cBhvr>
                                        <p:cTn id="42" dur="500" fill="hold"/>
                                        <p:tgtEl>
                                          <p:spTgt spid="32"/>
                                        </p:tgtEl>
                                        <p:attrNameLst>
                                          <p:attrName>stroke.on</p:attrName>
                                        </p:attrNameLst>
                                      </p:cBhvr>
                                      <p:to>
                                        <p:strVal val="true"/>
                                      </p:to>
                                    </p:set>
                                  </p:childTnLst>
                                </p:cTn>
                              </p:par>
                              <p:par>
                                <p:cTn id="43" presetID="7" presetClass="emph" presetSubtype="1" nodeType="withEffect">
                                  <p:stCondLst>
                                    <p:cond delay="0"/>
                                  </p:stCondLst>
                                  <p:childTnLst>
                                    <p:set>
                                      <p:cBhvr>
                                        <p:cTn id="44" dur="indefinite"/>
                                        <p:tgtEl>
                                          <p:spTgt spid="31"/>
                                        </p:tgtEl>
                                        <p:attrNameLst>
                                          <p:attrName>stroke.color</p:attrName>
                                        </p:attrNameLst>
                                      </p:cBhvr>
                                      <p:to>
                                        <p:clrVal>
                                          <a:srgbClr val="FF6600"/>
                                        </p:clrVal>
                                      </p:to>
                                    </p:set>
                                    <p:set>
                                      <p:cBhvr>
                                        <p:cTn id="45" dur="indefinite"/>
                                        <p:tgtEl>
                                          <p:spTgt spid="31"/>
                                        </p:tgtEl>
                                        <p:attrNameLst>
                                          <p:attrName>stroke.on</p:attrName>
                                        </p:attrNameLst>
                                      </p:cBhvr>
                                      <p:to>
                                        <p:strVal val="true"/>
                                      </p:to>
                                    </p:set>
                                  </p:childTnLst>
                                </p:cTn>
                              </p:par>
                              <p:par>
                                <p:cTn id="46" presetID="7" presetClass="emph" presetSubtype="1" nodeType="withEffect">
                                  <p:stCondLst>
                                    <p:cond delay="0"/>
                                  </p:stCondLst>
                                  <p:childTnLst>
                                    <p:set>
                                      <p:cBhvr>
                                        <p:cTn id="47" dur="indefinite"/>
                                        <p:tgtEl>
                                          <p:spTgt spid="30"/>
                                        </p:tgtEl>
                                        <p:attrNameLst>
                                          <p:attrName>stroke.color</p:attrName>
                                        </p:attrNameLst>
                                      </p:cBhvr>
                                      <p:to>
                                        <p:clrVal>
                                          <a:srgbClr val="00FF00"/>
                                        </p:clrVal>
                                      </p:to>
                                    </p:set>
                                    <p:set>
                                      <p:cBhvr>
                                        <p:cTn id="48" dur="indefinite"/>
                                        <p:tgtEl>
                                          <p:spTgt spid="30"/>
                                        </p:tgtEl>
                                        <p:attrNameLst>
                                          <p:attrName>stroke.on</p:attrName>
                                        </p:attrNameLst>
                                      </p:cBhvr>
                                      <p:to>
                                        <p:strVal val="true"/>
                                      </p:to>
                                    </p:set>
                                  </p:childTnLst>
                                </p:cTn>
                              </p:par>
                              <p:par>
                                <p:cTn id="49" presetID="7" presetClass="emph" presetSubtype="1" nodeType="withEffect">
                                  <p:stCondLst>
                                    <p:cond delay="0"/>
                                  </p:stCondLst>
                                  <p:childTnLst>
                                    <p:set>
                                      <p:cBhvr>
                                        <p:cTn id="50" dur="indefinite"/>
                                        <p:tgtEl>
                                          <p:spTgt spid="33"/>
                                        </p:tgtEl>
                                        <p:attrNameLst>
                                          <p:attrName>stroke.color</p:attrName>
                                        </p:attrNameLst>
                                      </p:cBhvr>
                                      <p:to>
                                        <p:clrVal>
                                          <a:srgbClr val="00FF00"/>
                                        </p:clrVal>
                                      </p:to>
                                    </p:set>
                                    <p:set>
                                      <p:cBhvr>
                                        <p:cTn id="51" dur="indefinite"/>
                                        <p:tgtEl>
                                          <p:spTgt spid="33"/>
                                        </p:tgtEl>
                                        <p:attrNameLst>
                                          <p:attrName>stroke.on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30" grpId="0" animBg="1"/>
      <p:bldP spid="31" grpId="0" animBg="1"/>
      <p:bldP spid="32" grpId="0" animBg="1"/>
      <p:bldP spid="33"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Title 1">
            <a:extLst>
              <a:ext uri="{FF2B5EF4-FFF2-40B4-BE49-F238E27FC236}">
                <a16:creationId xmlns:a16="http://schemas.microsoft.com/office/drawing/2014/main" id="{6E0F5ECC-15F8-0B4F-9986-239C7E89B1A2}"/>
              </a:ext>
            </a:extLst>
          </p:cNvPr>
          <p:cNvSpPr>
            <a:spLocks noGrp="1"/>
          </p:cNvSpPr>
          <p:nvPr>
            <p:ph type="title"/>
          </p:nvPr>
        </p:nvSpPr>
        <p:spPr/>
        <p:txBody>
          <a:bodyPr/>
          <a:lstStyle/>
          <a:p>
            <a:r>
              <a:rPr lang="en-US" altLang="en-US">
                <a:ea typeface="ＭＳ Ｐゴシック" panose="020B0600070205080204" pitchFamily="34" charset="-128"/>
              </a:rPr>
              <a:t>Control Flow Problem in GPUs/SIMT</a:t>
            </a:r>
          </a:p>
        </p:txBody>
      </p:sp>
      <p:sp>
        <p:nvSpPr>
          <p:cNvPr id="193538" name="Content Placeholder 2">
            <a:extLst>
              <a:ext uri="{FF2B5EF4-FFF2-40B4-BE49-F238E27FC236}">
                <a16:creationId xmlns:a16="http://schemas.microsoft.com/office/drawing/2014/main" id="{1BD1EC6F-17C7-6A4D-8FFC-0D37DA22B450}"/>
              </a:ext>
            </a:extLst>
          </p:cNvPr>
          <p:cNvSpPr>
            <a:spLocks noGrp="1"/>
          </p:cNvSpPr>
          <p:nvPr>
            <p:ph idx="1"/>
          </p:nvPr>
        </p:nvSpPr>
        <p:spPr>
          <a:xfrm>
            <a:off x="228600" y="996950"/>
            <a:ext cx="3962400" cy="5194300"/>
          </a:xfrm>
        </p:spPr>
        <p:txBody>
          <a:bodyPr/>
          <a:lstStyle/>
          <a:p>
            <a:r>
              <a:rPr lang="en-US" altLang="en-US" sz="2600" dirty="0">
                <a:ea typeface="ＭＳ Ｐゴシック" panose="020B0600070205080204" pitchFamily="34" charset="-128"/>
              </a:rPr>
              <a:t>A GPU uses a SIMD pipeline to save area on control logic</a:t>
            </a:r>
          </a:p>
          <a:p>
            <a:pPr lvl="1"/>
            <a:r>
              <a:rPr lang="en-US" altLang="en-US" dirty="0">
                <a:ea typeface="ＭＳ Ｐゴシック" panose="020B0600070205080204" pitchFamily="34" charset="-128"/>
              </a:rPr>
              <a:t>Groups scalar threads into warps</a:t>
            </a:r>
          </a:p>
          <a:p>
            <a:endParaRPr lang="en-US" altLang="en-US" sz="2600" i="1" u="sng" dirty="0">
              <a:ea typeface="ＭＳ Ｐゴシック" panose="020B0600070205080204" pitchFamily="34" charset="-128"/>
            </a:endParaRPr>
          </a:p>
          <a:p>
            <a:r>
              <a:rPr lang="en-US" altLang="en-US" sz="2600" dirty="0">
                <a:solidFill>
                  <a:srgbClr val="0000FF"/>
                </a:solidFill>
                <a:ea typeface="ＭＳ Ｐゴシック" panose="020B0600070205080204" pitchFamily="34" charset="-128"/>
              </a:rPr>
              <a:t>Branch divergence </a:t>
            </a:r>
            <a:r>
              <a:rPr lang="en-US" altLang="en-US" sz="2600" dirty="0">
                <a:ea typeface="ＭＳ Ｐゴシック" panose="020B0600070205080204" pitchFamily="34" charset="-128"/>
              </a:rPr>
              <a:t>occurs when threads inside warps branch to different execution paths</a:t>
            </a:r>
          </a:p>
          <a:p>
            <a:endParaRPr lang="en-US" altLang="en-US" dirty="0">
              <a:ea typeface="ＭＳ Ｐゴシック" panose="020B0600070205080204" pitchFamily="34" charset="-128"/>
            </a:endParaRPr>
          </a:p>
        </p:txBody>
      </p:sp>
      <p:sp>
        <p:nvSpPr>
          <p:cNvPr id="75779" name="Slide Number Placeholder 3">
            <a:extLst>
              <a:ext uri="{FF2B5EF4-FFF2-40B4-BE49-F238E27FC236}">
                <a16:creationId xmlns:a16="http://schemas.microsoft.com/office/drawing/2014/main" id="{041F44E4-663D-814A-A9DB-ABA87609C190}"/>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BECAA269-04D5-6E42-B06E-A2328687D28D}" type="slidenum">
              <a:rPr kumimoji="0" lang="en-US" altLang="en-US" sz="1600" b="0" i="0" u="none" strike="noStrike" kern="1200" cap="none" spc="0" normalizeH="0" baseline="0" noProof="0" smtClean="0">
                <a:ln>
                  <a:noFill/>
                </a:ln>
                <a:solidFill>
                  <a:srgbClr val="000000"/>
                </a:solidFill>
                <a:effectLst/>
                <a:uLnTx/>
                <a:uFillTx/>
                <a:latin typeface="Garamond" panose="02020404030301010803" pitchFamily="18" charset="0"/>
                <a:ea typeface="ＭＳ Ｐゴシック" panose="020B0600070205080204" pitchFamily="34" charset="-128"/>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53</a:t>
            </a:fld>
            <a:endParaRPr kumimoji="0" lang="en-US" altLang="en-US" sz="1600" b="0" i="0" u="none" strike="noStrike" kern="1200" cap="none" spc="0" normalizeH="0" baseline="0" noProof="0">
              <a:ln>
                <a:noFill/>
              </a:ln>
              <a:solidFill>
                <a:srgbClr val="000000"/>
              </a:solidFill>
              <a:effectLst/>
              <a:uLnTx/>
              <a:uFillTx/>
              <a:latin typeface="Garamond" panose="02020404030301010803" pitchFamily="18" charset="0"/>
              <a:ea typeface="ＭＳ Ｐゴシック" panose="020B0600070205080204" pitchFamily="34" charset="-128"/>
              <a:cs typeface="Arial" panose="020B0604020202020204" pitchFamily="34" charset="0"/>
            </a:endParaRPr>
          </a:p>
        </p:txBody>
      </p:sp>
      <p:grpSp>
        <p:nvGrpSpPr>
          <p:cNvPr id="2" name="Group 94">
            <a:extLst>
              <a:ext uri="{FF2B5EF4-FFF2-40B4-BE49-F238E27FC236}">
                <a16:creationId xmlns:a16="http://schemas.microsoft.com/office/drawing/2014/main" id="{E3BDC5F8-3685-7D48-9533-FF99994F6DBB}"/>
              </a:ext>
            </a:extLst>
          </p:cNvPr>
          <p:cNvGrpSpPr>
            <a:grpSpLocks/>
          </p:cNvGrpSpPr>
          <p:nvPr/>
        </p:nvGrpSpPr>
        <p:grpSpPr bwMode="auto">
          <a:xfrm>
            <a:off x="6262688" y="1776413"/>
            <a:ext cx="2265362" cy="576262"/>
            <a:chOff x="3944" y="1361"/>
            <a:chExt cx="1427" cy="363"/>
          </a:xfrm>
        </p:grpSpPr>
        <p:sp>
          <p:nvSpPr>
            <p:cNvPr id="75835" name="Rectangle 12">
              <a:extLst>
                <a:ext uri="{FF2B5EF4-FFF2-40B4-BE49-F238E27FC236}">
                  <a16:creationId xmlns:a16="http://schemas.microsoft.com/office/drawing/2014/main" id="{EA5891B2-64ED-B242-929B-513F02053706}"/>
                </a:ext>
              </a:extLst>
            </p:cNvPr>
            <p:cNvSpPr>
              <a:spLocks noChangeArrowheads="1"/>
            </p:cNvSpPr>
            <p:nvPr/>
          </p:nvSpPr>
          <p:spPr bwMode="auto">
            <a:xfrm>
              <a:off x="3944" y="1361"/>
              <a:ext cx="1427" cy="363"/>
            </a:xfrm>
            <a:prstGeom prst="rect">
              <a:avLst/>
            </a:prstGeom>
            <a:solidFill>
              <a:srgbClr val="CCE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75836" name="Line 4">
              <a:extLst>
                <a:ext uri="{FF2B5EF4-FFF2-40B4-BE49-F238E27FC236}">
                  <a16:creationId xmlns:a16="http://schemas.microsoft.com/office/drawing/2014/main" id="{040553CD-0E68-8B47-9D1E-36D416E844A7}"/>
                </a:ext>
              </a:extLst>
            </p:cNvPr>
            <p:cNvSpPr>
              <a:spLocks noChangeShapeType="1"/>
            </p:cNvSpPr>
            <p:nvPr/>
          </p:nvSpPr>
          <p:spPr bwMode="auto">
            <a:xfrm>
              <a:off x="4065" y="1410"/>
              <a:ext cx="0" cy="266"/>
            </a:xfrm>
            <a:prstGeom prst="line">
              <a:avLst/>
            </a:prstGeom>
            <a:noFill/>
            <a:ln w="38100">
              <a:solidFill>
                <a:srgbClr val="0033CC"/>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75837" name="Line 5">
              <a:extLst>
                <a:ext uri="{FF2B5EF4-FFF2-40B4-BE49-F238E27FC236}">
                  <a16:creationId xmlns:a16="http://schemas.microsoft.com/office/drawing/2014/main" id="{C5C16642-6B70-714B-9819-85DBDAF2AC8D}"/>
                </a:ext>
              </a:extLst>
            </p:cNvPr>
            <p:cNvSpPr>
              <a:spLocks noChangeShapeType="1"/>
            </p:cNvSpPr>
            <p:nvPr/>
          </p:nvSpPr>
          <p:spPr bwMode="auto">
            <a:xfrm>
              <a:off x="4234" y="1410"/>
              <a:ext cx="0" cy="266"/>
            </a:xfrm>
            <a:prstGeom prst="line">
              <a:avLst/>
            </a:prstGeom>
            <a:noFill/>
            <a:ln w="38100">
              <a:solidFill>
                <a:srgbClr val="0033CC"/>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75838" name="Line 6">
              <a:extLst>
                <a:ext uri="{FF2B5EF4-FFF2-40B4-BE49-F238E27FC236}">
                  <a16:creationId xmlns:a16="http://schemas.microsoft.com/office/drawing/2014/main" id="{A813722D-FF28-664F-A201-4426C1A7AD5E}"/>
                </a:ext>
              </a:extLst>
            </p:cNvPr>
            <p:cNvSpPr>
              <a:spLocks noChangeShapeType="1"/>
            </p:cNvSpPr>
            <p:nvPr/>
          </p:nvSpPr>
          <p:spPr bwMode="auto">
            <a:xfrm>
              <a:off x="4404" y="1410"/>
              <a:ext cx="0" cy="266"/>
            </a:xfrm>
            <a:prstGeom prst="line">
              <a:avLst/>
            </a:prstGeom>
            <a:noFill/>
            <a:ln w="38100">
              <a:solidFill>
                <a:srgbClr val="0033CC"/>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75839" name="Line 7">
              <a:extLst>
                <a:ext uri="{FF2B5EF4-FFF2-40B4-BE49-F238E27FC236}">
                  <a16:creationId xmlns:a16="http://schemas.microsoft.com/office/drawing/2014/main" id="{B9A81661-08C9-6145-BF5E-83991450C8EA}"/>
                </a:ext>
              </a:extLst>
            </p:cNvPr>
            <p:cNvSpPr>
              <a:spLocks noChangeShapeType="1"/>
            </p:cNvSpPr>
            <p:nvPr/>
          </p:nvSpPr>
          <p:spPr bwMode="auto">
            <a:xfrm>
              <a:off x="4573" y="1410"/>
              <a:ext cx="0" cy="266"/>
            </a:xfrm>
            <a:prstGeom prst="line">
              <a:avLst/>
            </a:prstGeom>
            <a:noFill/>
            <a:ln w="38100">
              <a:solidFill>
                <a:srgbClr val="0033CC"/>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75840" name="Line 8">
              <a:extLst>
                <a:ext uri="{FF2B5EF4-FFF2-40B4-BE49-F238E27FC236}">
                  <a16:creationId xmlns:a16="http://schemas.microsoft.com/office/drawing/2014/main" id="{77906939-F474-0643-9241-3735E8E9D880}"/>
                </a:ext>
              </a:extLst>
            </p:cNvPr>
            <p:cNvSpPr>
              <a:spLocks noChangeShapeType="1"/>
            </p:cNvSpPr>
            <p:nvPr/>
          </p:nvSpPr>
          <p:spPr bwMode="auto">
            <a:xfrm>
              <a:off x="4742" y="1410"/>
              <a:ext cx="0" cy="266"/>
            </a:xfrm>
            <a:prstGeom prst="line">
              <a:avLst/>
            </a:prstGeom>
            <a:noFill/>
            <a:ln w="38100">
              <a:solidFill>
                <a:srgbClr val="0033CC"/>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75841" name="Line 9">
              <a:extLst>
                <a:ext uri="{FF2B5EF4-FFF2-40B4-BE49-F238E27FC236}">
                  <a16:creationId xmlns:a16="http://schemas.microsoft.com/office/drawing/2014/main" id="{B582470E-0A21-DA44-BD5E-90A1D14930B7}"/>
                </a:ext>
              </a:extLst>
            </p:cNvPr>
            <p:cNvSpPr>
              <a:spLocks noChangeShapeType="1"/>
            </p:cNvSpPr>
            <p:nvPr/>
          </p:nvSpPr>
          <p:spPr bwMode="auto">
            <a:xfrm>
              <a:off x="4911" y="1410"/>
              <a:ext cx="0" cy="266"/>
            </a:xfrm>
            <a:prstGeom prst="line">
              <a:avLst/>
            </a:prstGeom>
            <a:noFill/>
            <a:ln w="38100">
              <a:solidFill>
                <a:srgbClr val="0033CC"/>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75842" name="Line 10">
              <a:extLst>
                <a:ext uri="{FF2B5EF4-FFF2-40B4-BE49-F238E27FC236}">
                  <a16:creationId xmlns:a16="http://schemas.microsoft.com/office/drawing/2014/main" id="{DCB5BD54-4137-814C-8FFB-501A5DC262F6}"/>
                </a:ext>
              </a:extLst>
            </p:cNvPr>
            <p:cNvSpPr>
              <a:spLocks noChangeShapeType="1"/>
            </p:cNvSpPr>
            <p:nvPr/>
          </p:nvSpPr>
          <p:spPr bwMode="auto">
            <a:xfrm>
              <a:off x="5081" y="1410"/>
              <a:ext cx="0" cy="266"/>
            </a:xfrm>
            <a:prstGeom prst="line">
              <a:avLst/>
            </a:prstGeom>
            <a:noFill/>
            <a:ln w="38100">
              <a:solidFill>
                <a:srgbClr val="0033CC"/>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75843" name="Line 11">
              <a:extLst>
                <a:ext uri="{FF2B5EF4-FFF2-40B4-BE49-F238E27FC236}">
                  <a16:creationId xmlns:a16="http://schemas.microsoft.com/office/drawing/2014/main" id="{3D27AE5B-E48E-394C-9FD4-E22BD2F5C304}"/>
                </a:ext>
              </a:extLst>
            </p:cNvPr>
            <p:cNvSpPr>
              <a:spLocks noChangeShapeType="1"/>
            </p:cNvSpPr>
            <p:nvPr/>
          </p:nvSpPr>
          <p:spPr bwMode="auto">
            <a:xfrm>
              <a:off x="5250" y="1410"/>
              <a:ext cx="0" cy="266"/>
            </a:xfrm>
            <a:prstGeom prst="line">
              <a:avLst/>
            </a:prstGeom>
            <a:noFill/>
            <a:ln w="38100">
              <a:solidFill>
                <a:srgbClr val="0033CC"/>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3" name="Group 95">
            <a:extLst>
              <a:ext uri="{FF2B5EF4-FFF2-40B4-BE49-F238E27FC236}">
                <a16:creationId xmlns:a16="http://schemas.microsoft.com/office/drawing/2014/main" id="{EA02F274-2FCC-CE46-822E-7432C82D1BBF}"/>
              </a:ext>
            </a:extLst>
          </p:cNvPr>
          <p:cNvGrpSpPr>
            <a:grpSpLocks/>
          </p:cNvGrpSpPr>
          <p:nvPr/>
        </p:nvGrpSpPr>
        <p:grpSpPr bwMode="auto">
          <a:xfrm>
            <a:off x="6262688" y="2468563"/>
            <a:ext cx="2265362" cy="576262"/>
            <a:chOff x="3944" y="1797"/>
            <a:chExt cx="1427" cy="363"/>
          </a:xfrm>
        </p:grpSpPr>
        <p:sp>
          <p:nvSpPr>
            <p:cNvPr id="75826" name="Rectangle 13">
              <a:extLst>
                <a:ext uri="{FF2B5EF4-FFF2-40B4-BE49-F238E27FC236}">
                  <a16:creationId xmlns:a16="http://schemas.microsoft.com/office/drawing/2014/main" id="{F51B704B-95FC-9540-A1A7-AEA62AE45401}"/>
                </a:ext>
              </a:extLst>
            </p:cNvPr>
            <p:cNvSpPr>
              <a:spLocks noChangeArrowheads="1"/>
            </p:cNvSpPr>
            <p:nvPr/>
          </p:nvSpPr>
          <p:spPr bwMode="auto">
            <a:xfrm>
              <a:off x="3944" y="1797"/>
              <a:ext cx="1427" cy="363"/>
            </a:xfrm>
            <a:prstGeom prst="rect">
              <a:avLst/>
            </a:prstGeom>
            <a:solidFill>
              <a:srgbClr val="CCE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75827" name="Line 14">
              <a:extLst>
                <a:ext uri="{FF2B5EF4-FFF2-40B4-BE49-F238E27FC236}">
                  <a16:creationId xmlns:a16="http://schemas.microsoft.com/office/drawing/2014/main" id="{A4C02EB5-B9E8-B344-A6A5-EC939FB15F55}"/>
                </a:ext>
              </a:extLst>
            </p:cNvPr>
            <p:cNvSpPr>
              <a:spLocks noChangeShapeType="1"/>
            </p:cNvSpPr>
            <p:nvPr/>
          </p:nvSpPr>
          <p:spPr bwMode="auto">
            <a:xfrm>
              <a:off x="4065" y="1846"/>
              <a:ext cx="0" cy="266"/>
            </a:xfrm>
            <a:prstGeom prst="line">
              <a:avLst/>
            </a:prstGeom>
            <a:noFill/>
            <a:ln w="38100">
              <a:solidFill>
                <a:srgbClr val="0033CC"/>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75828" name="Line 15">
              <a:extLst>
                <a:ext uri="{FF2B5EF4-FFF2-40B4-BE49-F238E27FC236}">
                  <a16:creationId xmlns:a16="http://schemas.microsoft.com/office/drawing/2014/main" id="{5ED46DE8-A930-C74C-A533-9AA81A79D2A9}"/>
                </a:ext>
              </a:extLst>
            </p:cNvPr>
            <p:cNvSpPr>
              <a:spLocks noChangeShapeType="1"/>
            </p:cNvSpPr>
            <p:nvPr/>
          </p:nvSpPr>
          <p:spPr bwMode="auto">
            <a:xfrm>
              <a:off x="4234" y="1846"/>
              <a:ext cx="0" cy="266"/>
            </a:xfrm>
            <a:prstGeom prst="line">
              <a:avLst/>
            </a:prstGeom>
            <a:noFill/>
            <a:ln w="38100">
              <a:solidFill>
                <a:srgbClr val="0033CC"/>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75829" name="Line 16">
              <a:extLst>
                <a:ext uri="{FF2B5EF4-FFF2-40B4-BE49-F238E27FC236}">
                  <a16:creationId xmlns:a16="http://schemas.microsoft.com/office/drawing/2014/main" id="{95D22B09-A641-004A-80FE-E663E52AA0C3}"/>
                </a:ext>
              </a:extLst>
            </p:cNvPr>
            <p:cNvSpPr>
              <a:spLocks noChangeShapeType="1"/>
            </p:cNvSpPr>
            <p:nvPr/>
          </p:nvSpPr>
          <p:spPr bwMode="auto">
            <a:xfrm>
              <a:off x="4404" y="1846"/>
              <a:ext cx="0" cy="266"/>
            </a:xfrm>
            <a:prstGeom prst="line">
              <a:avLst/>
            </a:prstGeom>
            <a:noFill/>
            <a:ln w="38100">
              <a:solidFill>
                <a:srgbClr val="0033CC"/>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75830" name="Line 17">
              <a:extLst>
                <a:ext uri="{FF2B5EF4-FFF2-40B4-BE49-F238E27FC236}">
                  <a16:creationId xmlns:a16="http://schemas.microsoft.com/office/drawing/2014/main" id="{6D700F15-3140-BF4B-AEC8-2FC0AC493422}"/>
                </a:ext>
              </a:extLst>
            </p:cNvPr>
            <p:cNvSpPr>
              <a:spLocks noChangeShapeType="1"/>
            </p:cNvSpPr>
            <p:nvPr/>
          </p:nvSpPr>
          <p:spPr bwMode="auto">
            <a:xfrm>
              <a:off x="4573" y="1846"/>
              <a:ext cx="0" cy="266"/>
            </a:xfrm>
            <a:prstGeom prst="line">
              <a:avLst/>
            </a:prstGeom>
            <a:noFill/>
            <a:ln w="38100">
              <a:solidFill>
                <a:srgbClr val="0033CC"/>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75831" name="Line 18">
              <a:extLst>
                <a:ext uri="{FF2B5EF4-FFF2-40B4-BE49-F238E27FC236}">
                  <a16:creationId xmlns:a16="http://schemas.microsoft.com/office/drawing/2014/main" id="{E99E9007-0B9F-6E42-9FD8-122E0F3FC9DA}"/>
                </a:ext>
              </a:extLst>
            </p:cNvPr>
            <p:cNvSpPr>
              <a:spLocks noChangeShapeType="1"/>
            </p:cNvSpPr>
            <p:nvPr/>
          </p:nvSpPr>
          <p:spPr bwMode="auto">
            <a:xfrm>
              <a:off x="4742" y="1846"/>
              <a:ext cx="0" cy="266"/>
            </a:xfrm>
            <a:prstGeom prst="line">
              <a:avLst/>
            </a:prstGeom>
            <a:noFill/>
            <a:ln w="38100">
              <a:solidFill>
                <a:srgbClr val="0033CC"/>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75832" name="Line 19">
              <a:extLst>
                <a:ext uri="{FF2B5EF4-FFF2-40B4-BE49-F238E27FC236}">
                  <a16:creationId xmlns:a16="http://schemas.microsoft.com/office/drawing/2014/main" id="{424C2935-072E-3D49-94E6-EE716B0494BF}"/>
                </a:ext>
              </a:extLst>
            </p:cNvPr>
            <p:cNvSpPr>
              <a:spLocks noChangeShapeType="1"/>
            </p:cNvSpPr>
            <p:nvPr/>
          </p:nvSpPr>
          <p:spPr bwMode="auto">
            <a:xfrm>
              <a:off x="4911" y="1846"/>
              <a:ext cx="0" cy="266"/>
            </a:xfrm>
            <a:prstGeom prst="line">
              <a:avLst/>
            </a:prstGeom>
            <a:noFill/>
            <a:ln w="38100">
              <a:solidFill>
                <a:srgbClr val="0033CC"/>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75833" name="Line 20">
              <a:extLst>
                <a:ext uri="{FF2B5EF4-FFF2-40B4-BE49-F238E27FC236}">
                  <a16:creationId xmlns:a16="http://schemas.microsoft.com/office/drawing/2014/main" id="{525D47A4-60F5-7744-B965-4BE27E71CCC0}"/>
                </a:ext>
              </a:extLst>
            </p:cNvPr>
            <p:cNvSpPr>
              <a:spLocks noChangeShapeType="1"/>
            </p:cNvSpPr>
            <p:nvPr/>
          </p:nvSpPr>
          <p:spPr bwMode="auto">
            <a:xfrm>
              <a:off x="5081" y="1846"/>
              <a:ext cx="0" cy="266"/>
            </a:xfrm>
            <a:prstGeom prst="line">
              <a:avLst/>
            </a:prstGeom>
            <a:noFill/>
            <a:ln w="38100">
              <a:solidFill>
                <a:srgbClr val="0033CC"/>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75834" name="Line 21">
              <a:extLst>
                <a:ext uri="{FF2B5EF4-FFF2-40B4-BE49-F238E27FC236}">
                  <a16:creationId xmlns:a16="http://schemas.microsoft.com/office/drawing/2014/main" id="{4BFE99ED-99A1-3541-A849-681A1258AC12}"/>
                </a:ext>
              </a:extLst>
            </p:cNvPr>
            <p:cNvSpPr>
              <a:spLocks noChangeShapeType="1"/>
            </p:cNvSpPr>
            <p:nvPr/>
          </p:nvSpPr>
          <p:spPr bwMode="auto">
            <a:xfrm>
              <a:off x="5250" y="1846"/>
              <a:ext cx="0" cy="266"/>
            </a:xfrm>
            <a:prstGeom prst="line">
              <a:avLst/>
            </a:prstGeom>
            <a:noFill/>
            <a:ln w="38100">
              <a:solidFill>
                <a:srgbClr val="0033CC"/>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4" name="Group 96">
            <a:extLst>
              <a:ext uri="{FF2B5EF4-FFF2-40B4-BE49-F238E27FC236}">
                <a16:creationId xmlns:a16="http://schemas.microsoft.com/office/drawing/2014/main" id="{264F1DFE-44DC-CB41-80F4-F17CF937E9B6}"/>
              </a:ext>
            </a:extLst>
          </p:cNvPr>
          <p:cNvGrpSpPr>
            <a:grpSpLocks/>
          </p:cNvGrpSpPr>
          <p:nvPr/>
        </p:nvGrpSpPr>
        <p:grpSpPr bwMode="auto">
          <a:xfrm>
            <a:off x="6262688" y="3159125"/>
            <a:ext cx="2265362" cy="576263"/>
            <a:chOff x="3944" y="2232"/>
            <a:chExt cx="1427" cy="363"/>
          </a:xfrm>
        </p:grpSpPr>
        <p:sp>
          <p:nvSpPr>
            <p:cNvPr id="75821" name="Rectangle 31">
              <a:extLst>
                <a:ext uri="{FF2B5EF4-FFF2-40B4-BE49-F238E27FC236}">
                  <a16:creationId xmlns:a16="http://schemas.microsoft.com/office/drawing/2014/main" id="{03CEBB62-44A2-B14A-B988-9A4B4E71E9FB}"/>
                </a:ext>
              </a:extLst>
            </p:cNvPr>
            <p:cNvSpPr>
              <a:spLocks noChangeArrowheads="1"/>
            </p:cNvSpPr>
            <p:nvPr/>
          </p:nvSpPr>
          <p:spPr bwMode="auto">
            <a:xfrm>
              <a:off x="3944" y="2232"/>
              <a:ext cx="1427" cy="363"/>
            </a:xfrm>
            <a:prstGeom prst="rect">
              <a:avLst/>
            </a:prstGeom>
            <a:solidFill>
              <a:srgbClr val="CCE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75822" name="Line 32">
              <a:extLst>
                <a:ext uri="{FF2B5EF4-FFF2-40B4-BE49-F238E27FC236}">
                  <a16:creationId xmlns:a16="http://schemas.microsoft.com/office/drawing/2014/main" id="{2C1A53E2-9C5D-E841-8DB5-E0FA6266B078}"/>
                </a:ext>
              </a:extLst>
            </p:cNvPr>
            <p:cNvSpPr>
              <a:spLocks noChangeShapeType="1"/>
            </p:cNvSpPr>
            <p:nvPr/>
          </p:nvSpPr>
          <p:spPr bwMode="auto">
            <a:xfrm>
              <a:off x="4065" y="2281"/>
              <a:ext cx="0" cy="266"/>
            </a:xfrm>
            <a:prstGeom prst="line">
              <a:avLst/>
            </a:prstGeom>
            <a:noFill/>
            <a:ln w="38100">
              <a:solidFill>
                <a:srgbClr val="0033CC"/>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75823" name="Line 34">
              <a:extLst>
                <a:ext uri="{FF2B5EF4-FFF2-40B4-BE49-F238E27FC236}">
                  <a16:creationId xmlns:a16="http://schemas.microsoft.com/office/drawing/2014/main" id="{4938EFBF-8067-7742-A21E-4BE7110065EC}"/>
                </a:ext>
              </a:extLst>
            </p:cNvPr>
            <p:cNvSpPr>
              <a:spLocks noChangeShapeType="1"/>
            </p:cNvSpPr>
            <p:nvPr/>
          </p:nvSpPr>
          <p:spPr bwMode="auto">
            <a:xfrm>
              <a:off x="4404" y="2281"/>
              <a:ext cx="0" cy="266"/>
            </a:xfrm>
            <a:prstGeom prst="line">
              <a:avLst/>
            </a:prstGeom>
            <a:noFill/>
            <a:ln w="38100">
              <a:solidFill>
                <a:srgbClr val="0033CC"/>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75824" name="Line 35">
              <a:extLst>
                <a:ext uri="{FF2B5EF4-FFF2-40B4-BE49-F238E27FC236}">
                  <a16:creationId xmlns:a16="http://schemas.microsoft.com/office/drawing/2014/main" id="{2AA6A3FD-F3FB-2943-B7D3-5E2457CD22B5}"/>
                </a:ext>
              </a:extLst>
            </p:cNvPr>
            <p:cNvSpPr>
              <a:spLocks noChangeShapeType="1"/>
            </p:cNvSpPr>
            <p:nvPr/>
          </p:nvSpPr>
          <p:spPr bwMode="auto">
            <a:xfrm>
              <a:off x="4573" y="2281"/>
              <a:ext cx="0" cy="266"/>
            </a:xfrm>
            <a:prstGeom prst="line">
              <a:avLst/>
            </a:prstGeom>
            <a:noFill/>
            <a:ln w="38100">
              <a:solidFill>
                <a:srgbClr val="0033CC"/>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75825" name="Line 39">
              <a:extLst>
                <a:ext uri="{FF2B5EF4-FFF2-40B4-BE49-F238E27FC236}">
                  <a16:creationId xmlns:a16="http://schemas.microsoft.com/office/drawing/2014/main" id="{83BC20FE-D2B4-9F42-8047-3A130F2FBB16}"/>
                </a:ext>
              </a:extLst>
            </p:cNvPr>
            <p:cNvSpPr>
              <a:spLocks noChangeShapeType="1"/>
            </p:cNvSpPr>
            <p:nvPr/>
          </p:nvSpPr>
          <p:spPr bwMode="auto">
            <a:xfrm>
              <a:off x="5250" y="2281"/>
              <a:ext cx="0" cy="266"/>
            </a:xfrm>
            <a:prstGeom prst="line">
              <a:avLst/>
            </a:prstGeom>
            <a:noFill/>
            <a:ln w="38100">
              <a:solidFill>
                <a:srgbClr val="0033CC"/>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5" name="Group 97">
            <a:extLst>
              <a:ext uri="{FF2B5EF4-FFF2-40B4-BE49-F238E27FC236}">
                <a16:creationId xmlns:a16="http://schemas.microsoft.com/office/drawing/2014/main" id="{319CCFFE-A01E-004D-BC82-FA7883BA4BF8}"/>
              </a:ext>
            </a:extLst>
          </p:cNvPr>
          <p:cNvGrpSpPr>
            <a:grpSpLocks/>
          </p:cNvGrpSpPr>
          <p:nvPr/>
        </p:nvGrpSpPr>
        <p:grpSpPr bwMode="auto">
          <a:xfrm>
            <a:off x="6262688" y="3851275"/>
            <a:ext cx="2265362" cy="576263"/>
            <a:chOff x="3944" y="2668"/>
            <a:chExt cx="1427" cy="363"/>
          </a:xfrm>
        </p:grpSpPr>
        <p:sp>
          <p:nvSpPr>
            <p:cNvPr id="75816" name="Rectangle 40">
              <a:extLst>
                <a:ext uri="{FF2B5EF4-FFF2-40B4-BE49-F238E27FC236}">
                  <a16:creationId xmlns:a16="http://schemas.microsoft.com/office/drawing/2014/main" id="{D17AA01B-8D5B-154A-A347-EC775CEE2CC8}"/>
                </a:ext>
              </a:extLst>
            </p:cNvPr>
            <p:cNvSpPr>
              <a:spLocks noChangeArrowheads="1"/>
            </p:cNvSpPr>
            <p:nvPr/>
          </p:nvSpPr>
          <p:spPr bwMode="auto">
            <a:xfrm>
              <a:off x="3944" y="2668"/>
              <a:ext cx="1427" cy="363"/>
            </a:xfrm>
            <a:prstGeom prst="rect">
              <a:avLst/>
            </a:prstGeom>
            <a:solidFill>
              <a:srgbClr val="CCE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75817" name="Line 42">
              <a:extLst>
                <a:ext uri="{FF2B5EF4-FFF2-40B4-BE49-F238E27FC236}">
                  <a16:creationId xmlns:a16="http://schemas.microsoft.com/office/drawing/2014/main" id="{CB131EDA-2245-8749-8F34-B06DFC3A7996}"/>
                </a:ext>
              </a:extLst>
            </p:cNvPr>
            <p:cNvSpPr>
              <a:spLocks noChangeShapeType="1"/>
            </p:cNvSpPr>
            <p:nvPr/>
          </p:nvSpPr>
          <p:spPr bwMode="auto">
            <a:xfrm>
              <a:off x="4234" y="2717"/>
              <a:ext cx="0" cy="266"/>
            </a:xfrm>
            <a:prstGeom prst="line">
              <a:avLst/>
            </a:prstGeom>
            <a:noFill/>
            <a:ln w="38100">
              <a:solidFill>
                <a:srgbClr val="0033CC"/>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75818" name="Line 45">
              <a:extLst>
                <a:ext uri="{FF2B5EF4-FFF2-40B4-BE49-F238E27FC236}">
                  <a16:creationId xmlns:a16="http://schemas.microsoft.com/office/drawing/2014/main" id="{43F8A12E-6B02-014C-8793-226538DE18AF}"/>
                </a:ext>
              </a:extLst>
            </p:cNvPr>
            <p:cNvSpPr>
              <a:spLocks noChangeShapeType="1"/>
            </p:cNvSpPr>
            <p:nvPr/>
          </p:nvSpPr>
          <p:spPr bwMode="auto">
            <a:xfrm>
              <a:off x="4742" y="2717"/>
              <a:ext cx="0" cy="266"/>
            </a:xfrm>
            <a:prstGeom prst="line">
              <a:avLst/>
            </a:prstGeom>
            <a:noFill/>
            <a:ln w="38100">
              <a:solidFill>
                <a:srgbClr val="0033CC"/>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75819" name="Line 46">
              <a:extLst>
                <a:ext uri="{FF2B5EF4-FFF2-40B4-BE49-F238E27FC236}">
                  <a16:creationId xmlns:a16="http://schemas.microsoft.com/office/drawing/2014/main" id="{6DBB3AE9-1E57-8946-813D-1C59019733D3}"/>
                </a:ext>
              </a:extLst>
            </p:cNvPr>
            <p:cNvSpPr>
              <a:spLocks noChangeShapeType="1"/>
            </p:cNvSpPr>
            <p:nvPr/>
          </p:nvSpPr>
          <p:spPr bwMode="auto">
            <a:xfrm>
              <a:off x="4911" y="2717"/>
              <a:ext cx="0" cy="266"/>
            </a:xfrm>
            <a:prstGeom prst="line">
              <a:avLst/>
            </a:prstGeom>
            <a:noFill/>
            <a:ln w="38100">
              <a:solidFill>
                <a:srgbClr val="0033CC"/>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75820" name="Line 47">
              <a:extLst>
                <a:ext uri="{FF2B5EF4-FFF2-40B4-BE49-F238E27FC236}">
                  <a16:creationId xmlns:a16="http://schemas.microsoft.com/office/drawing/2014/main" id="{F1AF1A97-407E-644F-8E16-42483B064C43}"/>
                </a:ext>
              </a:extLst>
            </p:cNvPr>
            <p:cNvSpPr>
              <a:spLocks noChangeShapeType="1"/>
            </p:cNvSpPr>
            <p:nvPr/>
          </p:nvSpPr>
          <p:spPr bwMode="auto">
            <a:xfrm>
              <a:off x="5081" y="2717"/>
              <a:ext cx="0" cy="266"/>
            </a:xfrm>
            <a:prstGeom prst="line">
              <a:avLst/>
            </a:prstGeom>
            <a:noFill/>
            <a:ln w="38100">
              <a:solidFill>
                <a:srgbClr val="0033CC"/>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6" name="Group 98">
            <a:extLst>
              <a:ext uri="{FF2B5EF4-FFF2-40B4-BE49-F238E27FC236}">
                <a16:creationId xmlns:a16="http://schemas.microsoft.com/office/drawing/2014/main" id="{89B2CA6B-2146-D444-97A8-41605B830701}"/>
              </a:ext>
            </a:extLst>
          </p:cNvPr>
          <p:cNvGrpSpPr>
            <a:grpSpLocks/>
          </p:cNvGrpSpPr>
          <p:nvPr/>
        </p:nvGrpSpPr>
        <p:grpSpPr bwMode="auto">
          <a:xfrm>
            <a:off x="6262688" y="4541838"/>
            <a:ext cx="2265362" cy="576262"/>
            <a:chOff x="3944" y="3103"/>
            <a:chExt cx="1427" cy="363"/>
          </a:xfrm>
        </p:grpSpPr>
        <p:sp>
          <p:nvSpPr>
            <p:cNvPr id="75807" name="Rectangle 49">
              <a:extLst>
                <a:ext uri="{FF2B5EF4-FFF2-40B4-BE49-F238E27FC236}">
                  <a16:creationId xmlns:a16="http://schemas.microsoft.com/office/drawing/2014/main" id="{74138048-66CB-FA4A-8D65-78AE9CF267D6}"/>
                </a:ext>
              </a:extLst>
            </p:cNvPr>
            <p:cNvSpPr>
              <a:spLocks noChangeArrowheads="1"/>
            </p:cNvSpPr>
            <p:nvPr/>
          </p:nvSpPr>
          <p:spPr bwMode="auto">
            <a:xfrm>
              <a:off x="3944" y="3103"/>
              <a:ext cx="1427" cy="363"/>
            </a:xfrm>
            <a:prstGeom prst="rect">
              <a:avLst/>
            </a:prstGeom>
            <a:solidFill>
              <a:srgbClr val="CCE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75808" name="Line 50">
              <a:extLst>
                <a:ext uri="{FF2B5EF4-FFF2-40B4-BE49-F238E27FC236}">
                  <a16:creationId xmlns:a16="http://schemas.microsoft.com/office/drawing/2014/main" id="{7ECB4966-EB5D-5449-8C73-84823325CC6E}"/>
                </a:ext>
              </a:extLst>
            </p:cNvPr>
            <p:cNvSpPr>
              <a:spLocks noChangeShapeType="1"/>
            </p:cNvSpPr>
            <p:nvPr/>
          </p:nvSpPr>
          <p:spPr bwMode="auto">
            <a:xfrm>
              <a:off x="4065" y="3152"/>
              <a:ext cx="0" cy="266"/>
            </a:xfrm>
            <a:prstGeom prst="line">
              <a:avLst/>
            </a:prstGeom>
            <a:noFill/>
            <a:ln w="38100">
              <a:solidFill>
                <a:srgbClr val="0033CC"/>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75809" name="Line 51">
              <a:extLst>
                <a:ext uri="{FF2B5EF4-FFF2-40B4-BE49-F238E27FC236}">
                  <a16:creationId xmlns:a16="http://schemas.microsoft.com/office/drawing/2014/main" id="{61E44F57-BFAA-3342-B1A8-D0F7AFA4C4DC}"/>
                </a:ext>
              </a:extLst>
            </p:cNvPr>
            <p:cNvSpPr>
              <a:spLocks noChangeShapeType="1"/>
            </p:cNvSpPr>
            <p:nvPr/>
          </p:nvSpPr>
          <p:spPr bwMode="auto">
            <a:xfrm>
              <a:off x="4234" y="3152"/>
              <a:ext cx="0" cy="266"/>
            </a:xfrm>
            <a:prstGeom prst="line">
              <a:avLst/>
            </a:prstGeom>
            <a:noFill/>
            <a:ln w="38100">
              <a:solidFill>
                <a:srgbClr val="0033CC"/>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75810" name="Line 52">
              <a:extLst>
                <a:ext uri="{FF2B5EF4-FFF2-40B4-BE49-F238E27FC236}">
                  <a16:creationId xmlns:a16="http://schemas.microsoft.com/office/drawing/2014/main" id="{76ECD0EE-5B45-194A-981E-9662C3E4396D}"/>
                </a:ext>
              </a:extLst>
            </p:cNvPr>
            <p:cNvSpPr>
              <a:spLocks noChangeShapeType="1"/>
            </p:cNvSpPr>
            <p:nvPr/>
          </p:nvSpPr>
          <p:spPr bwMode="auto">
            <a:xfrm>
              <a:off x="4404" y="3152"/>
              <a:ext cx="0" cy="266"/>
            </a:xfrm>
            <a:prstGeom prst="line">
              <a:avLst/>
            </a:prstGeom>
            <a:noFill/>
            <a:ln w="38100">
              <a:solidFill>
                <a:srgbClr val="0033CC"/>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75811" name="Line 53">
              <a:extLst>
                <a:ext uri="{FF2B5EF4-FFF2-40B4-BE49-F238E27FC236}">
                  <a16:creationId xmlns:a16="http://schemas.microsoft.com/office/drawing/2014/main" id="{6763B786-1F59-674C-92F8-784420AE5430}"/>
                </a:ext>
              </a:extLst>
            </p:cNvPr>
            <p:cNvSpPr>
              <a:spLocks noChangeShapeType="1"/>
            </p:cNvSpPr>
            <p:nvPr/>
          </p:nvSpPr>
          <p:spPr bwMode="auto">
            <a:xfrm>
              <a:off x="4573" y="3152"/>
              <a:ext cx="0" cy="266"/>
            </a:xfrm>
            <a:prstGeom prst="line">
              <a:avLst/>
            </a:prstGeom>
            <a:noFill/>
            <a:ln w="38100">
              <a:solidFill>
                <a:srgbClr val="0033CC"/>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75812" name="Line 54">
              <a:extLst>
                <a:ext uri="{FF2B5EF4-FFF2-40B4-BE49-F238E27FC236}">
                  <a16:creationId xmlns:a16="http://schemas.microsoft.com/office/drawing/2014/main" id="{205E1CAF-97EC-D849-80AF-174F56A3F445}"/>
                </a:ext>
              </a:extLst>
            </p:cNvPr>
            <p:cNvSpPr>
              <a:spLocks noChangeShapeType="1"/>
            </p:cNvSpPr>
            <p:nvPr/>
          </p:nvSpPr>
          <p:spPr bwMode="auto">
            <a:xfrm>
              <a:off x="4742" y="3152"/>
              <a:ext cx="0" cy="266"/>
            </a:xfrm>
            <a:prstGeom prst="line">
              <a:avLst/>
            </a:prstGeom>
            <a:noFill/>
            <a:ln w="38100">
              <a:solidFill>
                <a:srgbClr val="0033CC"/>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75813" name="Line 55">
              <a:extLst>
                <a:ext uri="{FF2B5EF4-FFF2-40B4-BE49-F238E27FC236}">
                  <a16:creationId xmlns:a16="http://schemas.microsoft.com/office/drawing/2014/main" id="{F44657C9-2568-1A46-BED4-6AEFE9042E4E}"/>
                </a:ext>
              </a:extLst>
            </p:cNvPr>
            <p:cNvSpPr>
              <a:spLocks noChangeShapeType="1"/>
            </p:cNvSpPr>
            <p:nvPr/>
          </p:nvSpPr>
          <p:spPr bwMode="auto">
            <a:xfrm>
              <a:off x="4911" y="3152"/>
              <a:ext cx="0" cy="266"/>
            </a:xfrm>
            <a:prstGeom prst="line">
              <a:avLst/>
            </a:prstGeom>
            <a:noFill/>
            <a:ln w="38100">
              <a:solidFill>
                <a:srgbClr val="0033CC"/>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75814" name="Line 56">
              <a:extLst>
                <a:ext uri="{FF2B5EF4-FFF2-40B4-BE49-F238E27FC236}">
                  <a16:creationId xmlns:a16="http://schemas.microsoft.com/office/drawing/2014/main" id="{9D390699-F1C9-8C4D-81A0-068BBBFBC9AE}"/>
                </a:ext>
              </a:extLst>
            </p:cNvPr>
            <p:cNvSpPr>
              <a:spLocks noChangeShapeType="1"/>
            </p:cNvSpPr>
            <p:nvPr/>
          </p:nvSpPr>
          <p:spPr bwMode="auto">
            <a:xfrm>
              <a:off x="5081" y="3152"/>
              <a:ext cx="0" cy="266"/>
            </a:xfrm>
            <a:prstGeom prst="line">
              <a:avLst/>
            </a:prstGeom>
            <a:noFill/>
            <a:ln w="38100">
              <a:solidFill>
                <a:srgbClr val="0033CC"/>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75815" name="Line 57">
              <a:extLst>
                <a:ext uri="{FF2B5EF4-FFF2-40B4-BE49-F238E27FC236}">
                  <a16:creationId xmlns:a16="http://schemas.microsoft.com/office/drawing/2014/main" id="{7FE1A7F5-2E19-6049-AF09-DB1163957719}"/>
                </a:ext>
              </a:extLst>
            </p:cNvPr>
            <p:cNvSpPr>
              <a:spLocks noChangeShapeType="1"/>
            </p:cNvSpPr>
            <p:nvPr/>
          </p:nvSpPr>
          <p:spPr bwMode="auto">
            <a:xfrm>
              <a:off x="5250" y="3152"/>
              <a:ext cx="0" cy="266"/>
            </a:xfrm>
            <a:prstGeom prst="line">
              <a:avLst/>
            </a:prstGeom>
            <a:noFill/>
            <a:ln w="38100">
              <a:solidFill>
                <a:srgbClr val="0033CC"/>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48" name="Rectangle 58">
            <a:extLst>
              <a:ext uri="{FF2B5EF4-FFF2-40B4-BE49-F238E27FC236}">
                <a16:creationId xmlns:a16="http://schemas.microsoft.com/office/drawing/2014/main" id="{BE9991FD-0729-6147-8B06-B5A9AF1C5C49}"/>
              </a:ext>
            </a:extLst>
          </p:cNvPr>
          <p:cNvSpPr>
            <a:spLocks noChangeArrowheads="1"/>
          </p:cNvSpPr>
          <p:nvPr/>
        </p:nvSpPr>
        <p:spPr bwMode="auto">
          <a:xfrm>
            <a:off x="6186488" y="3121025"/>
            <a:ext cx="2419350" cy="1344613"/>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75786" name="Group 79">
            <a:extLst>
              <a:ext uri="{FF2B5EF4-FFF2-40B4-BE49-F238E27FC236}">
                <a16:creationId xmlns:a16="http://schemas.microsoft.com/office/drawing/2014/main" id="{F3977809-8D08-704A-897C-1075D297729D}"/>
              </a:ext>
            </a:extLst>
          </p:cNvPr>
          <p:cNvGrpSpPr>
            <a:grpSpLocks/>
          </p:cNvGrpSpPr>
          <p:nvPr/>
        </p:nvGrpSpPr>
        <p:grpSpPr bwMode="auto">
          <a:xfrm>
            <a:off x="4765675" y="1892300"/>
            <a:ext cx="1343025" cy="3073400"/>
            <a:chOff x="3001" y="1193"/>
            <a:chExt cx="846" cy="1936"/>
          </a:xfrm>
        </p:grpSpPr>
        <p:sp>
          <p:nvSpPr>
            <p:cNvPr id="75797" name="Rectangle 59">
              <a:extLst>
                <a:ext uri="{FF2B5EF4-FFF2-40B4-BE49-F238E27FC236}">
                  <a16:creationId xmlns:a16="http://schemas.microsoft.com/office/drawing/2014/main" id="{4D466021-2760-A94F-90E9-FD9FF620F82B}"/>
                </a:ext>
              </a:extLst>
            </p:cNvPr>
            <p:cNvSpPr>
              <a:spLocks noChangeArrowheads="1"/>
            </p:cNvSpPr>
            <p:nvPr/>
          </p:nvSpPr>
          <p:spPr bwMode="auto">
            <a:xfrm>
              <a:off x="3170" y="1193"/>
              <a:ext cx="508" cy="194"/>
            </a:xfrm>
            <a:prstGeom prst="rect">
              <a:avLst/>
            </a:prstGeom>
            <a:solidFill>
              <a:srgbClr val="CCCCFF"/>
            </a:solidFill>
            <a:ln w="28575">
              <a:solidFill>
                <a:schemeClr val="tx1"/>
              </a:solidFill>
              <a:miter lim="800000"/>
              <a:headEnd/>
              <a:tailEnd/>
            </a:ln>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75798" name="Rectangle 64">
              <a:extLst>
                <a:ext uri="{FF2B5EF4-FFF2-40B4-BE49-F238E27FC236}">
                  <a16:creationId xmlns:a16="http://schemas.microsoft.com/office/drawing/2014/main" id="{4C22EFAF-BCEF-7A42-8FE0-02BAB7572865}"/>
                </a:ext>
              </a:extLst>
            </p:cNvPr>
            <p:cNvSpPr>
              <a:spLocks noChangeArrowheads="1"/>
            </p:cNvSpPr>
            <p:nvPr/>
          </p:nvSpPr>
          <p:spPr bwMode="auto">
            <a:xfrm>
              <a:off x="3170" y="1629"/>
              <a:ext cx="508" cy="194"/>
            </a:xfrm>
            <a:prstGeom prst="rect">
              <a:avLst/>
            </a:prstGeom>
            <a:solidFill>
              <a:srgbClr val="CCCCFF"/>
            </a:solidFill>
            <a:ln w="28575">
              <a:solidFill>
                <a:schemeClr val="tx1"/>
              </a:solidFill>
              <a:miter lim="800000"/>
              <a:headEnd/>
              <a:tailEnd/>
            </a:ln>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Branch</a:t>
              </a:r>
            </a:p>
          </p:txBody>
        </p:sp>
        <p:sp>
          <p:nvSpPr>
            <p:cNvPr id="75799" name="Rectangle 65">
              <a:extLst>
                <a:ext uri="{FF2B5EF4-FFF2-40B4-BE49-F238E27FC236}">
                  <a16:creationId xmlns:a16="http://schemas.microsoft.com/office/drawing/2014/main" id="{9356DE6F-480D-E84C-93FB-DF6089648853}"/>
                </a:ext>
              </a:extLst>
            </p:cNvPr>
            <p:cNvSpPr>
              <a:spLocks noChangeArrowheads="1"/>
            </p:cNvSpPr>
            <p:nvPr/>
          </p:nvSpPr>
          <p:spPr bwMode="auto">
            <a:xfrm>
              <a:off x="3339" y="2064"/>
              <a:ext cx="508" cy="194"/>
            </a:xfrm>
            <a:prstGeom prst="rect">
              <a:avLst/>
            </a:prstGeom>
            <a:solidFill>
              <a:srgbClr val="CCCCFF"/>
            </a:solidFill>
            <a:ln w="28575">
              <a:solidFill>
                <a:schemeClr val="tx1"/>
              </a:solidFill>
              <a:miter lim="800000"/>
              <a:headEnd/>
              <a:tailEnd/>
            </a:ln>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Path A</a:t>
              </a:r>
            </a:p>
          </p:txBody>
        </p:sp>
        <p:sp>
          <p:nvSpPr>
            <p:cNvPr id="75800" name="Rectangle 66">
              <a:extLst>
                <a:ext uri="{FF2B5EF4-FFF2-40B4-BE49-F238E27FC236}">
                  <a16:creationId xmlns:a16="http://schemas.microsoft.com/office/drawing/2014/main" id="{4E2AE25A-FD43-C04A-886F-37405A4897CF}"/>
                </a:ext>
              </a:extLst>
            </p:cNvPr>
            <p:cNvSpPr>
              <a:spLocks noChangeArrowheads="1"/>
            </p:cNvSpPr>
            <p:nvPr/>
          </p:nvSpPr>
          <p:spPr bwMode="auto">
            <a:xfrm>
              <a:off x="3001" y="2499"/>
              <a:ext cx="508" cy="194"/>
            </a:xfrm>
            <a:prstGeom prst="rect">
              <a:avLst/>
            </a:prstGeom>
            <a:solidFill>
              <a:srgbClr val="CCCCFF"/>
            </a:solidFill>
            <a:ln w="28575">
              <a:solidFill>
                <a:schemeClr val="tx1"/>
              </a:solidFill>
              <a:miter lim="800000"/>
              <a:headEnd/>
              <a:tailEnd/>
            </a:ln>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Path B</a:t>
              </a:r>
            </a:p>
          </p:txBody>
        </p:sp>
        <p:sp>
          <p:nvSpPr>
            <p:cNvPr id="75801" name="Rectangle 67">
              <a:extLst>
                <a:ext uri="{FF2B5EF4-FFF2-40B4-BE49-F238E27FC236}">
                  <a16:creationId xmlns:a16="http://schemas.microsoft.com/office/drawing/2014/main" id="{75977CCA-E430-8445-B61C-BD69BFEC9014}"/>
                </a:ext>
              </a:extLst>
            </p:cNvPr>
            <p:cNvSpPr>
              <a:spLocks noChangeArrowheads="1"/>
            </p:cNvSpPr>
            <p:nvPr/>
          </p:nvSpPr>
          <p:spPr bwMode="auto">
            <a:xfrm>
              <a:off x="3170" y="2935"/>
              <a:ext cx="508" cy="194"/>
            </a:xfrm>
            <a:prstGeom prst="rect">
              <a:avLst/>
            </a:prstGeom>
            <a:solidFill>
              <a:srgbClr val="CCCCFF"/>
            </a:solidFill>
            <a:ln w="28575">
              <a:solidFill>
                <a:schemeClr val="tx1"/>
              </a:solidFill>
              <a:miter lim="800000"/>
              <a:headEnd/>
              <a:tailEnd/>
            </a:ln>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cxnSp>
          <p:nvCxnSpPr>
            <p:cNvPr id="75802" name="AutoShape 68">
              <a:extLst>
                <a:ext uri="{FF2B5EF4-FFF2-40B4-BE49-F238E27FC236}">
                  <a16:creationId xmlns:a16="http://schemas.microsoft.com/office/drawing/2014/main" id="{ED152167-E649-C64A-A2BD-55D276979FC5}"/>
                </a:ext>
              </a:extLst>
            </p:cNvPr>
            <p:cNvCxnSpPr>
              <a:cxnSpLocks noChangeShapeType="1"/>
              <a:stCxn id="75797" idx="2"/>
              <a:endCxn id="75798" idx="0"/>
            </p:cNvCxnSpPr>
            <p:nvPr/>
          </p:nvCxnSpPr>
          <p:spPr bwMode="auto">
            <a:xfrm rot="5400000">
              <a:off x="3312" y="1508"/>
              <a:ext cx="224" cy="0"/>
            </a:xfrm>
            <a:prstGeom prst="straightConnector1">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75803" name="AutoShape 75">
              <a:extLst>
                <a:ext uri="{FF2B5EF4-FFF2-40B4-BE49-F238E27FC236}">
                  <a16:creationId xmlns:a16="http://schemas.microsoft.com/office/drawing/2014/main" id="{4AB98BB0-C799-F045-8673-62CA2064FA39}"/>
                </a:ext>
              </a:extLst>
            </p:cNvPr>
            <p:cNvCxnSpPr>
              <a:cxnSpLocks noChangeShapeType="1"/>
              <a:stCxn id="75798" idx="2"/>
              <a:endCxn id="75800" idx="0"/>
            </p:cNvCxnSpPr>
            <p:nvPr/>
          </p:nvCxnSpPr>
          <p:spPr bwMode="auto">
            <a:xfrm rot="5400000">
              <a:off x="3011" y="2076"/>
              <a:ext cx="658" cy="169"/>
            </a:xfrm>
            <a:prstGeom prst="curvedConnector3">
              <a:avLst>
                <a:gd name="adj1" fmla="val 20060"/>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75804" name="AutoShape 76">
              <a:extLst>
                <a:ext uri="{FF2B5EF4-FFF2-40B4-BE49-F238E27FC236}">
                  <a16:creationId xmlns:a16="http://schemas.microsoft.com/office/drawing/2014/main" id="{D29A596B-2627-5D44-884E-399E9EDFFD37}"/>
                </a:ext>
              </a:extLst>
            </p:cNvPr>
            <p:cNvCxnSpPr>
              <a:cxnSpLocks noChangeShapeType="1"/>
              <a:stCxn id="75798" idx="2"/>
              <a:endCxn id="75799" idx="0"/>
            </p:cNvCxnSpPr>
            <p:nvPr/>
          </p:nvCxnSpPr>
          <p:spPr bwMode="auto">
            <a:xfrm rot="16200000" flipH="1">
              <a:off x="3397" y="1859"/>
              <a:ext cx="223" cy="169"/>
            </a:xfrm>
            <a:prstGeom prst="curvedConnector3">
              <a:avLst>
                <a:gd name="adj1" fmla="val 49778"/>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75805" name="AutoShape 77">
              <a:extLst>
                <a:ext uri="{FF2B5EF4-FFF2-40B4-BE49-F238E27FC236}">
                  <a16:creationId xmlns:a16="http://schemas.microsoft.com/office/drawing/2014/main" id="{8E59BE40-7967-8947-9B1D-14E99CBD1E70}"/>
                </a:ext>
              </a:extLst>
            </p:cNvPr>
            <p:cNvCxnSpPr>
              <a:cxnSpLocks noChangeShapeType="1"/>
              <a:stCxn id="75799" idx="2"/>
              <a:endCxn id="75801" idx="0"/>
            </p:cNvCxnSpPr>
            <p:nvPr/>
          </p:nvCxnSpPr>
          <p:spPr bwMode="auto">
            <a:xfrm rot="5400000">
              <a:off x="3179" y="2512"/>
              <a:ext cx="659" cy="169"/>
            </a:xfrm>
            <a:prstGeom prst="curvedConnector3">
              <a:avLst>
                <a:gd name="adj1" fmla="val 82852"/>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75806" name="AutoShape 78">
              <a:extLst>
                <a:ext uri="{FF2B5EF4-FFF2-40B4-BE49-F238E27FC236}">
                  <a16:creationId xmlns:a16="http://schemas.microsoft.com/office/drawing/2014/main" id="{F77C14F0-29B2-4F48-B6E4-40BD05069C0A}"/>
                </a:ext>
              </a:extLst>
            </p:cNvPr>
            <p:cNvCxnSpPr>
              <a:cxnSpLocks noChangeShapeType="1"/>
              <a:stCxn id="75800" idx="2"/>
              <a:endCxn id="75801" idx="0"/>
            </p:cNvCxnSpPr>
            <p:nvPr/>
          </p:nvCxnSpPr>
          <p:spPr bwMode="auto">
            <a:xfrm rot="16200000" flipH="1">
              <a:off x="3228" y="2729"/>
              <a:ext cx="224" cy="169"/>
            </a:xfrm>
            <a:prstGeom prst="curvedConnector3">
              <a:avLst>
                <a:gd name="adj1" fmla="val 50000"/>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cxnSp>
      </p:grpSp>
      <p:sp>
        <p:nvSpPr>
          <p:cNvPr id="60" name="Rectangle 84">
            <a:extLst>
              <a:ext uri="{FF2B5EF4-FFF2-40B4-BE49-F238E27FC236}">
                <a16:creationId xmlns:a16="http://schemas.microsoft.com/office/drawing/2014/main" id="{4F3876E2-A276-BD40-930D-9F55D7D7914F}"/>
              </a:ext>
            </a:extLst>
          </p:cNvPr>
          <p:cNvSpPr>
            <a:spLocks noChangeArrowheads="1"/>
          </p:cNvSpPr>
          <p:nvPr/>
        </p:nvSpPr>
        <p:spPr bwMode="auto">
          <a:xfrm>
            <a:off x="5033963" y="1892300"/>
            <a:ext cx="806450" cy="307975"/>
          </a:xfrm>
          <a:prstGeom prst="rect">
            <a:avLst/>
          </a:prstGeom>
          <a:solidFill>
            <a:srgbClr val="FF6699"/>
          </a:solidFill>
          <a:ln w="28575">
            <a:solidFill>
              <a:schemeClr val="tx1"/>
            </a:solidFill>
            <a:miter lim="800000"/>
            <a:headEnd/>
            <a:tailEnd/>
          </a:ln>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1" name="Rectangle 85">
            <a:extLst>
              <a:ext uri="{FF2B5EF4-FFF2-40B4-BE49-F238E27FC236}">
                <a16:creationId xmlns:a16="http://schemas.microsoft.com/office/drawing/2014/main" id="{DD29741A-A73F-8F4E-89FA-5EDB8CDE2AF1}"/>
              </a:ext>
            </a:extLst>
          </p:cNvPr>
          <p:cNvSpPr>
            <a:spLocks noChangeArrowheads="1"/>
          </p:cNvSpPr>
          <p:nvPr/>
        </p:nvSpPr>
        <p:spPr bwMode="auto">
          <a:xfrm>
            <a:off x="5033963" y="2584450"/>
            <a:ext cx="806450" cy="307975"/>
          </a:xfrm>
          <a:prstGeom prst="rect">
            <a:avLst/>
          </a:prstGeom>
          <a:solidFill>
            <a:srgbClr val="FF6699"/>
          </a:solidFill>
          <a:ln w="28575">
            <a:solidFill>
              <a:schemeClr val="tx1"/>
            </a:solidFill>
            <a:miter lim="800000"/>
            <a:headEnd/>
            <a:tailEnd/>
          </a:ln>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Branch</a:t>
            </a:r>
          </a:p>
        </p:txBody>
      </p:sp>
      <p:sp>
        <p:nvSpPr>
          <p:cNvPr id="62" name="Rectangle 86">
            <a:extLst>
              <a:ext uri="{FF2B5EF4-FFF2-40B4-BE49-F238E27FC236}">
                <a16:creationId xmlns:a16="http://schemas.microsoft.com/office/drawing/2014/main" id="{B22C2764-A06C-7D4A-97F6-EC22E0F3109F}"/>
              </a:ext>
            </a:extLst>
          </p:cNvPr>
          <p:cNvSpPr>
            <a:spLocks noChangeArrowheads="1"/>
          </p:cNvSpPr>
          <p:nvPr/>
        </p:nvSpPr>
        <p:spPr bwMode="auto">
          <a:xfrm>
            <a:off x="5302250" y="3275013"/>
            <a:ext cx="806450" cy="307975"/>
          </a:xfrm>
          <a:prstGeom prst="rect">
            <a:avLst/>
          </a:prstGeom>
          <a:solidFill>
            <a:srgbClr val="FF6699"/>
          </a:solidFill>
          <a:ln w="28575">
            <a:solidFill>
              <a:schemeClr val="tx1"/>
            </a:solidFill>
            <a:miter lim="800000"/>
            <a:headEnd/>
            <a:tailEnd/>
          </a:ln>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Path A</a:t>
            </a:r>
          </a:p>
        </p:txBody>
      </p:sp>
      <p:sp>
        <p:nvSpPr>
          <p:cNvPr id="63" name="Rectangle 87">
            <a:extLst>
              <a:ext uri="{FF2B5EF4-FFF2-40B4-BE49-F238E27FC236}">
                <a16:creationId xmlns:a16="http://schemas.microsoft.com/office/drawing/2014/main" id="{6D802625-32F3-F44B-B239-A28E6617E334}"/>
              </a:ext>
            </a:extLst>
          </p:cNvPr>
          <p:cNvSpPr>
            <a:spLocks noChangeArrowheads="1"/>
          </p:cNvSpPr>
          <p:nvPr/>
        </p:nvSpPr>
        <p:spPr bwMode="auto">
          <a:xfrm>
            <a:off x="4765675" y="3965575"/>
            <a:ext cx="806450" cy="307975"/>
          </a:xfrm>
          <a:prstGeom prst="rect">
            <a:avLst/>
          </a:prstGeom>
          <a:solidFill>
            <a:srgbClr val="FF6699"/>
          </a:solidFill>
          <a:ln w="28575">
            <a:solidFill>
              <a:schemeClr val="tx1"/>
            </a:solidFill>
            <a:miter lim="800000"/>
            <a:headEnd/>
            <a:tailEnd/>
          </a:ln>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Path B</a:t>
            </a:r>
          </a:p>
        </p:txBody>
      </p:sp>
      <p:sp>
        <p:nvSpPr>
          <p:cNvPr id="64" name="Rectangle 88">
            <a:extLst>
              <a:ext uri="{FF2B5EF4-FFF2-40B4-BE49-F238E27FC236}">
                <a16:creationId xmlns:a16="http://schemas.microsoft.com/office/drawing/2014/main" id="{06083A22-E492-2F49-A9CE-1229BDA5A928}"/>
              </a:ext>
            </a:extLst>
          </p:cNvPr>
          <p:cNvSpPr>
            <a:spLocks noChangeArrowheads="1"/>
          </p:cNvSpPr>
          <p:nvPr/>
        </p:nvSpPr>
        <p:spPr bwMode="auto">
          <a:xfrm>
            <a:off x="5033963" y="4657725"/>
            <a:ext cx="806450" cy="307975"/>
          </a:xfrm>
          <a:prstGeom prst="rect">
            <a:avLst/>
          </a:prstGeom>
          <a:solidFill>
            <a:srgbClr val="FF6699"/>
          </a:solidFill>
          <a:ln w="28575">
            <a:solidFill>
              <a:schemeClr val="tx1"/>
            </a:solidFill>
            <a:miter lim="800000"/>
            <a:headEnd/>
            <a:tailEnd/>
          </a:ln>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8" name="Group 102">
            <a:extLst>
              <a:ext uri="{FF2B5EF4-FFF2-40B4-BE49-F238E27FC236}">
                <a16:creationId xmlns:a16="http://schemas.microsoft.com/office/drawing/2014/main" id="{C2A32945-80FD-2948-871E-AD6456DA41BD}"/>
              </a:ext>
            </a:extLst>
          </p:cNvPr>
          <p:cNvGrpSpPr>
            <a:grpSpLocks/>
          </p:cNvGrpSpPr>
          <p:nvPr/>
        </p:nvGrpSpPr>
        <p:grpSpPr bwMode="auto">
          <a:xfrm>
            <a:off x="5073650" y="2814638"/>
            <a:ext cx="690563" cy="384175"/>
            <a:chOff x="3195" y="2015"/>
            <a:chExt cx="435" cy="242"/>
          </a:xfrm>
        </p:grpSpPr>
        <p:sp>
          <p:nvSpPr>
            <p:cNvPr id="75795" name="AutoShape 100">
              <a:extLst>
                <a:ext uri="{FF2B5EF4-FFF2-40B4-BE49-F238E27FC236}">
                  <a16:creationId xmlns:a16="http://schemas.microsoft.com/office/drawing/2014/main" id="{32A9578C-9F3D-3544-80DB-47D538C400F5}"/>
                </a:ext>
              </a:extLst>
            </p:cNvPr>
            <p:cNvSpPr>
              <a:spLocks noChangeArrowheads="1"/>
            </p:cNvSpPr>
            <p:nvPr/>
          </p:nvSpPr>
          <p:spPr bwMode="auto">
            <a:xfrm>
              <a:off x="3195" y="2015"/>
              <a:ext cx="435" cy="242"/>
            </a:xfrm>
            <a:prstGeom prst="irregularSeal1">
              <a:avLst/>
            </a:prstGeom>
            <a:solidFill>
              <a:srgbClr val="FF3300"/>
            </a:solidFill>
            <a:ln w="9525">
              <a:solidFill>
                <a:schemeClr val="tx1"/>
              </a:solidFill>
              <a:miter lim="800000"/>
              <a:headEnd/>
              <a:tailEnd/>
            </a:ln>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75796" name="AutoShape 101">
              <a:extLst>
                <a:ext uri="{FF2B5EF4-FFF2-40B4-BE49-F238E27FC236}">
                  <a16:creationId xmlns:a16="http://schemas.microsoft.com/office/drawing/2014/main" id="{49F23E53-3EBD-3D46-882B-978A7A87DE22}"/>
                </a:ext>
              </a:extLst>
            </p:cNvPr>
            <p:cNvSpPr>
              <a:spLocks noChangeArrowheads="1"/>
            </p:cNvSpPr>
            <p:nvPr/>
          </p:nvSpPr>
          <p:spPr bwMode="auto">
            <a:xfrm>
              <a:off x="3267" y="2087"/>
              <a:ext cx="290" cy="97"/>
            </a:xfrm>
            <a:prstGeom prst="irregularSeal1">
              <a:avLst/>
            </a:prstGeom>
            <a:solidFill>
              <a:srgbClr val="FFFF00"/>
            </a:solidFill>
            <a:ln w="9525">
              <a:solidFill>
                <a:schemeClr val="tx1"/>
              </a:solidFill>
              <a:miter lim="800000"/>
              <a:headEnd/>
              <a:tailEnd/>
            </a:ln>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75793" name="TextBox 67">
            <a:extLst>
              <a:ext uri="{FF2B5EF4-FFF2-40B4-BE49-F238E27FC236}">
                <a16:creationId xmlns:a16="http://schemas.microsoft.com/office/drawing/2014/main" id="{F6F0FA66-FE52-004E-A70A-9AF597E8B86D}"/>
              </a:ext>
            </a:extLst>
          </p:cNvPr>
          <p:cNvSpPr txBox="1">
            <a:spLocks noChangeArrowheads="1"/>
          </p:cNvSpPr>
          <p:nvPr/>
        </p:nvSpPr>
        <p:spPr bwMode="auto">
          <a:xfrm>
            <a:off x="152400" y="6553200"/>
            <a:ext cx="1544638"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Slide credit: Tor Aamodt</a:t>
            </a:r>
          </a:p>
        </p:txBody>
      </p:sp>
      <p:sp>
        <p:nvSpPr>
          <p:cNvPr id="7" name="TextBox 6">
            <a:extLst>
              <a:ext uri="{FF2B5EF4-FFF2-40B4-BE49-F238E27FC236}">
                <a16:creationId xmlns:a16="http://schemas.microsoft.com/office/drawing/2014/main" id="{2C31085C-C570-6C47-AA98-B7218AB1BD4D}"/>
              </a:ext>
            </a:extLst>
          </p:cNvPr>
          <p:cNvSpPr txBox="1">
            <a:spLocks noChangeArrowheads="1"/>
          </p:cNvSpPr>
          <p:nvPr/>
        </p:nvSpPr>
        <p:spPr bwMode="auto">
          <a:xfrm>
            <a:off x="1881188" y="5678488"/>
            <a:ext cx="6958012"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1" i="0" u="none" strike="noStrike" kern="1200" cap="none" spc="0" normalizeH="0" baseline="0" noProof="0">
                <a:ln>
                  <a:noFill/>
                </a:ln>
                <a:solidFill>
                  <a:srgbClr val="0000FF"/>
                </a:solidFill>
                <a:effectLst/>
                <a:uLnTx/>
                <a:uFillTx/>
                <a:latin typeface="Arial" panose="020B0604020202020204" pitchFamily="34" charset="0"/>
                <a:ea typeface="ＭＳ Ｐゴシック" panose="020B0600070205080204" pitchFamily="34" charset="-128"/>
                <a:cs typeface="+mn-cs"/>
              </a:rPr>
              <a:t>This is the same as conditional/predicated/masked execution.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1" i="0" u="none" strike="noStrike" kern="1200" cap="none" spc="0" normalizeH="0" baseline="0" noProof="0">
                <a:ln>
                  <a:noFill/>
                </a:ln>
                <a:solidFill>
                  <a:srgbClr val="0000FF"/>
                </a:solidFill>
                <a:effectLst/>
                <a:uLnTx/>
                <a:uFillTx/>
                <a:latin typeface="Arial" panose="020B0604020202020204" pitchFamily="34" charset="0"/>
                <a:ea typeface="ＭＳ Ｐゴシック" panose="020B0600070205080204" pitchFamily="34" charset="-128"/>
                <a:cs typeface="+mn-cs"/>
              </a:rPr>
              <a:t>Recall the Vector Mask and Masked Vector Operations?</a:t>
            </a:r>
          </a:p>
        </p:txBody>
      </p:sp>
    </p:spTree>
    <p:extLst>
      <p:ext uri="{BB962C8B-B14F-4D97-AF65-F5344CB8AC3E}">
        <p14:creationId xmlns:p14="http://schemas.microsoft.com/office/powerpoint/2010/main" val="339447421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93538">
                                            <p:txEl>
                                              <p:pRg st="3" end="3"/>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0"/>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par>
                                <p:cTn id="17" presetID="1" presetClass="exit" presetSubtype="0" fill="hold" grpId="1" nodeType="withEffect">
                                  <p:stCondLst>
                                    <p:cond delay="0"/>
                                  </p:stCondLst>
                                  <p:childTnLst>
                                    <p:set>
                                      <p:cBhvr>
                                        <p:cTn id="18" dur="1" fill="hold">
                                          <p:stCondLst>
                                            <p:cond delay="0"/>
                                          </p:stCondLst>
                                        </p:cTn>
                                        <p:tgtEl>
                                          <p:spTgt spid="60"/>
                                        </p:tgtEl>
                                        <p:attrNameLst>
                                          <p:attrName>style.visibility</p:attrName>
                                        </p:attrNameLst>
                                      </p:cBhvr>
                                      <p:to>
                                        <p:strVal val="hidden"/>
                                      </p:to>
                                    </p:set>
                                  </p:childTnLst>
                                </p:cTn>
                              </p:par>
                              <p:par>
                                <p:cTn id="19" presetID="1" presetClass="entr" presetSubtype="0" fill="hold" grpId="0" nodeType="withEffect">
                                  <p:stCondLst>
                                    <p:cond delay="0"/>
                                  </p:stCondLst>
                                  <p:childTnLst>
                                    <p:set>
                                      <p:cBhvr>
                                        <p:cTn id="20" dur="1" fill="hold">
                                          <p:stCondLst>
                                            <p:cond delay="0"/>
                                          </p:stCondLst>
                                        </p:cTn>
                                        <p:tgtEl>
                                          <p:spTgt spid="6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par>
                                <p:cTn id="27" presetID="1" presetClass="exit" presetSubtype="0" fill="hold" grpId="1" nodeType="withEffect">
                                  <p:stCondLst>
                                    <p:cond delay="0"/>
                                  </p:stCondLst>
                                  <p:childTnLst>
                                    <p:set>
                                      <p:cBhvr>
                                        <p:cTn id="28" dur="1" fill="hold">
                                          <p:stCondLst>
                                            <p:cond delay="0"/>
                                          </p:stCondLst>
                                        </p:cTn>
                                        <p:tgtEl>
                                          <p:spTgt spid="61"/>
                                        </p:tgtEl>
                                        <p:attrNameLst>
                                          <p:attrName>style.visibility</p:attrName>
                                        </p:attrNameLst>
                                      </p:cBhvr>
                                      <p:to>
                                        <p:strVal val="hidden"/>
                                      </p:to>
                                    </p:set>
                                  </p:childTnLst>
                                </p:cTn>
                              </p:par>
                              <p:par>
                                <p:cTn id="29" presetID="1" presetClass="entr" presetSubtype="0" fill="hold" grpId="0" nodeType="withEffect">
                                  <p:stCondLst>
                                    <p:cond delay="0"/>
                                  </p:stCondLst>
                                  <p:childTnLst>
                                    <p:set>
                                      <p:cBhvr>
                                        <p:cTn id="30" dur="1" fill="hold">
                                          <p:stCondLst>
                                            <p:cond delay="0"/>
                                          </p:stCondLst>
                                        </p:cTn>
                                        <p:tgtEl>
                                          <p:spTgt spid="62"/>
                                        </p:tgtEl>
                                        <p:attrNameLst>
                                          <p:attrName>style.visibility</p:attrName>
                                        </p:attrNameLst>
                                      </p:cBhvr>
                                      <p:to>
                                        <p:strVal val="visible"/>
                                      </p:to>
                                    </p:set>
                                  </p:childTnLst>
                                </p:cTn>
                              </p:par>
                              <p:par>
                                <p:cTn id="31" presetID="1" presetClass="exit" presetSubtype="0" fill="hold" nodeType="withEffect">
                                  <p:stCondLst>
                                    <p:cond delay="0"/>
                                  </p:stCondLst>
                                  <p:childTnLst>
                                    <p:set>
                                      <p:cBhvr>
                                        <p:cTn id="32" dur="1" fill="hold">
                                          <p:stCondLst>
                                            <p:cond delay="0"/>
                                          </p:stCondLst>
                                        </p:cTn>
                                        <p:tgtEl>
                                          <p:spTgt spid="8"/>
                                        </p:tgtEl>
                                        <p:attrNameLst>
                                          <p:attrName>style.visibility</p:attrName>
                                        </p:attrNameLst>
                                      </p:cBhvr>
                                      <p:to>
                                        <p:strVal val="hidden"/>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nodeType="clickEffect">
                                  <p:stCondLst>
                                    <p:cond delay="0"/>
                                  </p:stCondLst>
                                  <p:childTnLst>
                                    <p:set>
                                      <p:cBhvr>
                                        <p:cTn id="36" dur="1" fill="hold">
                                          <p:stCondLst>
                                            <p:cond delay="0"/>
                                          </p:stCondLst>
                                        </p:cTn>
                                        <p:tgtEl>
                                          <p:spTgt spid="5"/>
                                        </p:tgtEl>
                                        <p:attrNameLst>
                                          <p:attrName>style.visibility</p:attrName>
                                        </p:attrNameLst>
                                      </p:cBhvr>
                                      <p:to>
                                        <p:strVal val="visible"/>
                                      </p:to>
                                    </p:set>
                                  </p:childTnLst>
                                </p:cTn>
                              </p:par>
                              <p:par>
                                <p:cTn id="37" presetID="1" presetClass="exit" presetSubtype="0" fill="hold" grpId="1" nodeType="withEffect">
                                  <p:stCondLst>
                                    <p:cond delay="0"/>
                                  </p:stCondLst>
                                  <p:childTnLst>
                                    <p:set>
                                      <p:cBhvr>
                                        <p:cTn id="38" dur="1" fill="hold">
                                          <p:stCondLst>
                                            <p:cond delay="0"/>
                                          </p:stCondLst>
                                        </p:cTn>
                                        <p:tgtEl>
                                          <p:spTgt spid="62"/>
                                        </p:tgtEl>
                                        <p:attrNameLst>
                                          <p:attrName>style.visibility</p:attrName>
                                        </p:attrNameLst>
                                      </p:cBhvr>
                                      <p:to>
                                        <p:strVal val="hidden"/>
                                      </p:to>
                                    </p:set>
                                  </p:childTnLst>
                                </p:cTn>
                              </p:par>
                              <p:par>
                                <p:cTn id="39" presetID="1" presetClass="entr" presetSubtype="0" fill="hold" grpId="0" nodeType="withEffect">
                                  <p:stCondLst>
                                    <p:cond delay="0"/>
                                  </p:stCondLst>
                                  <p:childTnLst>
                                    <p:set>
                                      <p:cBhvr>
                                        <p:cTn id="40" dur="1" fill="hold">
                                          <p:stCondLst>
                                            <p:cond delay="0"/>
                                          </p:stCondLst>
                                        </p:cTn>
                                        <p:tgtEl>
                                          <p:spTgt spid="63"/>
                                        </p:tgtEl>
                                        <p:attrNameLst>
                                          <p:attrName>style.visibility</p:attrName>
                                        </p:attrNameLst>
                                      </p:cBhvr>
                                      <p:to>
                                        <p:strVal val="visible"/>
                                      </p:to>
                                    </p:set>
                                  </p:childTnLst>
                                </p:cTn>
                              </p:par>
                            </p:childTnLst>
                          </p:cTn>
                        </p:par>
                      </p:childTnLst>
                    </p:cTn>
                  </p:par>
                  <p:par>
                    <p:cTn id="41" fill="hold" nodeType="clickPar">
                      <p:stCondLst>
                        <p:cond delay="indefinite"/>
                      </p:stCondLst>
                      <p:childTnLst>
                        <p:par>
                          <p:cTn id="42" fill="hold" nodeType="withGroup">
                            <p:stCondLst>
                              <p:cond delay="0"/>
                            </p:stCondLst>
                            <p:childTnLst>
                              <p:par>
                                <p:cTn id="43" presetID="1" presetClass="entr" presetSubtype="0" fill="hold" nodeType="clickEffect">
                                  <p:stCondLst>
                                    <p:cond delay="0"/>
                                  </p:stCondLst>
                                  <p:childTnLst>
                                    <p:set>
                                      <p:cBhvr>
                                        <p:cTn id="44" dur="1" fill="hold">
                                          <p:stCondLst>
                                            <p:cond delay="0"/>
                                          </p:stCondLst>
                                        </p:cTn>
                                        <p:tgtEl>
                                          <p:spTgt spid="6"/>
                                        </p:tgtEl>
                                        <p:attrNameLst>
                                          <p:attrName>style.visibility</p:attrName>
                                        </p:attrNameLst>
                                      </p:cBhvr>
                                      <p:to>
                                        <p:strVal val="visible"/>
                                      </p:to>
                                    </p:set>
                                  </p:childTnLst>
                                </p:cTn>
                              </p:par>
                              <p:par>
                                <p:cTn id="45" presetID="1" presetClass="exit" presetSubtype="0" fill="hold" grpId="1" nodeType="withEffect">
                                  <p:stCondLst>
                                    <p:cond delay="0"/>
                                  </p:stCondLst>
                                  <p:childTnLst>
                                    <p:set>
                                      <p:cBhvr>
                                        <p:cTn id="46" dur="1" fill="hold">
                                          <p:stCondLst>
                                            <p:cond delay="0"/>
                                          </p:stCondLst>
                                        </p:cTn>
                                        <p:tgtEl>
                                          <p:spTgt spid="63"/>
                                        </p:tgtEl>
                                        <p:attrNameLst>
                                          <p:attrName>style.visibility</p:attrName>
                                        </p:attrNameLst>
                                      </p:cBhvr>
                                      <p:to>
                                        <p:strVal val="hidden"/>
                                      </p:to>
                                    </p:set>
                                  </p:childTnLst>
                                </p:cTn>
                              </p:par>
                              <p:par>
                                <p:cTn id="47" presetID="1" presetClass="entr" presetSubtype="0" fill="hold" grpId="0" nodeType="withEffect">
                                  <p:stCondLst>
                                    <p:cond delay="0"/>
                                  </p:stCondLst>
                                  <p:childTnLst>
                                    <p:set>
                                      <p:cBhvr>
                                        <p:cTn id="48" dur="1" fill="hold">
                                          <p:stCondLst>
                                            <p:cond delay="0"/>
                                          </p:stCondLst>
                                        </p:cTn>
                                        <p:tgtEl>
                                          <p:spTgt spid="64"/>
                                        </p:tgtEl>
                                        <p:attrNameLst>
                                          <p:attrName>style.visibility</p:attrName>
                                        </p:attrNameLst>
                                      </p:cBhvr>
                                      <p:to>
                                        <p:strVal val="visible"/>
                                      </p:to>
                                    </p:set>
                                  </p:childTnLst>
                                </p:cTn>
                              </p:par>
                            </p:childTnLst>
                          </p:cTn>
                        </p:par>
                      </p:childTnLst>
                    </p:cTn>
                  </p:par>
                  <p:par>
                    <p:cTn id="49" fill="hold" nodeType="clickPar">
                      <p:stCondLst>
                        <p:cond delay="indefinite"/>
                      </p:stCondLst>
                      <p:childTnLst>
                        <p:par>
                          <p:cTn id="50" fill="hold" nodeType="withGroup">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48"/>
                                        </p:tgtEl>
                                        <p:attrNameLst>
                                          <p:attrName>style.visibility</p:attrName>
                                        </p:attrNameLst>
                                      </p:cBhvr>
                                      <p:to>
                                        <p:strVal val="visible"/>
                                      </p:to>
                                    </p:set>
                                  </p:childTnLst>
                                </p:cTn>
                              </p:par>
                              <p:par>
                                <p:cTn id="53" presetID="1" presetClass="exit" presetSubtype="0" fill="hold" grpId="1" nodeType="withEffect">
                                  <p:stCondLst>
                                    <p:cond delay="0"/>
                                  </p:stCondLst>
                                  <p:childTnLst>
                                    <p:set>
                                      <p:cBhvr>
                                        <p:cTn id="54" dur="1" fill="hold">
                                          <p:stCondLst>
                                            <p:cond delay="0"/>
                                          </p:stCondLst>
                                        </p:cTn>
                                        <p:tgtEl>
                                          <p:spTgt spid="64"/>
                                        </p:tgtEl>
                                        <p:attrNameLst>
                                          <p:attrName>style.visibility</p:attrName>
                                        </p:attrNameLst>
                                      </p:cBhvr>
                                      <p:to>
                                        <p:strVal val="hidden"/>
                                      </p:to>
                                    </p:set>
                                  </p:childTnLst>
                                </p:cTn>
                              </p:par>
                            </p:childTnLst>
                          </p:cTn>
                        </p:par>
                      </p:childTnLst>
                    </p:cTn>
                  </p:par>
                  <p:par>
                    <p:cTn id="55" fill="hold" nodeType="clickPar">
                      <p:stCondLst>
                        <p:cond delay="indefinite"/>
                      </p:stCondLst>
                      <p:childTnLst>
                        <p:par>
                          <p:cTn id="56" fill="hold" nodeType="withGroup">
                            <p:stCondLst>
                              <p:cond delay="0"/>
                            </p:stCondLst>
                            <p:childTnLst>
                              <p:par>
                                <p:cTn id="57" presetID="1" presetClass="entr" presetSubtype="0" fill="hold" nodeType="clickEffect">
                                  <p:stCondLst>
                                    <p:cond delay="0"/>
                                  </p:stCondLst>
                                  <p:childTnLst>
                                    <p:set>
                                      <p:cBhvr>
                                        <p:cTn id="58"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59" fill="hold" nodeType="clickPar">
                      <p:stCondLst>
                        <p:cond delay="indefinite"/>
                      </p:stCondLst>
                      <p:childTnLst>
                        <p:par>
                          <p:cTn id="60" fill="hold" nodeType="withGroup">
                            <p:stCondLst>
                              <p:cond delay="0"/>
                            </p:stCondLst>
                            <p:childTnLst>
                              <p:par>
                                <p:cTn id="61" presetID="1" presetClass="entr" presetSubtype="0" fill="hold" nodeType="clickEffect">
                                  <p:stCondLst>
                                    <p:cond delay="0"/>
                                  </p:stCondLst>
                                  <p:childTnLst>
                                    <p:set>
                                      <p:cBhvr>
                                        <p:cTn id="62"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60" grpId="0" animBg="1"/>
      <p:bldP spid="60" grpId="1" animBg="1"/>
      <p:bldP spid="61" grpId="0" animBg="1"/>
      <p:bldP spid="61" grpId="1" animBg="1"/>
      <p:bldP spid="62" grpId="0" animBg="1"/>
      <p:bldP spid="62" grpId="1" animBg="1"/>
      <p:bldP spid="63" grpId="0" animBg="1"/>
      <p:bldP spid="63" grpId="1" animBg="1"/>
      <p:bldP spid="64" grpId="0" animBg="1"/>
      <p:bldP spid="64" grpId="1"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Title 1">
            <a:extLst>
              <a:ext uri="{FF2B5EF4-FFF2-40B4-BE49-F238E27FC236}">
                <a16:creationId xmlns:a16="http://schemas.microsoft.com/office/drawing/2014/main" id="{B1C2B294-4133-2C43-B148-E8368E2AA66C}"/>
              </a:ext>
            </a:extLst>
          </p:cNvPr>
          <p:cNvSpPr>
            <a:spLocks noGrp="1"/>
          </p:cNvSpPr>
          <p:nvPr>
            <p:ph type="title"/>
          </p:nvPr>
        </p:nvSpPr>
        <p:spPr/>
        <p:txBody>
          <a:bodyPr/>
          <a:lstStyle/>
          <a:p>
            <a:r>
              <a:rPr lang="en-US" altLang="en-US">
                <a:ea typeface="ＭＳ Ｐゴシック" panose="020B0600070205080204" pitchFamily="34" charset="-128"/>
              </a:rPr>
              <a:t>Remember: Each Thread Is Independent</a:t>
            </a:r>
          </a:p>
        </p:txBody>
      </p:sp>
      <p:sp>
        <p:nvSpPr>
          <p:cNvPr id="3" name="Content Placeholder 2">
            <a:extLst>
              <a:ext uri="{FF2B5EF4-FFF2-40B4-BE49-F238E27FC236}">
                <a16:creationId xmlns:a16="http://schemas.microsoft.com/office/drawing/2014/main" id="{69B5214F-919B-D54A-9250-F455FF07665C}"/>
              </a:ext>
            </a:extLst>
          </p:cNvPr>
          <p:cNvSpPr>
            <a:spLocks noGrp="1"/>
          </p:cNvSpPr>
          <p:nvPr>
            <p:ph idx="1"/>
          </p:nvPr>
        </p:nvSpPr>
        <p:spPr>
          <a:xfrm>
            <a:off x="0" y="996950"/>
            <a:ext cx="9144000" cy="5194300"/>
          </a:xfrm>
        </p:spPr>
        <p:txBody>
          <a:bodyPr/>
          <a:lstStyle/>
          <a:p>
            <a:r>
              <a:rPr lang="en-US" altLang="en-US">
                <a:ea typeface="ＭＳ Ｐゴシック" panose="020B0600070205080204" pitchFamily="34" charset="-128"/>
              </a:rPr>
              <a:t>Two Major SIMT Advantages: </a:t>
            </a:r>
          </a:p>
          <a:p>
            <a:pPr lvl="1"/>
            <a:r>
              <a:rPr lang="en-US" altLang="en-US">
                <a:solidFill>
                  <a:srgbClr val="0000FF"/>
                </a:solidFill>
                <a:ea typeface="ＭＳ Ｐゴシック" panose="020B0600070205080204" pitchFamily="34" charset="-128"/>
              </a:rPr>
              <a:t>Can treat each thread separately </a:t>
            </a:r>
            <a:r>
              <a:rPr lang="en-US" altLang="en-US">
                <a:ea typeface="ＭＳ Ｐゴシック" panose="020B0600070205080204" pitchFamily="34" charset="-128"/>
                <a:sym typeface="Wingdings" pitchFamily="2" charset="2"/>
              </a:rPr>
              <a:t> i.e., can execute each thread independently on any type of scalar pipeline  MIMD processing</a:t>
            </a:r>
          </a:p>
          <a:p>
            <a:pPr lvl="1"/>
            <a:r>
              <a:rPr lang="en-US" altLang="en-US">
                <a:solidFill>
                  <a:srgbClr val="0000FF"/>
                </a:solidFill>
                <a:ea typeface="ＭＳ Ｐゴシック" panose="020B0600070205080204" pitchFamily="34" charset="-128"/>
              </a:rPr>
              <a:t>Can group threads into warps flexibly </a:t>
            </a:r>
            <a:r>
              <a:rPr lang="en-US" altLang="en-US">
                <a:ea typeface="ＭＳ Ｐゴシック" panose="020B0600070205080204" pitchFamily="34" charset="-128"/>
                <a:sym typeface="Wingdings" pitchFamily="2" charset="2"/>
              </a:rPr>
              <a:t> i.e., can group threads that are supposed to </a:t>
            </a:r>
            <a:r>
              <a:rPr lang="en-US" altLang="en-US" i="1">
                <a:ea typeface="ＭＳ Ｐゴシック" panose="020B0600070205080204" pitchFamily="34" charset="-128"/>
                <a:sym typeface="Wingdings" pitchFamily="2" charset="2"/>
              </a:rPr>
              <a:t>truly</a:t>
            </a:r>
            <a:r>
              <a:rPr lang="en-US" altLang="en-US">
                <a:ea typeface="ＭＳ Ｐゴシック" panose="020B0600070205080204" pitchFamily="34" charset="-128"/>
                <a:sym typeface="Wingdings" pitchFamily="2" charset="2"/>
              </a:rPr>
              <a:t> execute the same instruction  dynamically obtain and maximize benefits of SIMD processing</a:t>
            </a:r>
          </a:p>
          <a:p>
            <a:pPr lvl="1"/>
            <a:endParaRPr lang="en-US" altLang="en-US">
              <a:ea typeface="ＭＳ Ｐゴシック" panose="020B0600070205080204" pitchFamily="34" charset="-128"/>
              <a:sym typeface="Wingdings" pitchFamily="2" charset="2"/>
            </a:endParaRPr>
          </a:p>
          <a:p>
            <a:pPr lvl="1"/>
            <a:endParaRPr lang="en-US" altLang="en-US" sz="1400">
              <a:ea typeface="ＭＳ Ｐゴシック" panose="020B0600070205080204" pitchFamily="34" charset="-128"/>
              <a:sym typeface="Wingdings" pitchFamily="2" charset="2"/>
            </a:endParaRPr>
          </a:p>
          <a:p>
            <a:r>
              <a:rPr lang="en-US" altLang="en-US">
                <a:ea typeface="ＭＳ Ｐゴシック" panose="020B0600070205080204" pitchFamily="34" charset="-128"/>
                <a:sym typeface="Wingdings" pitchFamily="2" charset="2"/>
              </a:rPr>
              <a:t>If we have many threads</a:t>
            </a:r>
          </a:p>
          <a:p>
            <a:r>
              <a:rPr lang="en-US" altLang="en-US">
                <a:ea typeface="ＭＳ Ｐゴシック" panose="020B0600070205080204" pitchFamily="34" charset="-128"/>
                <a:sym typeface="Wingdings" pitchFamily="2" charset="2"/>
              </a:rPr>
              <a:t>We can </a:t>
            </a:r>
            <a:r>
              <a:rPr lang="en-US" altLang="en-US">
                <a:solidFill>
                  <a:srgbClr val="0000FF"/>
                </a:solidFill>
                <a:ea typeface="ＭＳ Ｐゴシック" panose="020B0600070205080204" pitchFamily="34" charset="-128"/>
                <a:sym typeface="Wingdings" pitchFamily="2" charset="2"/>
              </a:rPr>
              <a:t>find individual threads that are at the same PC</a:t>
            </a:r>
          </a:p>
          <a:p>
            <a:r>
              <a:rPr lang="en-US" altLang="en-US">
                <a:ea typeface="ＭＳ Ｐゴシック" panose="020B0600070205080204" pitchFamily="34" charset="-128"/>
                <a:sym typeface="Wingdings" pitchFamily="2" charset="2"/>
              </a:rPr>
              <a:t>And, </a:t>
            </a:r>
            <a:r>
              <a:rPr lang="en-US" altLang="en-US">
                <a:solidFill>
                  <a:srgbClr val="0000FF"/>
                </a:solidFill>
                <a:ea typeface="ＭＳ Ｐゴシック" panose="020B0600070205080204" pitchFamily="34" charset="-128"/>
                <a:sym typeface="Wingdings" pitchFamily="2" charset="2"/>
              </a:rPr>
              <a:t>group them together into a single warp dynamically</a:t>
            </a:r>
          </a:p>
          <a:p>
            <a:r>
              <a:rPr lang="en-US" altLang="en-US">
                <a:ea typeface="ＭＳ Ｐゴシック" panose="020B0600070205080204" pitchFamily="34" charset="-128"/>
                <a:sym typeface="Wingdings" pitchFamily="2" charset="2"/>
              </a:rPr>
              <a:t>This reduces “divergence”  improves </a:t>
            </a:r>
            <a:r>
              <a:rPr lang="en-US" altLang="en-US">
                <a:solidFill>
                  <a:srgbClr val="FF0000"/>
                </a:solidFill>
                <a:ea typeface="ＭＳ Ｐゴシック" panose="020B0600070205080204" pitchFamily="34" charset="-128"/>
                <a:sym typeface="Wingdings" pitchFamily="2" charset="2"/>
              </a:rPr>
              <a:t>SIMD utilization</a:t>
            </a:r>
          </a:p>
          <a:p>
            <a:pPr lvl="1"/>
            <a:r>
              <a:rPr lang="en-US" altLang="en-US">
                <a:ea typeface="ＭＳ Ｐゴシック" panose="020B0600070205080204" pitchFamily="34" charset="-128"/>
                <a:sym typeface="Wingdings" pitchFamily="2" charset="2"/>
              </a:rPr>
              <a:t>SIMD utilization: fraction of SIMD lanes executing a useful operation (i.e., executing an active thread)</a:t>
            </a:r>
            <a:endParaRPr lang="en-US" altLang="en-US">
              <a:ea typeface="ＭＳ Ｐゴシック" panose="020B0600070205080204" pitchFamily="34" charset="-128"/>
            </a:endParaRPr>
          </a:p>
        </p:txBody>
      </p:sp>
      <p:sp>
        <p:nvSpPr>
          <p:cNvPr id="76803" name="Slide Number Placeholder 3">
            <a:extLst>
              <a:ext uri="{FF2B5EF4-FFF2-40B4-BE49-F238E27FC236}">
                <a16:creationId xmlns:a16="http://schemas.microsoft.com/office/drawing/2014/main" id="{0543E368-8F51-0D47-BD9D-8E231A9F13F0}"/>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02205511-31AF-B04B-B5A5-EA8F5F116374}" type="slidenum">
              <a:rPr kumimoji="0" lang="en-US" altLang="en-US" sz="1600" b="0" i="0" u="none" strike="noStrike" kern="1200" cap="none" spc="0" normalizeH="0" baseline="0" noProof="0" smtClean="0">
                <a:ln>
                  <a:noFill/>
                </a:ln>
                <a:solidFill>
                  <a:srgbClr val="000000"/>
                </a:solidFill>
                <a:effectLst/>
                <a:uLnTx/>
                <a:uFillTx/>
                <a:latin typeface="Garamond" panose="02020404030301010803" pitchFamily="18" charset="0"/>
                <a:ea typeface="ＭＳ Ｐゴシック" panose="020B0600070205080204" pitchFamily="34" charset="-128"/>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54</a:t>
            </a:fld>
            <a:endParaRPr kumimoji="0" lang="en-US" altLang="en-US" sz="1600" b="0" i="0" u="none" strike="noStrike" kern="1200" cap="none" spc="0" normalizeH="0" baseline="0" noProof="0">
              <a:ln>
                <a:noFill/>
              </a:ln>
              <a:solidFill>
                <a:srgbClr val="000000"/>
              </a:solidFill>
              <a:effectLst/>
              <a:uLnTx/>
              <a:uFillTx/>
              <a:latin typeface="Garamond" panose="02020404030301010803" pitchFamily="18" charset="0"/>
              <a:ea typeface="ＭＳ Ｐゴシック" panose="020B0600070205080204" pitchFamily="34" charset="-128"/>
              <a:cs typeface="Arial" panose="020B0604020202020204" pitchFamily="34" charset="0"/>
            </a:endParaRPr>
          </a:p>
        </p:txBody>
      </p:sp>
      <p:sp>
        <p:nvSpPr>
          <p:cNvPr id="76804" name="Rounded Rectangle 130">
            <a:extLst>
              <a:ext uri="{FF2B5EF4-FFF2-40B4-BE49-F238E27FC236}">
                <a16:creationId xmlns:a16="http://schemas.microsoft.com/office/drawing/2014/main" id="{B7B44826-C9CD-7641-AC61-812D783D9D85}"/>
              </a:ext>
            </a:extLst>
          </p:cNvPr>
          <p:cNvSpPr>
            <a:spLocks noChangeArrowheads="1"/>
          </p:cNvSpPr>
          <p:nvPr/>
        </p:nvSpPr>
        <p:spPr bwMode="auto">
          <a:xfrm>
            <a:off x="152400" y="2181225"/>
            <a:ext cx="8839200" cy="1143000"/>
          </a:xfrm>
          <a:prstGeom prst="roundRect">
            <a:avLst>
              <a:gd name="adj" fmla="val 16667"/>
            </a:avLst>
          </a:prstGeom>
          <a:noFill/>
          <a:ln w="539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325010760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Title 1">
            <a:extLst>
              <a:ext uri="{FF2B5EF4-FFF2-40B4-BE49-F238E27FC236}">
                <a16:creationId xmlns:a16="http://schemas.microsoft.com/office/drawing/2014/main" id="{40CA24A3-6C59-134B-820F-CB3C398F2F2A}"/>
              </a:ext>
            </a:extLst>
          </p:cNvPr>
          <p:cNvSpPr>
            <a:spLocks noGrp="1"/>
          </p:cNvSpPr>
          <p:nvPr>
            <p:ph type="title"/>
          </p:nvPr>
        </p:nvSpPr>
        <p:spPr/>
        <p:txBody>
          <a:bodyPr/>
          <a:lstStyle/>
          <a:p>
            <a:r>
              <a:rPr lang="en-US" altLang="en-US">
                <a:ea typeface="ＭＳ Ｐゴシック" panose="020B0600070205080204" pitchFamily="34" charset="-128"/>
              </a:rPr>
              <a:t>Dynamic Warp Formation/Merging</a:t>
            </a:r>
          </a:p>
        </p:txBody>
      </p:sp>
      <p:sp>
        <p:nvSpPr>
          <p:cNvPr id="108546" name="Content Placeholder 2">
            <a:extLst>
              <a:ext uri="{FF2B5EF4-FFF2-40B4-BE49-F238E27FC236}">
                <a16:creationId xmlns:a16="http://schemas.microsoft.com/office/drawing/2014/main" id="{DEEB6218-AADE-754A-9FE0-E6A0E60DAE85}"/>
              </a:ext>
            </a:extLst>
          </p:cNvPr>
          <p:cNvSpPr>
            <a:spLocks noGrp="1"/>
          </p:cNvSpPr>
          <p:nvPr>
            <p:ph idx="1"/>
          </p:nvPr>
        </p:nvSpPr>
        <p:spPr>
          <a:xfrm>
            <a:off x="228600" y="996950"/>
            <a:ext cx="8610600" cy="5194300"/>
          </a:xfrm>
        </p:spPr>
        <p:txBody>
          <a:bodyPr/>
          <a:lstStyle/>
          <a:p>
            <a:r>
              <a:rPr lang="en-US" altLang="en-US">
                <a:ea typeface="ＭＳ Ｐゴシック" panose="020B0600070205080204" pitchFamily="34" charset="-128"/>
              </a:rPr>
              <a:t>Idea: </a:t>
            </a:r>
            <a:r>
              <a:rPr lang="en-US" altLang="en-US">
                <a:solidFill>
                  <a:srgbClr val="0000FF"/>
                </a:solidFill>
                <a:ea typeface="ＭＳ Ｐゴシック" panose="020B0600070205080204" pitchFamily="34" charset="-128"/>
              </a:rPr>
              <a:t>Dynamically merge threads executing the same instruction (after branch divergence)</a:t>
            </a:r>
          </a:p>
          <a:p>
            <a:r>
              <a:rPr lang="en-US" altLang="en-US">
                <a:ea typeface="ＭＳ Ｐゴシック" panose="020B0600070205080204" pitchFamily="34" charset="-128"/>
              </a:rPr>
              <a:t>Form new warps from warps that are waiting</a:t>
            </a:r>
          </a:p>
          <a:p>
            <a:pPr lvl="1"/>
            <a:r>
              <a:rPr lang="en-US" altLang="en-US">
                <a:ea typeface="ＭＳ Ｐゴシック" panose="020B0600070205080204" pitchFamily="34" charset="-128"/>
              </a:rPr>
              <a:t>Enough threads branching to each path enables the creation of full new warps</a:t>
            </a:r>
          </a:p>
          <a:p>
            <a:endParaRPr lang="en-US" altLang="en-US">
              <a:ea typeface="ＭＳ Ｐゴシック" panose="020B0600070205080204" pitchFamily="34" charset="-128"/>
            </a:endParaRPr>
          </a:p>
        </p:txBody>
      </p:sp>
      <p:sp>
        <p:nvSpPr>
          <p:cNvPr id="77827" name="Slide Number Placeholder 3">
            <a:extLst>
              <a:ext uri="{FF2B5EF4-FFF2-40B4-BE49-F238E27FC236}">
                <a16:creationId xmlns:a16="http://schemas.microsoft.com/office/drawing/2014/main" id="{91FAEF92-9C73-F94B-B06B-720210F68128}"/>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512B69A2-7BD5-F24C-9AD2-000587E3FF3A}" type="slidenum">
              <a:rPr kumimoji="0" lang="en-US" altLang="en-US" sz="1600" b="0" i="0" u="none" strike="noStrike" kern="1200" cap="none" spc="0" normalizeH="0" baseline="0" noProof="0" smtClean="0">
                <a:ln>
                  <a:noFill/>
                </a:ln>
                <a:solidFill>
                  <a:srgbClr val="000000"/>
                </a:solidFill>
                <a:effectLst/>
                <a:uLnTx/>
                <a:uFillTx/>
                <a:latin typeface="Garamond" panose="02020404030301010803" pitchFamily="18" charset="0"/>
                <a:ea typeface="ＭＳ Ｐゴシック" panose="020B0600070205080204" pitchFamily="34" charset="-128"/>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55</a:t>
            </a:fld>
            <a:endParaRPr kumimoji="0" lang="en-US" altLang="en-US" sz="1600" b="0" i="0" u="none" strike="noStrike" kern="1200" cap="none" spc="0" normalizeH="0" baseline="0" noProof="0">
              <a:ln>
                <a:noFill/>
              </a:ln>
              <a:solidFill>
                <a:srgbClr val="000000"/>
              </a:solidFill>
              <a:effectLst/>
              <a:uLnTx/>
              <a:uFillTx/>
              <a:latin typeface="Garamond" panose="02020404030301010803" pitchFamily="18" charset="0"/>
              <a:ea typeface="ＭＳ Ｐゴシック" panose="020B0600070205080204" pitchFamily="34" charset="-128"/>
              <a:cs typeface="Arial" panose="020B0604020202020204" pitchFamily="34" charset="0"/>
            </a:endParaRPr>
          </a:p>
        </p:txBody>
      </p:sp>
      <p:grpSp>
        <p:nvGrpSpPr>
          <p:cNvPr id="2" name="Group 39">
            <a:extLst>
              <a:ext uri="{FF2B5EF4-FFF2-40B4-BE49-F238E27FC236}">
                <a16:creationId xmlns:a16="http://schemas.microsoft.com/office/drawing/2014/main" id="{E576B1D3-3247-6343-9C8F-3A42C15BE9DD}"/>
              </a:ext>
            </a:extLst>
          </p:cNvPr>
          <p:cNvGrpSpPr>
            <a:grpSpLocks/>
          </p:cNvGrpSpPr>
          <p:nvPr/>
        </p:nvGrpSpPr>
        <p:grpSpPr bwMode="auto">
          <a:xfrm>
            <a:off x="1768475" y="5213350"/>
            <a:ext cx="2265363" cy="346075"/>
            <a:chOff x="1695" y="2595"/>
            <a:chExt cx="1427" cy="218"/>
          </a:xfrm>
        </p:grpSpPr>
        <p:sp>
          <p:nvSpPr>
            <p:cNvPr id="77889" name="Rectangle 40">
              <a:extLst>
                <a:ext uri="{FF2B5EF4-FFF2-40B4-BE49-F238E27FC236}">
                  <a16:creationId xmlns:a16="http://schemas.microsoft.com/office/drawing/2014/main" id="{EB62696C-FE45-6F42-ADDF-5DFB4FA1DAE4}"/>
                </a:ext>
              </a:extLst>
            </p:cNvPr>
            <p:cNvSpPr>
              <a:spLocks noChangeArrowheads="1"/>
            </p:cNvSpPr>
            <p:nvPr/>
          </p:nvSpPr>
          <p:spPr bwMode="auto">
            <a:xfrm>
              <a:off x="1695" y="2595"/>
              <a:ext cx="1427" cy="218"/>
            </a:xfrm>
            <a:prstGeom prst="rect">
              <a:avLst/>
            </a:prstGeom>
            <a:solidFill>
              <a:srgbClr val="FF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77890" name="Line 41">
              <a:extLst>
                <a:ext uri="{FF2B5EF4-FFF2-40B4-BE49-F238E27FC236}">
                  <a16:creationId xmlns:a16="http://schemas.microsoft.com/office/drawing/2014/main" id="{400ED99D-0AB3-774B-8A3B-DC93B63225F5}"/>
                </a:ext>
              </a:extLst>
            </p:cNvPr>
            <p:cNvSpPr>
              <a:spLocks noChangeShapeType="1"/>
            </p:cNvSpPr>
            <p:nvPr/>
          </p:nvSpPr>
          <p:spPr bwMode="auto">
            <a:xfrm>
              <a:off x="1985" y="2624"/>
              <a:ext cx="0" cy="160"/>
            </a:xfrm>
            <a:prstGeom prst="line">
              <a:avLst/>
            </a:prstGeom>
            <a:noFill/>
            <a:ln w="38100">
              <a:solidFill>
                <a:srgbClr val="FF66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77891" name="Line 42">
              <a:extLst>
                <a:ext uri="{FF2B5EF4-FFF2-40B4-BE49-F238E27FC236}">
                  <a16:creationId xmlns:a16="http://schemas.microsoft.com/office/drawing/2014/main" id="{DD0D9A53-0291-0745-8851-9C4623F88956}"/>
                </a:ext>
              </a:extLst>
            </p:cNvPr>
            <p:cNvSpPr>
              <a:spLocks noChangeShapeType="1"/>
            </p:cNvSpPr>
            <p:nvPr/>
          </p:nvSpPr>
          <p:spPr bwMode="auto">
            <a:xfrm>
              <a:off x="2493" y="2624"/>
              <a:ext cx="0" cy="160"/>
            </a:xfrm>
            <a:prstGeom prst="line">
              <a:avLst/>
            </a:prstGeom>
            <a:noFill/>
            <a:ln w="38100">
              <a:solidFill>
                <a:srgbClr val="FF66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77892" name="Line 43">
              <a:extLst>
                <a:ext uri="{FF2B5EF4-FFF2-40B4-BE49-F238E27FC236}">
                  <a16:creationId xmlns:a16="http://schemas.microsoft.com/office/drawing/2014/main" id="{40332910-C273-C148-AE95-A0C243AB77C1}"/>
                </a:ext>
              </a:extLst>
            </p:cNvPr>
            <p:cNvSpPr>
              <a:spLocks noChangeShapeType="1"/>
            </p:cNvSpPr>
            <p:nvPr/>
          </p:nvSpPr>
          <p:spPr bwMode="auto">
            <a:xfrm>
              <a:off x="2832" y="2624"/>
              <a:ext cx="0" cy="160"/>
            </a:xfrm>
            <a:prstGeom prst="line">
              <a:avLst/>
            </a:prstGeom>
            <a:noFill/>
            <a:ln w="38100">
              <a:solidFill>
                <a:srgbClr val="FF66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77893" name="Line 44">
              <a:extLst>
                <a:ext uri="{FF2B5EF4-FFF2-40B4-BE49-F238E27FC236}">
                  <a16:creationId xmlns:a16="http://schemas.microsoft.com/office/drawing/2014/main" id="{9086D79F-DA05-5540-AA29-FAA3AB4C1C63}"/>
                </a:ext>
              </a:extLst>
            </p:cNvPr>
            <p:cNvSpPr>
              <a:spLocks noChangeShapeType="1"/>
            </p:cNvSpPr>
            <p:nvPr/>
          </p:nvSpPr>
          <p:spPr bwMode="auto">
            <a:xfrm>
              <a:off x="3001" y="2620"/>
              <a:ext cx="0" cy="160"/>
            </a:xfrm>
            <a:prstGeom prst="line">
              <a:avLst/>
            </a:prstGeom>
            <a:noFill/>
            <a:ln w="38100">
              <a:solidFill>
                <a:srgbClr val="FF66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77894" name="Line 45">
              <a:extLst>
                <a:ext uri="{FF2B5EF4-FFF2-40B4-BE49-F238E27FC236}">
                  <a16:creationId xmlns:a16="http://schemas.microsoft.com/office/drawing/2014/main" id="{BEF8082A-411D-7C45-A4C0-162B48F75378}"/>
                </a:ext>
              </a:extLst>
            </p:cNvPr>
            <p:cNvSpPr>
              <a:spLocks noChangeShapeType="1"/>
            </p:cNvSpPr>
            <p:nvPr/>
          </p:nvSpPr>
          <p:spPr bwMode="auto">
            <a:xfrm>
              <a:off x="2154" y="2620"/>
              <a:ext cx="0" cy="160"/>
            </a:xfrm>
            <a:prstGeom prst="line">
              <a:avLst/>
            </a:prstGeom>
            <a:noFill/>
            <a:ln w="38100">
              <a:solidFill>
                <a:srgbClr val="FF66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3" name="Group 46">
            <a:extLst>
              <a:ext uri="{FF2B5EF4-FFF2-40B4-BE49-F238E27FC236}">
                <a16:creationId xmlns:a16="http://schemas.microsoft.com/office/drawing/2014/main" id="{F3F64851-75EB-DA4A-8359-FA8FC2C7505F}"/>
              </a:ext>
            </a:extLst>
          </p:cNvPr>
          <p:cNvGrpSpPr>
            <a:grpSpLocks/>
          </p:cNvGrpSpPr>
          <p:nvPr/>
        </p:nvGrpSpPr>
        <p:grpSpPr bwMode="auto">
          <a:xfrm>
            <a:off x="1768475" y="4829175"/>
            <a:ext cx="2265363" cy="346075"/>
            <a:chOff x="1695" y="2426"/>
            <a:chExt cx="1427" cy="363"/>
          </a:xfrm>
        </p:grpSpPr>
        <p:sp>
          <p:nvSpPr>
            <p:cNvPr id="77884" name="Rectangle 47">
              <a:extLst>
                <a:ext uri="{FF2B5EF4-FFF2-40B4-BE49-F238E27FC236}">
                  <a16:creationId xmlns:a16="http://schemas.microsoft.com/office/drawing/2014/main" id="{61629B03-F6B8-7241-99F4-9FD64D8A9B16}"/>
                </a:ext>
              </a:extLst>
            </p:cNvPr>
            <p:cNvSpPr>
              <a:spLocks noChangeArrowheads="1"/>
            </p:cNvSpPr>
            <p:nvPr/>
          </p:nvSpPr>
          <p:spPr bwMode="auto">
            <a:xfrm>
              <a:off x="1695" y="2426"/>
              <a:ext cx="1427" cy="363"/>
            </a:xfrm>
            <a:prstGeom prst="rect">
              <a:avLst/>
            </a:prstGeom>
            <a:solidFill>
              <a:srgbClr val="CCE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77885" name="Line 48">
              <a:extLst>
                <a:ext uri="{FF2B5EF4-FFF2-40B4-BE49-F238E27FC236}">
                  <a16:creationId xmlns:a16="http://schemas.microsoft.com/office/drawing/2014/main" id="{FA1E1423-FC7A-1C42-A7E0-9D257AF2B304}"/>
                </a:ext>
              </a:extLst>
            </p:cNvPr>
            <p:cNvSpPr>
              <a:spLocks noChangeShapeType="1"/>
            </p:cNvSpPr>
            <p:nvPr/>
          </p:nvSpPr>
          <p:spPr bwMode="auto">
            <a:xfrm>
              <a:off x="1816" y="2475"/>
              <a:ext cx="0" cy="266"/>
            </a:xfrm>
            <a:prstGeom prst="line">
              <a:avLst/>
            </a:prstGeom>
            <a:noFill/>
            <a:ln w="38100">
              <a:solidFill>
                <a:srgbClr val="0033CC"/>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77886" name="Line 49">
              <a:extLst>
                <a:ext uri="{FF2B5EF4-FFF2-40B4-BE49-F238E27FC236}">
                  <a16:creationId xmlns:a16="http://schemas.microsoft.com/office/drawing/2014/main" id="{FF8EA844-2535-A14D-B523-D9091A87D656}"/>
                </a:ext>
              </a:extLst>
            </p:cNvPr>
            <p:cNvSpPr>
              <a:spLocks noChangeShapeType="1"/>
            </p:cNvSpPr>
            <p:nvPr/>
          </p:nvSpPr>
          <p:spPr bwMode="auto">
            <a:xfrm>
              <a:off x="2155" y="2475"/>
              <a:ext cx="0" cy="266"/>
            </a:xfrm>
            <a:prstGeom prst="line">
              <a:avLst/>
            </a:prstGeom>
            <a:noFill/>
            <a:ln w="38100">
              <a:solidFill>
                <a:srgbClr val="0033CC"/>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77887" name="Line 50">
              <a:extLst>
                <a:ext uri="{FF2B5EF4-FFF2-40B4-BE49-F238E27FC236}">
                  <a16:creationId xmlns:a16="http://schemas.microsoft.com/office/drawing/2014/main" id="{E5119116-A230-4346-B6D2-95882F14618F}"/>
                </a:ext>
              </a:extLst>
            </p:cNvPr>
            <p:cNvSpPr>
              <a:spLocks noChangeShapeType="1"/>
            </p:cNvSpPr>
            <p:nvPr/>
          </p:nvSpPr>
          <p:spPr bwMode="auto">
            <a:xfrm>
              <a:off x="2324" y="2475"/>
              <a:ext cx="0" cy="266"/>
            </a:xfrm>
            <a:prstGeom prst="line">
              <a:avLst/>
            </a:prstGeom>
            <a:noFill/>
            <a:ln w="38100">
              <a:solidFill>
                <a:srgbClr val="0033CC"/>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77888" name="Line 51">
              <a:extLst>
                <a:ext uri="{FF2B5EF4-FFF2-40B4-BE49-F238E27FC236}">
                  <a16:creationId xmlns:a16="http://schemas.microsoft.com/office/drawing/2014/main" id="{901C5152-B379-AD4F-B77A-2FFF9FA0D572}"/>
                </a:ext>
              </a:extLst>
            </p:cNvPr>
            <p:cNvSpPr>
              <a:spLocks noChangeShapeType="1"/>
            </p:cNvSpPr>
            <p:nvPr/>
          </p:nvSpPr>
          <p:spPr bwMode="auto">
            <a:xfrm>
              <a:off x="3001" y="2475"/>
              <a:ext cx="0" cy="266"/>
            </a:xfrm>
            <a:prstGeom prst="line">
              <a:avLst/>
            </a:prstGeom>
            <a:noFill/>
            <a:ln w="38100">
              <a:solidFill>
                <a:srgbClr val="0033CC"/>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4" name="Group 113">
            <a:extLst>
              <a:ext uri="{FF2B5EF4-FFF2-40B4-BE49-F238E27FC236}">
                <a16:creationId xmlns:a16="http://schemas.microsoft.com/office/drawing/2014/main" id="{6221A97A-F057-3843-9B92-24EB5C034C31}"/>
              </a:ext>
            </a:extLst>
          </p:cNvPr>
          <p:cNvGrpSpPr>
            <a:grpSpLocks/>
          </p:cNvGrpSpPr>
          <p:nvPr/>
        </p:nvGrpSpPr>
        <p:grpSpPr bwMode="auto">
          <a:xfrm>
            <a:off x="4840288" y="4827588"/>
            <a:ext cx="2265362" cy="346075"/>
            <a:chOff x="3049" y="2594"/>
            <a:chExt cx="1427" cy="218"/>
          </a:xfrm>
        </p:grpSpPr>
        <p:sp>
          <p:nvSpPr>
            <p:cNvPr id="77876" name="Rectangle 62">
              <a:extLst>
                <a:ext uri="{FF2B5EF4-FFF2-40B4-BE49-F238E27FC236}">
                  <a16:creationId xmlns:a16="http://schemas.microsoft.com/office/drawing/2014/main" id="{77229CA8-3ADA-2041-89DC-E3C835DA5227}"/>
                </a:ext>
              </a:extLst>
            </p:cNvPr>
            <p:cNvSpPr>
              <a:spLocks noChangeArrowheads="1"/>
            </p:cNvSpPr>
            <p:nvPr/>
          </p:nvSpPr>
          <p:spPr bwMode="auto">
            <a:xfrm>
              <a:off x="3049" y="2594"/>
              <a:ext cx="1427" cy="218"/>
            </a:xfrm>
            <a:prstGeom prst="rect">
              <a:avLst/>
            </a:prstGeom>
            <a:solidFill>
              <a:srgbClr val="CCFF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77877" name="Line 56">
              <a:extLst>
                <a:ext uri="{FF2B5EF4-FFF2-40B4-BE49-F238E27FC236}">
                  <a16:creationId xmlns:a16="http://schemas.microsoft.com/office/drawing/2014/main" id="{12B07184-426F-0C48-A251-264E69AF3787}"/>
                </a:ext>
              </a:extLst>
            </p:cNvPr>
            <p:cNvSpPr>
              <a:spLocks noChangeShapeType="1"/>
            </p:cNvSpPr>
            <p:nvPr/>
          </p:nvSpPr>
          <p:spPr bwMode="auto">
            <a:xfrm>
              <a:off x="3339" y="2617"/>
              <a:ext cx="0" cy="160"/>
            </a:xfrm>
            <a:prstGeom prst="line">
              <a:avLst/>
            </a:prstGeom>
            <a:noFill/>
            <a:ln w="38100">
              <a:solidFill>
                <a:srgbClr val="FF66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77878" name="Line 57">
              <a:extLst>
                <a:ext uri="{FF2B5EF4-FFF2-40B4-BE49-F238E27FC236}">
                  <a16:creationId xmlns:a16="http://schemas.microsoft.com/office/drawing/2014/main" id="{9C209EA3-4F78-2640-98CA-D91FB5C44BC1}"/>
                </a:ext>
              </a:extLst>
            </p:cNvPr>
            <p:cNvSpPr>
              <a:spLocks noChangeShapeType="1"/>
            </p:cNvSpPr>
            <p:nvPr/>
          </p:nvSpPr>
          <p:spPr bwMode="auto">
            <a:xfrm>
              <a:off x="3848" y="2617"/>
              <a:ext cx="0" cy="160"/>
            </a:xfrm>
            <a:prstGeom prst="line">
              <a:avLst/>
            </a:prstGeom>
            <a:noFill/>
            <a:ln w="38100">
              <a:solidFill>
                <a:srgbClr val="FF66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77879" name="Line 58">
              <a:extLst>
                <a:ext uri="{FF2B5EF4-FFF2-40B4-BE49-F238E27FC236}">
                  <a16:creationId xmlns:a16="http://schemas.microsoft.com/office/drawing/2014/main" id="{583457A1-35F9-DB4A-9B27-53BC8658313D}"/>
                </a:ext>
              </a:extLst>
            </p:cNvPr>
            <p:cNvSpPr>
              <a:spLocks noChangeShapeType="1"/>
            </p:cNvSpPr>
            <p:nvPr/>
          </p:nvSpPr>
          <p:spPr bwMode="auto">
            <a:xfrm>
              <a:off x="4187" y="2617"/>
              <a:ext cx="0" cy="160"/>
            </a:xfrm>
            <a:prstGeom prst="line">
              <a:avLst/>
            </a:prstGeom>
            <a:noFill/>
            <a:ln w="38100">
              <a:solidFill>
                <a:srgbClr val="FF66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77880" name="Line 63">
              <a:extLst>
                <a:ext uri="{FF2B5EF4-FFF2-40B4-BE49-F238E27FC236}">
                  <a16:creationId xmlns:a16="http://schemas.microsoft.com/office/drawing/2014/main" id="{888EFC61-FFFD-C246-90AD-2E23E41E4EE7}"/>
                </a:ext>
              </a:extLst>
            </p:cNvPr>
            <p:cNvSpPr>
              <a:spLocks noChangeShapeType="1"/>
            </p:cNvSpPr>
            <p:nvPr/>
          </p:nvSpPr>
          <p:spPr bwMode="auto">
            <a:xfrm>
              <a:off x="3170" y="2623"/>
              <a:ext cx="0" cy="160"/>
            </a:xfrm>
            <a:prstGeom prst="line">
              <a:avLst/>
            </a:prstGeom>
            <a:noFill/>
            <a:ln w="38100">
              <a:solidFill>
                <a:srgbClr val="0033CC"/>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77881" name="Line 64">
              <a:extLst>
                <a:ext uri="{FF2B5EF4-FFF2-40B4-BE49-F238E27FC236}">
                  <a16:creationId xmlns:a16="http://schemas.microsoft.com/office/drawing/2014/main" id="{6C836505-3C78-FF46-AD0B-2C90EDC947A6}"/>
                </a:ext>
              </a:extLst>
            </p:cNvPr>
            <p:cNvSpPr>
              <a:spLocks noChangeShapeType="1"/>
            </p:cNvSpPr>
            <p:nvPr/>
          </p:nvSpPr>
          <p:spPr bwMode="auto">
            <a:xfrm>
              <a:off x="3509" y="2623"/>
              <a:ext cx="0" cy="160"/>
            </a:xfrm>
            <a:prstGeom prst="line">
              <a:avLst/>
            </a:prstGeom>
            <a:noFill/>
            <a:ln w="38100">
              <a:solidFill>
                <a:srgbClr val="0033CC"/>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77882" name="Line 65">
              <a:extLst>
                <a:ext uri="{FF2B5EF4-FFF2-40B4-BE49-F238E27FC236}">
                  <a16:creationId xmlns:a16="http://schemas.microsoft.com/office/drawing/2014/main" id="{B088E4A6-6C3B-4345-A020-D6AD707C01C8}"/>
                </a:ext>
              </a:extLst>
            </p:cNvPr>
            <p:cNvSpPr>
              <a:spLocks noChangeShapeType="1"/>
            </p:cNvSpPr>
            <p:nvPr/>
          </p:nvSpPr>
          <p:spPr bwMode="auto">
            <a:xfrm>
              <a:off x="3678" y="2623"/>
              <a:ext cx="0" cy="160"/>
            </a:xfrm>
            <a:prstGeom prst="line">
              <a:avLst/>
            </a:prstGeom>
            <a:noFill/>
            <a:ln w="38100">
              <a:solidFill>
                <a:srgbClr val="0033CC"/>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77883" name="Line 66">
              <a:extLst>
                <a:ext uri="{FF2B5EF4-FFF2-40B4-BE49-F238E27FC236}">
                  <a16:creationId xmlns:a16="http://schemas.microsoft.com/office/drawing/2014/main" id="{694BEFAD-40CA-7C49-AF8C-B25F04967DC8}"/>
                </a:ext>
              </a:extLst>
            </p:cNvPr>
            <p:cNvSpPr>
              <a:spLocks noChangeShapeType="1"/>
            </p:cNvSpPr>
            <p:nvPr/>
          </p:nvSpPr>
          <p:spPr bwMode="auto">
            <a:xfrm>
              <a:off x="4355" y="2623"/>
              <a:ext cx="0" cy="160"/>
            </a:xfrm>
            <a:prstGeom prst="line">
              <a:avLst/>
            </a:prstGeom>
            <a:noFill/>
            <a:ln w="38100">
              <a:solidFill>
                <a:srgbClr val="0033CC"/>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27" name="Line 68">
            <a:extLst>
              <a:ext uri="{FF2B5EF4-FFF2-40B4-BE49-F238E27FC236}">
                <a16:creationId xmlns:a16="http://schemas.microsoft.com/office/drawing/2014/main" id="{6559BC27-B2F8-8B4D-A77C-EEE1714FDBC5}"/>
              </a:ext>
            </a:extLst>
          </p:cNvPr>
          <p:cNvSpPr>
            <a:spLocks noChangeShapeType="1"/>
          </p:cNvSpPr>
          <p:nvPr/>
        </p:nvSpPr>
        <p:spPr bwMode="auto">
          <a:xfrm>
            <a:off x="4303713" y="5175250"/>
            <a:ext cx="306387" cy="0"/>
          </a:xfrm>
          <a:prstGeom prst="line">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108552" name="Group 96">
            <a:extLst>
              <a:ext uri="{FF2B5EF4-FFF2-40B4-BE49-F238E27FC236}">
                <a16:creationId xmlns:a16="http://schemas.microsoft.com/office/drawing/2014/main" id="{F024A485-9192-0C4D-A568-D3FA2C5087A4}"/>
              </a:ext>
            </a:extLst>
          </p:cNvPr>
          <p:cNvGrpSpPr>
            <a:grpSpLocks/>
          </p:cNvGrpSpPr>
          <p:nvPr/>
        </p:nvGrpSpPr>
        <p:grpSpPr bwMode="auto">
          <a:xfrm>
            <a:off x="1768475" y="4138613"/>
            <a:ext cx="2265363" cy="346075"/>
            <a:chOff x="1114" y="2233"/>
            <a:chExt cx="1427" cy="218"/>
          </a:xfrm>
        </p:grpSpPr>
        <p:sp>
          <p:nvSpPr>
            <p:cNvPr id="77872" name="Rectangle 70">
              <a:extLst>
                <a:ext uri="{FF2B5EF4-FFF2-40B4-BE49-F238E27FC236}">
                  <a16:creationId xmlns:a16="http://schemas.microsoft.com/office/drawing/2014/main" id="{4F393CA1-4510-304B-A99E-8FC0B4882890}"/>
                </a:ext>
              </a:extLst>
            </p:cNvPr>
            <p:cNvSpPr>
              <a:spLocks noChangeArrowheads="1"/>
            </p:cNvSpPr>
            <p:nvPr/>
          </p:nvSpPr>
          <p:spPr bwMode="auto">
            <a:xfrm>
              <a:off x="1114" y="2233"/>
              <a:ext cx="1427" cy="218"/>
            </a:xfrm>
            <a:prstGeom prst="rect">
              <a:avLst/>
            </a:prstGeom>
            <a:solidFill>
              <a:srgbClr val="FF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77873" name="Line 71">
              <a:extLst>
                <a:ext uri="{FF2B5EF4-FFF2-40B4-BE49-F238E27FC236}">
                  <a16:creationId xmlns:a16="http://schemas.microsoft.com/office/drawing/2014/main" id="{C09507E9-C144-D344-A29F-9A48B6F49309}"/>
                </a:ext>
              </a:extLst>
            </p:cNvPr>
            <p:cNvSpPr>
              <a:spLocks noChangeShapeType="1"/>
            </p:cNvSpPr>
            <p:nvPr/>
          </p:nvSpPr>
          <p:spPr bwMode="auto">
            <a:xfrm>
              <a:off x="1404" y="2262"/>
              <a:ext cx="0" cy="160"/>
            </a:xfrm>
            <a:prstGeom prst="line">
              <a:avLst/>
            </a:prstGeom>
            <a:noFill/>
            <a:ln w="38100">
              <a:solidFill>
                <a:srgbClr val="FF66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77874" name="Line 72">
              <a:extLst>
                <a:ext uri="{FF2B5EF4-FFF2-40B4-BE49-F238E27FC236}">
                  <a16:creationId xmlns:a16="http://schemas.microsoft.com/office/drawing/2014/main" id="{9888F2FF-6BFF-DF43-B03F-4304C5F63D12}"/>
                </a:ext>
              </a:extLst>
            </p:cNvPr>
            <p:cNvSpPr>
              <a:spLocks noChangeShapeType="1"/>
            </p:cNvSpPr>
            <p:nvPr/>
          </p:nvSpPr>
          <p:spPr bwMode="auto">
            <a:xfrm>
              <a:off x="1912" y="2262"/>
              <a:ext cx="0" cy="160"/>
            </a:xfrm>
            <a:prstGeom prst="line">
              <a:avLst/>
            </a:prstGeom>
            <a:noFill/>
            <a:ln w="38100">
              <a:solidFill>
                <a:srgbClr val="FF66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77875" name="Line 73">
              <a:extLst>
                <a:ext uri="{FF2B5EF4-FFF2-40B4-BE49-F238E27FC236}">
                  <a16:creationId xmlns:a16="http://schemas.microsoft.com/office/drawing/2014/main" id="{AE3B9D31-B88E-9F46-9091-143968C8DDB2}"/>
                </a:ext>
              </a:extLst>
            </p:cNvPr>
            <p:cNvSpPr>
              <a:spLocks noChangeShapeType="1"/>
            </p:cNvSpPr>
            <p:nvPr/>
          </p:nvSpPr>
          <p:spPr bwMode="auto">
            <a:xfrm>
              <a:off x="2251" y="2262"/>
              <a:ext cx="0" cy="160"/>
            </a:xfrm>
            <a:prstGeom prst="line">
              <a:avLst/>
            </a:prstGeom>
            <a:noFill/>
            <a:ln w="38100">
              <a:solidFill>
                <a:srgbClr val="FF66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108553" name="Group 76">
            <a:extLst>
              <a:ext uri="{FF2B5EF4-FFF2-40B4-BE49-F238E27FC236}">
                <a16:creationId xmlns:a16="http://schemas.microsoft.com/office/drawing/2014/main" id="{74C7C91B-AA29-EB40-B76E-D0576928B572}"/>
              </a:ext>
            </a:extLst>
          </p:cNvPr>
          <p:cNvGrpSpPr>
            <a:grpSpLocks/>
          </p:cNvGrpSpPr>
          <p:nvPr/>
        </p:nvGrpSpPr>
        <p:grpSpPr bwMode="auto">
          <a:xfrm>
            <a:off x="1768475" y="3756025"/>
            <a:ext cx="2265363" cy="346075"/>
            <a:chOff x="1695" y="2426"/>
            <a:chExt cx="1427" cy="363"/>
          </a:xfrm>
        </p:grpSpPr>
        <p:sp>
          <p:nvSpPr>
            <p:cNvPr id="77867" name="Rectangle 77">
              <a:extLst>
                <a:ext uri="{FF2B5EF4-FFF2-40B4-BE49-F238E27FC236}">
                  <a16:creationId xmlns:a16="http://schemas.microsoft.com/office/drawing/2014/main" id="{9AF2BE76-9E1F-F741-8E2B-8229F5030FD6}"/>
                </a:ext>
              </a:extLst>
            </p:cNvPr>
            <p:cNvSpPr>
              <a:spLocks noChangeArrowheads="1"/>
            </p:cNvSpPr>
            <p:nvPr/>
          </p:nvSpPr>
          <p:spPr bwMode="auto">
            <a:xfrm>
              <a:off x="1695" y="2426"/>
              <a:ext cx="1427" cy="363"/>
            </a:xfrm>
            <a:prstGeom prst="rect">
              <a:avLst/>
            </a:prstGeom>
            <a:solidFill>
              <a:srgbClr val="CCE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77868" name="Line 78">
              <a:extLst>
                <a:ext uri="{FF2B5EF4-FFF2-40B4-BE49-F238E27FC236}">
                  <a16:creationId xmlns:a16="http://schemas.microsoft.com/office/drawing/2014/main" id="{226D5357-BAB7-4A4C-B05B-7AB3088084AC}"/>
                </a:ext>
              </a:extLst>
            </p:cNvPr>
            <p:cNvSpPr>
              <a:spLocks noChangeShapeType="1"/>
            </p:cNvSpPr>
            <p:nvPr/>
          </p:nvSpPr>
          <p:spPr bwMode="auto">
            <a:xfrm>
              <a:off x="1816" y="2475"/>
              <a:ext cx="0" cy="266"/>
            </a:xfrm>
            <a:prstGeom prst="line">
              <a:avLst/>
            </a:prstGeom>
            <a:noFill/>
            <a:ln w="38100">
              <a:solidFill>
                <a:srgbClr val="0033CC"/>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77869" name="Line 79">
              <a:extLst>
                <a:ext uri="{FF2B5EF4-FFF2-40B4-BE49-F238E27FC236}">
                  <a16:creationId xmlns:a16="http://schemas.microsoft.com/office/drawing/2014/main" id="{A9C0DDE5-D12A-5B42-8900-7BC0A6B97A93}"/>
                </a:ext>
              </a:extLst>
            </p:cNvPr>
            <p:cNvSpPr>
              <a:spLocks noChangeShapeType="1"/>
            </p:cNvSpPr>
            <p:nvPr/>
          </p:nvSpPr>
          <p:spPr bwMode="auto">
            <a:xfrm>
              <a:off x="2155" y="2475"/>
              <a:ext cx="0" cy="266"/>
            </a:xfrm>
            <a:prstGeom prst="line">
              <a:avLst/>
            </a:prstGeom>
            <a:noFill/>
            <a:ln w="38100">
              <a:solidFill>
                <a:srgbClr val="0033CC"/>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77870" name="Line 80">
              <a:extLst>
                <a:ext uri="{FF2B5EF4-FFF2-40B4-BE49-F238E27FC236}">
                  <a16:creationId xmlns:a16="http://schemas.microsoft.com/office/drawing/2014/main" id="{59EFDCF6-6DA8-8D49-AE28-AC9FEEE8DDD7}"/>
                </a:ext>
              </a:extLst>
            </p:cNvPr>
            <p:cNvSpPr>
              <a:spLocks noChangeShapeType="1"/>
            </p:cNvSpPr>
            <p:nvPr/>
          </p:nvSpPr>
          <p:spPr bwMode="auto">
            <a:xfrm>
              <a:off x="2324" y="2475"/>
              <a:ext cx="0" cy="266"/>
            </a:xfrm>
            <a:prstGeom prst="line">
              <a:avLst/>
            </a:prstGeom>
            <a:noFill/>
            <a:ln w="38100">
              <a:solidFill>
                <a:srgbClr val="0033CC"/>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77871" name="Line 81">
              <a:extLst>
                <a:ext uri="{FF2B5EF4-FFF2-40B4-BE49-F238E27FC236}">
                  <a16:creationId xmlns:a16="http://schemas.microsoft.com/office/drawing/2014/main" id="{E56FF311-4B88-C94F-AE89-F0C0E9C0A9C2}"/>
                </a:ext>
              </a:extLst>
            </p:cNvPr>
            <p:cNvSpPr>
              <a:spLocks noChangeShapeType="1"/>
            </p:cNvSpPr>
            <p:nvPr/>
          </p:nvSpPr>
          <p:spPr bwMode="auto">
            <a:xfrm>
              <a:off x="3001" y="2475"/>
              <a:ext cx="0" cy="266"/>
            </a:xfrm>
            <a:prstGeom prst="line">
              <a:avLst/>
            </a:prstGeom>
            <a:noFill/>
            <a:ln w="38100">
              <a:solidFill>
                <a:srgbClr val="0033CC"/>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108554" name="Group 95">
            <a:extLst>
              <a:ext uri="{FF2B5EF4-FFF2-40B4-BE49-F238E27FC236}">
                <a16:creationId xmlns:a16="http://schemas.microsoft.com/office/drawing/2014/main" id="{CD31CD35-8427-D94F-B2F9-D0B8ADE732A4}"/>
              </a:ext>
            </a:extLst>
          </p:cNvPr>
          <p:cNvGrpSpPr>
            <a:grpSpLocks/>
          </p:cNvGrpSpPr>
          <p:nvPr/>
        </p:nvGrpSpPr>
        <p:grpSpPr bwMode="auto">
          <a:xfrm>
            <a:off x="4840288" y="3754438"/>
            <a:ext cx="2265362" cy="346075"/>
            <a:chOff x="3049" y="2015"/>
            <a:chExt cx="1427" cy="218"/>
          </a:xfrm>
        </p:grpSpPr>
        <p:sp>
          <p:nvSpPr>
            <p:cNvPr id="77859" name="Rectangle 83">
              <a:extLst>
                <a:ext uri="{FF2B5EF4-FFF2-40B4-BE49-F238E27FC236}">
                  <a16:creationId xmlns:a16="http://schemas.microsoft.com/office/drawing/2014/main" id="{82099BD1-E02B-3E40-A593-8FC5B3F66647}"/>
                </a:ext>
              </a:extLst>
            </p:cNvPr>
            <p:cNvSpPr>
              <a:spLocks noChangeArrowheads="1"/>
            </p:cNvSpPr>
            <p:nvPr/>
          </p:nvSpPr>
          <p:spPr bwMode="auto">
            <a:xfrm>
              <a:off x="3049" y="2015"/>
              <a:ext cx="1427" cy="218"/>
            </a:xfrm>
            <a:prstGeom prst="rect">
              <a:avLst/>
            </a:prstGeom>
            <a:solidFill>
              <a:srgbClr val="CCFF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77860" name="Line 85">
              <a:extLst>
                <a:ext uri="{FF2B5EF4-FFF2-40B4-BE49-F238E27FC236}">
                  <a16:creationId xmlns:a16="http://schemas.microsoft.com/office/drawing/2014/main" id="{C6ECA007-BD52-3842-8A9C-6D8D4800E19C}"/>
                </a:ext>
              </a:extLst>
            </p:cNvPr>
            <p:cNvSpPr>
              <a:spLocks noChangeShapeType="1"/>
            </p:cNvSpPr>
            <p:nvPr/>
          </p:nvSpPr>
          <p:spPr bwMode="auto">
            <a:xfrm>
              <a:off x="3339" y="2038"/>
              <a:ext cx="0" cy="160"/>
            </a:xfrm>
            <a:prstGeom prst="line">
              <a:avLst/>
            </a:prstGeom>
            <a:noFill/>
            <a:ln w="38100">
              <a:solidFill>
                <a:srgbClr val="FF66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77861" name="Line 86">
              <a:extLst>
                <a:ext uri="{FF2B5EF4-FFF2-40B4-BE49-F238E27FC236}">
                  <a16:creationId xmlns:a16="http://schemas.microsoft.com/office/drawing/2014/main" id="{B15F0B22-35AB-6048-BF37-B0B4799DB8C2}"/>
                </a:ext>
              </a:extLst>
            </p:cNvPr>
            <p:cNvSpPr>
              <a:spLocks noChangeShapeType="1"/>
            </p:cNvSpPr>
            <p:nvPr/>
          </p:nvSpPr>
          <p:spPr bwMode="auto">
            <a:xfrm>
              <a:off x="3848" y="2038"/>
              <a:ext cx="0" cy="160"/>
            </a:xfrm>
            <a:prstGeom prst="line">
              <a:avLst/>
            </a:prstGeom>
            <a:noFill/>
            <a:ln w="38100">
              <a:solidFill>
                <a:srgbClr val="FF66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77862" name="Line 87">
              <a:extLst>
                <a:ext uri="{FF2B5EF4-FFF2-40B4-BE49-F238E27FC236}">
                  <a16:creationId xmlns:a16="http://schemas.microsoft.com/office/drawing/2014/main" id="{68280ED5-8EAC-054B-B80A-CC0D6783B6A0}"/>
                </a:ext>
              </a:extLst>
            </p:cNvPr>
            <p:cNvSpPr>
              <a:spLocks noChangeShapeType="1"/>
            </p:cNvSpPr>
            <p:nvPr/>
          </p:nvSpPr>
          <p:spPr bwMode="auto">
            <a:xfrm>
              <a:off x="4187" y="2038"/>
              <a:ext cx="0" cy="160"/>
            </a:xfrm>
            <a:prstGeom prst="line">
              <a:avLst/>
            </a:prstGeom>
            <a:noFill/>
            <a:ln w="38100">
              <a:solidFill>
                <a:srgbClr val="FF66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77863" name="Line 90">
              <a:extLst>
                <a:ext uri="{FF2B5EF4-FFF2-40B4-BE49-F238E27FC236}">
                  <a16:creationId xmlns:a16="http://schemas.microsoft.com/office/drawing/2014/main" id="{12F25D88-3D7B-814F-9B6D-5C4E83BB24A4}"/>
                </a:ext>
              </a:extLst>
            </p:cNvPr>
            <p:cNvSpPr>
              <a:spLocks noChangeShapeType="1"/>
            </p:cNvSpPr>
            <p:nvPr/>
          </p:nvSpPr>
          <p:spPr bwMode="auto">
            <a:xfrm>
              <a:off x="3170" y="2044"/>
              <a:ext cx="0" cy="160"/>
            </a:xfrm>
            <a:prstGeom prst="line">
              <a:avLst/>
            </a:prstGeom>
            <a:noFill/>
            <a:ln w="38100">
              <a:solidFill>
                <a:srgbClr val="0033CC"/>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77864" name="Line 91">
              <a:extLst>
                <a:ext uri="{FF2B5EF4-FFF2-40B4-BE49-F238E27FC236}">
                  <a16:creationId xmlns:a16="http://schemas.microsoft.com/office/drawing/2014/main" id="{1FE2F5E8-3656-C340-8DAC-21E20FB2A525}"/>
                </a:ext>
              </a:extLst>
            </p:cNvPr>
            <p:cNvSpPr>
              <a:spLocks noChangeShapeType="1"/>
            </p:cNvSpPr>
            <p:nvPr/>
          </p:nvSpPr>
          <p:spPr bwMode="auto">
            <a:xfrm>
              <a:off x="3509" y="2044"/>
              <a:ext cx="0" cy="160"/>
            </a:xfrm>
            <a:prstGeom prst="line">
              <a:avLst/>
            </a:prstGeom>
            <a:noFill/>
            <a:ln w="38100">
              <a:solidFill>
                <a:srgbClr val="0033CC"/>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77865" name="Line 92">
              <a:extLst>
                <a:ext uri="{FF2B5EF4-FFF2-40B4-BE49-F238E27FC236}">
                  <a16:creationId xmlns:a16="http://schemas.microsoft.com/office/drawing/2014/main" id="{3E381734-81C6-004B-BA46-84B5EDA7D985}"/>
                </a:ext>
              </a:extLst>
            </p:cNvPr>
            <p:cNvSpPr>
              <a:spLocks noChangeShapeType="1"/>
            </p:cNvSpPr>
            <p:nvPr/>
          </p:nvSpPr>
          <p:spPr bwMode="auto">
            <a:xfrm>
              <a:off x="3678" y="2044"/>
              <a:ext cx="0" cy="160"/>
            </a:xfrm>
            <a:prstGeom prst="line">
              <a:avLst/>
            </a:prstGeom>
            <a:noFill/>
            <a:ln w="38100">
              <a:solidFill>
                <a:srgbClr val="0033CC"/>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77866" name="Line 93">
              <a:extLst>
                <a:ext uri="{FF2B5EF4-FFF2-40B4-BE49-F238E27FC236}">
                  <a16:creationId xmlns:a16="http://schemas.microsoft.com/office/drawing/2014/main" id="{9D1E46B1-873A-5B42-8023-1181D856B6C1}"/>
                </a:ext>
              </a:extLst>
            </p:cNvPr>
            <p:cNvSpPr>
              <a:spLocks noChangeShapeType="1"/>
            </p:cNvSpPr>
            <p:nvPr/>
          </p:nvSpPr>
          <p:spPr bwMode="auto">
            <a:xfrm>
              <a:off x="4355" y="2044"/>
              <a:ext cx="0" cy="160"/>
            </a:xfrm>
            <a:prstGeom prst="line">
              <a:avLst/>
            </a:prstGeom>
            <a:noFill/>
            <a:ln w="38100">
              <a:solidFill>
                <a:srgbClr val="0033CC"/>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108555" name="Line 94">
            <a:extLst>
              <a:ext uri="{FF2B5EF4-FFF2-40B4-BE49-F238E27FC236}">
                <a16:creationId xmlns:a16="http://schemas.microsoft.com/office/drawing/2014/main" id="{AFB7E2E5-F41B-014C-885A-D6482F7C9A24}"/>
              </a:ext>
            </a:extLst>
          </p:cNvPr>
          <p:cNvSpPr>
            <a:spLocks noChangeShapeType="1"/>
          </p:cNvSpPr>
          <p:nvPr/>
        </p:nvSpPr>
        <p:spPr bwMode="auto">
          <a:xfrm>
            <a:off x="4303713" y="4138613"/>
            <a:ext cx="306387" cy="0"/>
          </a:xfrm>
          <a:prstGeom prst="line">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8" name="Group 104">
            <a:extLst>
              <a:ext uri="{FF2B5EF4-FFF2-40B4-BE49-F238E27FC236}">
                <a16:creationId xmlns:a16="http://schemas.microsoft.com/office/drawing/2014/main" id="{CB926094-3AD8-E349-A004-AE9A6583A749}"/>
              </a:ext>
            </a:extLst>
          </p:cNvPr>
          <p:cNvGrpSpPr>
            <a:grpSpLocks/>
          </p:cNvGrpSpPr>
          <p:nvPr/>
        </p:nvGrpSpPr>
        <p:grpSpPr bwMode="auto">
          <a:xfrm>
            <a:off x="1768475" y="5597525"/>
            <a:ext cx="2265363" cy="346075"/>
            <a:chOff x="1114" y="3031"/>
            <a:chExt cx="1427" cy="218"/>
          </a:xfrm>
        </p:grpSpPr>
        <p:sp>
          <p:nvSpPr>
            <p:cNvPr id="77853" name="Rectangle 98">
              <a:extLst>
                <a:ext uri="{FF2B5EF4-FFF2-40B4-BE49-F238E27FC236}">
                  <a16:creationId xmlns:a16="http://schemas.microsoft.com/office/drawing/2014/main" id="{4439D36B-017B-5F48-A8D6-0B5427651159}"/>
                </a:ext>
              </a:extLst>
            </p:cNvPr>
            <p:cNvSpPr>
              <a:spLocks noChangeArrowheads="1"/>
            </p:cNvSpPr>
            <p:nvPr/>
          </p:nvSpPr>
          <p:spPr bwMode="auto">
            <a:xfrm>
              <a:off x="1114" y="3031"/>
              <a:ext cx="1427" cy="218"/>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77854" name="Line 99">
              <a:extLst>
                <a:ext uri="{FF2B5EF4-FFF2-40B4-BE49-F238E27FC236}">
                  <a16:creationId xmlns:a16="http://schemas.microsoft.com/office/drawing/2014/main" id="{88CB86CF-A0D4-5044-8856-84DEAA06CAE1}"/>
                </a:ext>
              </a:extLst>
            </p:cNvPr>
            <p:cNvSpPr>
              <a:spLocks noChangeShapeType="1"/>
            </p:cNvSpPr>
            <p:nvPr/>
          </p:nvSpPr>
          <p:spPr bwMode="auto">
            <a:xfrm>
              <a:off x="1235" y="3055"/>
              <a:ext cx="0" cy="160"/>
            </a:xfrm>
            <a:prstGeom prst="line">
              <a:avLst/>
            </a:prstGeom>
            <a:noFill/>
            <a:ln w="38100">
              <a:solidFill>
                <a:srgbClr val="0099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77855" name="Line 100">
              <a:extLst>
                <a:ext uri="{FF2B5EF4-FFF2-40B4-BE49-F238E27FC236}">
                  <a16:creationId xmlns:a16="http://schemas.microsoft.com/office/drawing/2014/main" id="{BBFA60CA-C0F0-C34E-A723-DAF9C8B26CF7}"/>
                </a:ext>
              </a:extLst>
            </p:cNvPr>
            <p:cNvSpPr>
              <a:spLocks noChangeShapeType="1"/>
            </p:cNvSpPr>
            <p:nvPr/>
          </p:nvSpPr>
          <p:spPr bwMode="auto">
            <a:xfrm>
              <a:off x="2251" y="3055"/>
              <a:ext cx="0" cy="160"/>
            </a:xfrm>
            <a:prstGeom prst="line">
              <a:avLst/>
            </a:prstGeom>
            <a:noFill/>
            <a:ln w="38100">
              <a:solidFill>
                <a:srgbClr val="0099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77856" name="Line 101">
              <a:extLst>
                <a:ext uri="{FF2B5EF4-FFF2-40B4-BE49-F238E27FC236}">
                  <a16:creationId xmlns:a16="http://schemas.microsoft.com/office/drawing/2014/main" id="{07030AC0-10D3-3142-B3E2-019DFB6FBEF0}"/>
                </a:ext>
              </a:extLst>
            </p:cNvPr>
            <p:cNvSpPr>
              <a:spLocks noChangeShapeType="1"/>
            </p:cNvSpPr>
            <p:nvPr/>
          </p:nvSpPr>
          <p:spPr bwMode="auto">
            <a:xfrm>
              <a:off x="1743" y="3055"/>
              <a:ext cx="0" cy="160"/>
            </a:xfrm>
            <a:prstGeom prst="line">
              <a:avLst/>
            </a:prstGeom>
            <a:noFill/>
            <a:ln w="38100">
              <a:solidFill>
                <a:srgbClr val="0099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77857" name="Line 102">
              <a:extLst>
                <a:ext uri="{FF2B5EF4-FFF2-40B4-BE49-F238E27FC236}">
                  <a16:creationId xmlns:a16="http://schemas.microsoft.com/office/drawing/2014/main" id="{CF6488C3-2B90-234E-9028-73D562D98F3E}"/>
                </a:ext>
              </a:extLst>
            </p:cNvPr>
            <p:cNvSpPr>
              <a:spLocks noChangeShapeType="1"/>
            </p:cNvSpPr>
            <p:nvPr/>
          </p:nvSpPr>
          <p:spPr bwMode="auto">
            <a:xfrm>
              <a:off x="2082" y="3055"/>
              <a:ext cx="0" cy="160"/>
            </a:xfrm>
            <a:prstGeom prst="line">
              <a:avLst/>
            </a:prstGeom>
            <a:noFill/>
            <a:ln w="38100">
              <a:solidFill>
                <a:srgbClr val="0099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77858" name="Line 103">
              <a:extLst>
                <a:ext uri="{FF2B5EF4-FFF2-40B4-BE49-F238E27FC236}">
                  <a16:creationId xmlns:a16="http://schemas.microsoft.com/office/drawing/2014/main" id="{82290D90-9F69-8F46-9EA1-74665A6D1B94}"/>
                </a:ext>
              </a:extLst>
            </p:cNvPr>
            <p:cNvSpPr>
              <a:spLocks noChangeShapeType="1"/>
            </p:cNvSpPr>
            <p:nvPr/>
          </p:nvSpPr>
          <p:spPr bwMode="auto">
            <a:xfrm>
              <a:off x="1404" y="3055"/>
              <a:ext cx="0" cy="160"/>
            </a:xfrm>
            <a:prstGeom prst="line">
              <a:avLst/>
            </a:prstGeom>
            <a:noFill/>
            <a:ln w="38100">
              <a:solidFill>
                <a:srgbClr val="0099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9" name="Group 121">
            <a:extLst>
              <a:ext uri="{FF2B5EF4-FFF2-40B4-BE49-F238E27FC236}">
                <a16:creationId xmlns:a16="http://schemas.microsoft.com/office/drawing/2014/main" id="{48DD4F88-4C7C-3247-AFCC-EF31DE9F3486}"/>
              </a:ext>
            </a:extLst>
          </p:cNvPr>
          <p:cNvGrpSpPr>
            <a:grpSpLocks/>
          </p:cNvGrpSpPr>
          <p:nvPr/>
        </p:nvGrpSpPr>
        <p:grpSpPr bwMode="auto">
          <a:xfrm>
            <a:off x="4840288" y="5213350"/>
            <a:ext cx="2265362" cy="346075"/>
            <a:chOff x="3049" y="2837"/>
            <a:chExt cx="1427" cy="218"/>
          </a:xfrm>
        </p:grpSpPr>
        <p:sp>
          <p:nvSpPr>
            <p:cNvPr id="77850" name="Rectangle 115">
              <a:extLst>
                <a:ext uri="{FF2B5EF4-FFF2-40B4-BE49-F238E27FC236}">
                  <a16:creationId xmlns:a16="http://schemas.microsoft.com/office/drawing/2014/main" id="{4CDF49B8-B057-C040-9F66-D98775EF5B56}"/>
                </a:ext>
              </a:extLst>
            </p:cNvPr>
            <p:cNvSpPr>
              <a:spLocks noChangeArrowheads="1"/>
            </p:cNvSpPr>
            <p:nvPr/>
          </p:nvSpPr>
          <p:spPr bwMode="auto">
            <a:xfrm>
              <a:off x="3049" y="2837"/>
              <a:ext cx="1427" cy="218"/>
            </a:xfrm>
            <a:prstGeom prst="rect">
              <a:avLst/>
            </a:prstGeom>
            <a:solidFill>
              <a:srgbClr val="FF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77851" name="Line 119">
              <a:extLst>
                <a:ext uri="{FF2B5EF4-FFF2-40B4-BE49-F238E27FC236}">
                  <a16:creationId xmlns:a16="http://schemas.microsoft.com/office/drawing/2014/main" id="{D3E528D1-13EF-CA4A-9D1B-1D7313BECDEE}"/>
                </a:ext>
              </a:extLst>
            </p:cNvPr>
            <p:cNvSpPr>
              <a:spLocks noChangeShapeType="1"/>
            </p:cNvSpPr>
            <p:nvPr/>
          </p:nvSpPr>
          <p:spPr bwMode="auto">
            <a:xfrm>
              <a:off x="4355" y="2862"/>
              <a:ext cx="0" cy="160"/>
            </a:xfrm>
            <a:prstGeom prst="line">
              <a:avLst/>
            </a:prstGeom>
            <a:noFill/>
            <a:ln w="38100">
              <a:solidFill>
                <a:srgbClr val="FF66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77852" name="Line 120">
              <a:extLst>
                <a:ext uri="{FF2B5EF4-FFF2-40B4-BE49-F238E27FC236}">
                  <a16:creationId xmlns:a16="http://schemas.microsoft.com/office/drawing/2014/main" id="{A62D9892-1D6D-5A41-8F44-B61CAB6EEB54}"/>
                </a:ext>
              </a:extLst>
            </p:cNvPr>
            <p:cNvSpPr>
              <a:spLocks noChangeShapeType="1"/>
            </p:cNvSpPr>
            <p:nvPr/>
          </p:nvSpPr>
          <p:spPr bwMode="auto">
            <a:xfrm>
              <a:off x="3508" y="2862"/>
              <a:ext cx="0" cy="160"/>
            </a:xfrm>
            <a:prstGeom prst="line">
              <a:avLst/>
            </a:prstGeom>
            <a:noFill/>
            <a:ln w="38100">
              <a:solidFill>
                <a:srgbClr val="FF66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10" name="Group 112">
            <a:extLst>
              <a:ext uri="{FF2B5EF4-FFF2-40B4-BE49-F238E27FC236}">
                <a16:creationId xmlns:a16="http://schemas.microsoft.com/office/drawing/2014/main" id="{D0A3DFB5-7C7C-584A-809B-92385F8664B9}"/>
              </a:ext>
            </a:extLst>
          </p:cNvPr>
          <p:cNvGrpSpPr>
            <a:grpSpLocks/>
          </p:cNvGrpSpPr>
          <p:nvPr/>
        </p:nvGrpSpPr>
        <p:grpSpPr bwMode="auto">
          <a:xfrm>
            <a:off x="4840288" y="5213350"/>
            <a:ext cx="2265362" cy="346075"/>
            <a:chOff x="3049" y="2811"/>
            <a:chExt cx="1427" cy="218"/>
          </a:xfrm>
        </p:grpSpPr>
        <p:sp>
          <p:nvSpPr>
            <p:cNvPr id="77842" name="Rectangle 55">
              <a:extLst>
                <a:ext uri="{FF2B5EF4-FFF2-40B4-BE49-F238E27FC236}">
                  <a16:creationId xmlns:a16="http://schemas.microsoft.com/office/drawing/2014/main" id="{E4A0C587-1EEE-424B-8DCF-302AFCA62AB5}"/>
                </a:ext>
              </a:extLst>
            </p:cNvPr>
            <p:cNvSpPr>
              <a:spLocks noChangeArrowheads="1"/>
            </p:cNvSpPr>
            <p:nvPr/>
          </p:nvSpPr>
          <p:spPr bwMode="auto">
            <a:xfrm>
              <a:off x="3049" y="2811"/>
              <a:ext cx="1427" cy="218"/>
            </a:xfrm>
            <a:prstGeom prst="rect">
              <a:avLst/>
            </a:prstGeom>
            <a:solidFill>
              <a:srgbClr val="CCFF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77843" name="Line 59">
              <a:extLst>
                <a:ext uri="{FF2B5EF4-FFF2-40B4-BE49-F238E27FC236}">
                  <a16:creationId xmlns:a16="http://schemas.microsoft.com/office/drawing/2014/main" id="{89F21E3C-36E7-7747-94D5-255260D0C60F}"/>
                </a:ext>
              </a:extLst>
            </p:cNvPr>
            <p:cNvSpPr>
              <a:spLocks noChangeShapeType="1"/>
            </p:cNvSpPr>
            <p:nvPr/>
          </p:nvSpPr>
          <p:spPr bwMode="auto">
            <a:xfrm>
              <a:off x="4355" y="2836"/>
              <a:ext cx="0" cy="160"/>
            </a:xfrm>
            <a:prstGeom prst="line">
              <a:avLst/>
            </a:prstGeom>
            <a:noFill/>
            <a:ln w="38100">
              <a:solidFill>
                <a:srgbClr val="FF66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77844" name="Line 60">
              <a:extLst>
                <a:ext uri="{FF2B5EF4-FFF2-40B4-BE49-F238E27FC236}">
                  <a16:creationId xmlns:a16="http://schemas.microsoft.com/office/drawing/2014/main" id="{BFE5B173-FFCC-AF4D-9EE7-8845C77CF612}"/>
                </a:ext>
              </a:extLst>
            </p:cNvPr>
            <p:cNvSpPr>
              <a:spLocks noChangeShapeType="1"/>
            </p:cNvSpPr>
            <p:nvPr/>
          </p:nvSpPr>
          <p:spPr bwMode="auto">
            <a:xfrm>
              <a:off x="3508" y="2836"/>
              <a:ext cx="0" cy="160"/>
            </a:xfrm>
            <a:prstGeom prst="line">
              <a:avLst/>
            </a:prstGeom>
            <a:noFill/>
            <a:ln w="38100">
              <a:solidFill>
                <a:srgbClr val="FF66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77845" name="Line 107">
              <a:extLst>
                <a:ext uri="{FF2B5EF4-FFF2-40B4-BE49-F238E27FC236}">
                  <a16:creationId xmlns:a16="http://schemas.microsoft.com/office/drawing/2014/main" id="{45F6A5D0-DE81-B149-8018-E69AC01BB5DE}"/>
                </a:ext>
              </a:extLst>
            </p:cNvPr>
            <p:cNvSpPr>
              <a:spLocks noChangeShapeType="1"/>
            </p:cNvSpPr>
            <p:nvPr/>
          </p:nvSpPr>
          <p:spPr bwMode="auto">
            <a:xfrm>
              <a:off x="3170" y="2837"/>
              <a:ext cx="0" cy="160"/>
            </a:xfrm>
            <a:prstGeom prst="line">
              <a:avLst/>
            </a:prstGeom>
            <a:noFill/>
            <a:ln w="38100">
              <a:solidFill>
                <a:srgbClr val="0099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77846" name="Line 108">
              <a:extLst>
                <a:ext uri="{FF2B5EF4-FFF2-40B4-BE49-F238E27FC236}">
                  <a16:creationId xmlns:a16="http://schemas.microsoft.com/office/drawing/2014/main" id="{B7BC0D85-F233-824E-88A5-36018D86B600}"/>
                </a:ext>
              </a:extLst>
            </p:cNvPr>
            <p:cNvSpPr>
              <a:spLocks noChangeShapeType="1"/>
            </p:cNvSpPr>
            <p:nvPr/>
          </p:nvSpPr>
          <p:spPr bwMode="auto">
            <a:xfrm>
              <a:off x="4186" y="2837"/>
              <a:ext cx="0" cy="160"/>
            </a:xfrm>
            <a:prstGeom prst="line">
              <a:avLst/>
            </a:prstGeom>
            <a:noFill/>
            <a:ln w="38100">
              <a:solidFill>
                <a:srgbClr val="0099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77847" name="Line 109">
              <a:extLst>
                <a:ext uri="{FF2B5EF4-FFF2-40B4-BE49-F238E27FC236}">
                  <a16:creationId xmlns:a16="http://schemas.microsoft.com/office/drawing/2014/main" id="{C8F1F023-5AC4-3245-8447-D59703E47958}"/>
                </a:ext>
              </a:extLst>
            </p:cNvPr>
            <p:cNvSpPr>
              <a:spLocks noChangeShapeType="1"/>
            </p:cNvSpPr>
            <p:nvPr/>
          </p:nvSpPr>
          <p:spPr bwMode="auto">
            <a:xfrm>
              <a:off x="3678" y="2837"/>
              <a:ext cx="0" cy="160"/>
            </a:xfrm>
            <a:prstGeom prst="line">
              <a:avLst/>
            </a:prstGeom>
            <a:noFill/>
            <a:ln w="38100">
              <a:solidFill>
                <a:srgbClr val="0099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77848" name="Line 110">
              <a:extLst>
                <a:ext uri="{FF2B5EF4-FFF2-40B4-BE49-F238E27FC236}">
                  <a16:creationId xmlns:a16="http://schemas.microsoft.com/office/drawing/2014/main" id="{8FF872CC-6363-FF49-9393-2D0ED771B7ED}"/>
                </a:ext>
              </a:extLst>
            </p:cNvPr>
            <p:cNvSpPr>
              <a:spLocks noChangeShapeType="1"/>
            </p:cNvSpPr>
            <p:nvPr/>
          </p:nvSpPr>
          <p:spPr bwMode="auto">
            <a:xfrm>
              <a:off x="4017" y="2837"/>
              <a:ext cx="0" cy="160"/>
            </a:xfrm>
            <a:prstGeom prst="line">
              <a:avLst/>
            </a:prstGeom>
            <a:noFill/>
            <a:ln w="38100">
              <a:solidFill>
                <a:srgbClr val="0099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77849" name="Line 111">
              <a:extLst>
                <a:ext uri="{FF2B5EF4-FFF2-40B4-BE49-F238E27FC236}">
                  <a16:creationId xmlns:a16="http://schemas.microsoft.com/office/drawing/2014/main" id="{7F4909FB-9C58-E14F-A79C-4DB050918D6F}"/>
                </a:ext>
              </a:extLst>
            </p:cNvPr>
            <p:cNvSpPr>
              <a:spLocks noChangeShapeType="1"/>
            </p:cNvSpPr>
            <p:nvPr/>
          </p:nvSpPr>
          <p:spPr bwMode="auto">
            <a:xfrm>
              <a:off x="3339" y="2837"/>
              <a:ext cx="0" cy="160"/>
            </a:xfrm>
            <a:prstGeom prst="line">
              <a:avLst/>
            </a:prstGeom>
            <a:noFill/>
            <a:ln w="38100">
              <a:solidFill>
                <a:srgbClr val="0099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5" name="TextBox 4">
            <a:extLst>
              <a:ext uri="{FF2B5EF4-FFF2-40B4-BE49-F238E27FC236}">
                <a16:creationId xmlns:a16="http://schemas.microsoft.com/office/drawing/2014/main" id="{F65EDD76-E1B2-5947-8319-58BD385116C9}"/>
              </a:ext>
            </a:extLst>
          </p:cNvPr>
          <p:cNvSpPr txBox="1">
            <a:spLocks noChangeArrowheads="1"/>
          </p:cNvSpPr>
          <p:nvPr/>
        </p:nvSpPr>
        <p:spPr bwMode="auto">
          <a:xfrm>
            <a:off x="685800" y="3733800"/>
            <a:ext cx="946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Warp X</a:t>
            </a:r>
          </a:p>
        </p:txBody>
      </p:sp>
      <p:sp>
        <p:nvSpPr>
          <p:cNvPr id="70" name="TextBox 69">
            <a:extLst>
              <a:ext uri="{FF2B5EF4-FFF2-40B4-BE49-F238E27FC236}">
                <a16:creationId xmlns:a16="http://schemas.microsoft.com/office/drawing/2014/main" id="{C03C9536-9D33-3140-B7E8-4077C1E4715A}"/>
              </a:ext>
            </a:extLst>
          </p:cNvPr>
          <p:cNvSpPr txBox="1">
            <a:spLocks noChangeArrowheads="1"/>
          </p:cNvSpPr>
          <p:nvPr/>
        </p:nvSpPr>
        <p:spPr bwMode="auto">
          <a:xfrm>
            <a:off x="671513" y="4114800"/>
            <a:ext cx="94138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Warp Y</a:t>
            </a:r>
          </a:p>
        </p:txBody>
      </p:sp>
      <p:sp>
        <p:nvSpPr>
          <p:cNvPr id="71" name="TextBox 70">
            <a:extLst>
              <a:ext uri="{FF2B5EF4-FFF2-40B4-BE49-F238E27FC236}">
                <a16:creationId xmlns:a16="http://schemas.microsoft.com/office/drawing/2014/main" id="{E58188DB-649A-BB4C-89DB-797699BB4084}"/>
              </a:ext>
            </a:extLst>
          </p:cNvPr>
          <p:cNvSpPr txBox="1">
            <a:spLocks noChangeArrowheads="1"/>
          </p:cNvSpPr>
          <p:nvPr/>
        </p:nvSpPr>
        <p:spPr bwMode="auto">
          <a:xfrm>
            <a:off x="7296150" y="3733800"/>
            <a:ext cx="9334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Warp Z</a:t>
            </a:r>
          </a:p>
        </p:txBody>
      </p:sp>
    </p:spTree>
    <p:extLst>
      <p:ext uri="{BB962C8B-B14F-4D97-AF65-F5344CB8AC3E}">
        <p14:creationId xmlns:p14="http://schemas.microsoft.com/office/powerpoint/2010/main" val="338848097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8546">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08546">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0855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855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1"/>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108555"/>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108554"/>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0"/>
                                          </p:stCondLst>
                                        </p:cTn>
                                        <p:tgtEl>
                                          <p:spTgt spid="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7"/>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9"/>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nodeType="clickEffect">
                                  <p:stCondLst>
                                    <p:cond delay="0"/>
                                  </p:stCondLst>
                                  <p:childTnLst>
                                    <p:set>
                                      <p:cBhvr>
                                        <p:cTn id="46" dur="1" fill="hold">
                                          <p:stCondLst>
                                            <p:cond delay="0"/>
                                          </p:stCondLst>
                                        </p:cTn>
                                        <p:tgtEl>
                                          <p:spTgt spid="8"/>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presetSubtype="0" fill="hold" nodeType="clickEffect">
                                  <p:stCondLst>
                                    <p:cond delay="0"/>
                                  </p:stCondLst>
                                  <p:childTnLst>
                                    <p:set>
                                      <p:cBhvr>
                                        <p:cTn id="5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0" grpId="0"/>
      <p:bldP spid="71"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Title 1">
            <a:extLst>
              <a:ext uri="{FF2B5EF4-FFF2-40B4-BE49-F238E27FC236}">
                <a16:creationId xmlns:a16="http://schemas.microsoft.com/office/drawing/2014/main" id="{53B0834C-7FD5-6048-8047-C5ECCEB4A1CD}"/>
              </a:ext>
            </a:extLst>
          </p:cNvPr>
          <p:cNvSpPr>
            <a:spLocks noGrp="1"/>
          </p:cNvSpPr>
          <p:nvPr>
            <p:ph type="title"/>
          </p:nvPr>
        </p:nvSpPr>
        <p:spPr/>
        <p:txBody>
          <a:bodyPr/>
          <a:lstStyle/>
          <a:p>
            <a:r>
              <a:rPr lang="en-US" altLang="en-US">
                <a:ea typeface="ＭＳ Ｐゴシック" panose="020B0600070205080204" pitchFamily="34" charset="-128"/>
              </a:rPr>
              <a:t>Dynamic Warp Formation/Merging</a:t>
            </a:r>
          </a:p>
        </p:txBody>
      </p:sp>
      <p:sp>
        <p:nvSpPr>
          <p:cNvPr id="78850" name="Content Placeholder 2">
            <a:extLst>
              <a:ext uri="{FF2B5EF4-FFF2-40B4-BE49-F238E27FC236}">
                <a16:creationId xmlns:a16="http://schemas.microsoft.com/office/drawing/2014/main" id="{D359A478-E1E9-2C4C-BCF4-C3A25F828BFB}"/>
              </a:ext>
            </a:extLst>
          </p:cNvPr>
          <p:cNvSpPr>
            <a:spLocks noGrp="1"/>
          </p:cNvSpPr>
          <p:nvPr>
            <p:ph idx="1"/>
          </p:nvPr>
        </p:nvSpPr>
        <p:spPr>
          <a:xfrm>
            <a:off x="228600" y="996950"/>
            <a:ext cx="8610600" cy="5194300"/>
          </a:xfrm>
        </p:spPr>
        <p:txBody>
          <a:bodyPr/>
          <a:lstStyle/>
          <a:p>
            <a:r>
              <a:rPr lang="en-US" altLang="en-US">
                <a:ea typeface="ＭＳ Ｐゴシック" panose="020B0600070205080204" pitchFamily="34" charset="-128"/>
              </a:rPr>
              <a:t>Idea: </a:t>
            </a:r>
            <a:r>
              <a:rPr lang="en-US" altLang="en-US">
                <a:solidFill>
                  <a:srgbClr val="0000FF"/>
                </a:solidFill>
                <a:ea typeface="ＭＳ Ｐゴシック" panose="020B0600070205080204" pitchFamily="34" charset="-128"/>
              </a:rPr>
              <a:t>Dynamically merge threads executing the same instruction (after branch divergence)</a:t>
            </a:r>
          </a:p>
          <a:p>
            <a:endParaRPr lang="en-US" altLang="en-US">
              <a:solidFill>
                <a:srgbClr val="0000FF"/>
              </a:solidFill>
              <a:ea typeface="ＭＳ Ｐゴシック" panose="020B0600070205080204" pitchFamily="34" charset="-128"/>
            </a:endParaRPr>
          </a:p>
          <a:p>
            <a:endParaRPr lang="en-US" altLang="en-US">
              <a:solidFill>
                <a:srgbClr val="0000FF"/>
              </a:solidFill>
              <a:ea typeface="ＭＳ Ｐゴシック" panose="020B0600070205080204" pitchFamily="34" charset="-128"/>
            </a:endParaRPr>
          </a:p>
          <a:p>
            <a:endParaRPr lang="en-US" altLang="en-US">
              <a:solidFill>
                <a:srgbClr val="0000FF"/>
              </a:solidFill>
              <a:ea typeface="ＭＳ Ｐゴシック" panose="020B0600070205080204" pitchFamily="34" charset="-128"/>
            </a:endParaRPr>
          </a:p>
          <a:p>
            <a:endParaRPr lang="en-US" altLang="en-US">
              <a:solidFill>
                <a:srgbClr val="0000FF"/>
              </a:solidFill>
              <a:ea typeface="ＭＳ Ｐゴシック" panose="020B0600070205080204" pitchFamily="34" charset="-128"/>
            </a:endParaRPr>
          </a:p>
          <a:p>
            <a:endParaRPr lang="en-US" altLang="en-US">
              <a:solidFill>
                <a:srgbClr val="0000FF"/>
              </a:solidFill>
              <a:ea typeface="ＭＳ Ｐゴシック" panose="020B0600070205080204" pitchFamily="34" charset="-128"/>
            </a:endParaRPr>
          </a:p>
          <a:p>
            <a:endParaRPr lang="en-US" altLang="en-US">
              <a:solidFill>
                <a:srgbClr val="0000FF"/>
              </a:solidFill>
              <a:ea typeface="ＭＳ Ｐゴシック" panose="020B0600070205080204" pitchFamily="34" charset="-128"/>
            </a:endParaRPr>
          </a:p>
          <a:p>
            <a:endParaRPr lang="en-US" altLang="en-US">
              <a:solidFill>
                <a:srgbClr val="0000FF"/>
              </a:solidFill>
              <a:ea typeface="ＭＳ Ｐゴシック" panose="020B0600070205080204" pitchFamily="34" charset="-128"/>
            </a:endParaRPr>
          </a:p>
          <a:p>
            <a:endParaRPr lang="en-US" altLang="en-US">
              <a:solidFill>
                <a:srgbClr val="0000FF"/>
              </a:solidFill>
              <a:ea typeface="ＭＳ Ｐゴシック" panose="020B0600070205080204" pitchFamily="34" charset="-128"/>
            </a:endParaRPr>
          </a:p>
          <a:p>
            <a:pPr>
              <a:buFont typeface="Wingdings" pitchFamily="2" charset="2"/>
              <a:buNone/>
            </a:pPr>
            <a:endParaRPr lang="en-US" altLang="en-US">
              <a:solidFill>
                <a:srgbClr val="0000FF"/>
              </a:solidFill>
              <a:ea typeface="ＭＳ Ｐゴシック" panose="020B0600070205080204" pitchFamily="34" charset="-128"/>
            </a:endParaRPr>
          </a:p>
          <a:p>
            <a:pPr marL="342900" lvl="1" indent="-342900">
              <a:buClr>
                <a:schemeClr val="accent1"/>
              </a:buClr>
              <a:buSzPct val="65000"/>
              <a:buFont typeface="Wingdings" pitchFamily="2" charset="2"/>
              <a:buChar char="n"/>
            </a:pPr>
            <a:r>
              <a:rPr lang="en-US" altLang="en-US">
                <a:ea typeface="ＭＳ Ｐゴシック" panose="020B0600070205080204" pitchFamily="34" charset="-128"/>
              </a:rPr>
              <a:t>Fung et al., </a:t>
            </a:r>
            <a:r>
              <a:rPr lang="ja-JP" altLang="en-US">
                <a:ea typeface="ＭＳ Ｐゴシック" panose="020B0600070205080204" pitchFamily="34" charset="-128"/>
              </a:rPr>
              <a:t>“</a:t>
            </a:r>
            <a:r>
              <a:rPr lang="en-US" altLang="ja-JP">
                <a:solidFill>
                  <a:srgbClr val="0000FF"/>
                </a:solidFill>
                <a:ea typeface="ＭＳ Ｐゴシック" panose="020B0600070205080204" pitchFamily="34" charset="-128"/>
              </a:rPr>
              <a:t>Dynamic Warp Formation and Scheduling for Efficient GPU Control Flow</a:t>
            </a:r>
            <a:r>
              <a:rPr lang="en-US" altLang="ja-JP">
                <a:ea typeface="ＭＳ Ｐゴシック" panose="020B0600070205080204" pitchFamily="34" charset="-128"/>
              </a:rPr>
              <a:t>,</a:t>
            </a:r>
            <a:r>
              <a:rPr lang="ja-JP" altLang="en-US">
                <a:ea typeface="ＭＳ Ｐゴシック" panose="020B0600070205080204" pitchFamily="34" charset="-128"/>
              </a:rPr>
              <a:t>”</a:t>
            </a:r>
            <a:r>
              <a:rPr lang="en-US" altLang="ja-JP">
                <a:ea typeface="ＭＳ Ｐゴシック" panose="020B0600070205080204" pitchFamily="34" charset="-128"/>
              </a:rPr>
              <a:t> MICRO 2007.</a:t>
            </a:r>
          </a:p>
          <a:p>
            <a:endParaRPr lang="en-US" altLang="en-US">
              <a:solidFill>
                <a:srgbClr val="0000FF"/>
              </a:solidFill>
              <a:ea typeface="ＭＳ Ｐゴシック" panose="020B0600070205080204" pitchFamily="34" charset="-128"/>
            </a:endParaRPr>
          </a:p>
        </p:txBody>
      </p:sp>
      <p:sp>
        <p:nvSpPr>
          <p:cNvPr id="78851" name="Slide Number Placeholder 3">
            <a:extLst>
              <a:ext uri="{FF2B5EF4-FFF2-40B4-BE49-F238E27FC236}">
                <a16:creationId xmlns:a16="http://schemas.microsoft.com/office/drawing/2014/main" id="{D885FA6F-0125-4841-BC2C-DB67FC192D86}"/>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44E4ED03-88BA-C64B-90A6-0A8886AB2324}" type="slidenum">
              <a:rPr kumimoji="0" lang="en-US" altLang="en-US" sz="1600" b="0" i="0" u="none" strike="noStrike" kern="1200" cap="none" spc="0" normalizeH="0" baseline="0" noProof="0" smtClean="0">
                <a:ln>
                  <a:noFill/>
                </a:ln>
                <a:solidFill>
                  <a:srgbClr val="000000"/>
                </a:solidFill>
                <a:effectLst/>
                <a:uLnTx/>
                <a:uFillTx/>
                <a:latin typeface="Garamond" panose="02020404030301010803" pitchFamily="18" charset="0"/>
                <a:ea typeface="ＭＳ Ｐゴシック" panose="020B0600070205080204" pitchFamily="34" charset="-128"/>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56</a:t>
            </a:fld>
            <a:endParaRPr kumimoji="0" lang="en-US" altLang="en-US" sz="1600" b="0" i="0" u="none" strike="noStrike" kern="1200" cap="none" spc="0" normalizeH="0" baseline="0" noProof="0">
              <a:ln>
                <a:noFill/>
              </a:ln>
              <a:solidFill>
                <a:srgbClr val="000000"/>
              </a:solidFill>
              <a:effectLst/>
              <a:uLnTx/>
              <a:uFillTx/>
              <a:latin typeface="Garamond" panose="02020404030301010803" pitchFamily="18" charset="0"/>
              <a:ea typeface="ＭＳ Ｐゴシック" panose="020B0600070205080204" pitchFamily="34" charset="-128"/>
              <a:cs typeface="Arial" panose="020B0604020202020204" pitchFamily="34" charset="0"/>
            </a:endParaRPr>
          </a:p>
        </p:txBody>
      </p:sp>
      <p:grpSp>
        <p:nvGrpSpPr>
          <p:cNvPr id="2" name="Group 157">
            <a:extLst>
              <a:ext uri="{FF2B5EF4-FFF2-40B4-BE49-F238E27FC236}">
                <a16:creationId xmlns:a16="http://schemas.microsoft.com/office/drawing/2014/main" id="{253CCF46-4EB5-E44E-845B-F8C469B1CFF8}"/>
              </a:ext>
            </a:extLst>
          </p:cNvPr>
          <p:cNvGrpSpPr>
            <a:grpSpLocks/>
          </p:cNvGrpSpPr>
          <p:nvPr/>
        </p:nvGrpSpPr>
        <p:grpSpPr bwMode="auto">
          <a:xfrm>
            <a:off x="2690813" y="3862388"/>
            <a:ext cx="2265362" cy="346075"/>
            <a:chOff x="1695" y="2595"/>
            <a:chExt cx="1427" cy="218"/>
          </a:xfrm>
        </p:grpSpPr>
        <p:sp>
          <p:nvSpPr>
            <p:cNvPr id="78929" name="Rectangle 78">
              <a:extLst>
                <a:ext uri="{FF2B5EF4-FFF2-40B4-BE49-F238E27FC236}">
                  <a16:creationId xmlns:a16="http://schemas.microsoft.com/office/drawing/2014/main" id="{DB0BBE35-A7E1-6241-A170-92E67577F3E2}"/>
                </a:ext>
              </a:extLst>
            </p:cNvPr>
            <p:cNvSpPr>
              <a:spLocks noChangeArrowheads="1"/>
            </p:cNvSpPr>
            <p:nvPr/>
          </p:nvSpPr>
          <p:spPr bwMode="auto">
            <a:xfrm>
              <a:off x="1695" y="2595"/>
              <a:ext cx="1427" cy="218"/>
            </a:xfrm>
            <a:prstGeom prst="rect">
              <a:avLst/>
            </a:prstGeom>
            <a:solidFill>
              <a:srgbClr val="FF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78930" name="Line 79">
              <a:extLst>
                <a:ext uri="{FF2B5EF4-FFF2-40B4-BE49-F238E27FC236}">
                  <a16:creationId xmlns:a16="http://schemas.microsoft.com/office/drawing/2014/main" id="{088DD1FE-57D6-9B47-9420-564B703FE4DD}"/>
                </a:ext>
              </a:extLst>
            </p:cNvPr>
            <p:cNvSpPr>
              <a:spLocks noChangeShapeType="1"/>
            </p:cNvSpPr>
            <p:nvPr/>
          </p:nvSpPr>
          <p:spPr bwMode="auto">
            <a:xfrm>
              <a:off x="1985" y="2624"/>
              <a:ext cx="0" cy="160"/>
            </a:xfrm>
            <a:prstGeom prst="line">
              <a:avLst/>
            </a:prstGeom>
            <a:noFill/>
            <a:ln w="38100">
              <a:solidFill>
                <a:srgbClr val="FF66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78931" name="Line 80">
              <a:extLst>
                <a:ext uri="{FF2B5EF4-FFF2-40B4-BE49-F238E27FC236}">
                  <a16:creationId xmlns:a16="http://schemas.microsoft.com/office/drawing/2014/main" id="{ED23CCBA-56D3-EE44-8E35-476FBB774778}"/>
                </a:ext>
              </a:extLst>
            </p:cNvPr>
            <p:cNvSpPr>
              <a:spLocks noChangeShapeType="1"/>
            </p:cNvSpPr>
            <p:nvPr/>
          </p:nvSpPr>
          <p:spPr bwMode="auto">
            <a:xfrm>
              <a:off x="2493" y="2624"/>
              <a:ext cx="0" cy="160"/>
            </a:xfrm>
            <a:prstGeom prst="line">
              <a:avLst/>
            </a:prstGeom>
            <a:noFill/>
            <a:ln w="38100">
              <a:solidFill>
                <a:srgbClr val="FF66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78932" name="Line 82">
              <a:extLst>
                <a:ext uri="{FF2B5EF4-FFF2-40B4-BE49-F238E27FC236}">
                  <a16:creationId xmlns:a16="http://schemas.microsoft.com/office/drawing/2014/main" id="{5A390755-1A5D-6C44-800F-02ADF4B6ACC3}"/>
                </a:ext>
              </a:extLst>
            </p:cNvPr>
            <p:cNvSpPr>
              <a:spLocks noChangeShapeType="1"/>
            </p:cNvSpPr>
            <p:nvPr/>
          </p:nvSpPr>
          <p:spPr bwMode="auto">
            <a:xfrm>
              <a:off x="2832" y="2624"/>
              <a:ext cx="0" cy="160"/>
            </a:xfrm>
            <a:prstGeom prst="line">
              <a:avLst/>
            </a:prstGeom>
            <a:noFill/>
            <a:ln w="38100">
              <a:solidFill>
                <a:srgbClr val="FF66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78933" name="Line 154">
              <a:extLst>
                <a:ext uri="{FF2B5EF4-FFF2-40B4-BE49-F238E27FC236}">
                  <a16:creationId xmlns:a16="http://schemas.microsoft.com/office/drawing/2014/main" id="{1260CBC5-DE33-BE4F-A079-80F9B100B10D}"/>
                </a:ext>
              </a:extLst>
            </p:cNvPr>
            <p:cNvSpPr>
              <a:spLocks noChangeShapeType="1"/>
            </p:cNvSpPr>
            <p:nvPr/>
          </p:nvSpPr>
          <p:spPr bwMode="auto">
            <a:xfrm>
              <a:off x="3001" y="2620"/>
              <a:ext cx="0" cy="160"/>
            </a:xfrm>
            <a:prstGeom prst="line">
              <a:avLst/>
            </a:prstGeom>
            <a:noFill/>
            <a:ln w="38100">
              <a:solidFill>
                <a:srgbClr val="FF66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78934" name="Line 155">
              <a:extLst>
                <a:ext uri="{FF2B5EF4-FFF2-40B4-BE49-F238E27FC236}">
                  <a16:creationId xmlns:a16="http://schemas.microsoft.com/office/drawing/2014/main" id="{6219709F-00EB-FD49-9761-2B9077F810DF}"/>
                </a:ext>
              </a:extLst>
            </p:cNvPr>
            <p:cNvSpPr>
              <a:spLocks noChangeShapeType="1"/>
            </p:cNvSpPr>
            <p:nvPr/>
          </p:nvSpPr>
          <p:spPr bwMode="auto">
            <a:xfrm>
              <a:off x="2154" y="2620"/>
              <a:ext cx="0" cy="160"/>
            </a:xfrm>
            <a:prstGeom prst="line">
              <a:avLst/>
            </a:prstGeom>
            <a:noFill/>
            <a:ln w="38100">
              <a:solidFill>
                <a:srgbClr val="FF66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3" name="Group 93">
            <a:extLst>
              <a:ext uri="{FF2B5EF4-FFF2-40B4-BE49-F238E27FC236}">
                <a16:creationId xmlns:a16="http://schemas.microsoft.com/office/drawing/2014/main" id="{2AC738C2-4348-F24C-970D-FDF935456B00}"/>
              </a:ext>
            </a:extLst>
          </p:cNvPr>
          <p:cNvGrpSpPr>
            <a:grpSpLocks/>
          </p:cNvGrpSpPr>
          <p:nvPr/>
        </p:nvGrpSpPr>
        <p:grpSpPr bwMode="auto">
          <a:xfrm>
            <a:off x="2690813" y="2057400"/>
            <a:ext cx="2265362" cy="346075"/>
            <a:chOff x="1695" y="1555"/>
            <a:chExt cx="1427" cy="363"/>
          </a:xfrm>
        </p:grpSpPr>
        <p:sp>
          <p:nvSpPr>
            <p:cNvPr id="78920" name="Rectangle 5">
              <a:extLst>
                <a:ext uri="{FF2B5EF4-FFF2-40B4-BE49-F238E27FC236}">
                  <a16:creationId xmlns:a16="http://schemas.microsoft.com/office/drawing/2014/main" id="{35CC74E0-7BBB-1D41-9D87-310B3D360615}"/>
                </a:ext>
              </a:extLst>
            </p:cNvPr>
            <p:cNvSpPr>
              <a:spLocks noChangeArrowheads="1"/>
            </p:cNvSpPr>
            <p:nvPr/>
          </p:nvSpPr>
          <p:spPr bwMode="auto">
            <a:xfrm>
              <a:off x="1695" y="1555"/>
              <a:ext cx="1427" cy="363"/>
            </a:xfrm>
            <a:prstGeom prst="rect">
              <a:avLst/>
            </a:prstGeom>
            <a:solidFill>
              <a:srgbClr val="CCE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78921" name="Line 6">
              <a:extLst>
                <a:ext uri="{FF2B5EF4-FFF2-40B4-BE49-F238E27FC236}">
                  <a16:creationId xmlns:a16="http://schemas.microsoft.com/office/drawing/2014/main" id="{F4B9953C-E31D-3141-9A0D-E03579E96731}"/>
                </a:ext>
              </a:extLst>
            </p:cNvPr>
            <p:cNvSpPr>
              <a:spLocks noChangeShapeType="1"/>
            </p:cNvSpPr>
            <p:nvPr/>
          </p:nvSpPr>
          <p:spPr bwMode="auto">
            <a:xfrm>
              <a:off x="1816" y="1604"/>
              <a:ext cx="0" cy="266"/>
            </a:xfrm>
            <a:prstGeom prst="line">
              <a:avLst/>
            </a:prstGeom>
            <a:noFill/>
            <a:ln w="38100">
              <a:solidFill>
                <a:srgbClr val="0033CC"/>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78922" name="Line 7">
              <a:extLst>
                <a:ext uri="{FF2B5EF4-FFF2-40B4-BE49-F238E27FC236}">
                  <a16:creationId xmlns:a16="http://schemas.microsoft.com/office/drawing/2014/main" id="{E7959B03-5B58-3E46-B812-796B619C33AF}"/>
                </a:ext>
              </a:extLst>
            </p:cNvPr>
            <p:cNvSpPr>
              <a:spLocks noChangeShapeType="1"/>
            </p:cNvSpPr>
            <p:nvPr/>
          </p:nvSpPr>
          <p:spPr bwMode="auto">
            <a:xfrm>
              <a:off x="1985" y="1604"/>
              <a:ext cx="0" cy="266"/>
            </a:xfrm>
            <a:prstGeom prst="line">
              <a:avLst/>
            </a:prstGeom>
            <a:noFill/>
            <a:ln w="38100">
              <a:solidFill>
                <a:srgbClr val="0033CC"/>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78923" name="Line 8">
              <a:extLst>
                <a:ext uri="{FF2B5EF4-FFF2-40B4-BE49-F238E27FC236}">
                  <a16:creationId xmlns:a16="http://schemas.microsoft.com/office/drawing/2014/main" id="{A791B2E3-0907-F845-8C28-097287DE60AD}"/>
                </a:ext>
              </a:extLst>
            </p:cNvPr>
            <p:cNvSpPr>
              <a:spLocks noChangeShapeType="1"/>
            </p:cNvSpPr>
            <p:nvPr/>
          </p:nvSpPr>
          <p:spPr bwMode="auto">
            <a:xfrm>
              <a:off x="2155" y="1604"/>
              <a:ext cx="0" cy="266"/>
            </a:xfrm>
            <a:prstGeom prst="line">
              <a:avLst/>
            </a:prstGeom>
            <a:noFill/>
            <a:ln w="38100">
              <a:solidFill>
                <a:srgbClr val="0033CC"/>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78924" name="Line 9">
              <a:extLst>
                <a:ext uri="{FF2B5EF4-FFF2-40B4-BE49-F238E27FC236}">
                  <a16:creationId xmlns:a16="http://schemas.microsoft.com/office/drawing/2014/main" id="{4152BE1E-4417-0C4C-A5C2-B9514FCCAF57}"/>
                </a:ext>
              </a:extLst>
            </p:cNvPr>
            <p:cNvSpPr>
              <a:spLocks noChangeShapeType="1"/>
            </p:cNvSpPr>
            <p:nvPr/>
          </p:nvSpPr>
          <p:spPr bwMode="auto">
            <a:xfrm>
              <a:off x="2324" y="1604"/>
              <a:ext cx="0" cy="266"/>
            </a:xfrm>
            <a:prstGeom prst="line">
              <a:avLst/>
            </a:prstGeom>
            <a:noFill/>
            <a:ln w="38100">
              <a:solidFill>
                <a:srgbClr val="0033CC"/>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78925" name="Line 10">
              <a:extLst>
                <a:ext uri="{FF2B5EF4-FFF2-40B4-BE49-F238E27FC236}">
                  <a16:creationId xmlns:a16="http://schemas.microsoft.com/office/drawing/2014/main" id="{5B896639-0595-8740-B7D0-70A442F0EB1D}"/>
                </a:ext>
              </a:extLst>
            </p:cNvPr>
            <p:cNvSpPr>
              <a:spLocks noChangeShapeType="1"/>
            </p:cNvSpPr>
            <p:nvPr/>
          </p:nvSpPr>
          <p:spPr bwMode="auto">
            <a:xfrm>
              <a:off x="2493" y="1604"/>
              <a:ext cx="0" cy="266"/>
            </a:xfrm>
            <a:prstGeom prst="line">
              <a:avLst/>
            </a:prstGeom>
            <a:noFill/>
            <a:ln w="38100">
              <a:solidFill>
                <a:srgbClr val="0033CC"/>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78926" name="Line 11">
              <a:extLst>
                <a:ext uri="{FF2B5EF4-FFF2-40B4-BE49-F238E27FC236}">
                  <a16:creationId xmlns:a16="http://schemas.microsoft.com/office/drawing/2014/main" id="{8FA6BE35-77BE-994E-B915-1F50E2F0BDCE}"/>
                </a:ext>
              </a:extLst>
            </p:cNvPr>
            <p:cNvSpPr>
              <a:spLocks noChangeShapeType="1"/>
            </p:cNvSpPr>
            <p:nvPr/>
          </p:nvSpPr>
          <p:spPr bwMode="auto">
            <a:xfrm>
              <a:off x="2662" y="1604"/>
              <a:ext cx="0" cy="266"/>
            </a:xfrm>
            <a:prstGeom prst="line">
              <a:avLst/>
            </a:prstGeom>
            <a:noFill/>
            <a:ln w="38100">
              <a:solidFill>
                <a:srgbClr val="0033CC"/>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78927" name="Line 12">
              <a:extLst>
                <a:ext uri="{FF2B5EF4-FFF2-40B4-BE49-F238E27FC236}">
                  <a16:creationId xmlns:a16="http://schemas.microsoft.com/office/drawing/2014/main" id="{11788CAF-F95E-894E-A5EB-FA6B318E923E}"/>
                </a:ext>
              </a:extLst>
            </p:cNvPr>
            <p:cNvSpPr>
              <a:spLocks noChangeShapeType="1"/>
            </p:cNvSpPr>
            <p:nvPr/>
          </p:nvSpPr>
          <p:spPr bwMode="auto">
            <a:xfrm>
              <a:off x="2832" y="1604"/>
              <a:ext cx="0" cy="266"/>
            </a:xfrm>
            <a:prstGeom prst="line">
              <a:avLst/>
            </a:prstGeom>
            <a:noFill/>
            <a:ln w="38100">
              <a:solidFill>
                <a:srgbClr val="0033CC"/>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78928" name="Line 13">
              <a:extLst>
                <a:ext uri="{FF2B5EF4-FFF2-40B4-BE49-F238E27FC236}">
                  <a16:creationId xmlns:a16="http://schemas.microsoft.com/office/drawing/2014/main" id="{E0BF9AA4-3744-8C4B-8D99-0A14E3037471}"/>
                </a:ext>
              </a:extLst>
            </p:cNvPr>
            <p:cNvSpPr>
              <a:spLocks noChangeShapeType="1"/>
            </p:cNvSpPr>
            <p:nvPr/>
          </p:nvSpPr>
          <p:spPr bwMode="auto">
            <a:xfrm>
              <a:off x="3001" y="1604"/>
              <a:ext cx="0" cy="266"/>
            </a:xfrm>
            <a:prstGeom prst="line">
              <a:avLst/>
            </a:prstGeom>
            <a:noFill/>
            <a:ln w="38100">
              <a:solidFill>
                <a:srgbClr val="0033CC"/>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4" name="Group 94">
            <a:extLst>
              <a:ext uri="{FF2B5EF4-FFF2-40B4-BE49-F238E27FC236}">
                <a16:creationId xmlns:a16="http://schemas.microsoft.com/office/drawing/2014/main" id="{55381187-CE69-2148-960F-655542BB726F}"/>
              </a:ext>
            </a:extLst>
          </p:cNvPr>
          <p:cNvGrpSpPr>
            <a:grpSpLocks/>
          </p:cNvGrpSpPr>
          <p:nvPr/>
        </p:nvGrpSpPr>
        <p:grpSpPr bwMode="auto">
          <a:xfrm>
            <a:off x="2690813" y="2787650"/>
            <a:ext cx="2265362" cy="344488"/>
            <a:chOff x="1695" y="1991"/>
            <a:chExt cx="1427" cy="363"/>
          </a:xfrm>
        </p:grpSpPr>
        <p:sp>
          <p:nvSpPr>
            <p:cNvPr id="78911" name="Rectangle 14">
              <a:extLst>
                <a:ext uri="{FF2B5EF4-FFF2-40B4-BE49-F238E27FC236}">
                  <a16:creationId xmlns:a16="http://schemas.microsoft.com/office/drawing/2014/main" id="{F7F177DB-4A7C-0A4F-826E-4BA0DFD63164}"/>
                </a:ext>
              </a:extLst>
            </p:cNvPr>
            <p:cNvSpPr>
              <a:spLocks noChangeArrowheads="1"/>
            </p:cNvSpPr>
            <p:nvPr/>
          </p:nvSpPr>
          <p:spPr bwMode="auto">
            <a:xfrm>
              <a:off x="1695" y="1991"/>
              <a:ext cx="1427" cy="363"/>
            </a:xfrm>
            <a:prstGeom prst="rect">
              <a:avLst/>
            </a:prstGeom>
            <a:solidFill>
              <a:srgbClr val="CCE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78912" name="Line 15">
              <a:extLst>
                <a:ext uri="{FF2B5EF4-FFF2-40B4-BE49-F238E27FC236}">
                  <a16:creationId xmlns:a16="http://schemas.microsoft.com/office/drawing/2014/main" id="{F063FFB2-8947-E847-958A-E0E7E556C1CF}"/>
                </a:ext>
              </a:extLst>
            </p:cNvPr>
            <p:cNvSpPr>
              <a:spLocks noChangeShapeType="1"/>
            </p:cNvSpPr>
            <p:nvPr/>
          </p:nvSpPr>
          <p:spPr bwMode="auto">
            <a:xfrm>
              <a:off x="1816" y="2040"/>
              <a:ext cx="0" cy="266"/>
            </a:xfrm>
            <a:prstGeom prst="line">
              <a:avLst/>
            </a:prstGeom>
            <a:noFill/>
            <a:ln w="38100">
              <a:solidFill>
                <a:srgbClr val="0033CC"/>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78913" name="Line 16">
              <a:extLst>
                <a:ext uri="{FF2B5EF4-FFF2-40B4-BE49-F238E27FC236}">
                  <a16:creationId xmlns:a16="http://schemas.microsoft.com/office/drawing/2014/main" id="{90910E9C-DC47-AF46-B858-A2A50CAFCE5C}"/>
                </a:ext>
              </a:extLst>
            </p:cNvPr>
            <p:cNvSpPr>
              <a:spLocks noChangeShapeType="1"/>
            </p:cNvSpPr>
            <p:nvPr/>
          </p:nvSpPr>
          <p:spPr bwMode="auto">
            <a:xfrm>
              <a:off x="1985" y="2040"/>
              <a:ext cx="0" cy="266"/>
            </a:xfrm>
            <a:prstGeom prst="line">
              <a:avLst/>
            </a:prstGeom>
            <a:noFill/>
            <a:ln w="38100">
              <a:solidFill>
                <a:srgbClr val="0033CC"/>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78914" name="Line 17">
              <a:extLst>
                <a:ext uri="{FF2B5EF4-FFF2-40B4-BE49-F238E27FC236}">
                  <a16:creationId xmlns:a16="http://schemas.microsoft.com/office/drawing/2014/main" id="{36378678-B5FC-B947-8279-BA3C64A183C3}"/>
                </a:ext>
              </a:extLst>
            </p:cNvPr>
            <p:cNvSpPr>
              <a:spLocks noChangeShapeType="1"/>
            </p:cNvSpPr>
            <p:nvPr/>
          </p:nvSpPr>
          <p:spPr bwMode="auto">
            <a:xfrm>
              <a:off x="2155" y="2040"/>
              <a:ext cx="0" cy="266"/>
            </a:xfrm>
            <a:prstGeom prst="line">
              <a:avLst/>
            </a:prstGeom>
            <a:noFill/>
            <a:ln w="38100">
              <a:solidFill>
                <a:srgbClr val="0033CC"/>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78915" name="Line 18">
              <a:extLst>
                <a:ext uri="{FF2B5EF4-FFF2-40B4-BE49-F238E27FC236}">
                  <a16:creationId xmlns:a16="http://schemas.microsoft.com/office/drawing/2014/main" id="{291CBCCF-3C5C-A94B-B65F-A69011566FF3}"/>
                </a:ext>
              </a:extLst>
            </p:cNvPr>
            <p:cNvSpPr>
              <a:spLocks noChangeShapeType="1"/>
            </p:cNvSpPr>
            <p:nvPr/>
          </p:nvSpPr>
          <p:spPr bwMode="auto">
            <a:xfrm>
              <a:off x="2324" y="2040"/>
              <a:ext cx="0" cy="266"/>
            </a:xfrm>
            <a:prstGeom prst="line">
              <a:avLst/>
            </a:prstGeom>
            <a:noFill/>
            <a:ln w="38100">
              <a:solidFill>
                <a:srgbClr val="0033CC"/>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78916" name="Line 19">
              <a:extLst>
                <a:ext uri="{FF2B5EF4-FFF2-40B4-BE49-F238E27FC236}">
                  <a16:creationId xmlns:a16="http://schemas.microsoft.com/office/drawing/2014/main" id="{358C9823-5A28-D74C-8870-8EA2B1ABD209}"/>
                </a:ext>
              </a:extLst>
            </p:cNvPr>
            <p:cNvSpPr>
              <a:spLocks noChangeShapeType="1"/>
            </p:cNvSpPr>
            <p:nvPr/>
          </p:nvSpPr>
          <p:spPr bwMode="auto">
            <a:xfrm>
              <a:off x="2493" y="2040"/>
              <a:ext cx="0" cy="266"/>
            </a:xfrm>
            <a:prstGeom prst="line">
              <a:avLst/>
            </a:prstGeom>
            <a:noFill/>
            <a:ln w="38100">
              <a:solidFill>
                <a:srgbClr val="0033CC"/>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78917" name="Line 20">
              <a:extLst>
                <a:ext uri="{FF2B5EF4-FFF2-40B4-BE49-F238E27FC236}">
                  <a16:creationId xmlns:a16="http://schemas.microsoft.com/office/drawing/2014/main" id="{374F8410-5066-8445-9AB7-CF6ADE3F6EF3}"/>
                </a:ext>
              </a:extLst>
            </p:cNvPr>
            <p:cNvSpPr>
              <a:spLocks noChangeShapeType="1"/>
            </p:cNvSpPr>
            <p:nvPr/>
          </p:nvSpPr>
          <p:spPr bwMode="auto">
            <a:xfrm>
              <a:off x="2662" y="2040"/>
              <a:ext cx="0" cy="266"/>
            </a:xfrm>
            <a:prstGeom prst="line">
              <a:avLst/>
            </a:prstGeom>
            <a:noFill/>
            <a:ln w="38100">
              <a:solidFill>
                <a:srgbClr val="0033CC"/>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78918" name="Line 21">
              <a:extLst>
                <a:ext uri="{FF2B5EF4-FFF2-40B4-BE49-F238E27FC236}">
                  <a16:creationId xmlns:a16="http://schemas.microsoft.com/office/drawing/2014/main" id="{F11468CC-35F2-944C-B7A0-251CBDE13AF9}"/>
                </a:ext>
              </a:extLst>
            </p:cNvPr>
            <p:cNvSpPr>
              <a:spLocks noChangeShapeType="1"/>
            </p:cNvSpPr>
            <p:nvPr/>
          </p:nvSpPr>
          <p:spPr bwMode="auto">
            <a:xfrm>
              <a:off x="2832" y="2040"/>
              <a:ext cx="0" cy="266"/>
            </a:xfrm>
            <a:prstGeom prst="line">
              <a:avLst/>
            </a:prstGeom>
            <a:noFill/>
            <a:ln w="38100">
              <a:solidFill>
                <a:srgbClr val="0033CC"/>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78919" name="Line 22">
              <a:extLst>
                <a:ext uri="{FF2B5EF4-FFF2-40B4-BE49-F238E27FC236}">
                  <a16:creationId xmlns:a16="http://schemas.microsoft.com/office/drawing/2014/main" id="{69170B03-C76F-EC48-8FE9-BC339E7E3990}"/>
                </a:ext>
              </a:extLst>
            </p:cNvPr>
            <p:cNvSpPr>
              <a:spLocks noChangeShapeType="1"/>
            </p:cNvSpPr>
            <p:nvPr/>
          </p:nvSpPr>
          <p:spPr bwMode="auto">
            <a:xfrm>
              <a:off x="3001" y="2040"/>
              <a:ext cx="0" cy="266"/>
            </a:xfrm>
            <a:prstGeom prst="line">
              <a:avLst/>
            </a:prstGeom>
            <a:noFill/>
            <a:ln w="38100">
              <a:solidFill>
                <a:srgbClr val="0033CC"/>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5" name="Group 95">
            <a:extLst>
              <a:ext uri="{FF2B5EF4-FFF2-40B4-BE49-F238E27FC236}">
                <a16:creationId xmlns:a16="http://schemas.microsoft.com/office/drawing/2014/main" id="{DCBA7CEE-76E7-8B43-A960-CB233FB66C1E}"/>
              </a:ext>
            </a:extLst>
          </p:cNvPr>
          <p:cNvGrpSpPr>
            <a:grpSpLocks/>
          </p:cNvGrpSpPr>
          <p:nvPr/>
        </p:nvGrpSpPr>
        <p:grpSpPr bwMode="auto">
          <a:xfrm>
            <a:off x="2690813" y="2403475"/>
            <a:ext cx="2265362" cy="346075"/>
            <a:chOff x="3364" y="1555"/>
            <a:chExt cx="1427" cy="363"/>
          </a:xfrm>
        </p:grpSpPr>
        <p:sp>
          <p:nvSpPr>
            <p:cNvPr id="78902" name="Rectangle 55">
              <a:extLst>
                <a:ext uri="{FF2B5EF4-FFF2-40B4-BE49-F238E27FC236}">
                  <a16:creationId xmlns:a16="http://schemas.microsoft.com/office/drawing/2014/main" id="{3F7E690F-569F-2446-9686-BD8449339254}"/>
                </a:ext>
              </a:extLst>
            </p:cNvPr>
            <p:cNvSpPr>
              <a:spLocks noChangeArrowheads="1"/>
            </p:cNvSpPr>
            <p:nvPr/>
          </p:nvSpPr>
          <p:spPr bwMode="auto">
            <a:xfrm>
              <a:off x="3364" y="1555"/>
              <a:ext cx="1427" cy="363"/>
            </a:xfrm>
            <a:prstGeom prst="rect">
              <a:avLst/>
            </a:prstGeom>
            <a:solidFill>
              <a:srgbClr val="FF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78903" name="Line 56">
              <a:extLst>
                <a:ext uri="{FF2B5EF4-FFF2-40B4-BE49-F238E27FC236}">
                  <a16:creationId xmlns:a16="http://schemas.microsoft.com/office/drawing/2014/main" id="{37BCEDF2-3220-2D47-ADB8-D24E5DDB1CAD}"/>
                </a:ext>
              </a:extLst>
            </p:cNvPr>
            <p:cNvSpPr>
              <a:spLocks noChangeShapeType="1"/>
            </p:cNvSpPr>
            <p:nvPr/>
          </p:nvSpPr>
          <p:spPr bwMode="auto">
            <a:xfrm>
              <a:off x="3485" y="1604"/>
              <a:ext cx="0" cy="266"/>
            </a:xfrm>
            <a:prstGeom prst="line">
              <a:avLst/>
            </a:prstGeom>
            <a:noFill/>
            <a:ln w="38100">
              <a:solidFill>
                <a:srgbClr val="FF66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78904" name="Line 57">
              <a:extLst>
                <a:ext uri="{FF2B5EF4-FFF2-40B4-BE49-F238E27FC236}">
                  <a16:creationId xmlns:a16="http://schemas.microsoft.com/office/drawing/2014/main" id="{722B4CFB-CECE-2B4F-8EA5-ED1C7135A07C}"/>
                </a:ext>
              </a:extLst>
            </p:cNvPr>
            <p:cNvSpPr>
              <a:spLocks noChangeShapeType="1"/>
            </p:cNvSpPr>
            <p:nvPr/>
          </p:nvSpPr>
          <p:spPr bwMode="auto">
            <a:xfrm>
              <a:off x="3654" y="1604"/>
              <a:ext cx="0" cy="266"/>
            </a:xfrm>
            <a:prstGeom prst="line">
              <a:avLst/>
            </a:prstGeom>
            <a:noFill/>
            <a:ln w="38100">
              <a:solidFill>
                <a:srgbClr val="FF66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78905" name="Line 58">
              <a:extLst>
                <a:ext uri="{FF2B5EF4-FFF2-40B4-BE49-F238E27FC236}">
                  <a16:creationId xmlns:a16="http://schemas.microsoft.com/office/drawing/2014/main" id="{3E28D9CA-2E67-3E4C-B5E0-5C0CB6811C6A}"/>
                </a:ext>
              </a:extLst>
            </p:cNvPr>
            <p:cNvSpPr>
              <a:spLocks noChangeShapeType="1"/>
            </p:cNvSpPr>
            <p:nvPr/>
          </p:nvSpPr>
          <p:spPr bwMode="auto">
            <a:xfrm>
              <a:off x="3824" y="1604"/>
              <a:ext cx="0" cy="266"/>
            </a:xfrm>
            <a:prstGeom prst="line">
              <a:avLst/>
            </a:prstGeom>
            <a:noFill/>
            <a:ln w="38100">
              <a:solidFill>
                <a:srgbClr val="FF66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78906" name="Line 59">
              <a:extLst>
                <a:ext uri="{FF2B5EF4-FFF2-40B4-BE49-F238E27FC236}">
                  <a16:creationId xmlns:a16="http://schemas.microsoft.com/office/drawing/2014/main" id="{46E7C51A-7DE8-3348-9983-745A74D6191F}"/>
                </a:ext>
              </a:extLst>
            </p:cNvPr>
            <p:cNvSpPr>
              <a:spLocks noChangeShapeType="1"/>
            </p:cNvSpPr>
            <p:nvPr/>
          </p:nvSpPr>
          <p:spPr bwMode="auto">
            <a:xfrm>
              <a:off x="3993" y="1604"/>
              <a:ext cx="0" cy="266"/>
            </a:xfrm>
            <a:prstGeom prst="line">
              <a:avLst/>
            </a:prstGeom>
            <a:noFill/>
            <a:ln w="38100">
              <a:solidFill>
                <a:srgbClr val="FF66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78907" name="Line 60">
              <a:extLst>
                <a:ext uri="{FF2B5EF4-FFF2-40B4-BE49-F238E27FC236}">
                  <a16:creationId xmlns:a16="http://schemas.microsoft.com/office/drawing/2014/main" id="{8E5F4EC9-18B0-F647-B269-AB738F4FAE2C}"/>
                </a:ext>
              </a:extLst>
            </p:cNvPr>
            <p:cNvSpPr>
              <a:spLocks noChangeShapeType="1"/>
            </p:cNvSpPr>
            <p:nvPr/>
          </p:nvSpPr>
          <p:spPr bwMode="auto">
            <a:xfrm>
              <a:off x="4162" y="1604"/>
              <a:ext cx="0" cy="266"/>
            </a:xfrm>
            <a:prstGeom prst="line">
              <a:avLst/>
            </a:prstGeom>
            <a:noFill/>
            <a:ln w="38100">
              <a:solidFill>
                <a:srgbClr val="FF66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78908" name="Line 61">
              <a:extLst>
                <a:ext uri="{FF2B5EF4-FFF2-40B4-BE49-F238E27FC236}">
                  <a16:creationId xmlns:a16="http://schemas.microsoft.com/office/drawing/2014/main" id="{8809AE5D-1352-D547-9B20-F4F7D01BAEBD}"/>
                </a:ext>
              </a:extLst>
            </p:cNvPr>
            <p:cNvSpPr>
              <a:spLocks noChangeShapeType="1"/>
            </p:cNvSpPr>
            <p:nvPr/>
          </p:nvSpPr>
          <p:spPr bwMode="auto">
            <a:xfrm>
              <a:off x="4331" y="1604"/>
              <a:ext cx="0" cy="266"/>
            </a:xfrm>
            <a:prstGeom prst="line">
              <a:avLst/>
            </a:prstGeom>
            <a:noFill/>
            <a:ln w="38100">
              <a:solidFill>
                <a:srgbClr val="FF66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78909" name="Line 62">
              <a:extLst>
                <a:ext uri="{FF2B5EF4-FFF2-40B4-BE49-F238E27FC236}">
                  <a16:creationId xmlns:a16="http://schemas.microsoft.com/office/drawing/2014/main" id="{5CBF7308-947C-AA46-9F89-A6944607AA01}"/>
                </a:ext>
              </a:extLst>
            </p:cNvPr>
            <p:cNvSpPr>
              <a:spLocks noChangeShapeType="1"/>
            </p:cNvSpPr>
            <p:nvPr/>
          </p:nvSpPr>
          <p:spPr bwMode="auto">
            <a:xfrm>
              <a:off x="4501" y="1604"/>
              <a:ext cx="0" cy="266"/>
            </a:xfrm>
            <a:prstGeom prst="line">
              <a:avLst/>
            </a:prstGeom>
            <a:noFill/>
            <a:ln w="38100">
              <a:solidFill>
                <a:srgbClr val="FF66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78910" name="Line 63">
              <a:extLst>
                <a:ext uri="{FF2B5EF4-FFF2-40B4-BE49-F238E27FC236}">
                  <a16:creationId xmlns:a16="http://schemas.microsoft.com/office/drawing/2014/main" id="{32EB7F58-5E6C-4B4F-AA80-F88C27D90161}"/>
                </a:ext>
              </a:extLst>
            </p:cNvPr>
            <p:cNvSpPr>
              <a:spLocks noChangeShapeType="1"/>
            </p:cNvSpPr>
            <p:nvPr/>
          </p:nvSpPr>
          <p:spPr bwMode="auto">
            <a:xfrm>
              <a:off x="4670" y="1604"/>
              <a:ext cx="0" cy="266"/>
            </a:xfrm>
            <a:prstGeom prst="line">
              <a:avLst/>
            </a:prstGeom>
            <a:noFill/>
            <a:ln w="38100">
              <a:solidFill>
                <a:srgbClr val="FF66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6" name="Group 96">
            <a:extLst>
              <a:ext uri="{FF2B5EF4-FFF2-40B4-BE49-F238E27FC236}">
                <a16:creationId xmlns:a16="http://schemas.microsoft.com/office/drawing/2014/main" id="{F0BC6AD6-977D-3341-B454-F70E6991046C}"/>
              </a:ext>
            </a:extLst>
          </p:cNvPr>
          <p:cNvGrpSpPr>
            <a:grpSpLocks/>
          </p:cNvGrpSpPr>
          <p:nvPr/>
        </p:nvGrpSpPr>
        <p:grpSpPr bwMode="auto">
          <a:xfrm>
            <a:off x="2690813" y="3133725"/>
            <a:ext cx="2265362" cy="346075"/>
            <a:chOff x="3364" y="1991"/>
            <a:chExt cx="1427" cy="363"/>
          </a:xfrm>
        </p:grpSpPr>
        <p:sp>
          <p:nvSpPr>
            <p:cNvPr id="78893" name="Rectangle 64">
              <a:extLst>
                <a:ext uri="{FF2B5EF4-FFF2-40B4-BE49-F238E27FC236}">
                  <a16:creationId xmlns:a16="http://schemas.microsoft.com/office/drawing/2014/main" id="{C2C4DF79-25B0-0D40-9331-3A6E4C6E86EA}"/>
                </a:ext>
              </a:extLst>
            </p:cNvPr>
            <p:cNvSpPr>
              <a:spLocks noChangeArrowheads="1"/>
            </p:cNvSpPr>
            <p:nvPr/>
          </p:nvSpPr>
          <p:spPr bwMode="auto">
            <a:xfrm>
              <a:off x="3364" y="1991"/>
              <a:ext cx="1427" cy="363"/>
            </a:xfrm>
            <a:prstGeom prst="rect">
              <a:avLst/>
            </a:prstGeom>
            <a:solidFill>
              <a:srgbClr val="FF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78894" name="Line 65">
              <a:extLst>
                <a:ext uri="{FF2B5EF4-FFF2-40B4-BE49-F238E27FC236}">
                  <a16:creationId xmlns:a16="http://schemas.microsoft.com/office/drawing/2014/main" id="{74FCC9F1-B7CC-5448-8EC6-625ABAADED46}"/>
                </a:ext>
              </a:extLst>
            </p:cNvPr>
            <p:cNvSpPr>
              <a:spLocks noChangeShapeType="1"/>
            </p:cNvSpPr>
            <p:nvPr/>
          </p:nvSpPr>
          <p:spPr bwMode="auto">
            <a:xfrm>
              <a:off x="3485" y="2040"/>
              <a:ext cx="0" cy="266"/>
            </a:xfrm>
            <a:prstGeom prst="line">
              <a:avLst/>
            </a:prstGeom>
            <a:noFill/>
            <a:ln w="38100">
              <a:solidFill>
                <a:srgbClr val="FF66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78895" name="Line 66">
              <a:extLst>
                <a:ext uri="{FF2B5EF4-FFF2-40B4-BE49-F238E27FC236}">
                  <a16:creationId xmlns:a16="http://schemas.microsoft.com/office/drawing/2014/main" id="{D77B80F9-315B-3049-B1A9-4C302000C2EB}"/>
                </a:ext>
              </a:extLst>
            </p:cNvPr>
            <p:cNvSpPr>
              <a:spLocks noChangeShapeType="1"/>
            </p:cNvSpPr>
            <p:nvPr/>
          </p:nvSpPr>
          <p:spPr bwMode="auto">
            <a:xfrm>
              <a:off x="3654" y="2040"/>
              <a:ext cx="0" cy="266"/>
            </a:xfrm>
            <a:prstGeom prst="line">
              <a:avLst/>
            </a:prstGeom>
            <a:noFill/>
            <a:ln w="38100">
              <a:solidFill>
                <a:srgbClr val="FF66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78896" name="Line 67">
              <a:extLst>
                <a:ext uri="{FF2B5EF4-FFF2-40B4-BE49-F238E27FC236}">
                  <a16:creationId xmlns:a16="http://schemas.microsoft.com/office/drawing/2014/main" id="{3D2CB03E-04B4-6A4F-9142-58E1D469B4B5}"/>
                </a:ext>
              </a:extLst>
            </p:cNvPr>
            <p:cNvSpPr>
              <a:spLocks noChangeShapeType="1"/>
            </p:cNvSpPr>
            <p:nvPr/>
          </p:nvSpPr>
          <p:spPr bwMode="auto">
            <a:xfrm>
              <a:off x="3824" y="2040"/>
              <a:ext cx="0" cy="266"/>
            </a:xfrm>
            <a:prstGeom prst="line">
              <a:avLst/>
            </a:prstGeom>
            <a:noFill/>
            <a:ln w="38100">
              <a:solidFill>
                <a:srgbClr val="FF66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78897" name="Line 68">
              <a:extLst>
                <a:ext uri="{FF2B5EF4-FFF2-40B4-BE49-F238E27FC236}">
                  <a16:creationId xmlns:a16="http://schemas.microsoft.com/office/drawing/2014/main" id="{193ADE0F-5CE3-CF42-856C-63CE7A94C5E2}"/>
                </a:ext>
              </a:extLst>
            </p:cNvPr>
            <p:cNvSpPr>
              <a:spLocks noChangeShapeType="1"/>
            </p:cNvSpPr>
            <p:nvPr/>
          </p:nvSpPr>
          <p:spPr bwMode="auto">
            <a:xfrm>
              <a:off x="3993" y="2040"/>
              <a:ext cx="0" cy="266"/>
            </a:xfrm>
            <a:prstGeom prst="line">
              <a:avLst/>
            </a:prstGeom>
            <a:noFill/>
            <a:ln w="38100">
              <a:solidFill>
                <a:srgbClr val="FF66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78898" name="Line 69">
              <a:extLst>
                <a:ext uri="{FF2B5EF4-FFF2-40B4-BE49-F238E27FC236}">
                  <a16:creationId xmlns:a16="http://schemas.microsoft.com/office/drawing/2014/main" id="{BF72AEA8-E3B6-D04F-B2A4-E73309500C89}"/>
                </a:ext>
              </a:extLst>
            </p:cNvPr>
            <p:cNvSpPr>
              <a:spLocks noChangeShapeType="1"/>
            </p:cNvSpPr>
            <p:nvPr/>
          </p:nvSpPr>
          <p:spPr bwMode="auto">
            <a:xfrm>
              <a:off x="4162" y="2040"/>
              <a:ext cx="0" cy="266"/>
            </a:xfrm>
            <a:prstGeom prst="line">
              <a:avLst/>
            </a:prstGeom>
            <a:noFill/>
            <a:ln w="38100">
              <a:solidFill>
                <a:srgbClr val="FF66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78899" name="Line 70">
              <a:extLst>
                <a:ext uri="{FF2B5EF4-FFF2-40B4-BE49-F238E27FC236}">
                  <a16:creationId xmlns:a16="http://schemas.microsoft.com/office/drawing/2014/main" id="{3663A9D7-F42A-E541-AE7A-EF83790546D5}"/>
                </a:ext>
              </a:extLst>
            </p:cNvPr>
            <p:cNvSpPr>
              <a:spLocks noChangeShapeType="1"/>
            </p:cNvSpPr>
            <p:nvPr/>
          </p:nvSpPr>
          <p:spPr bwMode="auto">
            <a:xfrm>
              <a:off x="4331" y="2040"/>
              <a:ext cx="0" cy="266"/>
            </a:xfrm>
            <a:prstGeom prst="line">
              <a:avLst/>
            </a:prstGeom>
            <a:noFill/>
            <a:ln w="38100">
              <a:solidFill>
                <a:srgbClr val="FF66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78900" name="Line 71">
              <a:extLst>
                <a:ext uri="{FF2B5EF4-FFF2-40B4-BE49-F238E27FC236}">
                  <a16:creationId xmlns:a16="http://schemas.microsoft.com/office/drawing/2014/main" id="{378B6CAB-2C0E-C943-A346-91A8FCB961C6}"/>
                </a:ext>
              </a:extLst>
            </p:cNvPr>
            <p:cNvSpPr>
              <a:spLocks noChangeShapeType="1"/>
            </p:cNvSpPr>
            <p:nvPr/>
          </p:nvSpPr>
          <p:spPr bwMode="auto">
            <a:xfrm>
              <a:off x="4501" y="2040"/>
              <a:ext cx="0" cy="266"/>
            </a:xfrm>
            <a:prstGeom prst="line">
              <a:avLst/>
            </a:prstGeom>
            <a:noFill/>
            <a:ln w="38100">
              <a:solidFill>
                <a:srgbClr val="FF66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78901" name="Line 72">
              <a:extLst>
                <a:ext uri="{FF2B5EF4-FFF2-40B4-BE49-F238E27FC236}">
                  <a16:creationId xmlns:a16="http://schemas.microsoft.com/office/drawing/2014/main" id="{443F6651-87C2-0F47-AFA2-7BB9B1BCB5EB}"/>
                </a:ext>
              </a:extLst>
            </p:cNvPr>
            <p:cNvSpPr>
              <a:spLocks noChangeShapeType="1"/>
            </p:cNvSpPr>
            <p:nvPr/>
          </p:nvSpPr>
          <p:spPr bwMode="auto">
            <a:xfrm>
              <a:off x="4670" y="2040"/>
              <a:ext cx="0" cy="266"/>
            </a:xfrm>
            <a:prstGeom prst="line">
              <a:avLst/>
            </a:prstGeom>
            <a:noFill/>
            <a:ln w="38100">
              <a:solidFill>
                <a:srgbClr val="FF66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7" name="Group 100">
            <a:extLst>
              <a:ext uri="{FF2B5EF4-FFF2-40B4-BE49-F238E27FC236}">
                <a16:creationId xmlns:a16="http://schemas.microsoft.com/office/drawing/2014/main" id="{5979CD20-4AFB-0B43-9C36-D6FE67B7144C}"/>
              </a:ext>
            </a:extLst>
          </p:cNvPr>
          <p:cNvGrpSpPr>
            <a:grpSpLocks/>
          </p:cNvGrpSpPr>
          <p:nvPr/>
        </p:nvGrpSpPr>
        <p:grpSpPr bwMode="auto">
          <a:xfrm>
            <a:off x="2690813" y="3517900"/>
            <a:ext cx="2265362" cy="346075"/>
            <a:chOff x="1695" y="2426"/>
            <a:chExt cx="1427" cy="363"/>
          </a:xfrm>
        </p:grpSpPr>
        <p:sp>
          <p:nvSpPr>
            <p:cNvPr id="78888" name="Rectangle 23">
              <a:extLst>
                <a:ext uri="{FF2B5EF4-FFF2-40B4-BE49-F238E27FC236}">
                  <a16:creationId xmlns:a16="http://schemas.microsoft.com/office/drawing/2014/main" id="{273EAEC7-E675-D942-8667-5D028E9B2F8C}"/>
                </a:ext>
              </a:extLst>
            </p:cNvPr>
            <p:cNvSpPr>
              <a:spLocks noChangeArrowheads="1"/>
            </p:cNvSpPr>
            <p:nvPr/>
          </p:nvSpPr>
          <p:spPr bwMode="auto">
            <a:xfrm>
              <a:off x="1695" y="2426"/>
              <a:ext cx="1427" cy="363"/>
            </a:xfrm>
            <a:prstGeom prst="rect">
              <a:avLst/>
            </a:prstGeom>
            <a:solidFill>
              <a:srgbClr val="CCE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78889" name="Line 24">
              <a:extLst>
                <a:ext uri="{FF2B5EF4-FFF2-40B4-BE49-F238E27FC236}">
                  <a16:creationId xmlns:a16="http://schemas.microsoft.com/office/drawing/2014/main" id="{98382A1D-5655-DB42-8C36-E07947FA8242}"/>
                </a:ext>
              </a:extLst>
            </p:cNvPr>
            <p:cNvSpPr>
              <a:spLocks noChangeShapeType="1"/>
            </p:cNvSpPr>
            <p:nvPr/>
          </p:nvSpPr>
          <p:spPr bwMode="auto">
            <a:xfrm>
              <a:off x="1816" y="2475"/>
              <a:ext cx="0" cy="266"/>
            </a:xfrm>
            <a:prstGeom prst="line">
              <a:avLst/>
            </a:prstGeom>
            <a:noFill/>
            <a:ln w="38100">
              <a:solidFill>
                <a:srgbClr val="0033CC"/>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78890" name="Line 25">
              <a:extLst>
                <a:ext uri="{FF2B5EF4-FFF2-40B4-BE49-F238E27FC236}">
                  <a16:creationId xmlns:a16="http://schemas.microsoft.com/office/drawing/2014/main" id="{2E7FAD74-9FA6-E042-B2CE-A98BCF843095}"/>
                </a:ext>
              </a:extLst>
            </p:cNvPr>
            <p:cNvSpPr>
              <a:spLocks noChangeShapeType="1"/>
            </p:cNvSpPr>
            <p:nvPr/>
          </p:nvSpPr>
          <p:spPr bwMode="auto">
            <a:xfrm>
              <a:off x="2155" y="2475"/>
              <a:ext cx="0" cy="266"/>
            </a:xfrm>
            <a:prstGeom prst="line">
              <a:avLst/>
            </a:prstGeom>
            <a:noFill/>
            <a:ln w="38100">
              <a:solidFill>
                <a:srgbClr val="0033CC"/>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78891" name="Line 26">
              <a:extLst>
                <a:ext uri="{FF2B5EF4-FFF2-40B4-BE49-F238E27FC236}">
                  <a16:creationId xmlns:a16="http://schemas.microsoft.com/office/drawing/2014/main" id="{CA9D0CBA-5DDA-6D43-A40C-422DE809A604}"/>
                </a:ext>
              </a:extLst>
            </p:cNvPr>
            <p:cNvSpPr>
              <a:spLocks noChangeShapeType="1"/>
            </p:cNvSpPr>
            <p:nvPr/>
          </p:nvSpPr>
          <p:spPr bwMode="auto">
            <a:xfrm>
              <a:off x="2324" y="2475"/>
              <a:ext cx="0" cy="266"/>
            </a:xfrm>
            <a:prstGeom prst="line">
              <a:avLst/>
            </a:prstGeom>
            <a:noFill/>
            <a:ln w="38100">
              <a:solidFill>
                <a:srgbClr val="0033CC"/>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78892" name="Line 27">
              <a:extLst>
                <a:ext uri="{FF2B5EF4-FFF2-40B4-BE49-F238E27FC236}">
                  <a16:creationId xmlns:a16="http://schemas.microsoft.com/office/drawing/2014/main" id="{451E0BD8-B477-394F-A19B-54AC6C8E15E5}"/>
                </a:ext>
              </a:extLst>
            </p:cNvPr>
            <p:cNvSpPr>
              <a:spLocks noChangeShapeType="1"/>
            </p:cNvSpPr>
            <p:nvPr/>
          </p:nvSpPr>
          <p:spPr bwMode="auto">
            <a:xfrm>
              <a:off x="3001" y="2475"/>
              <a:ext cx="0" cy="266"/>
            </a:xfrm>
            <a:prstGeom prst="line">
              <a:avLst/>
            </a:prstGeom>
            <a:noFill/>
            <a:ln w="38100">
              <a:solidFill>
                <a:srgbClr val="0033CC"/>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78858" name="Group 128">
            <a:extLst>
              <a:ext uri="{FF2B5EF4-FFF2-40B4-BE49-F238E27FC236}">
                <a16:creationId xmlns:a16="http://schemas.microsoft.com/office/drawing/2014/main" id="{F585DDAE-0E21-DB44-8174-C90B1968236C}"/>
              </a:ext>
            </a:extLst>
          </p:cNvPr>
          <p:cNvGrpSpPr>
            <a:grpSpLocks/>
          </p:cNvGrpSpPr>
          <p:nvPr/>
        </p:nvGrpSpPr>
        <p:grpSpPr bwMode="auto">
          <a:xfrm>
            <a:off x="885825" y="2365375"/>
            <a:ext cx="1343025" cy="3073400"/>
            <a:chOff x="3001" y="1193"/>
            <a:chExt cx="846" cy="1936"/>
          </a:xfrm>
        </p:grpSpPr>
        <p:sp>
          <p:nvSpPr>
            <p:cNvPr id="78878" name="Rectangle 129">
              <a:extLst>
                <a:ext uri="{FF2B5EF4-FFF2-40B4-BE49-F238E27FC236}">
                  <a16:creationId xmlns:a16="http://schemas.microsoft.com/office/drawing/2014/main" id="{65E1040C-6AB9-D145-B2B0-88DFBD93A9CE}"/>
                </a:ext>
              </a:extLst>
            </p:cNvPr>
            <p:cNvSpPr>
              <a:spLocks noChangeArrowheads="1"/>
            </p:cNvSpPr>
            <p:nvPr/>
          </p:nvSpPr>
          <p:spPr bwMode="auto">
            <a:xfrm>
              <a:off x="3170" y="1193"/>
              <a:ext cx="508" cy="194"/>
            </a:xfrm>
            <a:prstGeom prst="rect">
              <a:avLst/>
            </a:prstGeom>
            <a:solidFill>
              <a:srgbClr val="CCCCFF"/>
            </a:solidFill>
            <a:ln w="28575">
              <a:solidFill>
                <a:schemeClr val="tx1"/>
              </a:solidFill>
              <a:miter lim="800000"/>
              <a:headEnd/>
              <a:tailEnd/>
            </a:ln>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78879" name="Rectangle 130">
              <a:extLst>
                <a:ext uri="{FF2B5EF4-FFF2-40B4-BE49-F238E27FC236}">
                  <a16:creationId xmlns:a16="http://schemas.microsoft.com/office/drawing/2014/main" id="{B99B0524-3BF6-0540-BA49-3638401A2F2F}"/>
                </a:ext>
              </a:extLst>
            </p:cNvPr>
            <p:cNvSpPr>
              <a:spLocks noChangeArrowheads="1"/>
            </p:cNvSpPr>
            <p:nvPr/>
          </p:nvSpPr>
          <p:spPr bwMode="auto">
            <a:xfrm>
              <a:off x="3170" y="1629"/>
              <a:ext cx="508" cy="194"/>
            </a:xfrm>
            <a:prstGeom prst="rect">
              <a:avLst/>
            </a:prstGeom>
            <a:solidFill>
              <a:srgbClr val="CCCCFF"/>
            </a:solidFill>
            <a:ln w="28575">
              <a:solidFill>
                <a:schemeClr val="tx1"/>
              </a:solidFill>
              <a:miter lim="800000"/>
              <a:headEnd/>
              <a:tailEnd/>
            </a:ln>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Branch</a:t>
              </a:r>
            </a:p>
          </p:txBody>
        </p:sp>
        <p:sp>
          <p:nvSpPr>
            <p:cNvPr id="78880" name="Rectangle 131">
              <a:extLst>
                <a:ext uri="{FF2B5EF4-FFF2-40B4-BE49-F238E27FC236}">
                  <a16:creationId xmlns:a16="http://schemas.microsoft.com/office/drawing/2014/main" id="{EEDF1F06-07D3-0348-A3CD-47452873C84F}"/>
                </a:ext>
              </a:extLst>
            </p:cNvPr>
            <p:cNvSpPr>
              <a:spLocks noChangeArrowheads="1"/>
            </p:cNvSpPr>
            <p:nvPr/>
          </p:nvSpPr>
          <p:spPr bwMode="auto">
            <a:xfrm>
              <a:off x="3339" y="2064"/>
              <a:ext cx="508" cy="194"/>
            </a:xfrm>
            <a:prstGeom prst="rect">
              <a:avLst/>
            </a:prstGeom>
            <a:solidFill>
              <a:srgbClr val="CCCCFF"/>
            </a:solidFill>
            <a:ln w="28575">
              <a:solidFill>
                <a:schemeClr val="tx1"/>
              </a:solidFill>
              <a:miter lim="800000"/>
              <a:headEnd/>
              <a:tailEnd/>
            </a:ln>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Path A</a:t>
              </a:r>
            </a:p>
          </p:txBody>
        </p:sp>
        <p:sp>
          <p:nvSpPr>
            <p:cNvPr id="78881" name="Rectangle 132">
              <a:extLst>
                <a:ext uri="{FF2B5EF4-FFF2-40B4-BE49-F238E27FC236}">
                  <a16:creationId xmlns:a16="http://schemas.microsoft.com/office/drawing/2014/main" id="{FCCAB912-04DE-1447-A3DD-ADEA1E3DE8DE}"/>
                </a:ext>
              </a:extLst>
            </p:cNvPr>
            <p:cNvSpPr>
              <a:spLocks noChangeArrowheads="1"/>
            </p:cNvSpPr>
            <p:nvPr/>
          </p:nvSpPr>
          <p:spPr bwMode="auto">
            <a:xfrm>
              <a:off x="3001" y="2499"/>
              <a:ext cx="508" cy="194"/>
            </a:xfrm>
            <a:prstGeom prst="rect">
              <a:avLst/>
            </a:prstGeom>
            <a:solidFill>
              <a:srgbClr val="CCCCFF"/>
            </a:solidFill>
            <a:ln w="28575">
              <a:solidFill>
                <a:schemeClr val="tx1"/>
              </a:solidFill>
              <a:miter lim="800000"/>
              <a:headEnd/>
              <a:tailEnd/>
            </a:ln>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Path B</a:t>
              </a:r>
            </a:p>
          </p:txBody>
        </p:sp>
        <p:sp>
          <p:nvSpPr>
            <p:cNvPr id="78882" name="Rectangle 133">
              <a:extLst>
                <a:ext uri="{FF2B5EF4-FFF2-40B4-BE49-F238E27FC236}">
                  <a16:creationId xmlns:a16="http://schemas.microsoft.com/office/drawing/2014/main" id="{D3B6A3FA-7F2F-BD4B-BF34-98B922756098}"/>
                </a:ext>
              </a:extLst>
            </p:cNvPr>
            <p:cNvSpPr>
              <a:spLocks noChangeArrowheads="1"/>
            </p:cNvSpPr>
            <p:nvPr/>
          </p:nvSpPr>
          <p:spPr bwMode="auto">
            <a:xfrm>
              <a:off x="3170" y="2935"/>
              <a:ext cx="508" cy="194"/>
            </a:xfrm>
            <a:prstGeom prst="rect">
              <a:avLst/>
            </a:prstGeom>
            <a:solidFill>
              <a:srgbClr val="CCCCFF"/>
            </a:solidFill>
            <a:ln w="28575">
              <a:solidFill>
                <a:schemeClr val="tx1"/>
              </a:solidFill>
              <a:miter lim="800000"/>
              <a:headEnd/>
              <a:tailEnd/>
            </a:ln>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cxnSp>
          <p:nvCxnSpPr>
            <p:cNvPr id="78883" name="AutoShape 134">
              <a:extLst>
                <a:ext uri="{FF2B5EF4-FFF2-40B4-BE49-F238E27FC236}">
                  <a16:creationId xmlns:a16="http://schemas.microsoft.com/office/drawing/2014/main" id="{23E7C505-F386-884B-8A04-8D3504DC47CE}"/>
                </a:ext>
              </a:extLst>
            </p:cNvPr>
            <p:cNvCxnSpPr>
              <a:cxnSpLocks noChangeShapeType="1"/>
              <a:stCxn id="78878" idx="2"/>
              <a:endCxn id="78879" idx="0"/>
            </p:cNvCxnSpPr>
            <p:nvPr/>
          </p:nvCxnSpPr>
          <p:spPr bwMode="auto">
            <a:xfrm rot="5400000">
              <a:off x="3312" y="1508"/>
              <a:ext cx="224" cy="0"/>
            </a:xfrm>
            <a:prstGeom prst="straightConnector1">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78884" name="AutoShape 135">
              <a:extLst>
                <a:ext uri="{FF2B5EF4-FFF2-40B4-BE49-F238E27FC236}">
                  <a16:creationId xmlns:a16="http://schemas.microsoft.com/office/drawing/2014/main" id="{57CBC1C6-2553-B54C-8BD0-C1B0CF801FE2}"/>
                </a:ext>
              </a:extLst>
            </p:cNvPr>
            <p:cNvCxnSpPr>
              <a:cxnSpLocks noChangeShapeType="1"/>
              <a:stCxn id="78879" idx="2"/>
              <a:endCxn id="78881" idx="0"/>
            </p:cNvCxnSpPr>
            <p:nvPr/>
          </p:nvCxnSpPr>
          <p:spPr bwMode="auto">
            <a:xfrm rot="5400000">
              <a:off x="3011" y="2076"/>
              <a:ext cx="658" cy="169"/>
            </a:xfrm>
            <a:prstGeom prst="curvedConnector3">
              <a:avLst>
                <a:gd name="adj1" fmla="val 20060"/>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78885" name="AutoShape 136">
              <a:extLst>
                <a:ext uri="{FF2B5EF4-FFF2-40B4-BE49-F238E27FC236}">
                  <a16:creationId xmlns:a16="http://schemas.microsoft.com/office/drawing/2014/main" id="{F48F5764-F992-E045-9C37-5EA7522D4EB0}"/>
                </a:ext>
              </a:extLst>
            </p:cNvPr>
            <p:cNvCxnSpPr>
              <a:cxnSpLocks noChangeShapeType="1"/>
              <a:stCxn id="78879" idx="2"/>
              <a:endCxn id="78880" idx="0"/>
            </p:cNvCxnSpPr>
            <p:nvPr/>
          </p:nvCxnSpPr>
          <p:spPr bwMode="auto">
            <a:xfrm rot="16200000" flipH="1">
              <a:off x="3397" y="1859"/>
              <a:ext cx="223" cy="169"/>
            </a:xfrm>
            <a:prstGeom prst="curvedConnector3">
              <a:avLst>
                <a:gd name="adj1" fmla="val 49778"/>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78886" name="AutoShape 137">
              <a:extLst>
                <a:ext uri="{FF2B5EF4-FFF2-40B4-BE49-F238E27FC236}">
                  <a16:creationId xmlns:a16="http://schemas.microsoft.com/office/drawing/2014/main" id="{BFEC3CB0-67A4-B647-976E-4F48B8AF6530}"/>
                </a:ext>
              </a:extLst>
            </p:cNvPr>
            <p:cNvCxnSpPr>
              <a:cxnSpLocks noChangeShapeType="1"/>
              <a:stCxn id="78880" idx="2"/>
              <a:endCxn id="78882" idx="0"/>
            </p:cNvCxnSpPr>
            <p:nvPr/>
          </p:nvCxnSpPr>
          <p:spPr bwMode="auto">
            <a:xfrm rot="5400000">
              <a:off x="3179" y="2512"/>
              <a:ext cx="659" cy="169"/>
            </a:xfrm>
            <a:prstGeom prst="curvedConnector3">
              <a:avLst>
                <a:gd name="adj1" fmla="val 82852"/>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78887" name="AutoShape 138">
              <a:extLst>
                <a:ext uri="{FF2B5EF4-FFF2-40B4-BE49-F238E27FC236}">
                  <a16:creationId xmlns:a16="http://schemas.microsoft.com/office/drawing/2014/main" id="{B977B422-1BF0-5F4C-87A7-2896739015C7}"/>
                </a:ext>
              </a:extLst>
            </p:cNvPr>
            <p:cNvCxnSpPr>
              <a:cxnSpLocks noChangeShapeType="1"/>
              <a:stCxn id="78881" idx="2"/>
              <a:endCxn id="78882" idx="0"/>
            </p:cNvCxnSpPr>
            <p:nvPr/>
          </p:nvCxnSpPr>
          <p:spPr bwMode="auto">
            <a:xfrm rot="16200000" flipH="1">
              <a:off x="3228" y="2729"/>
              <a:ext cx="224" cy="169"/>
            </a:xfrm>
            <a:prstGeom prst="curvedConnector3">
              <a:avLst>
                <a:gd name="adj1" fmla="val 50000"/>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cxnSp>
      </p:grpSp>
      <p:sp>
        <p:nvSpPr>
          <p:cNvPr id="70" name="Rectangle 143">
            <a:extLst>
              <a:ext uri="{FF2B5EF4-FFF2-40B4-BE49-F238E27FC236}">
                <a16:creationId xmlns:a16="http://schemas.microsoft.com/office/drawing/2014/main" id="{A1F348F6-4865-8647-BCA1-5CDC064E5D24}"/>
              </a:ext>
            </a:extLst>
          </p:cNvPr>
          <p:cNvSpPr>
            <a:spLocks noChangeArrowheads="1"/>
          </p:cNvSpPr>
          <p:nvPr/>
        </p:nvSpPr>
        <p:spPr bwMode="auto">
          <a:xfrm>
            <a:off x="1154113" y="2365375"/>
            <a:ext cx="806450" cy="307975"/>
          </a:xfrm>
          <a:prstGeom prst="rect">
            <a:avLst/>
          </a:prstGeom>
          <a:solidFill>
            <a:srgbClr val="FF6699"/>
          </a:solidFill>
          <a:ln w="28575">
            <a:solidFill>
              <a:schemeClr val="tx1"/>
            </a:solidFill>
            <a:miter lim="800000"/>
            <a:headEnd/>
            <a:tailEnd/>
          </a:ln>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71" name="Rectangle 144">
            <a:extLst>
              <a:ext uri="{FF2B5EF4-FFF2-40B4-BE49-F238E27FC236}">
                <a16:creationId xmlns:a16="http://schemas.microsoft.com/office/drawing/2014/main" id="{1CEB6281-A3FA-4F4A-8DDE-8A7BF8F82805}"/>
              </a:ext>
            </a:extLst>
          </p:cNvPr>
          <p:cNvSpPr>
            <a:spLocks noChangeArrowheads="1"/>
          </p:cNvSpPr>
          <p:nvPr/>
        </p:nvSpPr>
        <p:spPr bwMode="auto">
          <a:xfrm>
            <a:off x="1154113" y="3057525"/>
            <a:ext cx="806450" cy="307975"/>
          </a:xfrm>
          <a:prstGeom prst="rect">
            <a:avLst/>
          </a:prstGeom>
          <a:solidFill>
            <a:srgbClr val="FF6699"/>
          </a:solidFill>
          <a:ln w="28575">
            <a:solidFill>
              <a:schemeClr val="tx1"/>
            </a:solidFill>
            <a:miter lim="800000"/>
            <a:headEnd/>
            <a:tailEnd/>
          </a:ln>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Branch</a:t>
            </a:r>
          </a:p>
        </p:txBody>
      </p:sp>
      <p:sp>
        <p:nvSpPr>
          <p:cNvPr id="72" name="Rectangle 145">
            <a:extLst>
              <a:ext uri="{FF2B5EF4-FFF2-40B4-BE49-F238E27FC236}">
                <a16:creationId xmlns:a16="http://schemas.microsoft.com/office/drawing/2014/main" id="{362F8E20-A1DF-BD46-86E1-134C06974925}"/>
              </a:ext>
            </a:extLst>
          </p:cNvPr>
          <p:cNvSpPr>
            <a:spLocks noChangeArrowheads="1"/>
          </p:cNvSpPr>
          <p:nvPr/>
        </p:nvSpPr>
        <p:spPr bwMode="auto">
          <a:xfrm>
            <a:off x="1422400" y="3748088"/>
            <a:ext cx="806450" cy="307975"/>
          </a:xfrm>
          <a:prstGeom prst="rect">
            <a:avLst/>
          </a:prstGeom>
          <a:solidFill>
            <a:srgbClr val="FF6699"/>
          </a:solidFill>
          <a:ln w="28575">
            <a:solidFill>
              <a:schemeClr val="tx1"/>
            </a:solidFill>
            <a:miter lim="800000"/>
            <a:headEnd/>
            <a:tailEnd/>
          </a:ln>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Path A</a:t>
            </a:r>
          </a:p>
        </p:txBody>
      </p:sp>
      <p:sp>
        <p:nvSpPr>
          <p:cNvPr id="73" name="Rectangle 153">
            <a:extLst>
              <a:ext uri="{FF2B5EF4-FFF2-40B4-BE49-F238E27FC236}">
                <a16:creationId xmlns:a16="http://schemas.microsoft.com/office/drawing/2014/main" id="{D07340BC-54D9-624C-A8AC-67DD62F8F8E1}"/>
              </a:ext>
            </a:extLst>
          </p:cNvPr>
          <p:cNvSpPr>
            <a:spLocks noChangeArrowheads="1"/>
          </p:cNvSpPr>
          <p:nvPr/>
        </p:nvSpPr>
        <p:spPr bwMode="auto">
          <a:xfrm>
            <a:off x="3841750" y="3479800"/>
            <a:ext cx="768350" cy="766763"/>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74" name="Rectangle 156">
            <a:extLst>
              <a:ext uri="{FF2B5EF4-FFF2-40B4-BE49-F238E27FC236}">
                <a16:creationId xmlns:a16="http://schemas.microsoft.com/office/drawing/2014/main" id="{6CF74299-C098-EC4B-8C29-FBD0695CC124}"/>
              </a:ext>
            </a:extLst>
          </p:cNvPr>
          <p:cNvSpPr>
            <a:spLocks noChangeArrowheads="1"/>
          </p:cNvSpPr>
          <p:nvPr/>
        </p:nvSpPr>
        <p:spPr bwMode="auto">
          <a:xfrm>
            <a:off x="3035300" y="3479800"/>
            <a:ext cx="230188" cy="766763"/>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9" name="Group 159">
            <a:extLst>
              <a:ext uri="{FF2B5EF4-FFF2-40B4-BE49-F238E27FC236}">
                <a16:creationId xmlns:a16="http://schemas.microsoft.com/office/drawing/2014/main" id="{EA98092B-433A-2E40-AF70-1D25CFEF216D}"/>
              </a:ext>
            </a:extLst>
          </p:cNvPr>
          <p:cNvGrpSpPr>
            <a:grpSpLocks/>
          </p:cNvGrpSpPr>
          <p:nvPr/>
        </p:nvGrpSpPr>
        <p:grpSpPr bwMode="auto">
          <a:xfrm>
            <a:off x="5878513" y="3517900"/>
            <a:ext cx="2265362" cy="346075"/>
            <a:chOff x="3049" y="2594"/>
            <a:chExt cx="1427" cy="218"/>
          </a:xfrm>
        </p:grpSpPr>
        <p:sp>
          <p:nvSpPr>
            <p:cNvPr id="78870" name="Rectangle 160">
              <a:extLst>
                <a:ext uri="{FF2B5EF4-FFF2-40B4-BE49-F238E27FC236}">
                  <a16:creationId xmlns:a16="http://schemas.microsoft.com/office/drawing/2014/main" id="{CE7A9C2B-7E16-3A4B-9A38-632DC771CEC3}"/>
                </a:ext>
              </a:extLst>
            </p:cNvPr>
            <p:cNvSpPr>
              <a:spLocks noChangeArrowheads="1"/>
            </p:cNvSpPr>
            <p:nvPr/>
          </p:nvSpPr>
          <p:spPr bwMode="auto">
            <a:xfrm>
              <a:off x="3049" y="2594"/>
              <a:ext cx="1427" cy="218"/>
            </a:xfrm>
            <a:prstGeom prst="rect">
              <a:avLst/>
            </a:prstGeom>
            <a:solidFill>
              <a:srgbClr val="CCFF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78871" name="Line 161">
              <a:extLst>
                <a:ext uri="{FF2B5EF4-FFF2-40B4-BE49-F238E27FC236}">
                  <a16:creationId xmlns:a16="http://schemas.microsoft.com/office/drawing/2014/main" id="{4D72C1E2-6C97-9D41-9CFF-9FE2F09C5EF1}"/>
                </a:ext>
              </a:extLst>
            </p:cNvPr>
            <p:cNvSpPr>
              <a:spLocks noChangeShapeType="1"/>
            </p:cNvSpPr>
            <p:nvPr/>
          </p:nvSpPr>
          <p:spPr bwMode="auto">
            <a:xfrm>
              <a:off x="3339" y="2617"/>
              <a:ext cx="0" cy="160"/>
            </a:xfrm>
            <a:prstGeom prst="line">
              <a:avLst/>
            </a:prstGeom>
            <a:noFill/>
            <a:ln w="38100">
              <a:solidFill>
                <a:srgbClr val="FF66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78872" name="Line 162">
              <a:extLst>
                <a:ext uri="{FF2B5EF4-FFF2-40B4-BE49-F238E27FC236}">
                  <a16:creationId xmlns:a16="http://schemas.microsoft.com/office/drawing/2014/main" id="{D3C9C83A-7DE0-B44E-83A7-5935C70F6574}"/>
                </a:ext>
              </a:extLst>
            </p:cNvPr>
            <p:cNvSpPr>
              <a:spLocks noChangeShapeType="1"/>
            </p:cNvSpPr>
            <p:nvPr/>
          </p:nvSpPr>
          <p:spPr bwMode="auto">
            <a:xfrm>
              <a:off x="3848" y="2617"/>
              <a:ext cx="0" cy="160"/>
            </a:xfrm>
            <a:prstGeom prst="line">
              <a:avLst/>
            </a:prstGeom>
            <a:noFill/>
            <a:ln w="38100">
              <a:solidFill>
                <a:srgbClr val="FF66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78873" name="Line 163">
              <a:extLst>
                <a:ext uri="{FF2B5EF4-FFF2-40B4-BE49-F238E27FC236}">
                  <a16:creationId xmlns:a16="http://schemas.microsoft.com/office/drawing/2014/main" id="{69A71470-DD72-F443-BFCF-C5A9B0109401}"/>
                </a:ext>
              </a:extLst>
            </p:cNvPr>
            <p:cNvSpPr>
              <a:spLocks noChangeShapeType="1"/>
            </p:cNvSpPr>
            <p:nvPr/>
          </p:nvSpPr>
          <p:spPr bwMode="auto">
            <a:xfrm>
              <a:off x="4187" y="2617"/>
              <a:ext cx="0" cy="160"/>
            </a:xfrm>
            <a:prstGeom prst="line">
              <a:avLst/>
            </a:prstGeom>
            <a:noFill/>
            <a:ln w="38100">
              <a:solidFill>
                <a:srgbClr val="FF66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78874" name="Line 164">
              <a:extLst>
                <a:ext uri="{FF2B5EF4-FFF2-40B4-BE49-F238E27FC236}">
                  <a16:creationId xmlns:a16="http://schemas.microsoft.com/office/drawing/2014/main" id="{998BA5D8-D7B1-F141-B51E-0F6BCCF80AC8}"/>
                </a:ext>
              </a:extLst>
            </p:cNvPr>
            <p:cNvSpPr>
              <a:spLocks noChangeShapeType="1"/>
            </p:cNvSpPr>
            <p:nvPr/>
          </p:nvSpPr>
          <p:spPr bwMode="auto">
            <a:xfrm>
              <a:off x="3170" y="2623"/>
              <a:ext cx="0" cy="160"/>
            </a:xfrm>
            <a:prstGeom prst="line">
              <a:avLst/>
            </a:prstGeom>
            <a:noFill/>
            <a:ln w="38100">
              <a:solidFill>
                <a:srgbClr val="0033CC"/>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78875" name="Line 165">
              <a:extLst>
                <a:ext uri="{FF2B5EF4-FFF2-40B4-BE49-F238E27FC236}">
                  <a16:creationId xmlns:a16="http://schemas.microsoft.com/office/drawing/2014/main" id="{B84D0EC0-6340-2B4A-A1FA-156CD2986295}"/>
                </a:ext>
              </a:extLst>
            </p:cNvPr>
            <p:cNvSpPr>
              <a:spLocks noChangeShapeType="1"/>
            </p:cNvSpPr>
            <p:nvPr/>
          </p:nvSpPr>
          <p:spPr bwMode="auto">
            <a:xfrm>
              <a:off x="3509" y="2623"/>
              <a:ext cx="0" cy="160"/>
            </a:xfrm>
            <a:prstGeom prst="line">
              <a:avLst/>
            </a:prstGeom>
            <a:noFill/>
            <a:ln w="38100">
              <a:solidFill>
                <a:srgbClr val="0033CC"/>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78876" name="Line 166">
              <a:extLst>
                <a:ext uri="{FF2B5EF4-FFF2-40B4-BE49-F238E27FC236}">
                  <a16:creationId xmlns:a16="http://schemas.microsoft.com/office/drawing/2014/main" id="{D48BBF9E-6FD2-7B49-AD23-A748D422D8BE}"/>
                </a:ext>
              </a:extLst>
            </p:cNvPr>
            <p:cNvSpPr>
              <a:spLocks noChangeShapeType="1"/>
            </p:cNvSpPr>
            <p:nvPr/>
          </p:nvSpPr>
          <p:spPr bwMode="auto">
            <a:xfrm>
              <a:off x="3678" y="2623"/>
              <a:ext cx="0" cy="160"/>
            </a:xfrm>
            <a:prstGeom prst="line">
              <a:avLst/>
            </a:prstGeom>
            <a:noFill/>
            <a:ln w="38100">
              <a:solidFill>
                <a:srgbClr val="0033CC"/>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78877" name="Line 167">
              <a:extLst>
                <a:ext uri="{FF2B5EF4-FFF2-40B4-BE49-F238E27FC236}">
                  <a16:creationId xmlns:a16="http://schemas.microsoft.com/office/drawing/2014/main" id="{0C3D754F-51BF-D04A-8730-BB8D6D5A5A4E}"/>
                </a:ext>
              </a:extLst>
            </p:cNvPr>
            <p:cNvSpPr>
              <a:spLocks noChangeShapeType="1"/>
            </p:cNvSpPr>
            <p:nvPr/>
          </p:nvSpPr>
          <p:spPr bwMode="auto">
            <a:xfrm>
              <a:off x="4355" y="2623"/>
              <a:ext cx="0" cy="160"/>
            </a:xfrm>
            <a:prstGeom prst="line">
              <a:avLst/>
            </a:prstGeom>
            <a:noFill/>
            <a:ln w="38100">
              <a:solidFill>
                <a:srgbClr val="0033CC"/>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10" name="Group 168">
            <a:extLst>
              <a:ext uri="{FF2B5EF4-FFF2-40B4-BE49-F238E27FC236}">
                <a16:creationId xmlns:a16="http://schemas.microsoft.com/office/drawing/2014/main" id="{D3B74E10-3AF2-CD42-B431-0A1231583FB0}"/>
              </a:ext>
            </a:extLst>
          </p:cNvPr>
          <p:cNvGrpSpPr>
            <a:grpSpLocks/>
          </p:cNvGrpSpPr>
          <p:nvPr/>
        </p:nvGrpSpPr>
        <p:grpSpPr bwMode="auto">
          <a:xfrm>
            <a:off x="5878513" y="3862388"/>
            <a:ext cx="2265362" cy="346075"/>
            <a:chOff x="3049" y="2837"/>
            <a:chExt cx="1427" cy="218"/>
          </a:xfrm>
        </p:grpSpPr>
        <p:sp>
          <p:nvSpPr>
            <p:cNvPr id="78867" name="Rectangle 169">
              <a:extLst>
                <a:ext uri="{FF2B5EF4-FFF2-40B4-BE49-F238E27FC236}">
                  <a16:creationId xmlns:a16="http://schemas.microsoft.com/office/drawing/2014/main" id="{1D50E4A3-748E-E54E-839C-8F4AA6924012}"/>
                </a:ext>
              </a:extLst>
            </p:cNvPr>
            <p:cNvSpPr>
              <a:spLocks noChangeArrowheads="1"/>
            </p:cNvSpPr>
            <p:nvPr/>
          </p:nvSpPr>
          <p:spPr bwMode="auto">
            <a:xfrm>
              <a:off x="3049" y="2837"/>
              <a:ext cx="1427" cy="218"/>
            </a:xfrm>
            <a:prstGeom prst="rect">
              <a:avLst/>
            </a:prstGeom>
            <a:solidFill>
              <a:srgbClr val="FF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78868" name="Line 170">
              <a:extLst>
                <a:ext uri="{FF2B5EF4-FFF2-40B4-BE49-F238E27FC236}">
                  <a16:creationId xmlns:a16="http://schemas.microsoft.com/office/drawing/2014/main" id="{6B2E625E-3674-E04C-8ECF-5FD85FFD7B69}"/>
                </a:ext>
              </a:extLst>
            </p:cNvPr>
            <p:cNvSpPr>
              <a:spLocks noChangeShapeType="1"/>
            </p:cNvSpPr>
            <p:nvPr/>
          </p:nvSpPr>
          <p:spPr bwMode="auto">
            <a:xfrm>
              <a:off x="4355" y="2862"/>
              <a:ext cx="0" cy="160"/>
            </a:xfrm>
            <a:prstGeom prst="line">
              <a:avLst/>
            </a:prstGeom>
            <a:noFill/>
            <a:ln w="38100">
              <a:solidFill>
                <a:srgbClr val="FF66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78869" name="Line 171">
              <a:extLst>
                <a:ext uri="{FF2B5EF4-FFF2-40B4-BE49-F238E27FC236}">
                  <a16:creationId xmlns:a16="http://schemas.microsoft.com/office/drawing/2014/main" id="{5EB675F6-30AB-614A-8521-61D98BD4D042}"/>
                </a:ext>
              </a:extLst>
            </p:cNvPr>
            <p:cNvSpPr>
              <a:spLocks noChangeShapeType="1"/>
            </p:cNvSpPr>
            <p:nvPr/>
          </p:nvSpPr>
          <p:spPr bwMode="auto">
            <a:xfrm>
              <a:off x="3508" y="2862"/>
              <a:ext cx="0" cy="160"/>
            </a:xfrm>
            <a:prstGeom prst="line">
              <a:avLst/>
            </a:prstGeom>
            <a:noFill/>
            <a:ln w="38100">
              <a:solidFill>
                <a:srgbClr val="FF66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89" name="Line 181">
            <a:extLst>
              <a:ext uri="{FF2B5EF4-FFF2-40B4-BE49-F238E27FC236}">
                <a16:creationId xmlns:a16="http://schemas.microsoft.com/office/drawing/2014/main" id="{928C0112-57CD-AC40-B75C-02094C768D12}"/>
              </a:ext>
            </a:extLst>
          </p:cNvPr>
          <p:cNvSpPr>
            <a:spLocks noChangeShapeType="1"/>
          </p:cNvSpPr>
          <p:nvPr/>
        </p:nvSpPr>
        <p:spPr bwMode="auto">
          <a:xfrm>
            <a:off x="5224463" y="3862388"/>
            <a:ext cx="346075" cy="0"/>
          </a:xfrm>
          <a:prstGeom prst="line">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57863355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0"/>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xit" presetSubtype="0" fill="hold" grpId="1" nodeType="withEffect">
                                  <p:stCondLst>
                                    <p:cond delay="0"/>
                                  </p:stCondLst>
                                  <p:childTnLst>
                                    <p:set>
                                      <p:cBhvr>
                                        <p:cTn id="14" dur="1" fill="hold">
                                          <p:stCondLst>
                                            <p:cond delay="0"/>
                                          </p:stCondLst>
                                        </p:cTn>
                                        <p:tgtEl>
                                          <p:spTgt spid="70"/>
                                        </p:tgtEl>
                                        <p:attrNameLst>
                                          <p:attrName>style.visibility</p:attrName>
                                        </p:attrNameLst>
                                      </p:cBhvr>
                                      <p:to>
                                        <p:strVal val="hidden"/>
                                      </p:to>
                                    </p:set>
                                  </p:childTnLst>
                                </p:cTn>
                              </p:par>
                              <p:par>
                                <p:cTn id="15" presetID="1" presetClass="entr" presetSubtype="0" fill="hold" grpId="0" nodeType="withEffect">
                                  <p:stCondLst>
                                    <p:cond delay="0"/>
                                  </p:stCondLst>
                                  <p:childTnLst>
                                    <p:set>
                                      <p:cBhvr>
                                        <p:cTn id="16" dur="1" fill="hold">
                                          <p:stCondLst>
                                            <p:cond delay="0"/>
                                          </p:stCondLst>
                                        </p:cTn>
                                        <p:tgtEl>
                                          <p:spTgt spid="71"/>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xit" presetSubtype="0" fill="hold" grpId="2" nodeType="withEffect">
                                  <p:stCondLst>
                                    <p:cond delay="0"/>
                                  </p:stCondLst>
                                  <p:childTnLst>
                                    <p:set>
                                      <p:cBhvr>
                                        <p:cTn id="22" dur="1" fill="hold">
                                          <p:stCondLst>
                                            <p:cond delay="0"/>
                                          </p:stCondLst>
                                        </p:cTn>
                                        <p:tgtEl>
                                          <p:spTgt spid="71"/>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72"/>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nodeType="clickEffect">
                                  <p:stCondLst>
                                    <p:cond delay="0"/>
                                  </p:stCondLst>
                                  <p:childTnLst>
                                    <p:set>
                                      <p:cBhvr>
                                        <p:cTn id="28" dur="1" fill="hold">
                                          <p:stCondLst>
                                            <p:cond delay="0"/>
                                          </p:stCondLst>
                                        </p:cTn>
                                        <p:tgtEl>
                                          <p:spTgt spid="5"/>
                                        </p:tgtEl>
                                        <p:attrNameLst>
                                          <p:attrName>style.visibility</p:attrName>
                                        </p:attrNameLst>
                                      </p:cBhvr>
                                      <p:to>
                                        <p:strVal val="visible"/>
                                      </p:to>
                                    </p:set>
                                  </p:childTnLst>
                                </p:cTn>
                              </p:par>
                              <p:par>
                                <p:cTn id="29" presetID="1" presetClass="exit" presetSubtype="0" fill="hold" grpId="2" nodeType="withEffect">
                                  <p:stCondLst>
                                    <p:cond delay="0"/>
                                  </p:stCondLst>
                                  <p:childTnLst>
                                    <p:set>
                                      <p:cBhvr>
                                        <p:cTn id="30" dur="1" fill="hold">
                                          <p:stCondLst>
                                            <p:cond delay="0"/>
                                          </p:stCondLst>
                                        </p:cTn>
                                        <p:tgtEl>
                                          <p:spTgt spid="72"/>
                                        </p:tgtEl>
                                        <p:attrNameLst>
                                          <p:attrName>style.visibility</p:attrName>
                                        </p:attrNameLst>
                                      </p:cBhvr>
                                      <p:to>
                                        <p:strVal val="hidden"/>
                                      </p:to>
                                    </p:set>
                                  </p:childTnLst>
                                </p:cTn>
                              </p:par>
                              <p:par>
                                <p:cTn id="31" presetID="1" presetClass="entr" presetSubtype="0" fill="hold" grpId="2" nodeType="withEffect">
                                  <p:stCondLst>
                                    <p:cond delay="0"/>
                                  </p:stCondLst>
                                  <p:childTnLst>
                                    <p:set>
                                      <p:cBhvr>
                                        <p:cTn id="32" dur="1" fill="hold">
                                          <p:stCondLst>
                                            <p:cond delay="0"/>
                                          </p:stCondLst>
                                        </p:cTn>
                                        <p:tgtEl>
                                          <p:spTgt spid="70"/>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nodeType="clickEffect">
                                  <p:stCondLst>
                                    <p:cond delay="0"/>
                                  </p:stCondLst>
                                  <p:childTnLst>
                                    <p:set>
                                      <p:cBhvr>
                                        <p:cTn id="36" dur="1" fill="hold">
                                          <p:stCondLst>
                                            <p:cond delay="0"/>
                                          </p:stCondLst>
                                        </p:cTn>
                                        <p:tgtEl>
                                          <p:spTgt spid="6"/>
                                        </p:tgtEl>
                                        <p:attrNameLst>
                                          <p:attrName>style.visibility</p:attrName>
                                        </p:attrNameLst>
                                      </p:cBhvr>
                                      <p:to>
                                        <p:strVal val="visible"/>
                                      </p:to>
                                    </p:set>
                                  </p:childTnLst>
                                </p:cTn>
                              </p:par>
                              <p:par>
                                <p:cTn id="37" presetID="1" presetClass="exit" presetSubtype="0" fill="hold" grpId="3" nodeType="withEffect">
                                  <p:stCondLst>
                                    <p:cond delay="0"/>
                                  </p:stCondLst>
                                  <p:childTnLst>
                                    <p:set>
                                      <p:cBhvr>
                                        <p:cTn id="38" dur="1" fill="hold">
                                          <p:stCondLst>
                                            <p:cond delay="0"/>
                                          </p:stCondLst>
                                        </p:cTn>
                                        <p:tgtEl>
                                          <p:spTgt spid="70"/>
                                        </p:tgtEl>
                                        <p:attrNameLst>
                                          <p:attrName>style.visibility</p:attrName>
                                        </p:attrNameLst>
                                      </p:cBhvr>
                                      <p:to>
                                        <p:strVal val="hidden"/>
                                      </p:to>
                                    </p:set>
                                  </p:childTnLst>
                                </p:cTn>
                              </p:par>
                              <p:par>
                                <p:cTn id="39" presetID="1" presetClass="entr" presetSubtype="0" fill="hold" grpId="1" nodeType="withEffect">
                                  <p:stCondLst>
                                    <p:cond delay="0"/>
                                  </p:stCondLst>
                                  <p:childTnLst>
                                    <p:set>
                                      <p:cBhvr>
                                        <p:cTn id="40" dur="1" fill="hold">
                                          <p:stCondLst>
                                            <p:cond delay="0"/>
                                          </p:stCondLst>
                                        </p:cTn>
                                        <p:tgtEl>
                                          <p:spTgt spid="71"/>
                                        </p:tgtEl>
                                        <p:attrNameLst>
                                          <p:attrName>style.visibility</p:attrName>
                                        </p:attrNameLst>
                                      </p:cBhvr>
                                      <p:to>
                                        <p:strVal val="visible"/>
                                      </p:to>
                                    </p:set>
                                  </p:childTnLst>
                                </p:cTn>
                              </p:par>
                            </p:childTnLst>
                          </p:cTn>
                        </p:par>
                      </p:childTnLst>
                    </p:cTn>
                  </p:par>
                  <p:par>
                    <p:cTn id="41" fill="hold" nodeType="clickPar">
                      <p:stCondLst>
                        <p:cond delay="indefinite"/>
                      </p:stCondLst>
                      <p:childTnLst>
                        <p:par>
                          <p:cTn id="42" fill="hold" nodeType="withGroup">
                            <p:stCondLst>
                              <p:cond delay="0"/>
                            </p:stCondLst>
                            <p:childTnLst>
                              <p:par>
                                <p:cTn id="43" presetID="1" presetClass="entr" presetSubtype="0" fill="hold" nodeType="clickEffect">
                                  <p:stCondLst>
                                    <p:cond delay="0"/>
                                  </p:stCondLst>
                                  <p:childTnLst>
                                    <p:set>
                                      <p:cBhvr>
                                        <p:cTn id="44" dur="1" fill="hold">
                                          <p:stCondLst>
                                            <p:cond delay="0"/>
                                          </p:stCondLst>
                                        </p:cTn>
                                        <p:tgtEl>
                                          <p:spTgt spid="2"/>
                                        </p:tgtEl>
                                        <p:attrNameLst>
                                          <p:attrName>style.visibility</p:attrName>
                                        </p:attrNameLst>
                                      </p:cBhvr>
                                      <p:to>
                                        <p:strVal val="visible"/>
                                      </p:to>
                                    </p:set>
                                  </p:childTnLst>
                                </p:cTn>
                              </p:par>
                              <p:par>
                                <p:cTn id="45" presetID="1" presetClass="exit" presetSubtype="0" fill="hold" grpId="3" nodeType="withEffect">
                                  <p:stCondLst>
                                    <p:cond delay="0"/>
                                  </p:stCondLst>
                                  <p:childTnLst>
                                    <p:set>
                                      <p:cBhvr>
                                        <p:cTn id="46" dur="1" fill="hold">
                                          <p:stCondLst>
                                            <p:cond delay="0"/>
                                          </p:stCondLst>
                                        </p:cTn>
                                        <p:tgtEl>
                                          <p:spTgt spid="71"/>
                                        </p:tgtEl>
                                        <p:attrNameLst>
                                          <p:attrName>style.visibility</p:attrName>
                                        </p:attrNameLst>
                                      </p:cBhvr>
                                      <p:to>
                                        <p:strVal val="hidden"/>
                                      </p:to>
                                    </p:set>
                                  </p:childTnLst>
                                </p:cTn>
                              </p:par>
                              <p:par>
                                <p:cTn id="47" presetID="1" presetClass="entr" presetSubtype="0" fill="hold" grpId="1" nodeType="withEffect">
                                  <p:stCondLst>
                                    <p:cond delay="0"/>
                                  </p:stCondLst>
                                  <p:childTnLst>
                                    <p:set>
                                      <p:cBhvr>
                                        <p:cTn id="48" dur="1" fill="hold">
                                          <p:stCondLst>
                                            <p:cond delay="0"/>
                                          </p:stCondLst>
                                        </p:cTn>
                                        <p:tgtEl>
                                          <p:spTgt spid="72"/>
                                        </p:tgtEl>
                                        <p:attrNameLst>
                                          <p:attrName>style.visibility</p:attrName>
                                        </p:attrNameLst>
                                      </p:cBhvr>
                                      <p:to>
                                        <p:strVal val="visible"/>
                                      </p:to>
                                    </p:set>
                                  </p:childTnLst>
                                </p:cTn>
                              </p:par>
                            </p:childTnLst>
                          </p:cTn>
                        </p:par>
                      </p:childTnLst>
                    </p:cTn>
                  </p:par>
                  <p:par>
                    <p:cTn id="49" fill="hold" nodeType="clickPar">
                      <p:stCondLst>
                        <p:cond delay="indefinite"/>
                      </p:stCondLst>
                      <p:childTnLst>
                        <p:par>
                          <p:cTn id="50" fill="hold" nodeType="withGroup">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73"/>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74"/>
                                        </p:tgtEl>
                                        <p:attrNameLst>
                                          <p:attrName>style.visibility</p:attrName>
                                        </p:attrNameLst>
                                      </p:cBhvr>
                                      <p:to>
                                        <p:strVal val="visible"/>
                                      </p:to>
                                    </p:set>
                                  </p:childTnLst>
                                </p:cTn>
                              </p:par>
                              <p:par>
                                <p:cTn id="55" presetID="1" presetClass="exit" presetSubtype="0" fill="hold" grpId="3" nodeType="withEffect">
                                  <p:stCondLst>
                                    <p:cond delay="0"/>
                                  </p:stCondLst>
                                  <p:childTnLst>
                                    <p:set>
                                      <p:cBhvr>
                                        <p:cTn id="56" dur="1" fill="hold">
                                          <p:stCondLst>
                                            <p:cond delay="0"/>
                                          </p:stCondLst>
                                        </p:cTn>
                                        <p:tgtEl>
                                          <p:spTgt spid="72"/>
                                        </p:tgtEl>
                                        <p:attrNameLst>
                                          <p:attrName>style.visibility</p:attrName>
                                        </p:attrNameLst>
                                      </p:cBhvr>
                                      <p:to>
                                        <p:strVal val="hidden"/>
                                      </p:to>
                                    </p:set>
                                  </p:childTnLst>
                                </p:cTn>
                              </p:par>
                            </p:childTnLst>
                          </p:cTn>
                        </p:par>
                      </p:childTnLst>
                    </p:cTn>
                  </p:par>
                  <p:par>
                    <p:cTn id="57" fill="hold" nodeType="clickPar">
                      <p:stCondLst>
                        <p:cond delay="indefinite"/>
                      </p:stCondLst>
                      <p:childTnLst>
                        <p:par>
                          <p:cTn id="58" fill="hold" nodeType="withGroup">
                            <p:stCondLst>
                              <p:cond delay="0"/>
                            </p:stCondLst>
                            <p:childTnLst>
                              <p:par>
                                <p:cTn id="59" presetID="1" presetClass="entr" presetSubtype="0" fill="hold" nodeType="clickEffect">
                                  <p:stCondLst>
                                    <p:cond delay="0"/>
                                  </p:stCondLst>
                                  <p:childTnLst>
                                    <p:set>
                                      <p:cBhvr>
                                        <p:cTn id="60" dur="1" fill="hold">
                                          <p:stCondLst>
                                            <p:cond delay="0"/>
                                          </p:stCondLst>
                                        </p:cTn>
                                        <p:tgtEl>
                                          <p:spTgt spid="9"/>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89"/>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animBg="1"/>
      <p:bldP spid="70" grpId="1" animBg="1"/>
      <p:bldP spid="70" grpId="2" animBg="1"/>
      <p:bldP spid="70" grpId="3" animBg="1"/>
      <p:bldP spid="71" grpId="0" animBg="1"/>
      <p:bldP spid="71" grpId="1" animBg="1"/>
      <p:bldP spid="71" grpId="2" animBg="1"/>
      <p:bldP spid="71" grpId="3" animBg="1"/>
      <p:bldP spid="72" grpId="0" animBg="1"/>
      <p:bldP spid="72" grpId="1" animBg="1"/>
      <p:bldP spid="72" grpId="2" animBg="1"/>
      <p:bldP spid="72" grpId="3" animBg="1"/>
      <p:bldP spid="73" grpId="0" animBg="1"/>
      <p:bldP spid="74"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Title 1">
            <a:extLst>
              <a:ext uri="{FF2B5EF4-FFF2-40B4-BE49-F238E27FC236}">
                <a16:creationId xmlns:a16="http://schemas.microsoft.com/office/drawing/2014/main" id="{68B79909-7DBA-E944-A4CD-ABC533E19433}"/>
              </a:ext>
            </a:extLst>
          </p:cNvPr>
          <p:cNvSpPr>
            <a:spLocks noGrp="1"/>
          </p:cNvSpPr>
          <p:nvPr>
            <p:ph type="title"/>
          </p:nvPr>
        </p:nvSpPr>
        <p:spPr/>
        <p:txBody>
          <a:bodyPr/>
          <a:lstStyle/>
          <a:p>
            <a:r>
              <a:rPr lang="en-US" altLang="en-US">
                <a:ea typeface="ＭＳ Ｐゴシック" panose="020B0600070205080204" pitchFamily="34" charset="-128"/>
              </a:rPr>
              <a:t>Dynamic Warp Formation Example</a:t>
            </a:r>
          </a:p>
        </p:txBody>
      </p:sp>
      <p:sp>
        <p:nvSpPr>
          <p:cNvPr id="79875" name="Slide Number Placeholder 3">
            <a:extLst>
              <a:ext uri="{FF2B5EF4-FFF2-40B4-BE49-F238E27FC236}">
                <a16:creationId xmlns:a16="http://schemas.microsoft.com/office/drawing/2014/main" id="{358198AD-BCFA-A849-B096-0AB67474ACC2}"/>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B5E6B725-5D98-E142-B031-140AF49F0B55}" type="slidenum">
              <a:rPr kumimoji="0" lang="en-US" altLang="en-US" sz="1600" b="0" i="0" u="none" strike="noStrike" kern="1200" cap="none" spc="0" normalizeH="0" baseline="0" noProof="0" smtClean="0">
                <a:ln>
                  <a:noFill/>
                </a:ln>
                <a:solidFill>
                  <a:srgbClr val="000000"/>
                </a:solidFill>
                <a:effectLst/>
                <a:uLnTx/>
                <a:uFillTx/>
                <a:latin typeface="Garamond" panose="02020404030301010803" pitchFamily="18" charset="0"/>
                <a:ea typeface="ＭＳ Ｐゴシック" panose="020B0600070205080204" pitchFamily="34" charset="-128"/>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57</a:t>
            </a:fld>
            <a:endParaRPr kumimoji="0" lang="en-US" altLang="en-US" sz="1600" b="0" i="0" u="none" strike="noStrike" kern="1200" cap="none" spc="0" normalizeH="0" baseline="0" noProof="0">
              <a:ln>
                <a:noFill/>
              </a:ln>
              <a:solidFill>
                <a:srgbClr val="000000"/>
              </a:solidFill>
              <a:effectLst/>
              <a:uLnTx/>
              <a:uFillTx/>
              <a:latin typeface="Garamond" panose="02020404030301010803" pitchFamily="18" charset="0"/>
              <a:ea typeface="ＭＳ Ｐゴシック" panose="020B0600070205080204" pitchFamily="34" charset="-128"/>
              <a:cs typeface="Arial" panose="020B0604020202020204" pitchFamily="34" charset="0"/>
            </a:endParaRPr>
          </a:p>
        </p:txBody>
      </p:sp>
      <p:grpSp>
        <p:nvGrpSpPr>
          <p:cNvPr id="2" name="Group 586">
            <a:extLst>
              <a:ext uri="{FF2B5EF4-FFF2-40B4-BE49-F238E27FC236}">
                <a16:creationId xmlns:a16="http://schemas.microsoft.com/office/drawing/2014/main" id="{F9D0945D-1D0B-2D4B-B21C-B765B088E9E8}"/>
              </a:ext>
            </a:extLst>
          </p:cNvPr>
          <p:cNvGrpSpPr>
            <a:grpSpLocks/>
          </p:cNvGrpSpPr>
          <p:nvPr/>
        </p:nvGrpSpPr>
        <p:grpSpPr bwMode="auto">
          <a:xfrm>
            <a:off x="1792288" y="3937000"/>
            <a:ext cx="277812" cy="760413"/>
            <a:chOff x="1129" y="2480"/>
            <a:chExt cx="175" cy="479"/>
          </a:xfrm>
        </p:grpSpPr>
        <p:sp>
          <p:nvSpPr>
            <p:cNvPr id="80220" name="Rectangle 12">
              <a:extLst>
                <a:ext uri="{FF2B5EF4-FFF2-40B4-BE49-F238E27FC236}">
                  <a16:creationId xmlns:a16="http://schemas.microsoft.com/office/drawing/2014/main" id="{B5377B51-9533-5A46-BA18-FA18E34134FC}"/>
                </a:ext>
              </a:extLst>
            </p:cNvPr>
            <p:cNvSpPr>
              <a:spLocks noChangeArrowheads="1"/>
            </p:cNvSpPr>
            <p:nvPr/>
          </p:nvSpPr>
          <p:spPr bwMode="auto">
            <a:xfrm>
              <a:off x="1129" y="2603"/>
              <a:ext cx="175" cy="356"/>
            </a:xfrm>
            <a:prstGeom prst="rect">
              <a:avLst/>
            </a:prstGeom>
            <a:solidFill>
              <a:srgbClr val="CCFFFF"/>
            </a:solidFill>
            <a:ln w="19050">
              <a:solidFill>
                <a:schemeClr val="tx1"/>
              </a:solidFill>
              <a:prstDash val="lgDash"/>
              <a:miter lim="800000"/>
              <a:headEnd/>
              <a:tailEnd/>
            </a:ln>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0221" name="Rectangle 14">
              <a:extLst>
                <a:ext uri="{FF2B5EF4-FFF2-40B4-BE49-F238E27FC236}">
                  <a16:creationId xmlns:a16="http://schemas.microsoft.com/office/drawing/2014/main" id="{C1950523-01CA-DB4C-A3D1-8FF6E349BD39}"/>
                </a:ext>
              </a:extLst>
            </p:cNvPr>
            <p:cNvSpPr>
              <a:spLocks noChangeArrowheads="1"/>
            </p:cNvSpPr>
            <p:nvPr/>
          </p:nvSpPr>
          <p:spPr bwMode="auto">
            <a:xfrm>
              <a:off x="1177" y="2480"/>
              <a:ext cx="75"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A</a:t>
              </a: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0222" name="Line 15">
              <a:extLst>
                <a:ext uri="{FF2B5EF4-FFF2-40B4-BE49-F238E27FC236}">
                  <a16:creationId xmlns:a16="http://schemas.microsoft.com/office/drawing/2014/main" id="{C996EC66-396C-E940-BB3A-0DC185C506A5}"/>
                </a:ext>
              </a:extLst>
            </p:cNvPr>
            <p:cNvSpPr>
              <a:spLocks noChangeShapeType="1"/>
            </p:cNvSpPr>
            <p:nvPr/>
          </p:nvSpPr>
          <p:spPr bwMode="auto">
            <a:xfrm>
              <a:off x="1173" y="2654"/>
              <a:ext cx="62" cy="0"/>
            </a:xfrm>
            <a:prstGeom prst="line">
              <a:avLst/>
            </a:prstGeom>
            <a:noFill/>
            <a:ln w="15875" cap="rnd">
              <a:solidFill>
                <a:srgbClr val="3366FF"/>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0223" name="Freeform 16">
              <a:extLst>
                <a:ext uri="{FF2B5EF4-FFF2-40B4-BE49-F238E27FC236}">
                  <a16:creationId xmlns:a16="http://schemas.microsoft.com/office/drawing/2014/main" id="{29578ACB-207D-9E46-BB0B-BAE6296A8094}"/>
                </a:ext>
              </a:extLst>
            </p:cNvPr>
            <p:cNvSpPr>
              <a:spLocks/>
            </p:cNvSpPr>
            <p:nvPr/>
          </p:nvSpPr>
          <p:spPr bwMode="auto">
            <a:xfrm>
              <a:off x="1221" y="2623"/>
              <a:ext cx="61" cy="62"/>
            </a:xfrm>
            <a:custGeom>
              <a:avLst/>
              <a:gdLst>
                <a:gd name="T0" fmla="*/ 0 w 163"/>
                <a:gd name="T1" fmla="*/ 0 h 164"/>
                <a:gd name="T2" fmla="*/ 0 w 163"/>
                <a:gd name="T3" fmla="*/ 0 h 164"/>
                <a:gd name="T4" fmla="*/ 0 w 163"/>
                <a:gd name="T5" fmla="*/ 0 h 164"/>
                <a:gd name="T6" fmla="*/ 0 w 163"/>
                <a:gd name="T7" fmla="*/ 0 h 164"/>
                <a:gd name="T8" fmla="*/ 0 w 163"/>
                <a:gd name="T9" fmla="*/ 0 h 164"/>
                <a:gd name="T10" fmla="*/ 0 60000 65536"/>
                <a:gd name="T11" fmla="*/ 0 60000 65536"/>
                <a:gd name="T12" fmla="*/ 0 60000 65536"/>
                <a:gd name="T13" fmla="*/ 0 60000 65536"/>
                <a:gd name="T14" fmla="*/ 0 60000 65536"/>
                <a:gd name="T15" fmla="*/ 0 w 163"/>
                <a:gd name="T16" fmla="*/ 0 h 164"/>
                <a:gd name="T17" fmla="*/ 163 w 163"/>
                <a:gd name="T18" fmla="*/ 164 h 164"/>
              </a:gdLst>
              <a:ahLst/>
              <a:cxnLst>
                <a:cxn ang="T10">
                  <a:pos x="T0" y="T1"/>
                </a:cxn>
                <a:cxn ang="T11">
                  <a:pos x="T2" y="T3"/>
                </a:cxn>
                <a:cxn ang="T12">
                  <a:pos x="T4" y="T5"/>
                </a:cxn>
                <a:cxn ang="T13">
                  <a:pos x="T6" y="T7"/>
                </a:cxn>
                <a:cxn ang="T14">
                  <a:pos x="T8" y="T9"/>
                </a:cxn>
              </a:cxnLst>
              <a:rect l="T15" t="T16" r="T17" b="T18"/>
              <a:pathLst>
                <a:path w="163" h="164">
                  <a:moveTo>
                    <a:pt x="163" y="82"/>
                  </a:moveTo>
                  <a:lnTo>
                    <a:pt x="0" y="164"/>
                  </a:lnTo>
                  <a:cubicBezTo>
                    <a:pt x="25" y="113"/>
                    <a:pt x="25" y="52"/>
                    <a:pt x="0" y="0"/>
                  </a:cubicBezTo>
                  <a:lnTo>
                    <a:pt x="163" y="82"/>
                  </a:lnTo>
                  <a:close/>
                </a:path>
              </a:pathLst>
            </a:custGeom>
            <a:solidFill>
              <a:srgbClr val="3366FF"/>
            </a:solidFill>
            <a:ln w="0">
              <a:solidFill>
                <a:srgbClr val="0066FF"/>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0224" name="Line 17">
              <a:extLst>
                <a:ext uri="{FF2B5EF4-FFF2-40B4-BE49-F238E27FC236}">
                  <a16:creationId xmlns:a16="http://schemas.microsoft.com/office/drawing/2014/main" id="{469D5ED0-D120-4342-A0A4-19C904A861B8}"/>
                </a:ext>
              </a:extLst>
            </p:cNvPr>
            <p:cNvSpPr>
              <a:spLocks noChangeShapeType="1"/>
            </p:cNvSpPr>
            <p:nvPr/>
          </p:nvSpPr>
          <p:spPr bwMode="auto">
            <a:xfrm>
              <a:off x="1169" y="2895"/>
              <a:ext cx="63" cy="0"/>
            </a:xfrm>
            <a:prstGeom prst="line">
              <a:avLst/>
            </a:prstGeom>
            <a:noFill/>
            <a:ln w="15875" cap="rnd">
              <a:solidFill>
                <a:srgbClr val="3366FF"/>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0225" name="Freeform 18">
              <a:extLst>
                <a:ext uri="{FF2B5EF4-FFF2-40B4-BE49-F238E27FC236}">
                  <a16:creationId xmlns:a16="http://schemas.microsoft.com/office/drawing/2014/main" id="{91C96167-43AF-EF41-AD3D-17AB55211864}"/>
                </a:ext>
              </a:extLst>
            </p:cNvPr>
            <p:cNvSpPr>
              <a:spLocks/>
            </p:cNvSpPr>
            <p:nvPr/>
          </p:nvSpPr>
          <p:spPr bwMode="auto">
            <a:xfrm>
              <a:off x="1217" y="2864"/>
              <a:ext cx="61" cy="61"/>
            </a:xfrm>
            <a:custGeom>
              <a:avLst/>
              <a:gdLst>
                <a:gd name="T0" fmla="*/ 0 w 164"/>
                <a:gd name="T1" fmla="*/ 0 h 164"/>
                <a:gd name="T2" fmla="*/ 0 w 164"/>
                <a:gd name="T3" fmla="*/ 0 h 164"/>
                <a:gd name="T4" fmla="*/ 0 w 164"/>
                <a:gd name="T5" fmla="*/ 0 h 164"/>
                <a:gd name="T6" fmla="*/ 0 w 164"/>
                <a:gd name="T7" fmla="*/ 0 h 164"/>
                <a:gd name="T8" fmla="*/ 0 w 164"/>
                <a:gd name="T9" fmla="*/ 0 h 164"/>
                <a:gd name="T10" fmla="*/ 0 60000 65536"/>
                <a:gd name="T11" fmla="*/ 0 60000 65536"/>
                <a:gd name="T12" fmla="*/ 0 60000 65536"/>
                <a:gd name="T13" fmla="*/ 0 60000 65536"/>
                <a:gd name="T14" fmla="*/ 0 60000 65536"/>
                <a:gd name="T15" fmla="*/ 0 w 164"/>
                <a:gd name="T16" fmla="*/ 0 h 164"/>
                <a:gd name="T17" fmla="*/ 164 w 164"/>
                <a:gd name="T18" fmla="*/ 164 h 164"/>
              </a:gdLst>
              <a:ahLst/>
              <a:cxnLst>
                <a:cxn ang="T10">
                  <a:pos x="T0" y="T1"/>
                </a:cxn>
                <a:cxn ang="T11">
                  <a:pos x="T2" y="T3"/>
                </a:cxn>
                <a:cxn ang="T12">
                  <a:pos x="T4" y="T5"/>
                </a:cxn>
                <a:cxn ang="T13">
                  <a:pos x="T6" y="T7"/>
                </a:cxn>
                <a:cxn ang="T14">
                  <a:pos x="T8" y="T9"/>
                </a:cxn>
              </a:cxnLst>
              <a:rect l="T15" t="T16" r="T17" b="T18"/>
              <a:pathLst>
                <a:path w="164" h="164">
                  <a:moveTo>
                    <a:pt x="164" y="82"/>
                  </a:moveTo>
                  <a:lnTo>
                    <a:pt x="0" y="164"/>
                  </a:lnTo>
                  <a:cubicBezTo>
                    <a:pt x="26" y="113"/>
                    <a:pt x="26" y="52"/>
                    <a:pt x="0" y="0"/>
                  </a:cubicBezTo>
                  <a:lnTo>
                    <a:pt x="164" y="82"/>
                  </a:lnTo>
                  <a:close/>
                </a:path>
              </a:pathLst>
            </a:custGeom>
            <a:solidFill>
              <a:srgbClr val="3366FF"/>
            </a:solidFill>
            <a:ln w="0">
              <a:solidFill>
                <a:srgbClr val="0066FF"/>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0226" name="Line 19">
              <a:extLst>
                <a:ext uri="{FF2B5EF4-FFF2-40B4-BE49-F238E27FC236}">
                  <a16:creationId xmlns:a16="http://schemas.microsoft.com/office/drawing/2014/main" id="{F64F8C90-C987-D347-8FD7-8A02487BBC15}"/>
                </a:ext>
              </a:extLst>
            </p:cNvPr>
            <p:cNvSpPr>
              <a:spLocks noChangeShapeType="1"/>
            </p:cNvSpPr>
            <p:nvPr/>
          </p:nvSpPr>
          <p:spPr bwMode="auto">
            <a:xfrm>
              <a:off x="1169" y="2741"/>
              <a:ext cx="63" cy="0"/>
            </a:xfrm>
            <a:prstGeom prst="line">
              <a:avLst/>
            </a:prstGeom>
            <a:noFill/>
            <a:ln w="15875" cap="rnd">
              <a:solidFill>
                <a:srgbClr val="3366FF"/>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0227" name="Freeform 20">
              <a:extLst>
                <a:ext uri="{FF2B5EF4-FFF2-40B4-BE49-F238E27FC236}">
                  <a16:creationId xmlns:a16="http://schemas.microsoft.com/office/drawing/2014/main" id="{25EF50E9-2F11-B64E-B92A-4745CA788A22}"/>
                </a:ext>
              </a:extLst>
            </p:cNvPr>
            <p:cNvSpPr>
              <a:spLocks/>
            </p:cNvSpPr>
            <p:nvPr/>
          </p:nvSpPr>
          <p:spPr bwMode="auto">
            <a:xfrm>
              <a:off x="1217" y="2710"/>
              <a:ext cx="61" cy="62"/>
            </a:xfrm>
            <a:custGeom>
              <a:avLst/>
              <a:gdLst>
                <a:gd name="T0" fmla="*/ 0 w 164"/>
                <a:gd name="T1" fmla="*/ 0 h 164"/>
                <a:gd name="T2" fmla="*/ 0 w 164"/>
                <a:gd name="T3" fmla="*/ 0 h 164"/>
                <a:gd name="T4" fmla="*/ 0 w 164"/>
                <a:gd name="T5" fmla="*/ 0 h 164"/>
                <a:gd name="T6" fmla="*/ 0 w 164"/>
                <a:gd name="T7" fmla="*/ 0 h 164"/>
                <a:gd name="T8" fmla="*/ 0 w 164"/>
                <a:gd name="T9" fmla="*/ 0 h 164"/>
                <a:gd name="T10" fmla="*/ 0 60000 65536"/>
                <a:gd name="T11" fmla="*/ 0 60000 65536"/>
                <a:gd name="T12" fmla="*/ 0 60000 65536"/>
                <a:gd name="T13" fmla="*/ 0 60000 65536"/>
                <a:gd name="T14" fmla="*/ 0 60000 65536"/>
                <a:gd name="T15" fmla="*/ 0 w 164"/>
                <a:gd name="T16" fmla="*/ 0 h 164"/>
                <a:gd name="T17" fmla="*/ 164 w 164"/>
                <a:gd name="T18" fmla="*/ 164 h 164"/>
              </a:gdLst>
              <a:ahLst/>
              <a:cxnLst>
                <a:cxn ang="T10">
                  <a:pos x="T0" y="T1"/>
                </a:cxn>
                <a:cxn ang="T11">
                  <a:pos x="T2" y="T3"/>
                </a:cxn>
                <a:cxn ang="T12">
                  <a:pos x="T4" y="T5"/>
                </a:cxn>
                <a:cxn ang="T13">
                  <a:pos x="T6" y="T7"/>
                </a:cxn>
                <a:cxn ang="T14">
                  <a:pos x="T8" y="T9"/>
                </a:cxn>
              </a:cxnLst>
              <a:rect l="T15" t="T16" r="T17" b="T18"/>
              <a:pathLst>
                <a:path w="164" h="164">
                  <a:moveTo>
                    <a:pt x="164" y="82"/>
                  </a:moveTo>
                  <a:lnTo>
                    <a:pt x="0" y="164"/>
                  </a:lnTo>
                  <a:cubicBezTo>
                    <a:pt x="26" y="112"/>
                    <a:pt x="26" y="52"/>
                    <a:pt x="0" y="0"/>
                  </a:cubicBezTo>
                  <a:lnTo>
                    <a:pt x="164" y="82"/>
                  </a:lnTo>
                  <a:close/>
                </a:path>
              </a:pathLst>
            </a:custGeom>
            <a:solidFill>
              <a:srgbClr val="3366FF"/>
            </a:solidFill>
            <a:ln w="0">
              <a:solidFill>
                <a:srgbClr val="0066FF"/>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0228" name="Line 21">
              <a:extLst>
                <a:ext uri="{FF2B5EF4-FFF2-40B4-BE49-F238E27FC236}">
                  <a16:creationId xmlns:a16="http://schemas.microsoft.com/office/drawing/2014/main" id="{FA7AD0CF-EF9E-0D4D-8EB0-CBC45B6DE6C3}"/>
                </a:ext>
              </a:extLst>
            </p:cNvPr>
            <p:cNvSpPr>
              <a:spLocks noChangeShapeType="1"/>
            </p:cNvSpPr>
            <p:nvPr/>
          </p:nvSpPr>
          <p:spPr bwMode="auto">
            <a:xfrm>
              <a:off x="1169" y="2818"/>
              <a:ext cx="63" cy="0"/>
            </a:xfrm>
            <a:prstGeom prst="line">
              <a:avLst/>
            </a:prstGeom>
            <a:noFill/>
            <a:ln w="15875" cap="rnd">
              <a:solidFill>
                <a:srgbClr val="3366FF"/>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0229" name="Freeform 22">
              <a:extLst>
                <a:ext uri="{FF2B5EF4-FFF2-40B4-BE49-F238E27FC236}">
                  <a16:creationId xmlns:a16="http://schemas.microsoft.com/office/drawing/2014/main" id="{F562DC39-7EB2-0749-95EE-D95DBE1A667F}"/>
                </a:ext>
              </a:extLst>
            </p:cNvPr>
            <p:cNvSpPr>
              <a:spLocks/>
            </p:cNvSpPr>
            <p:nvPr/>
          </p:nvSpPr>
          <p:spPr bwMode="auto">
            <a:xfrm>
              <a:off x="1217" y="2787"/>
              <a:ext cx="61" cy="61"/>
            </a:xfrm>
            <a:custGeom>
              <a:avLst/>
              <a:gdLst>
                <a:gd name="T0" fmla="*/ 0 w 164"/>
                <a:gd name="T1" fmla="*/ 0 h 164"/>
                <a:gd name="T2" fmla="*/ 0 w 164"/>
                <a:gd name="T3" fmla="*/ 0 h 164"/>
                <a:gd name="T4" fmla="*/ 0 w 164"/>
                <a:gd name="T5" fmla="*/ 0 h 164"/>
                <a:gd name="T6" fmla="*/ 0 w 164"/>
                <a:gd name="T7" fmla="*/ 0 h 164"/>
                <a:gd name="T8" fmla="*/ 0 w 164"/>
                <a:gd name="T9" fmla="*/ 0 h 164"/>
                <a:gd name="T10" fmla="*/ 0 60000 65536"/>
                <a:gd name="T11" fmla="*/ 0 60000 65536"/>
                <a:gd name="T12" fmla="*/ 0 60000 65536"/>
                <a:gd name="T13" fmla="*/ 0 60000 65536"/>
                <a:gd name="T14" fmla="*/ 0 60000 65536"/>
                <a:gd name="T15" fmla="*/ 0 w 164"/>
                <a:gd name="T16" fmla="*/ 0 h 164"/>
                <a:gd name="T17" fmla="*/ 164 w 164"/>
                <a:gd name="T18" fmla="*/ 164 h 164"/>
              </a:gdLst>
              <a:ahLst/>
              <a:cxnLst>
                <a:cxn ang="T10">
                  <a:pos x="T0" y="T1"/>
                </a:cxn>
                <a:cxn ang="T11">
                  <a:pos x="T2" y="T3"/>
                </a:cxn>
                <a:cxn ang="T12">
                  <a:pos x="T4" y="T5"/>
                </a:cxn>
                <a:cxn ang="T13">
                  <a:pos x="T6" y="T7"/>
                </a:cxn>
                <a:cxn ang="T14">
                  <a:pos x="T8" y="T9"/>
                </a:cxn>
              </a:cxnLst>
              <a:rect l="T15" t="T16" r="T17" b="T18"/>
              <a:pathLst>
                <a:path w="164" h="164">
                  <a:moveTo>
                    <a:pt x="164" y="82"/>
                  </a:moveTo>
                  <a:lnTo>
                    <a:pt x="0" y="164"/>
                  </a:lnTo>
                  <a:cubicBezTo>
                    <a:pt x="26" y="112"/>
                    <a:pt x="26" y="52"/>
                    <a:pt x="0" y="0"/>
                  </a:cubicBezTo>
                  <a:lnTo>
                    <a:pt x="164" y="82"/>
                  </a:lnTo>
                  <a:close/>
                </a:path>
              </a:pathLst>
            </a:custGeom>
            <a:solidFill>
              <a:srgbClr val="3366FF"/>
            </a:solidFill>
            <a:ln w="0">
              <a:solidFill>
                <a:srgbClr val="0066FF"/>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3" name="Group 587">
            <a:extLst>
              <a:ext uri="{FF2B5EF4-FFF2-40B4-BE49-F238E27FC236}">
                <a16:creationId xmlns:a16="http://schemas.microsoft.com/office/drawing/2014/main" id="{DBB4A504-A96D-004E-9503-AB4AF74C9C8C}"/>
              </a:ext>
            </a:extLst>
          </p:cNvPr>
          <p:cNvGrpSpPr>
            <a:grpSpLocks/>
          </p:cNvGrpSpPr>
          <p:nvPr/>
        </p:nvGrpSpPr>
        <p:grpSpPr bwMode="auto">
          <a:xfrm>
            <a:off x="2163763" y="3937000"/>
            <a:ext cx="277812" cy="760413"/>
            <a:chOff x="1363" y="2480"/>
            <a:chExt cx="175" cy="479"/>
          </a:xfrm>
        </p:grpSpPr>
        <p:sp>
          <p:nvSpPr>
            <p:cNvPr id="80210" name="Rectangle 23">
              <a:extLst>
                <a:ext uri="{FF2B5EF4-FFF2-40B4-BE49-F238E27FC236}">
                  <a16:creationId xmlns:a16="http://schemas.microsoft.com/office/drawing/2014/main" id="{62F6564E-574B-BF4B-9037-4BD13A544798}"/>
                </a:ext>
              </a:extLst>
            </p:cNvPr>
            <p:cNvSpPr>
              <a:spLocks noChangeArrowheads="1"/>
            </p:cNvSpPr>
            <p:nvPr/>
          </p:nvSpPr>
          <p:spPr bwMode="auto">
            <a:xfrm>
              <a:off x="1363" y="2603"/>
              <a:ext cx="175" cy="356"/>
            </a:xfrm>
            <a:prstGeom prst="rect">
              <a:avLst/>
            </a:prstGeom>
            <a:solidFill>
              <a:srgbClr val="FFCCCC"/>
            </a:solidFill>
            <a:ln w="19050">
              <a:solidFill>
                <a:schemeClr val="tx1"/>
              </a:solidFill>
              <a:prstDash val="lgDash"/>
              <a:miter lim="800000"/>
              <a:headEnd/>
              <a:tailEnd/>
            </a:ln>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0211" name="Rectangle 25">
              <a:extLst>
                <a:ext uri="{FF2B5EF4-FFF2-40B4-BE49-F238E27FC236}">
                  <a16:creationId xmlns:a16="http://schemas.microsoft.com/office/drawing/2014/main" id="{770E3CB9-C711-0547-A00E-FDA12B644C46}"/>
                </a:ext>
              </a:extLst>
            </p:cNvPr>
            <p:cNvSpPr>
              <a:spLocks noChangeArrowheads="1"/>
            </p:cNvSpPr>
            <p:nvPr/>
          </p:nvSpPr>
          <p:spPr bwMode="auto">
            <a:xfrm>
              <a:off x="1411" y="2480"/>
              <a:ext cx="75"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A</a:t>
              </a: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0212" name="Line 26">
              <a:extLst>
                <a:ext uri="{FF2B5EF4-FFF2-40B4-BE49-F238E27FC236}">
                  <a16:creationId xmlns:a16="http://schemas.microsoft.com/office/drawing/2014/main" id="{A2632D9A-C60C-BA4B-95FB-5F979F5006C7}"/>
                </a:ext>
              </a:extLst>
            </p:cNvPr>
            <p:cNvSpPr>
              <a:spLocks noChangeShapeType="1"/>
            </p:cNvSpPr>
            <p:nvPr/>
          </p:nvSpPr>
          <p:spPr bwMode="auto">
            <a:xfrm>
              <a:off x="1407" y="2654"/>
              <a:ext cx="63" cy="0"/>
            </a:xfrm>
            <a:prstGeom prst="line">
              <a:avLst/>
            </a:prstGeom>
            <a:noFill/>
            <a:ln w="15875" cap="rnd">
              <a:solidFill>
                <a:srgbClr val="FF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0213" name="Freeform 27">
              <a:extLst>
                <a:ext uri="{FF2B5EF4-FFF2-40B4-BE49-F238E27FC236}">
                  <a16:creationId xmlns:a16="http://schemas.microsoft.com/office/drawing/2014/main" id="{9F7478CA-0223-CE4A-A9C4-A56EF5E6BD81}"/>
                </a:ext>
              </a:extLst>
            </p:cNvPr>
            <p:cNvSpPr>
              <a:spLocks/>
            </p:cNvSpPr>
            <p:nvPr/>
          </p:nvSpPr>
          <p:spPr bwMode="auto">
            <a:xfrm>
              <a:off x="1455" y="2623"/>
              <a:ext cx="61" cy="62"/>
            </a:xfrm>
            <a:custGeom>
              <a:avLst/>
              <a:gdLst>
                <a:gd name="T0" fmla="*/ 0 w 164"/>
                <a:gd name="T1" fmla="*/ 0 h 164"/>
                <a:gd name="T2" fmla="*/ 0 w 164"/>
                <a:gd name="T3" fmla="*/ 0 h 164"/>
                <a:gd name="T4" fmla="*/ 0 w 164"/>
                <a:gd name="T5" fmla="*/ 0 h 164"/>
                <a:gd name="T6" fmla="*/ 0 w 164"/>
                <a:gd name="T7" fmla="*/ 0 h 164"/>
                <a:gd name="T8" fmla="*/ 0 w 164"/>
                <a:gd name="T9" fmla="*/ 0 h 164"/>
                <a:gd name="T10" fmla="*/ 0 60000 65536"/>
                <a:gd name="T11" fmla="*/ 0 60000 65536"/>
                <a:gd name="T12" fmla="*/ 0 60000 65536"/>
                <a:gd name="T13" fmla="*/ 0 60000 65536"/>
                <a:gd name="T14" fmla="*/ 0 60000 65536"/>
                <a:gd name="T15" fmla="*/ 0 w 164"/>
                <a:gd name="T16" fmla="*/ 0 h 164"/>
                <a:gd name="T17" fmla="*/ 164 w 164"/>
                <a:gd name="T18" fmla="*/ 164 h 164"/>
              </a:gdLst>
              <a:ahLst/>
              <a:cxnLst>
                <a:cxn ang="T10">
                  <a:pos x="T0" y="T1"/>
                </a:cxn>
                <a:cxn ang="T11">
                  <a:pos x="T2" y="T3"/>
                </a:cxn>
                <a:cxn ang="T12">
                  <a:pos x="T4" y="T5"/>
                </a:cxn>
                <a:cxn ang="T13">
                  <a:pos x="T6" y="T7"/>
                </a:cxn>
                <a:cxn ang="T14">
                  <a:pos x="T8" y="T9"/>
                </a:cxn>
              </a:cxnLst>
              <a:rect l="T15" t="T16" r="T17" b="T18"/>
              <a:pathLst>
                <a:path w="164" h="164">
                  <a:moveTo>
                    <a:pt x="164" y="82"/>
                  </a:moveTo>
                  <a:lnTo>
                    <a:pt x="0" y="164"/>
                  </a:lnTo>
                  <a:cubicBezTo>
                    <a:pt x="26" y="113"/>
                    <a:pt x="26" y="52"/>
                    <a:pt x="0" y="0"/>
                  </a:cubicBezTo>
                  <a:lnTo>
                    <a:pt x="164" y="82"/>
                  </a:lnTo>
                  <a:close/>
                </a:path>
              </a:pathLst>
            </a:custGeom>
            <a:solidFill>
              <a:srgbClr val="FF0000"/>
            </a:solidFill>
            <a:ln w="0">
              <a:solidFill>
                <a:srgbClr val="FF0000"/>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0214" name="Line 28">
              <a:extLst>
                <a:ext uri="{FF2B5EF4-FFF2-40B4-BE49-F238E27FC236}">
                  <a16:creationId xmlns:a16="http://schemas.microsoft.com/office/drawing/2014/main" id="{3BEC892D-C32B-4A48-B39E-3FDCCE73D6AC}"/>
                </a:ext>
              </a:extLst>
            </p:cNvPr>
            <p:cNvSpPr>
              <a:spLocks noChangeShapeType="1"/>
            </p:cNvSpPr>
            <p:nvPr/>
          </p:nvSpPr>
          <p:spPr bwMode="auto">
            <a:xfrm>
              <a:off x="1403" y="2895"/>
              <a:ext cx="63" cy="0"/>
            </a:xfrm>
            <a:prstGeom prst="line">
              <a:avLst/>
            </a:prstGeom>
            <a:noFill/>
            <a:ln w="15875" cap="rnd">
              <a:solidFill>
                <a:srgbClr val="FF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0215" name="Freeform 29">
              <a:extLst>
                <a:ext uri="{FF2B5EF4-FFF2-40B4-BE49-F238E27FC236}">
                  <a16:creationId xmlns:a16="http://schemas.microsoft.com/office/drawing/2014/main" id="{938D13D1-B6D8-6F48-93D1-5469AEC4E542}"/>
                </a:ext>
              </a:extLst>
            </p:cNvPr>
            <p:cNvSpPr>
              <a:spLocks/>
            </p:cNvSpPr>
            <p:nvPr/>
          </p:nvSpPr>
          <p:spPr bwMode="auto">
            <a:xfrm>
              <a:off x="1451" y="2864"/>
              <a:ext cx="62" cy="61"/>
            </a:xfrm>
            <a:custGeom>
              <a:avLst/>
              <a:gdLst>
                <a:gd name="T0" fmla="*/ 0 w 164"/>
                <a:gd name="T1" fmla="*/ 0 h 164"/>
                <a:gd name="T2" fmla="*/ 0 w 164"/>
                <a:gd name="T3" fmla="*/ 0 h 164"/>
                <a:gd name="T4" fmla="*/ 0 w 164"/>
                <a:gd name="T5" fmla="*/ 0 h 164"/>
                <a:gd name="T6" fmla="*/ 0 w 164"/>
                <a:gd name="T7" fmla="*/ 0 h 164"/>
                <a:gd name="T8" fmla="*/ 0 w 164"/>
                <a:gd name="T9" fmla="*/ 0 h 164"/>
                <a:gd name="T10" fmla="*/ 0 60000 65536"/>
                <a:gd name="T11" fmla="*/ 0 60000 65536"/>
                <a:gd name="T12" fmla="*/ 0 60000 65536"/>
                <a:gd name="T13" fmla="*/ 0 60000 65536"/>
                <a:gd name="T14" fmla="*/ 0 60000 65536"/>
                <a:gd name="T15" fmla="*/ 0 w 164"/>
                <a:gd name="T16" fmla="*/ 0 h 164"/>
                <a:gd name="T17" fmla="*/ 164 w 164"/>
                <a:gd name="T18" fmla="*/ 164 h 164"/>
              </a:gdLst>
              <a:ahLst/>
              <a:cxnLst>
                <a:cxn ang="T10">
                  <a:pos x="T0" y="T1"/>
                </a:cxn>
                <a:cxn ang="T11">
                  <a:pos x="T2" y="T3"/>
                </a:cxn>
                <a:cxn ang="T12">
                  <a:pos x="T4" y="T5"/>
                </a:cxn>
                <a:cxn ang="T13">
                  <a:pos x="T6" y="T7"/>
                </a:cxn>
                <a:cxn ang="T14">
                  <a:pos x="T8" y="T9"/>
                </a:cxn>
              </a:cxnLst>
              <a:rect l="T15" t="T16" r="T17" b="T18"/>
              <a:pathLst>
                <a:path w="164" h="164">
                  <a:moveTo>
                    <a:pt x="164" y="82"/>
                  </a:moveTo>
                  <a:lnTo>
                    <a:pt x="0" y="164"/>
                  </a:lnTo>
                  <a:cubicBezTo>
                    <a:pt x="25" y="113"/>
                    <a:pt x="25" y="52"/>
                    <a:pt x="0" y="0"/>
                  </a:cubicBezTo>
                  <a:lnTo>
                    <a:pt x="164" y="82"/>
                  </a:lnTo>
                  <a:close/>
                </a:path>
              </a:pathLst>
            </a:custGeom>
            <a:solidFill>
              <a:srgbClr val="FF0000"/>
            </a:solidFill>
            <a:ln w="0">
              <a:solidFill>
                <a:srgbClr val="FF0000"/>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0216" name="Line 30">
              <a:extLst>
                <a:ext uri="{FF2B5EF4-FFF2-40B4-BE49-F238E27FC236}">
                  <a16:creationId xmlns:a16="http://schemas.microsoft.com/office/drawing/2014/main" id="{9BE7B6E8-3025-1C41-8173-CC6604E2FFD7}"/>
                </a:ext>
              </a:extLst>
            </p:cNvPr>
            <p:cNvSpPr>
              <a:spLocks noChangeShapeType="1"/>
            </p:cNvSpPr>
            <p:nvPr/>
          </p:nvSpPr>
          <p:spPr bwMode="auto">
            <a:xfrm>
              <a:off x="1403" y="2741"/>
              <a:ext cx="63" cy="0"/>
            </a:xfrm>
            <a:prstGeom prst="line">
              <a:avLst/>
            </a:prstGeom>
            <a:noFill/>
            <a:ln w="15875" cap="rnd">
              <a:solidFill>
                <a:srgbClr val="FF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0217" name="Freeform 31">
              <a:extLst>
                <a:ext uri="{FF2B5EF4-FFF2-40B4-BE49-F238E27FC236}">
                  <a16:creationId xmlns:a16="http://schemas.microsoft.com/office/drawing/2014/main" id="{3AAD28E7-523E-904A-A9E9-4FE64F6CE577}"/>
                </a:ext>
              </a:extLst>
            </p:cNvPr>
            <p:cNvSpPr>
              <a:spLocks/>
            </p:cNvSpPr>
            <p:nvPr/>
          </p:nvSpPr>
          <p:spPr bwMode="auto">
            <a:xfrm>
              <a:off x="1451" y="2710"/>
              <a:ext cx="62" cy="62"/>
            </a:xfrm>
            <a:custGeom>
              <a:avLst/>
              <a:gdLst>
                <a:gd name="T0" fmla="*/ 0 w 164"/>
                <a:gd name="T1" fmla="*/ 0 h 164"/>
                <a:gd name="T2" fmla="*/ 0 w 164"/>
                <a:gd name="T3" fmla="*/ 0 h 164"/>
                <a:gd name="T4" fmla="*/ 0 w 164"/>
                <a:gd name="T5" fmla="*/ 0 h 164"/>
                <a:gd name="T6" fmla="*/ 0 w 164"/>
                <a:gd name="T7" fmla="*/ 0 h 164"/>
                <a:gd name="T8" fmla="*/ 0 w 164"/>
                <a:gd name="T9" fmla="*/ 0 h 164"/>
                <a:gd name="T10" fmla="*/ 0 60000 65536"/>
                <a:gd name="T11" fmla="*/ 0 60000 65536"/>
                <a:gd name="T12" fmla="*/ 0 60000 65536"/>
                <a:gd name="T13" fmla="*/ 0 60000 65536"/>
                <a:gd name="T14" fmla="*/ 0 60000 65536"/>
                <a:gd name="T15" fmla="*/ 0 w 164"/>
                <a:gd name="T16" fmla="*/ 0 h 164"/>
                <a:gd name="T17" fmla="*/ 164 w 164"/>
                <a:gd name="T18" fmla="*/ 164 h 164"/>
              </a:gdLst>
              <a:ahLst/>
              <a:cxnLst>
                <a:cxn ang="T10">
                  <a:pos x="T0" y="T1"/>
                </a:cxn>
                <a:cxn ang="T11">
                  <a:pos x="T2" y="T3"/>
                </a:cxn>
                <a:cxn ang="T12">
                  <a:pos x="T4" y="T5"/>
                </a:cxn>
                <a:cxn ang="T13">
                  <a:pos x="T6" y="T7"/>
                </a:cxn>
                <a:cxn ang="T14">
                  <a:pos x="T8" y="T9"/>
                </a:cxn>
              </a:cxnLst>
              <a:rect l="T15" t="T16" r="T17" b="T18"/>
              <a:pathLst>
                <a:path w="164" h="164">
                  <a:moveTo>
                    <a:pt x="164" y="82"/>
                  </a:moveTo>
                  <a:lnTo>
                    <a:pt x="0" y="164"/>
                  </a:lnTo>
                  <a:cubicBezTo>
                    <a:pt x="25" y="112"/>
                    <a:pt x="25" y="52"/>
                    <a:pt x="0" y="0"/>
                  </a:cubicBezTo>
                  <a:lnTo>
                    <a:pt x="164" y="82"/>
                  </a:lnTo>
                  <a:close/>
                </a:path>
              </a:pathLst>
            </a:custGeom>
            <a:solidFill>
              <a:srgbClr val="FF0000"/>
            </a:solidFill>
            <a:ln w="0">
              <a:solidFill>
                <a:srgbClr val="FF0000"/>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0218" name="Line 32">
              <a:extLst>
                <a:ext uri="{FF2B5EF4-FFF2-40B4-BE49-F238E27FC236}">
                  <a16:creationId xmlns:a16="http://schemas.microsoft.com/office/drawing/2014/main" id="{CD3E8D8B-B5C1-AF49-AE45-9FC2806B91B3}"/>
                </a:ext>
              </a:extLst>
            </p:cNvPr>
            <p:cNvSpPr>
              <a:spLocks noChangeShapeType="1"/>
            </p:cNvSpPr>
            <p:nvPr/>
          </p:nvSpPr>
          <p:spPr bwMode="auto">
            <a:xfrm>
              <a:off x="1403" y="2818"/>
              <a:ext cx="63" cy="0"/>
            </a:xfrm>
            <a:prstGeom prst="line">
              <a:avLst/>
            </a:prstGeom>
            <a:noFill/>
            <a:ln w="15875" cap="rnd">
              <a:solidFill>
                <a:srgbClr val="FF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0219" name="Freeform 33">
              <a:extLst>
                <a:ext uri="{FF2B5EF4-FFF2-40B4-BE49-F238E27FC236}">
                  <a16:creationId xmlns:a16="http://schemas.microsoft.com/office/drawing/2014/main" id="{369ED8F3-0781-E945-A5E4-48CB54069C4A}"/>
                </a:ext>
              </a:extLst>
            </p:cNvPr>
            <p:cNvSpPr>
              <a:spLocks/>
            </p:cNvSpPr>
            <p:nvPr/>
          </p:nvSpPr>
          <p:spPr bwMode="auto">
            <a:xfrm>
              <a:off x="1451" y="2787"/>
              <a:ext cx="62" cy="61"/>
            </a:xfrm>
            <a:custGeom>
              <a:avLst/>
              <a:gdLst>
                <a:gd name="T0" fmla="*/ 0 w 164"/>
                <a:gd name="T1" fmla="*/ 0 h 164"/>
                <a:gd name="T2" fmla="*/ 0 w 164"/>
                <a:gd name="T3" fmla="*/ 0 h 164"/>
                <a:gd name="T4" fmla="*/ 0 w 164"/>
                <a:gd name="T5" fmla="*/ 0 h 164"/>
                <a:gd name="T6" fmla="*/ 0 w 164"/>
                <a:gd name="T7" fmla="*/ 0 h 164"/>
                <a:gd name="T8" fmla="*/ 0 w 164"/>
                <a:gd name="T9" fmla="*/ 0 h 164"/>
                <a:gd name="T10" fmla="*/ 0 60000 65536"/>
                <a:gd name="T11" fmla="*/ 0 60000 65536"/>
                <a:gd name="T12" fmla="*/ 0 60000 65536"/>
                <a:gd name="T13" fmla="*/ 0 60000 65536"/>
                <a:gd name="T14" fmla="*/ 0 60000 65536"/>
                <a:gd name="T15" fmla="*/ 0 w 164"/>
                <a:gd name="T16" fmla="*/ 0 h 164"/>
                <a:gd name="T17" fmla="*/ 164 w 164"/>
                <a:gd name="T18" fmla="*/ 164 h 164"/>
              </a:gdLst>
              <a:ahLst/>
              <a:cxnLst>
                <a:cxn ang="T10">
                  <a:pos x="T0" y="T1"/>
                </a:cxn>
                <a:cxn ang="T11">
                  <a:pos x="T2" y="T3"/>
                </a:cxn>
                <a:cxn ang="T12">
                  <a:pos x="T4" y="T5"/>
                </a:cxn>
                <a:cxn ang="T13">
                  <a:pos x="T6" y="T7"/>
                </a:cxn>
                <a:cxn ang="T14">
                  <a:pos x="T8" y="T9"/>
                </a:cxn>
              </a:cxnLst>
              <a:rect l="T15" t="T16" r="T17" b="T18"/>
              <a:pathLst>
                <a:path w="164" h="164">
                  <a:moveTo>
                    <a:pt x="164" y="82"/>
                  </a:moveTo>
                  <a:lnTo>
                    <a:pt x="0" y="164"/>
                  </a:lnTo>
                  <a:cubicBezTo>
                    <a:pt x="25" y="112"/>
                    <a:pt x="25" y="52"/>
                    <a:pt x="0" y="0"/>
                  </a:cubicBezTo>
                  <a:lnTo>
                    <a:pt x="164" y="82"/>
                  </a:lnTo>
                  <a:close/>
                </a:path>
              </a:pathLst>
            </a:custGeom>
            <a:solidFill>
              <a:srgbClr val="FF0000"/>
            </a:solidFill>
            <a:ln w="0">
              <a:solidFill>
                <a:srgbClr val="FF0000"/>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4" name="Group 588">
            <a:extLst>
              <a:ext uri="{FF2B5EF4-FFF2-40B4-BE49-F238E27FC236}">
                <a16:creationId xmlns:a16="http://schemas.microsoft.com/office/drawing/2014/main" id="{390E12D9-374E-B048-9DB8-74639443350B}"/>
              </a:ext>
            </a:extLst>
          </p:cNvPr>
          <p:cNvGrpSpPr>
            <a:grpSpLocks/>
          </p:cNvGrpSpPr>
          <p:nvPr/>
        </p:nvGrpSpPr>
        <p:grpSpPr bwMode="auto">
          <a:xfrm>
            <a:off x="2535238" y="3937000"/>
            <a:ext cx="277812" cy="760413"/>
            <a:chOff x="1597" y="2480"/>
            <a:chExt cx="175" cy="479"/>
          </a:xfrm>
        </p:grpSpPr>
        <p:sp>
          <p:nvSpPr>
            <p:cNvPr id="80202" name="Rectangle 34">
              <a:extLst>
                <a:ext uri="{FF2B5EF4-FFF2-40B4-BE49-F238E27FC236}">
                  <a16:creationId xmlns:a16="http://schemas.microsoft.com/office/drawing/2014/main" id="{90E03748-FE8D-614F-878C-F258ACAAA869}"/>
                </a:ext>
              </a:extLst>
            </p:cNvPr>
            <p:cNvSpPr>
              <a:spLocks noChangeArrowheads="1"/>
            </p:cNvSpPr>
            <p:nvPr/>
          </p:nvSpPr>
          <p:spPr bwMode="auto">
            <a:xfrm>
              <a:off x="1597" y="2603"/>
              <a:ext cx="175" cy="356"/>
            </a:xfrm>
            <a:prstGeom prst="rect">
              <a:avLst/>
            </a:prstGeom>
            <a:solidFill>
              <a:srgbClr val="CCFFFF"/>
            </a:solidFill>
            <a:ln w="19050">
              <a:solidFill>
                <a:schemeClr val="tx1"/>
              </a:solidFill>
              <a:prstDash val="lgDash"/>
              <a:miter lim="800000"/>
              <a:headEnd/>
              <a:tailEnd/>
            </a:ln>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0203" name="Rectangle 36">
              <a:extLst>
                <a:ext uri="{FF2B5EF4-FFF2-40B4-BE49-F238E27FC236}">
                  <a16:creationId xmlns:a16="http://schemas.microsoft.com/office/drawing/2014/main" id="{3ED20E02-3403-4D4F-A4A8-D2E21DA748F7}"/>
                </a:ext>
              </a:extLst>
            </p:cNvPr>
            <p:cNvSpPr>
              <a:spLocks noChangeArrowheads="1"/>
            </p:cNvSpPr>
            <p:nvPr/>
          </p:nvSpPr>
          <p:spPr bwMode="auto">
            <a:xfrm>
              <a:off x="1645" y="2480"/>
              <a:ext cx="75"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B</a:t>
              </a: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0204" name="Line 37">
              <a:extLst>
                <a:ext uri="{FF2B5EF4-FFF2-40B4-BE49-F238E27FC236}">
                  <a16:creationId xmlns:a16="http://schemas.microsoft.com/office/drawing/2014/main" id="{B4C7B489-78F5-CB43-A839-4054CDA088D3}"/>
                </a:ext>
              </a:extLst>
            </p:cNvPr>
            <p:cNvSpPr>
              <a:spLocks noChangeShapeType="1"/>
            </p:cNvSpPr>
            <p:nvPr/>
          </p:nvSpPr>
          <p:spPr bwMode="auto">
            <a:xfrm>
              <a:off x="1641" y="2654"/>
              <a:ext cx="63" cy="0"/>
            </a:xfrm>
            <a:prstGeom prst="line">
              <a:avLst/>
            </a:prstGeom>
            <a:noFill/>
            <a:ln w="15875" cap="rnd">
              <a:solidFill>
                <a:srgbClr val="3366FF"/>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0205" name="Freeform 38">
              <a:extLst>
                <a:ext uri="{FF2B5EF4-FFF2-40B4-BE49-F238E27FC236}">
                  <a16:creationId xmlns:a16="http://schemas.microsoft.com/office/drawing/2014/main" id="{50AFA006-05E7-6541-BACC-F1E7B730A8DF}"/>
                </a:ext>
              </a:extLst>
            </p:cNvPr>
            <p:cNvSpPr>
              <a:spLocks/>
            </p:cNvSpPr>
            <p:nvPr/>
          </p:nvSpPr>
          <p:spPr bwMode="auto">
            <a:xfrm>
              <a:off x="1689" y="2623"/>
              <a:ext cx="61" cy="62"/>
            </a:xfrm>
            <a:custGeom>
              <a:avLst/>
              <a:gdLst>
                <a:gd name="T0" fmla="*/ 0 w 164"/>
                <a:gd name="T1" fmla="*/ 0 h 164"/>
                <a:gd name="T2" fmla="*/ 0 w 164"/>
                <a:gd name="T3" fmla="*/ 0 h 164"/>
                <a:gd name="T4" fmla="*/ 0 w 164"/>
                <a:gd name="T5" fmla="*/ 0 h 164"/>
                <a:gd name="T6" fmla="*/ 0 w 164"/>
                <a:gd name="T7" fmla="*/ 0 h 164"/>
                <a:gd name="T8" fmla="*/ 0 w 164"/>
                <a:gd name="T9" fmla="*/ 0 h 164"/>
                <a:gd name="T10" fmla="*/ 0 60000 65536"/>
                <a:gd name="T11" fmla="*/ 0 60000 65536"/>
                <a:gd name="T12" fmla="*/ 0 60000 65536"/>
                <a:gd name="T13" fmla="*/ 0 60000 65536"/>
                <a:gd name="T14" fmla="*/ 0 60000 65536"/>
                <a:gd name="T15" fmla="*/ 0 w 164"/>
                <a:gd name="T16" fmla="*/ 0 h 164"/>
                <a:gd name="T17" fmla="*/ 164 w 164"/>
                <a:gd name="T18" fmla="*/ 164 h 164"/>
              </a:gdLst>
              <a:ahLst/>
              <a:cxnLst>
                <a:cxn ang="T10">
                  <a:pos x="T0" y="T1"/>
                </a:cxn>
                <a:cxn ang="T11">
                  <a:pos x="T2" y="T3"/>
                </a:cxn>
                <a:cxn ang="T12">
                  <a:pos x="T4" y="T5"/>
                </a:cxn>
                <a:cxn ang="T13">
                  <a:pos x="T6" y="T7"/>
                </a:cxn>
                <a:cxn ang="T14">
                  <a:pos x="T8" y="T9"/>
                </a:cxn>
              </a:cxnLst>
              <a:rect l="T15" t="T16" r="T17" b="T18"/>
              <a:pathLst>
                <a:path w="164" h="164">
                  <a:moveTo>
                    <a:pt x="164" y="82"/>
                  </a:moveTo>
                  <a:lnTo>
                    <a:pt x="0" y="164"/>
                  </a:lnTo>
                  <a:cubicBezTo>
                    <a:pt x="26" y="113"/>
                    <a:pt x="26" y="52"/>
                    <a:pt x="0" y="0"/>
                  </a:cubicBezTo>
                  <a:lnTo>
                    <a:pt x="164" y="82"/>
                  </a:lnTo>
                  <a:close/>
                </a:path>
              </a:pathLst>
            </a:custGeom>
            <a:solidFill>
              <a:srgbClr val="3366FF"/>
            </a:solidFill>
            <a:ln w="0">
              <a:solidFill>
                <a:srgbClr val="0066FF"/>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0206" name="Line 41">
              <a:extLst>
                <a:ext uri="{FF2B5EF4-FFF2-40B4-BE49-F238E27FC236}">
                  <a16:creationId xmlns:a16="http://schemas.microsoft.com/office/drawing/2014/main" id="{15B372CC-9918-2A42-B1EC-D8D7F454D0B5}"/>
                </a:ext>
              </a:extLst>
            </p:cNvPr>
            <p:cNvSpPr>
              <a:spLocks noChangeShapeType="1"/>
            </p:cNvSpPr>
            <p:nvPr/>
          </p:nvSpPr>
          <p:spPr bwMode="auto">
            <a:xfrm>
              <a:off x="1638" y="2741"/>
              <a:ext cx="62" cy="0"/>
            </a:xfrm>
            <a:prstGeom prst="line">
              <a:avLst/>
            </a:prstGeom>
            <a:noFill/>
            <a:ln w="15875" cap="rnd">
              <a:solidFill>
                <a:srgbClr val="3366FF"/>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0207" name="Freeform 42">
              <a:extLst>
                <a:ext uri="{FF2B5EF4-FFF2-40B4-BE49-F238E27FC236}">
                  <a16:creationId xmlns:a16="http://schemas.microsoft.com/office/drawing/2014/main" id="{47086B6B-AEC3-2C4B-A951-BAB8E1EF84FC}"/>
                </a:ext>
              </a:extLst>
            </p:cNvPr>
            <p:cNvSpPr>
              <a:spLocks/>
            </p:cNvSpPr>
            <p:nvPr/>
          </p:nvSpPr>
          <p:spPr bwMode="auto">
            <a:xfrm>
              <a:off x="1685" y="2710"/>
              <a:ext cx="62" cy="62"/>
            </a:xfrm>
            <a:custGeom>
              <a:avLst/>
              <a:gdLst>
                <a:gd name="T0" fmla="*/ 0 w 164"/>
                <a:gd name="T1" fmla="*/ 0 h 164"/>
                <a:gd name="T2" fmla="*/ 0 w 164"/>
                <a:gd name="T3" fmla="*/ 0 h 164"/>
                <a:gd name="T4" fmla="*/ 0 w 164"/>
                <a:gd name="T5" fmla="*/ 0 h 164"/>
                <a:gd name="T6" fmla="*/ 0 w 164"/>
                <a:gd name="T7" fmla="*/ 0 h 164"/>
                <a:gd name="T8" fmla="*/ 0 w 164"/>
                <a:gd name="T9" fmla="*/ 0 h 164"/>
                <a:gd name="T10" fmla="*/ 0 60000 65536"/>
                <a:gd name="T11" fmla="*/ 0 60000 65536"/>
                <a:gd name="T12" fmla="*/ 0 60000 65536"/>
                <a:gd name="T13" fmla="*/ 0 60000 65536"/>
                <a:gd name="T14" fmla="*/ 0 60000 65536"/>
                <a:gd name="T15" fmla="*/ 0 w 164"/>
                <a:gd name="T16" fmla="*/ 0 h 164"/>
                <a:gd name="T17" fmla="*/ 164 w 164"/>
                <a:gd name="T18" fmla="*/ 164 h 164"/>
              </a:gdLst>
              <a:ahLst/>
              <a:cxnLst>
                <a:cxn ang="T10">
                  <a:pos x="T0" y="T1"/>
                </a:cxn>
                <a:cxn ang="T11">
                  <a:pos x="T2" y="T3"/>
                </a:cxn>
                <a:cxn ang="T12">
                  <a:pos x="T4" y="T5"/>
                </a:cxn>
                <a:cxn ang="T13">
                  <a:pos x="T6" y="T7"/>
                </a:cxn>
                <a:cxn ang="T14">
                  <a:pos x="T8" y="T9"/>
                </a:cxn>
              </a:cxnLst>
              <a:rect l="T15" t="T16" r="T17" b="T18"/>
              <a:pathLst>
                <a:path w="164" h="164">
                  <a:moveTo>
                    <a:pt x="164" y="82"/>
                  </a:moveTo>
                  <a:lnTo>
                    <a:pt x="0" y="164"/>
                  </a:lnTo>
                  <a:cubicBezTo>
                    <a:pt x="26" y="112"/>
                    <a:pt x="26" y="52"/>
                    <a:pt x="0" y="0"/>
                  </a:cubicBezTo>
                  <a:lnTo>
                    <a:pt x="164" y="82"/>
                  </a:lnTo>
                  <a:close/>
                </a:path>
              </a:pathLst>
            </a:custGeom>
            <a:solidFill>
              <a:srgbClr val="3366FF"/>
            </a:solidFill>
            <a:ln w="0">
              <a:solidFill>
                <a:srgbClr val="0066FF"/>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0208" name="Line 43">
              <a:extLst>
                <a:ext uri="{FF2B5EF4-FFF2-40B4-BE49-F238E27FC236}">
                  <a16:creationId xmlns:a16="http://schemas.microsoft.com/office/drawing/2014/main" id="{57FFAD90-E2DD-F64A-ADD0-E8FBF6034DCC}"/>
                </a:ext>
              </a:extLst>
            </p:cNvPr>
            <p:cNvSpPr>
              <a:spLocks noChangeShapeType="1"/>
            </p:cNvSpPr>
            <p:nvPr/>
          </p:nvSpPr>
          <p:spPr bwMode="auto">
            <a:xfrm>
              <a:off x="1638" y="2818"/>
              <a:ext cx="62" cy="0"/>
            </a:xfrm>
            <a:prstGeom prst="line">
              <a:avLst/>
            </a:prstGeom>
            <a:noFill/>
            <a:ln w="15875" cap="rnd">
              <a:solidFill>
                <a:srgbClr val="3366FF"/>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0209" name="Freeform 44">
              <a:extLst>
                <a:ext uri="{FF2B5EF4-FFF2-40B4-BE49-F238E27FC236}">
                  <a16:creationId xmlns:a16="http://schemas.microsoft.com/office/drawing/2014/main" id="{7E5D261C-E56C-E042-8207-FB19862A196A}"/>
                </a:ext>
              </a:extLst>
            </p:cNvPr>
            <p:cNvSpPr>
              <a:spLocks/>
            </p:cNvSpPr>
            <p:nvPr/>
          </p:nvSpPr>
          <p:spPr bwMode="auto">
            <a:xfrm>
              <a:off x="1685" y="2787"/>
              <a:ext cx="62" cy="61"/>
            </a:xfrm>
            <a:custGeom>
              <a:avLst/>
              <a:gdLst>
                <a:gd name="T0" fmla="*/ 0 w 164"/>
                <a:gd name="T1" fmla="*/ 0 h 164"/>
                <a:gd name="T2" fmla="*/ 0 w 164"/>
                <a:gd name="T3" fmla="*/ 0 h 164"/>
                <a:gd name="T4" fmla="*/ 0 w 164"/>
                <a:gd name="T5" fmla="*/ 0 h 164"/>
                <a:gd name="T6" fmla="*/ 0 w 164"/>
                <a:gd name="T7" fmla="*/ 0 h 164"/>
                <a:gd name="T8" fmla="*/ 0 w 164"/>
                <a:gd name="T9" fmla="*/ 0 h 164"/>
                <a:gd name="T10" fmla="*/ 0 60000 65536"/>
                <a:gd name="T11" fmla="*/ 0 60000 65536"/>
                <a:gd name="T12" fmla="*/ 0 60000 65536"/>
                <a:gd name="T13" fmla="*/ 0 60000 65536"/>
                <a:gd name="T14" fmla="*/ 0 60000 65536"/>
                <a:gd name="T15" fmla="*/ 0 w 164"/>
                <a:gd name="T16" fmla="*/ 0 h 164"/>
                <a:gd name="T17" fmla="*/ 164 w 164"/>
                <a:gd name="T18" fmla="*/ 164 h 164"/>
              </a:gdLst>
              <a:ahLst/>
              <a:cxnLst>
                <a:cxn ang="T10">
                  <a:pos x="T0" y="T1"/>
                </a:cxn>
                <a:cxn ang="T11">
                  <a:pos x="T2" y="T3"/>
                </a:cxn>
                <a:cxn ang="T12">
                  <a:pos x="T4" y="T5"/>
                </a:cxn>
                <a:cxn ang="T13">
                  <a:pos x="T6" y="T7"/>
                </a:cxn>
                <a:cxn ang="T14">
                  <a:pos x="T8" y="T9"/>
                </a:cxn>
              </a:cxnLst>
              <a:rect l="T15" t="T16" r="T17" b="T18"/>
              <a:pathLst>
                <a:path w="164" h="164">
                  <a:moveTo>
                    <a:pt x="164" y="82"/>
                  </a:moveTo>
                  <a:lnTo>
                    <a:pt x="0" y="164"/>
                  </a:lnTo>
                  <a:cubicBezTo>
                    <a:pt x="26" y="112"/>
                    <a:pt x="26" y="52"/>
                    <a:pt x="0" y="0"/>
                  </a:cubicBezTo>
                  <a:lnTo>
                    <a:pt x="164" y="82"/>
                  </a:lnTo>
                  <a:close/>
                </a:path>
              </a:pathLst>
            </a:custGeom>
            <a:solidFill>
              <a:srgbClr val="3366FF"/>
            </a:solidFill>
            <a:ln w="0">
              <a:solidFill>
                <a:srgbClr val="0066FF"/>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5" name="Group 589">
            <a:extLst>
              <a:ext uri="{FF2B5EF4-FFF2-40B4-BE49-F238E27FC236}">
                <a16:creationId xmlns:a16="http://schemas.microsoft.com/office/drawing/2014/main" id="{20B12547-77C3-0842-A3EE-1BDD75A3FC30}"/>
              </a:ext>
            </a:extLst>
          </p:cNvPr>
          <p:cNvGrpSpPr>
            <a:grpSpLocks/>
          </p:cNvGrpSpPr>
          <p:nvPr/>
        </p:nvGrpSpPr>
        <p:grpSpPr bwMode="auto">
          <a:xfrm>
            <a:off x="2906713" y="3937000"/>
            <a:ext cx="277812" cy="760413"/>
            <a:chOff x="1831" y="2480"/>
            <a:chExt cx="175" cy="479"/>
          </a:xfrm>
        </p:grpSpPr>
        <p:sp>
          <p:nvSpPr>
            <p:cNvPr id="80196" name="Rectangle 45">
              <a:extLst>
                <a:ext uri="{FF2B5EF4-FFF2-40B4-BE49-F238E27FC236}">
                  <a16:creationId xmlns:a16="http://schemas.microsoft.com/office/drawing/2014/main" id="{A5512C4C-DF67-7C4E-9724-4C2477BF0EAA}"/>
                </a:ext>
              </a:extLst>
            </p:cNvPr>
            <p:cNvSpPr>
              <a:spLocks noChangeArrowheads="1"/>
            </p:cNvSpPr>
            <p:nvPr/>
          </p:nvSpPr>
          <p:spPr bwMode="auto">
            <a:xfrm>
              <a:off x="1831" y="2603"/>
              <a:ext cx="175" cy="356"/>
            </a:xfrm>
            <a:prstGeom prst="rect">
              <a:avLst/>
            </a:prstGeom>
            <a:solidFill>
              <a:srgbClr val="FFCCCC"/>
            </a:solidFill>
            <a:ln w="19050">
              <a:solidFill>
                <a:schemeClr val="tx1"/>
              </a:solidFill>
              <a:prstDash val="lgDash"/>
              <a:miter lim="800000"/>
              <a:headEnd/>
              <a:tailEnd/>
            </a:ln>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0197" name="Rectangle 47">
              <a:extLst>
                <a:ext uri="{FF2B5EF4-FFF2-40B4-BE49-F238E27FC236}">
                  <a16:creationId xmlns:a16="http://schemas.microsoft.com/office/drawing/2014/main" id="{690061C6-FB2B-D14F-8F20-97380D498AB2}"/>
                </a:ext>
              </a:extLst>
            </p:cNvPr>
            <p:cNvSpPr>
              <a:spLocks noChangeArrowheads="1"/>
            </p:cNvSpPr>
            <p:nvPr/>
          </p:nvSpPr>
          <p:spPr bwMode="auto">
            <a:xfrm>
              <a:off x="1879" y="2480"/>
              <a:ext cx="75"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B</a:t>
              </a: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0198" name="Line 50">
              <a:extLst>
                <a:ext uri="{FF2B5EF4-FFF2-40B4-BE49-F238E27FC236}">
                  <a16:creationId xmlns:a16="http://schemas.microsoft.com/office/drawing/2014/main" id="{8E957B2E-DE1F-F040-AA7E-99092AD7446F}"/>
                </a:ext>
              </a:extLst>
            </p:cNvPr>
            <p:cNvSpPr>
              <a:spLocks noChangeShapeType="1"/>
            </p:cNvSpPr>
            <p:nvPr/>
          </p:nvSpPr>
          <p:spPr bwMode="auto">
            <a:xfrm>
              <a:off x="1872" y="2895"/>
              <a:ext cx="62" cy="0"/>
            </a:xfrm>
            <a:prstGeom prst="line">
              <a:avLst/>
            </a:prstGeom>
            <a:noFill/>
            <a:ln w="15875" cap="rnd">
              <a:solidFill>
                <a:srgbClr val="FF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0199" name="Freeform 51">
              <a:extLst>
                <a:ext uri="{FF2B5EF4-FFF2-40B4-BE49-F238E27FC236}">
                  <a16:creationId xmlns:a16="http://schemas.microsoft.com/office/drawing/2014/main" id="{8485EBB3-BA98-5C44-8EB1-F19108FC5EF5}"/>
                </a:ext>
              </a:extLst>
            </p:cNvPr>
            <p:cNvSpPr>
              <a:spLocks/>
            </p:cNvSpPr>
            <p:nvPr/>
          </p:nvSpPr>
          <p:spPr bwMode="auto">
            <a:xfrm>
              <a:off x="1919" y="2864"/>
              <a:ext cx="62" cy="61"/>
            </a:xfrm>
            <a:custGeom>
              <a:avLst/>
              <a:gdLst>
                <a:gd name="T0" fmla="*/ 0 w 164"/>
                <a:gd name="T1" fmla="*/ 0 h 164"/>
                <a:gd name="T2" fmla="*/ 0 w 164"/>
                <a:gd name="T3" fmla="*/ 0 h 164"/>
                <a:gd name="T4" fmla="*/ 0 w 164"/>
                <a:gd name="T5" fmla="*/ 0 h 164"/>
                <a:gd name="T6" fmla="*/ 0 w 164"/>
                <a:gd name="T7" fmla="*/ 0 h 164"/>
                <a:gd name="T8" fmla="*/ 0 w 164"/>
                <a:gd name="T9" fmla="*/ 0 h 164"/>
                <a:gd name="T10" fmla="*/ 0 60000 65536"/>
                <a:gd name="T11" fmla="*/ 0 60000 65536"/>
                <a:gd name="T12" fmla="*/ 0 60000 65536"/>
                <a:gd name="T13" fmla="*/ 0 60000 65536"/>
                <a:gd name="T14" fmla="*/ 0 60000 65536"/>
                <a:gd name="T15" fmla="*/ 0 w 164"/>
                <a:gd name="T16" fmla="*/ 0 h 164"/>
                <a:gd name="T17" fmla="*/ 164 w 164"/>
                <a:gd name="T18" fmla="*/ 164 h 164"/>
              </a:gdLst>
              <a:ahLst/>
              <a:cxnLst>
                <a:cxn ang="T10">
                  <a:pos x="T0" y="T1"/>
                </a:cxn>
                <a:cxn ang="T11">
                  <a:pos x="T2" y="T3"/>
                </a:cxn>
                <a:cxn ang="T12">
                  <a:pos x="T4" y="T5"/>
                </a:cxn>
                <a:cxn ang="T13">
                  <a:pos x="T6" y="T7"/>
                </a:cxn>
                <a:cxn ang="T14">
                  <a:pos x="T8" y="T9"/>
                </a:cxn>
              </a:cxnLst>
              <a:rect l="T15" t="T16" r="T17" b="T18"/>
              <a:pathLst>
                <a:path w="164" h="164">
                  <a:moveTo>
                    <a:pt x="164" y="82"/>
                  </a:moveTo>
                  <a:lnTo>
                    <a:pt x="0" y="164"/>
                  </a:lnTo>
                  <a:cubicBezTo>
                    <a:pt x="26" y="113"/>
                    <a:pt x="26" y="52"/>
                    <a:pt x="0" y="0"/>
                  </a:cubicBezTo>
                  <a:lnTo>
                    <a:pt x="164" y="82"/>
                  </a:lnTo>
                  <a:close/>
                </a:path>
              </a:pathLst>
            </a:custGeom>
            <a:solidFill>
              <a:srgbClr val="FF0000"/>
            </a:solidFill>
            <a:ln w="0">
              <a:solidFill>
                <a:srgbClr val="FF0000"/>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0200" name="Line 54">
              <a:extLst>
                <a:ext uri="{FF2B5EF4-FFF2-40B4-BE49-F238E27FC236}">
                  <a16:creationId xmlns:a16="http://schemas.microsoft.com/office/drawing/2014/main" id="{FA643015-46A1-6C47-AD5F-1E355C9BA18B}"/>
                </a:ext>
              </a:extLst>
            </p:cNvPr>
            <p:cNvSpPr>
              <a:spLocks noChangeShapeType="1"/>
            </p:cNvSpPr>
            <p:nvPr/>
          </p:nvSpPr>
          <p:spPr bwMode="auto">
            <a:xfrm>
              <a:off x="1872" y="2818"/>
              <a:ext cx="62" cy="0"/>
            </a:xfrm>
            <a:prstGeom prst="line">
              <a:avLst/>
            </a:prstGeom>
            <a:noFill/>
            <a:ln w="15875" cap="rnd">
              <a:solidFill>
                <a:srgbClr val="FF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0201" name="Freeform 55">
              <a:extLst>
                <a:ext uri="{FF2B5EF4-FFF2-40B4-BE49-F238E27FC236}">
                  <a16:creationId xmlns:a16="http://schemas.microsoft.com/office/drawing/2014/main" id="{C81B92D4-C066-3245-BB36-CC3AEE6A4070}"/>
                </a:ext>
              </a:extLst>
            </p:cNvPr>
            <p:cNvSpPr>
              <a:spLocks/>
            </p:cNvSpPr>
            <p:nvPr/>
          </p:nvSpPr>
          <p:spPr bwMode="auto">
            <a:xfrm>
              <a:off x="1919" y="2787"/>
              <a:ext cx="62" cy="61"/>
            </a:xfrm>
            <a:custGeom>
              <a:avLst/>
              <a:gdLst>
                <a:gd name="T0" fmla="*/ 0 w 164"/>
                <a:gd name="T1" fmla="*/ 0 h 164"/>
                <a:gd name="T2" fmla="*/ 0 w 164"/>
                <a:gd name="T3" fmla="*/ 0 h 164"/>
                <a:gd name="T4" fmla="*/ 0 w 164"/>
                <a:gd name="T5" fmla="*/ 0 h 164"/>
                <a:gd name="T6" fmla="*/ 0 w 164"/>
                <a:gd name="T7" fmla="*/ 0 h 164"/>
                <a:gd name="T8" fmla="*/ 0 w 164"/>
                <a:gd name="T9" fmla="*/ 0 h 164"/>
                <a:gd name="T10" fmla="*/ 0 60000 65536"/>
                <a:gd name="T11" fmla="*/ 0 60000 65536"/>
                <a:gd name="T12" fmla="*/ 0 60000 65536"/>
                <a:gd name="T13" fmla="*/ 0 60000 65536"/>
                <a:gd name="T14" fmla="*/ 0 60000 65536"/>
                <a:gd name="T15" fmla="*/ 0 w 164"/>
                <a:gd name="T16" fmla="*/ 0 h 164"/>
                <a:gd name="T17" fmla="*/ 164 w 164"/>
                <a:gd name="T18" fmla="*/ 164 h 164"/>
              </a:gdLst>
              <a:ahLst/>
              <a:cxnLst>
                <a:cxn ang="T10">
                  <a:pos x="T0" y="T1"/>
                </a:cxn>
                <a:cxn ang="T11">
                  <a:pos x="T2" y="T3"/>
                </a:cxn>
                <a:cxn ang="T12">
                  <a:pos x="T4" y="T5"/>
                </a:cxn>
                <a:cxn ang="T13">
                  <a:pos x="T6" y="T7"/>
                </a:cxn>
                <a:cxn ang="T14">
                  <a:pos x="T8" y="T9"/>
                </a:cxn>
              </a:cxnLst>
              <a:rect l="T15" t="T16" r="T17" b="T18"/>
              <a:pathLst>
                <a:path w="164" h="164">
                  <a:moveTo>
                    <a:pt x="164" y="82"/>
                  </a:moveTo>
                  <a:lnTo>
                    <a:pt x="0" y="164"/>
                  </a:lnTo>
                  <a:cubicBezTo>
                    <a:pt x="26" y="112"/>
                    <a:pt x="26" y="52"/>
                    <a:pt x="0" y="0"/>
                  </a:cubicBezTo>
                  <a:lnTo>
                    <a:pt x="164" y="82"/>
                  </a:lnTo>
                  <a:close/>
                </a:path>
              </a:pathLst>
            </a:custGeom>
            <a:solidFill>
              <a:srgbClr val="FF0000"/>
            </a:solidFill>
            <a:ln w="0">
              <a:solidFill>
                <a:srgbClr val="FF0000"/>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6" name="Group 598">
            <a:extLst>
              <a:ext uri="{FF2B5EF4-FFF2-40B4-BE49-F238E27FC236}">
                <a16:creationId xmlns:a16="http://schemas.microsoft.com/office/drawing/2014/main" id="{84D2D65A-32D1-524F-97E9-F147096B6CBD}"/>
              </a:ext>
            </a:extLst>
          </p:cNvPr>
          <p:cNvGrpSpPr>
            <a:grpSpLocks/>
          </p:cNvGrpSpPr>
          <p:nvPr/>
        </p:nvGrpSpPr>
        <p:grpSpPr bwMode="auto">
          <a:xfrm>
            <a:off x="6253163" y="3937000"/>
            <a:ext cx="276225" cy="760413"/>
            <a:chOff x="3939" y="2480"/>
            <a:chExt cx="174" cy="479"/>
          </a:xfrm>
        </p:grpSpPr>
        <p:sp>
          <p:nvSpPr>
            <p:cNvPr id="80186" name="Rectangle 56">
              <a:extLst>
                <a:ext uri="{FF2B5EF4-FFF2-40B4-BE49-F238E27FC236}">
                  <a16:creationId xmlns:a16="http://schemas.microsoft.com/office/drawing/2014/main" id="{96C16393-4C81-314B-AEE8-D94319198966}"/>
                </a:ext>
              </a:extLst>
            </p:cNvPr>
            <p:cNvSpPr>
              <a:spLocks noChangeArrowheads="1"/>
            </p:cNvSpPr>
            <p:nvPr/>
          </p:nvSpPr>
          <p:spPr bwMode="auto">
            <a:xfrm>
              <a:off x="3939" y="2603"/>
              <a:ext cx="174" cy="356"/>
            </a:xfrm>
            <a:prstGeom prst="rect">
              <a:avLst/>
            </a:prstGeom>
            <a:solidFill>
              <a:srgbClr val="CCFFFF"/>
            </a:solidFill>
            <a:ln w="19050">
              <a:solidFill>
                <a:schemeClr val="tx1"/>
              </a:solidFill>
              <a:prstDash val="lgDash"/>
              <a:miter lim="800000"/>
              <a:headEnd/>
              <a:tailEnd/>
            </a:ln>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0187" name="Rectangle 58">
              <a:extLst>
                <a:ext uri="{FF2B5EF4-FFF2-40B4-BE49-F238E27FC236}">
                  <a16:creationId xmlns:a16="http://schemas.microsoft.com/office/drawing/2014/main" id="{E42EB9CD-B070-CE41-878D-0A1394F3930E}"/>
                </a:ext>
              </a:extLst>
            </p:cNvPr>
            <p:cNvSpPr>
              <a:spLocks noChangeArrowheads="1"/>
            </p:cNvSpPr>
            <p:nvPr/>
          </p:nvSpPr>
          <p:spPr bwMode="auto">
            <a:xfrm>
              <a:off x="3979" y="2480"/>
              <a:ext cx="87"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G</a:t>
              </a: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0188" name="Line 59">
              <a:extLst>
                <a:ext uri="{FF2B5EF4-FFF2-40B4-BE49-F238E27FC236}">
                  <a16:creationId xmlns:a16="http://schemas.microsoft.com/office/drawing/2014/main" id="{D991B5E9-D2A6-6C45-AC57-FBE2F7605393}"/>
                </a:ext>
              </a:extLst>
            </p:cNvPr>
            <p:cNvSpPr>
              <a:spLocks noChangeShapeType="1"/>
            </p:cNvSpPr>
            <p:nvPr/>
          </p:nvSpPr>
          <p:spPr bwMode="auto">
            <a:xfrm>
              <a:off x="3982" y="2654"/>
              <a:ext cx="63" cy="0"/>
            </a:xfrm>
            <a:prstGeom prst="line">
              <a:avLst/>
            </a:prstGeom>
            <a:noFill/>
            <a:ln w="15875" cap="rnd">
              <a:solidFill>
                <a:srgbClr val="3366FF"/>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0189" name="Freeform 60">
              <a:extLst>
                <a:ext uri="{FF2B5EF4-FFF2-40B4-BE49-F238E27FC236}">
                  <a16:creationId xmlns:a16="http://schemas.microsoft.com/office/drawing/2014/main" id="{FFBC44A6-6F3F-E94E-9D3E-114B45A64B0A}"/>
                </a:ext>
              </a:extLst>
            </p:cNvPr>
            <p:cNvSpPr>
              <a:spLocks/>
            </p:cNvSpPr>
            <p:nvPr/>
          </p:nvSpPr>
          <p:spPr bwMode="auto">
            <a:xfrm>
              <a:off x="4030" y="2623"/>
              <a:ext cx="62" cy="62"/>
            </a:xfrm>
            <a:custGeom>
              <a:avLst/>
              <a:gdLst>
                <a:gd name="T0" fmla="*/ 0 w 164"/>
                <a:gd name="T1" fmla="*/ 0 h 164"/>
                <a:gd name="T2" fmla="*/ 0 w 164"/>
                <a:gd name="T3" fmla="*/ 0 h 164"/>
                <a:gd name="T4" fmla="*/ 0 w 164"/>
                <a:gd name="T5" fmla="*/ 0 h 164"/>
                <a:gd name="T6" fmla="*/ 0 w 164"/>
                <a:gd name="T7" fmla="*/ 0 h 164"/>
                <a:gd name="T8" fmla="*/ 0 w 164"/>
                <a:gd name="T9" fmla="*/ 0 h 164"/>
                <a:gd name="T10" fmla="*/ 0 60000 65536"/>
                <a:gd name="T11" fmla="*/ 0 60000 65536"/>
                <a:gd name="T12" fmla="*/ 0 60000 65536"/>
                <a:gd name="T13" fmla="*/ 0 60000 65536"/>
                <a:gd name="T14" fmla="*/ 0 60000 65536"/>
                <a:gd name="T15" fmla="*/ 0 w 164"/>
                <a:gd name="T16" fmla="*/ 0 h 164"/>
                <a:gd name="T17" fmla="*/ 164 w 164"/>
                <a:gd name="T18" fmla="*/ 164 h 164"/>
              </a:gdLst>
              <a:ahLst/>
              <a:cxnLst>
                <a:cxn ang="T10">
                  <a:pos x="T0" y="T1"/>
                </a:cxn>
                <a:cxn ang="T11">
                  <a:pos x="T2" y="T3"/>
                </a:cxn>
                <a:cxn ang="T12">
                  <a:pos x="T4" y="T5"/>
                </a:cxn>
                <a:cxn ang="T13">
                  <a:pos x="T6" y="T7"/>
                </a:cxn>
                <a:cxn ang="T14">
                  <a:pos x="T8" y="T9"/>
                </a:cxn>
              </a:cxnLst>
              <a:rect l="T15" t="T16" r="T17" b="T18"/>
              <a:pathLst>
                <a:path w="164" h="164">
                  <a:moveTo>
                    <a:pt x="164" y="82"/>
                  </a:moveTo>
                  <a:lnTo>
                    <a:pt x="0" y="164"/>
                  </a:lnTo>
                  <a:cubicBezTo>
                    <a:pt x="26" y="113"/>
                    <a:pt x="26" y="52"/>
                    <a:pt x="0" y="0"/>
                  </a:cubicBezTo>
                  <a:lnTo>
                    <a:pt x="164" y="82"/>
                  </a:lnTo>
                  <a:close/>
                </a:path>
              </a:pathLst>
            </a:custGeom>
            <a:solidFill>
              <a:srgbClr val="3366FF"/>
            </a:solidFill>
            <a:ln w="0">
              <a:solidFill>
                <a:srgbClr val="0066FF"/>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0190" name="Line 61">
              <a:extLst>
                <a:ext uri="{FF2B5EF4-FFF2-40B4-BE49-F238E27FC236}">
                  <a16:creationId xmlns:a16="http://schemas.microsoft.com/office/drawing/2014/main" id="{DB1B9B08-5AFE-FD4B-8BB8-A7E8D9E8ED9E}"/>
                </a:ext>
              </a:extLst>
            </p:cNvPr>
            <p:cNvSpPr>
              <a:spLocks noChangeShapeType="1"/>
            </p:cNvSpPr>
            <p:nvPr/>
          </p:nvSpPr>
          <p:spPr bwMode="auto">
            <a:xfrm>
              <a:off x="3979" y="2895"/>
              <a:ext cx="63" cy="0"/>
            </a:xfrm>
            <a:prstGeom prst="line">
              <a:avLst/>
            </a:prstGeom>
            <a:noFill/>
            <a:ln w="15875" cap="rnd">
              <a:solidFill>
                <a:srgbClr val="3366FF"/>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0191" name="Freeform 62">
              <a:extLst>
                <a:ext uri="{FF2B5EF4-FFF2-40B4-BE49-F238E27FC236}">
                  <a16:creationId xmlns:a16="http://schemas.microsoft.com/office/drawing/2014/main" id="{51508E4F-405F-2D42-89BA-ECBEBF073697}"/>
                </a:ext>
              </a:extLst>
            </p:cNvPr>
            <p:cNvSpPr>
              <a:spLocks/>
            </p:cNvSpPr>
            <p:nvPr/>
          </p:nvSpPr>
          <p:spPr bwMode="auto">
            <a:xfrm>
              <a:off x="4027" y="2864"/>
              <a:ext cx="61" cy="61"/>
            </a:xfrm>
            <a:custGeom>
              <a:avLst/>
              <a:gdLst>
                <a:gd name="T0" fmla="*/ 0 w 164"/>
                <a:gd name="T1" fmla="*/ 0 h 164"/>
                <a:gd name="T2" fmla="*/ 0 w 164"/>
                <a:gd name="T3" fmla="*/ 0 h 164"/>
                <a:gd name="T4" fmla="*/ 0 w 164"/>
                <a:gd name="T5" fmla="*/ 0 h 164"/>
                <a:gd name="T6" fmla="*/ 0 w 164"/>
                <a:gd name="T7" fmla="*/ 0 h 164"/>
                <a:gd name="T8" fmla="*/ 0 60000 65536"/>
                <a:gd name="T9" fmla="*/ 0 60000 65536"/>
                <a:gd name="T10" fmla="*/ 0 60000 65536"/>
                <a:gd name="T11" fmla="*/ 0 60000 65536"/>
                <a:gd name="T12" fmla="*/ 0 w 164"/>
                <a:gd name="T13" fmla="*/ 0 h 164"/>
                <a:gd name="T14" fmla="*/ 164 w 164"/>
                <a:gd name="T15" fmla="*/ 164 h 164"/>
              </a:gdLst>
              <a:ahLst/>
              <a:cxnLst>
                <a:cxn ang="T8">
                  <a:pos x="T0" y="T1"/>
                </a:cxn>
                <a:cxn ang="T9">
                  <a:pos x="T2" y="T3"/>
                </a:cxn>
                <a:cxn ang="T10">
                  <a:pos x="T4" y="T5"/>
                </a:cxn>
                <a:cxn ang="T11">
                  <a:pos x="T6" y="T7"/>
                </a:cxn>
              </a:cxnLst>
              <a:rect l="T12" t="T13" r="T14" b="T15"/>
              <a:pathLst>
                <a:path w="164" h="164">
                  <a:moveTo>
                    <a:pt x="164" y="82"/>
                  </a:moveTo>
                  <a:lnTo>
                    <a:pt x="0" y="164"/>
                  </a:lnTo>
                  <a:cubicBezTo>
                    <a:pt x="26" y="113"/>
                    <a:pt x="26" y="52"/>
                    <a:pt x="0" y="0"/>
                  </a:cubicBezTo>
                  <a:lnTo>
                    <a:pt x="164" y="82"/>
                  </a:lnTo>
                  <a:close/>
                </a:path>
              </a:pathLst>
            </a:custGeom>
            <a:solidFill>
              <a:srgbClr val="3366FF"/>
            </a:solidFill>
            <a:ln w="0">
              <a:solidFill>
                <a:srgbClr val="0066FF"/>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0192" name="Line 63">
              <a:extLst>
                <a:ext uri="{FF2B5EF4-FFF2-40B4-BE49-F238E27FC236}">
                  <a16:creationId xmlns:a16="http://schemas.microsoft.com/office/drawing/2014/main" id="{08A2E7F8-53A9-1C48-A510-F72BC3C50D25}"/>
                </a:ext>
              </a:extLst>
            </p:cNvPr>
            <p:cNvSpPr>
              <a:spLocks noChangeShapeType="1"/>
            </p:cNvSpPr>
            <p:nvPr/>
          </p:nvSpPr>
          <p:spPr bwMode="auto">
            <a:xfrm>
              <a:off x="3979" y="2741"/>
              <a:ext cx="63" cy="0"/>
            </a:xfrm>
            <a:prstGeom prst="line">
              <a:avLst/>
            </a:prstGeom>
            <a:noFill/>
            <a:ln w="15875" cap="rnd">
              <a:solidFill>
                <a:srgbClr val="3366FF"/>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0193" name="Freeform 64">
              <a:extLst>
                <a:ext uri="{FF2B5EF4-FFF2-40B4-BE49-F238E27FC236}">
                  <a16:creationId xmlns:a16="http://schemas.microsoft.com/office/drawing/2014/main" id="{C622E659-1FB5-0943-8E15-B0EFC2F0326F}"/>
                </a:ext>
              </a:extLst>
            </p:cNvPr>
            <p:cNvSpPr>
              <a:spLocks/>
            </p:cNvSpPr>
            <p:nvPr/>
          </p:nvSpPr>
          <p:spPr bwMode="auto">
            <a:xfrm>
              <a:off x="4027" y="2710"/>
              <a:ext cx="61" cy="62"/>
            </a:xfrm>
            <a:custGeom>
              <a:avLst/>
              <a:gdLst>
                <a:gd name="T0" fmla="*/ 0 w 164"/>
                <a:gd name="T1" fmla="*/ 0 h 164"/>
                <a:gd name="T2" fmla="*/ 0 w 164"/>
                <a:gd name="T3" fmla="*/ 0 h 164"/>
                <a:gd name="T4" fmla="*/ 0 w 164"/>
                <a:gd name="T5" fmla="*/ 0 h 164"/>
                <a:gd name="T6" fmla="*/ 0 w 164"/>
                <a:gd name="T7" fmla="*/ 0 h 164"/>
                <a:gd name="T8" fmla="*/ 0 w 164"/>
                <a:gd name="T9" fmla="*/ 0 h 164"/>
                <a:gd name="T10" fmla="*/ 0 60000 65536"/>
                <a:gd name="T11" fmla="*/ 0 60000 65536"/>
                <a:gd name="T12" fmla="*/ 0 60000 65536"/>
                <a:gd name="T13" fmla="*/ 0 60000 65536"/>
                <a:gd name="T14" fmla="*/ 0 60000 65536"/>
                <a:gd name="T15" fmla="*/ 0 w 164"/>
                <a:gd name="T16" fmla="*/ 0 h 164"/>
                <a:gd name="T17" fmla="*/ 164 w 164"/>
                <a:gd name="T18" fmla="*/ 164 h 164"/>
              </a:gdLst>
              <a:ahLst/>
              <a:cxnLst>
                <a:cxn ang="T10">
                  <a:pos x="T0" y="T1"/>
                </a:cxn>
                <a:cxn ang="T11">
                  <a:pos x="T2" y="T3"/>
                </a:cxn>
                <a:cxn ang="T12">
                  <a:pos x="T4" y="T5"/>
                </a:cxn>
                <a:cxn ang="T13">
                  <a:pos x="T6" y="T7"/>
                </a:cxn>
                <a:cxn ang="T14">
                  <a:pos x="T8" y="T9"/>
                </a:cxn>
              </a:cxnLst>
              <a:rect l="T15" t="T16" r="T17" b="T18"/>
              <a:pathLst>
                <a:path w="164" h="164">
                  <a:moveTo>
                    <a:pt x="164" y="82"/>
                  </a:moveTo>
                  <a:lnTo>
                    <a:pt x="0" y="164"/>
                  </a:lnTo>
                  <a:cubicBezTo>
                    <a:pt x="26" y="112"/>
                    <a:pt x="26" y="52"/>
                    <a:pt x="0" y="0"/>
                  </a:cubicBezTo>
                  <a:lnTo>
                    <a:pt x="164" y="82"/>
                  </a:lnTo>
                  <a:close/>
                </a:path>
              </a:pathLst>
            </a:custGeom>
            <a:solidFill>
              <a:srgbClr val="3366FF"/>
            </a:solidFill>
            <a:ln w="0">
              <a:solidFill>
                <a:srgbClr val="0066FF"/>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0194" name="Line 65">
              <a:extLst>
                <a:ext uri="{FF2B5EF4-FFF2-40B4-BE49-F238E27FC236}">
                  <a16:creationId xmlns:a16="http://schemas.microsoft.com/office/drawing/2014/main" id="{8219FFAD-4D89-884C-951A-23F63588176C}"/>
                </a:ext>
              </a:extLst>
            </p:cNvPr>
            <p:cNvSpPr>
              <a:spLocks noChangeShapeType="1"/>
            </p:cNvSpPr>
            <p:nvPr/>
          </p:nvSpPr>
          <p:spPr bwMode="auto">
            <a:xfrm>
              <a:off x="3979" y="2818"/>
              <a:ext cx="63" cy="0"/>
            </a:xfrm>
            <a:prstGeom prst="line">
              <a:avLst/>
            </a:prstGeom>
            <a:noFill/>
            <a:ln w="15875" cap="rnd">
              <a:solidFill>
                <a:srgbClr val="3366FF"/>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0195" name="Freeform 66">
              <a:extLst>
                <a:ext uri="{FF2B5EF4-FFF2-40B4-BE49-F238E27FC236}">
                  <a16:creationId xmlns:a16="http://schemas.microsoft.com/office/drawing/2014/main" id="{CDD0CBF7-C760-FA41-871A-BB9AA40045D1}"/>
                </a:ext>
              </a:extLst>
            </p:cNvPr>
            <p:cNvSpPr>
              <a:spLocks/>
            </p:cNvSpPr>
            <p:nvPr/>
          </p:nvSpPr>
          <p:spPr bwMode="auto">
            <a:xfrm>
              <a:off x="4027" y="2787"/>
              <a:ext cx="61" cy="61"/>
            </a:xfrm>
            <a:custGeom>
              <a:avLst/>
              <a:gdLst>
                <a:gd name="T0" fmla="*/ 0 w 164"/>
                <a:gd name="T1" fmla="*/ 0 h 164"/>
                <a:gd name="T2" fmla="*/ 0 w 164"/>
                <a:gd name="T3" fmla="*/ 0 h 164"/>
                <a:gd name="T4" fmla="*/ 0 w 164"/>
                <a:gd name="T5" fmla="*/ 0 h 164"/>
                <a:gd name="T6" fmla="*/ 0 w 164"/>
                <a:gd name="T7" fmla="*/ 0 h 164"/>
                <a:gd name="T8" fmla="*/ 0 w 164"/>
                <a:gd name="T9" fmla="*/ 0 h 164"/>
                <a:gd name="T10" fmla="*/ 0 60000 65536"/>
                <a:gd name="T11" fmla="*/ 0 60000 65536"/>
                <a:gd name="T12" fmla="*/ 0 60000 65536"/>
                <a:gd name="T13" fmla="*/ 0 60000 65536"/>
                <a:gd name="T14" fmla="*/ 0 60000 65536"/>
                <a:gd name="T15" fmla="*/ 0 w 164"/>
                <a:gd name="T16" fmla="*/ 0 h 164"/>
                <a:gd name="T17" fmla="*/ 164 w 164"/>
                <a:gd name="T18" fmla="*/ 164 h 164"/>
              </a:gdLst>
              <a:ahLst/>
              <a:cxnLst>
                <a:cxn ang="T10">
                  <a:pos x="T0" y="T1"/>
                </a:cxn>
                <a:cxn ang="T11">
                  <a:pos x="T2" y="T3"/>
                </a:cxn>
                <a:cxn ang="T12">
                  <a:pos x="T4" y="T5"/>
                </a:cxn>
                <a:cxn ang="T13">
                  <a:pos x="T6" y="T7"/>
                </a:cxn>
                <a:cxn ang="T14">
                  <a:pos x="T8" y="T9"/>
                </a:cxn>
              </a:cxnLst>
              <a:rect l="T15" t="T16" r="T17" b="T18"/>
              <a:pathLst>
                <a:path w="164" h="164">
                  <a:moveTo>
                    <a:pt x="164" y="82"/>
                  </a:moveTo>
                  <a:lnTo>
                    <a:pt x="0" y="164"/>
                  </a:lnTo>
                  <a:cubicBezTo>
                    <a:pt x="26" y="112"/>
                    <a:pt x="26" y="52"/>
                    <a:pt x="0" y="0"/>
                  </a:cubicBezTo>
                  <a:lnTo>
                    <a:pt x="164" y="82"/>
                  </a:lnTo>
                  <a:close/>
                </a:path>
              </a:pathLst>
            </a:custGeom>
            <a:solidFill>
              <a:srgbClr val="3366FF"/>
            </a:solidFill>
            <a:ln w="0">
              <a:solidFill>
                <a:srgbClr val="0066FF"/>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7" name="Group 599">
            <a:extLst>
              <a:ext uri="{FF2B5EF4-FFF2-40B4-BE49-F238E27FC236}">
                <a16:creationId xmlns:a16="http://schemas.microsoft.com/office/drawing/2014/main" id="{01865864-525A-B946-9A1D-BFE1E4C1B48A}"/>
              </a:ext>
            </a:extLst>
          </p:cNvPr>
          <p:cNvGrpSpPr>
            <a:grpSpLocks/>
          </p:cNvGrpSpPr>
          <p:nvPr/>
        </p:nvGrpSpPr>
        <p:grpSpPr bwMode="auto">
          <a:xfrm>
            <a:off x="6624638" y="3937000"/>
            <a:ext cx="277812" cy="760413"/>
            <a:chOff x="4173" y="2480"/>
            <a:chExt cx="175" cy="479"/>
          </a:xfrm>
        </p:grpSpPr>
        <p:sp>
          <p:nvSpPr>
            <p:cNvPr id="80176" name="Rectangle 67">
              <a:extLst>
                <a:ext uri="{FF2B5EF4-FFF2-40B4-BE49-F238E27FC236}">
                  <a16:creationId xmlns:a16="http://schemas.microsoft.com/office/drawing/2014/main" id="{40FF5296-18DF-4A4D-A208-FCBF9DBCF91C}"/>
                </a:ext>
              </a:extLst>
            </p:cNvPr>
            <p:cNvSpPr>
              <a:spLocks noChangeArrowheads="1"/>
            </p:cNvSpPr>
            <p:nvPr/>
          </p:nvSpPr>
          <p:spPr bwMode="auto">
            <a:xfrm>
              <a:off x="4173" y="2603"/>
              <a:ext cx="175" cy="356"/>
            </a:xfrm>
            <a:prstGeom prst="rect">
              <a:avLst/>
            </a:prstGeom>
            <a:solidFill>
              <a:srgbClr val="FFCCCC"/>
            </a:solidFill>
            <a:ln w="19050">
              <a:solidFill>
                <a:schemeClr val="tx1"/>
              </a:solidFill>
              <a:prstDash val="lgDash"/>
              <a:miter lim="800000"/>
              <a:headEnd/>
              <a:tailEnd/>
            </a:ln>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0177" name="Rectangle 69">
              <a:extLst>
                <a:ext uri="{FF2B5EF4-FFF2-40B4-BE49-F238E27FC236}">
                  <a16:creationId xmlns:a16="http://schemas.microsoft.com/office/drawing/2014/main" id="{27E71FAB-5FE5-C544-954B-AF87CC454046}"/>
                </a:ext>
              </a:extLst>
            </p:cNvPr>
            <p:cNvSpPr>
              <a:spLocks noChangeArrowheads="1"/>
            </p:cNvSpPr>
            <p:nvPr/>
          </p:nvSpPr>
          <p:spPr bwMode="auto">
            <a:xfrm>
              <a:off x="4213" y="2480"/>
              <a:ext cx="87"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G</a:t>
              </a: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0178" name="Line 70">
              <a:extLst>
                <a:ext uri="{FF2B5EF4-FFF2-40B4-BE49-F238E27FC236}">
                  <a16:creationId xmlns:a16="http://schemas.microsoft.com/office/drawing/2014/main" id="{DA6CC0DB-8D0A-2B42-9FBC-9DC220626CB3}"/>
                </a:ext>
              </a:extLst>
            </p:cNvPr>
            <p:cNvSpPr>
              <a:spLocks noChangeShapeType="1"/>
            </p:cNvSpPr>
            <p:nvPr/>
          </p:nvSpPr>
          <p:spPr bwMode="auto">
            <a:xfrm>
              <a:off x="4216" y="2654"/>
              <a:ext cx="63" cy="0"/>
            </a:xfrm>
            <a:prstGeom prst="line">
              <a:avLst/>
            </a:prstGeom>
            <a:noFill/>
            <a:ln w="15875" cap="rnd">
              <a:solidFill>
                <a:srgbClr val="FF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0179" name="Freeform 71">
              <a:extLst>
                <a:ext uri="{FF2B5EF4-FFF2-40B4-BE49-F238E27FC236}">
                  <a16:creationId xmlns:a16="http://schemas.microsoft.com/office/drawing/2014/main" id="{BB16D009-4DE9-D247-995C-F698B0C5F801}"/>
                </a:ext>
              </a:extLst>
            </p:cNvPr>
            <p:cNvSpPr>
              <a:spLocks/>
            </p:cNvSpPr>
            <p:nvPr/>
          </p:nvSpPr>
          <p:spPr bwMode="auto">
            <a:xfrm>
              <a:off x="4264" y="2623"/>
              <a:ext cx="62" cy="62"/>
            </a:xfrm>
            <a:custGeom>
              <a:avLst/>
              <a:gdLst>
                <a:gd name="T0" fmla="*/ 0 w 164"/>
                <a:gd name="T1" fmla="*/ 0 h 164"/>
                <a:gd name="T2" fmla="*/ 0 w 164"/>
                <a:gd name="T3" fmla="*/ 0 h 164"/>
                <a:gd name="T4" fmla="*/ 0 w 164"/>
                <a:gd name="T5" fmla="*/ 0 h 164"/>
                <a:gd name="T6" fmla="*/ 0 w 164"/>
                <a:gd name="T7" fmla="*/ 0 h 164"/>
                <a:gd name="T8" fmla="*/ 0 w 164"/>
                <a:gd name="T9" fmla="*/ 0 h 164"/>
                <a:gd name="T10" fmla="*/ 0 60000 65536"/>
                <a:gd name="T11" fmla="*/ 0 60000 65536"/>
                <a:gd name="T12" fmla="*/ 0 60000 65536"/>
                <a:gd name="T13" fmla="*/ 0 60000 65536"/>
                <a:gd name="T14" fmla="*/ 0 60000 65536"/>
                <a:gd name="T15" fmla="*/ 0 w 164"/>
                <a:gd name="T16" fmla="*/ 0 h 164"/>
                <a:gd name="T17" fmla="*/ 164 w 164"/>
                <a:gd name="T18" fmla="*/ 164 h 164"/>
              </a:gdLst>
              <a:ahLst/>
              <a:cxnLst>
                <a:cxn ang="T10">
                  <a:pos x="T0" y="T1"/>
                </a:cxn>
                <a:cxn ang="T11">
                  <a:pos x="T2" y="T3"/>
                </a:cxn>
                <a:cxn ang="T12">
                  <a:pos x="T4" y="T5"/>
                </a:cxn>
                <a:cxn ang="T13">
                  <a:pos x="T6" y="T7"/>
                </a:cxn>
                <a:cxn ang="T14">
                  <a:pos x="T8" y="T9"/>
                </a:cxn>
              </a:cxnLst>
              <a:rect l="T15" t="T16" r="T17" b="T18"/>
              <a:pathLst>
                <a:path w="164" h="164">
                  <a:moveTo>
                    <a:pt x="164" y="82"/>
                  </a:moveTo>
                  <a:lnTo>
                    <a:pt x="0" y="164"/>
                  </a:lnTo>
                  <a:cubicBezTo>
                    <a:pt x="25" y="113"/>
                    <a:pt x="25" y="52"/>
                    <a:pt x="0" y="0"/>
                  </a:cubicBezTo>
                  <a:lnTo>
                    <a:pt x="164" y="82"/>
                  </a:lnTo>
                  <a:close/>
                </a:path>
              </a:pathLst>
            </a:custGeom>
            <a:solidFill>
              <a:srgbClr val="FF0000"/>
            </a:solidFill>
            <a:ln w="0">
              <a:solidFill>
                <a:srgbClr val="FF0000"/>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0180" name="Line 72">
              <a:extLst>
                <a:ext uri="{FF2B5EF4-FFF2-40B4-BE49-F238E27FC236}">
                  <a16:creationId xmlns:a16="http://schemas.microsoft.com/office/drawing/2014/main" id="{69C5A17D-65D4-A24A-845A-B36B50D829B9}"/>
                </a:ext>
              </a:extLst>
            </p:cNvPr>
            <p:cNvSpPr>
              <a:spLocks noChangeShapeType="1"/>
            </p:cNvSpPr>
            <p:nvPr/>
          </p:nvSpPr>
          <p:spPr bwMode="auto">
            <a:xfrm>
              <a:off x="4213" y="2895"/>
              <a:ext cx="63" cy="0"/>
            </a:xfrm>
            <a:prstGeom prst="line">
              <a:avLst/>
            </a:prstGeom>
            <a:noFill/>
            <a:ln w="15875" cap="rnd">
              <a:solidFill>
                <a:srgbClr val="FF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0181" name="Freeform 73">
              <a:extLst>
                <a:ext uri="{FF2B5EF4-FFF2-40B4-BE49-F238E27FC236}">
                  <a16:creationId xmlns:a16="http://schemas.microsoft.com/office/drawing/2014/main" id="{9624D4E4-C976-EE45-A3E8-047C5238D34B}"/>
                </a:ext>
              </a:extLst>
            </p:cNvPr>
            <p:cNvSpPr>
              <a:spLocks/>
            </p:cNvSpPr>
            <p:nvPr/>
          </p:nvSpPr>
          <p:spPr bwMode="auto">
            <a:xfrm>
              <a:off x="4261" y="2864"/>
              <a:ext cx="61" cy="61"/>
            </a:xfrm>
            <a:custGeom>
              <a:avLst/>
              <a:gdLst>
                <a:gd name="T0" fmla="*/ 0 w 164"/>
                <a:gd name="T1" fmla="*/ 0 h 164"/>
                <a:gd name="T2" fmla="*/ 0 w 164"/>
                <a:gd name="T3" fmla="*/ 0 h 164"/>
                <a:gd name="T4" fmla="*/ 0 w 164"/>
                <a:gd name="T5" fmla="*/ 0 h 164"/>
                <a:gd name="T6" fmla="*/ 0 w 164"/>
                <a:gd name="T7" fmla="*/ 0 h 164"/>
                <a:gd name="T8" fmla="*/ 0 60000 65536"/>
                <a:gd name="T9" fmla="*/ 0 60000 65536"/>
                <a:gd name="T10" fmla="*/ 0 60000 65536"/>
                <a:gd name="T11" fmla="*/ 0 60000 65536"/>
                <a:gd name="T12" fmla="*/ 0 w 164"/>
                <a:gd name="T13" fmla="*/ 0 h 164"/>
                <a:gd name="T14" fmla="*/ 164 w 164"/>
                <a:gd name="T15" fmla="*/ 164 h 164"/>
              </a:gdLst>
              <a:ahLst/>
              <a:cxnLst>
                <a:cxn ang="T8">
                  <a:pos x="T0" y="T1"/>
                </a:cxn>
                <a:cxn ang="T9">
                  <a:pos x="T2" y="T3"/>
                </a:cxn>
                <a:cxn ang="T10">
                  <a:pos x="T4" y="T5"/>
                </a:cxn>
                <a:cxn ang="T11">
                  <a:pos x="T6" y="T7"/>
                </a:cxn>
              </a:cxnLst>
              <a:rect l="T12" t="T13" r="T14" b="T15"/>
              <a:pathLst>
                <a:path w="164" h="164">
                  <a:moveTo>
                    <a:pt x="164" y="82"/>
                  </a:moveTo>
                  <a:lnTo>
                    <a:pt x="0" y="164"/>
                  </a:lnTo>
                  <a:cubicBezTo>
                    <a:pt x="26" y="113"/>
                    <a:pt x="26" y="52"/>
                    <a:pt x="0" y="0"/>
                  </a:cubicBezTo>
                  <a:lnTo>
                    <a:pt x="164" y="82"/>
                  </a:lnTo>
                  <a:close/>
                </a:path>
              </a:pathLst>
            </a:custGeom>
            <a:solidFill>
              <a:srgbClr val="FF0000"/>
            </a:solidFill>
            <a:ln w="0">
              <a:solidFill>
                <a:srgbClr val="FF0000"/>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0182" name="Line 74">
              <a:extLst>
                <a:ext uri="{FF2B5EF4-FFF2-40B4-BE49-F238E27FC236}">
                  <a16:creationId xmlns:a16="http://schemas.microsoft.com/office/drawing/2014/main" id="{6FADF3B1-60C6-CD4A-AFF6-73DA379FD9FA}"/>
                </a:ext>
              </a:extLst>
            </p:cNvPr>
            <p:cNvSpPr>
              <a:spLocks noChangeShapeType="1"/>
            </p:cNvSpPr>
            <p:nvPr/>
          </p:nvSpPr>
          <p:spPr bwMode="auto">
            <a:xfrm>
              <a:off x="4213" y="2741"/>
              <a:ext cx="63" cy="0"/>
            </a:xfrm>
            <a:prstGeom prst="line">
              <a:avLst/>
            </a:prstGeom>
            <a:noFill/>
            <a:ln w="15875" cap="rnd">
              <a:solidFill>
                <a:srgbClr val="FF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0183" name="Freeform 75">
              <a:extLst>
                <a:ext uri="{FF2B5EF4-FFF2-40B4-BE49-F238E27FC236}">
                  <a16:creationId xmlns:a16="http://schemas.microsoft.com/office/drawing/2014/main" id="{46BB2C3E-2A2B-2244-84D7-2D1FC5F3B8FD}"/>
                </a:ext>
              </a:extLst>
            </p:cNvPr>
            <p:cNvSpPr>
              <a:spLocks/>
            </p:cNvSpPr>
            <p:nvPr/>
          </p:nvSpPr>
          <p:spPr bwMode="auto">
            <a:xfrm>
              <a:off x="4261" y="2710"/>
              <a:ext cx="61" cy="62"/>
            </a:xfrm>
            <a:custGeom>
              <a:avLst/>
              <a:gdLst>
                <a:gd name="T0" fmla="*/ 0 w 164"/>
                <a:gd name="T1" fmla="*/ 0 h 164"/>
                <a:gd name="T2" fmla="*/ 0 w 164"/>
                <a:gd name="T3" fmla="*/ 0 h 164"/>
                <a:gd name="T4" fmla="*/ 0 w 164"/>
                <a:gd name="T5" fmla="*/ 0 h 164"/>
                <a:gd name="T6" fmla="*/ 0 w 164"/>
                <a:gd name="T7" fmla="*/ 0 h 164"/>
                <a:gd name="T8" fmla="*/ 0 w 164"/>
                <a:gd name="T9" fmla="*/ 0 h 164"/>
                <a:gd name="T10" fmla="*/ 0 60000 65536"/>
                <a:gd name="T11" fmla="*/ 0 60000 65536"/>
                <a:gd name="T12" fmla="*/ 0 60000 65536"/>
                <a:gd name="T13" fmla="*/ 0 60000 65536"/>
                <a:gd name="T14" fmla="*/ 0 60000 65536"/>
                <a:gd name="T15" fmla="*/ 0 w 164"/>
                <a:gd name="T16" fmla="*/ 0 h 164"/>
                <a:gd name="T17" fmla="*/ 164 w 164"/>
                <a:gd name="T18" fmla="*/ 164 h 164"/>
              </a:gdLst>
              <a:ahLst/>
              <a:cxnLst>
                <a:cxn ang="T10">
                  <a:pos x="T0" y="T1"/>
                </a:cxn>
                <a:cxn ang="T11">
                  <a:pos x="T2" y="T3"/>
                </a:cxn>
                <a:cxn ang="T12">
                  <a:pos x="T4" y="T5"/>
                </a:cxn>
                <a:cxn ang="T13">
                  <a:pos x="T6" y="T7"/>
                </a:cxn>
                <a:cxn ang="T14">
                  <a:pos x="T8" y="T9"/>
                </a:cxn>
              </a:cxnLst>
              <a:rect l="T15" t="T16" r="T17" b="T18"/>
              <a:pathLst>
                <a:path w="164" h="164">
                  <a:moveTo>
                    <a:pt x="164" y="82"/>
                  </a:moveTo>
                  <a:lnTo>
                    <a:pt x="0" y="164"/>
                  </a:lnTo>
                  <a:cubicBezTo>
                    <a:pt x="26" y="112"/>
                    <a:pt x="26" y="52"/>
                    <a:pt x="0" y="0"/>
                  </a:cubicBezTo>
                  <a:lnTo>
                    <a:pt x="164" y="82"/>
                  </a:lnTo>
                  <a:close/>
                </a:path>
              </a:pathLst>
            </a:custGeom>
            <a:solidFill>
              <a:srgbClr val="FF0000"/>
            </a:solidFill>
            <a:ln w="0">
              <a:solidFill>
                <a:srgbClr val="FF0000"/>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0184" name="Line 76">
              <a:extLst>
                <a:ext uri="{FF2B5EF4-FFF2-40B4-BE49-F238E27FC236}">
                  <a16:creationId xmlns:a16="http://schemas.microsoft.com/office/drawing/2014/main" id="{DE3ABF88-7226-6B44-AB56-0CCD172F194B}"/>
                </a:ext>
              </a:extLst>
            </p:cNvPr>
            <p:cNvSpPr>
              <a:spLocks noChangeShapeType="1"/>
            </p:cNvSpPr>
            <p:nvPr/>
          </p:nvSpPr>
          <p:spPr bwMode="auto">
            <a:xfrm>
              <a:off x="4213" y="2818"/>
              <a:ext cx="63" cy="0"/>
            </a:xfrm>
            <a:prstGeom prst="line">
              <a:avLst/>
            </a:prstGeom>
            <a:noFill/>
            <a:ln w="15875" cap="rnd">
              <a:solidFill>
                <a:srgbClr val="FF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0185" name="Freeform 77">
              <a:extLst>
                <a:ext uri="{FF2B5EF4-FFF2-40B4-BE49-F238E27FC236}">
                  <a16:creationId xmlns:a16="http://schemas.microsoft.com/office/drawing/2014/main" id="{17E29165-AED6-9642-956D-BAD3E75AC6FA}"/>
                </a:ext>
              </a:extLst>
            </p:cNvPr>
            <p:cNvSpPr>
              <a:spLocks/>
            </p:cNvSpPr>
            <p:nvPr/>
          </p:nvSpPr>
          <p:spPr bwMode="auto">
            <a:xfrm>
              <a:off x="4261" y="2787"/>
              <a:ext cx="61" cy="61"/>
            </a:xfrm>
            <a:custGeom>
              <a:avLst/>
              <a:gdLst>
                <a:gd name="T0" fmla="*/ 0 w 164"/>
                <a:gd name="T1" fmla="*/ 0 h 164"/>
                <a:gd name="T2" fmla="*/ 0 w 164"/>
                <a:gd name="T3" fmla="*/ 0 h 164"/>
                <a:gd name="T4" fmla="*/ 0 w 164"/>
                <a:gd name="T5" fmla="*/ 0 h 164"/>
                <a:gd name="T6" fmla="*/ 0 w 164"/>
                <a:gd name="T7" fmla="*/ 0 h 164"/>
                <a:gd name="T8" fmla="*/ 0 w 164"/>
                <a:gd name="T9" fmla="*/ 0 h 164"/>
                <a:gd name="T10" fmla="*/ 0 60000 65536"/>
                <a:gd name="T11" fmla="*/ 0 60000 65536"/>
                <a:gd name="T12" fmla="*/ 0 60000 65536"/>
                <a:gd name="T13" fmla="*/ 0 60000 65536"/>
                <a:gd name="T14" fmla="*/ 0 60000 65536"/>
                <a:gd name="T15" fmla="*/ 0 w 164"/>
                <a:gd name="T16" fmla="*/ 0 h 164"/>
                <a:gd name="T17" fmla="*/ 164 w 164"/>
                <a:gd name="T18" fmla="*/ 164 h 164"/>
              </a:gdLst>
              <a:ahLst/>
              <a:cxnLst>
                <a:cxn ang="T10">
                  <a:pos x="T0" y="T1"/>
                </a:cxn>
                <a:cxn ang="T11">
                  <a:pos x="T2" y="T3"/>
                </a:cxn>
                <a:cxn ang="T12">
                  <a:pos x="T4" y="T5"/>
                </a:cxn>
                <a:cxn ang="T13">
                  <a:pos x="T6" y="T7"/>
                </a:cxn>
                <a:cxn ang="T14">
                  <a:pos x="T8" y="T9"/>
                </a:cxn>
              </a:cxnLst>
              <a:rect l="T15" t="T16" r="T17" b="T18"/>
              <a:pathLst>
                <a:path w="164" h="164">
                  <a:moveTo>
                    <a:pt x="164" y="82"/>
                  </a:moveTo>
                  <a:lnTo>
                    <a:pt x="0" y="164"/>
                  </a:lnTo>
                  <a:cubicBezTo>
                    <a:pt x="26" y="112"/>
                    <a:pt x="26" y="52"/>
                    <a:pt x="0" y="0"/>
                  </a:cubicBezTo>
                  <a:lnTo>
                    <a:pt x="164" y="82"/>
                  </a:lnTo>
                  <a:close/>
                </a:path>
              </a:pathLst>
            </a:custGeom>
            <a:solidFill>
              <a:srgbClr val="FF0000"/>
            </a:solidFill>
            <a:ln w="0">
              <a:solidFill>
                <a:srgbClr val="FF0000"/>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8" name="Group 600">
            <a:extLst>
              <a:ext uri="{FF2B5EF4-FFF2-40B4-BE49-F238E27FC236}">
                <a16:creationId xmlns:a16="http://schemas.microsoft.com/office/drawing/2014/main" id="{E722736C-04E8-924E-AA57-599733D298CF}"/>
              </a:ext>
            </a:extLst>
          </p:cNvPr>
          <p:cNvGrpSpPr>
            <a:grpSpLocks/>
          </p:cNvGrpSpPr>
          <p:nvPr/>
        </p:nvGrpSpPr>
        <p:grpSpPr bwMode="auto">
          <a:xfrm>
            <a:off x="6996113" y="3937000"/>
            <a:ext cx="277812" cy="760413"/>
            <a:chOff x="4407" y="2480"/>
            <a:chExt cx="175" cy="479"/>
          </a:xfrm>
        </p:grpSpPr>
        <p:sp>
          <p:nvSpPr>
            <p:cNvPr id="80166" name="Rectangle 78">
              <a:extLst>
                <a:ext uri="{FF2B5EF4-FFF2-40B4-BE49-F238E27FC236}">
                  <a16:creationId xmlns:a16="http://schemas.microsoft.com/office/drawing/2014/main" id="{DBB4BDBF-5E5E-864A-9DCB-DCB89190D93C}"/>
                </a:ext>
              </a:extLst>
            </p:cNvPr>
            <p:cNvSpPr>
              <a:spLocks noChangeArrowheads="1"/>
            </p:cNvSpPr>
            <p:nvPr/>
          </p:nvSpPr>
          <p:spPr bwMode="auto">
            <a:xfrm>
              <a:off x="4407" y="2603"/>
              <a:ext cx="175" cy="356"/>
            </a:xfrm>
            <a:prstGeom prst="rect">
              <a:avLst/>
            </a:prstGeom>
            <a:solidFill>
              <a:srgbClr val="CCFFFF"/>
            </a:solidFill>
            <a:ln w="19050">
              <a:solidFill>
                <a:schemeClr val="tx1"/>
              </a:solidFill>
              <a:prstDash val="lgDash"/>
              <a:miter lim="800000"/>
              <a:headEnd/>
              <a:tailEnd/>
            </a:ln>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0167" name="Rectangle 80">
              <a:extLst>
                <a:ext uri="{FF2B5EF4-FFF2-40B4-BE49-F238E27FC236}">
                  <a16:creationId xmlns:a16="http://schemas.microsoft.com/office/drawing/2014/main" id="{767C08CF-F8C2-1D43-B3DF-50154A0337A0}"/>
                </a:ext>
              </a:extLst>
            </p:cNvPr>
            <p:cNvSpPr>
              <a:spLocks noChangeArrowheads="1"/>
            </p:cNvSpPr>
            <p:nvPr/>
          </p:nvSpPr>
          <p:spPr bwMode="auto">
            <a:xfrm>
              <a:off x="4459" y="2480"/>
              <a:ext cx="75"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A</a:t>
              </a: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0168" name="Line 81">
              <a:extLst>
                <a:ext uri="{FF2B5EF4-FFF2-40B4-BE49-F238E27FC236}">
                  <a16:creationId xmlns:a16="http://schemas.microsoft.com/office/drawing/2014/main" id="{9AB56C51-DED8-A042-BF91-BE656C36E79B}"/>
                </a:ext>
              </a:extLst>
            </p:cNvPr>
            <p:cNvSpPr>
              <a:spLocks noChangeShapeType="1"/>
            </p:cNvSpPr>
            <p:nvPr/>
          </p:nvSpPr>
          <p:spPr bwMode="auto">
            <a:xfrm>
              <a:off x="4451" y="2654"/>
              <a:ext cx="62" cy="0"/>
            </a:xfrm>
            <a:prstGeom prst="line">
              <a:avLst/>
            </a:prstGeom>
            <a:noFill/>
            <a:ln w="15875" cap="rnd">
              <a:solidFill>
                <a:srgbClr val="3366FF"/>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0169" name="Freeform 82">
              <a:extLst>
                <a:ext uri="{FF2B5EF4-FFF2-40B4-BE49-F238E27FC236}">
                  <a16:creationId xmlns:a16="http://schemas.microsoft.com/office/drawing/2014/main" id="{076A5002-5F26-3240-89A8-B2A52A1D9EF1}"/>
                </a:ext>
              </a:extLst>
            </p:cNvPr>
            <p:cNvSpPr>
              <a:spLocks/>
            </p:cNvSpPr>
            <p:nvPr/>
          </p:nvSpPr>
          <p:spPr bwMode="auto">
            <a:xfrm>
              <a:off x="4498" y="2623"/>
              <a:ext cx="62" cy="62"/>
            </a:xfrm>
            <a:custGeom>
              <a:avLst/>
              <a:gdLst>
                <a:gd name="T0" fmla="*/ 0 w 164"/>
                <a:gd name="T1" fmla="*/ 0 h 164"/>
                <a:gd name="T2" fmla="*/ 0 w 164"/>
                <a:gd name="T3" fmla="*/ 0 h 164"/>
                <a:gd name="T4" fmla="*/ 0 w 164"/>
                <a:gd name="T5" fmla="*/ 0 h 164"/>
                <a:gd name="T6" fmla="*/ 0 w 164"/>
                <a:gd name="T7" fmla="*/ 0 h 164"/>
                <a:gd name="T8" fmla="*/ 0 w 164"/>
                <a:gd name="T9" fmla="*/ 0 h 164"/>
                <a:gd name="T10" fmla="*/ 0 60000 65536"/>
                <a:gd name="T11" fmla="*/ 0 60000 65536"/>
                <a:gd name="T12" fmla="*/ 0 60000 65536"/>
                <a:gd name="T13" fmla="*/ 0 60000 65536"/>
                <a:gd name="T14" fmla="*/ 0 60000 65536"/>
                <a:gd name="T15" fmla="*/ 0 w 164"/>
                <a:gd name="T16" fmla="*/ 0 h 164"/>
                <a:gd name="T17" fmla="*/ 164 w 164"/>
                <a:gd name="T18" fmla="*/ 164 h 164"/>
              </a:gdLst>
              <a:ahLst/>
              <a:cxnLst>
                <a:cxn ang="T10">
                  <a:pos x="T0" y="T1"/>
                </a:cxn>
                <a:cxn ang="T11">
                  <a:pos x="T2" y="T3"/>
                </a:cxn>
                <a:cxn ang="T12">
                  <a:pos x="T4" y="T5"/>
                </a:cxn>
                <a:cxn ang="T13">
                  <a:pos x="T6" y="T7"/>
                </a:cxn>
                <a:cxn ang="T14">
                  <a:pos x="T8" y="T9"/>
                </a:cxn>
              </a:cxnLst>
              <a:rect l="T15" t="T16" r="T17" b="T18"/>
              <a:pathLst>
                <a:path w="164" h="164">
                  <a:moveTo>
                    <a:pt x="164" y="82"/>
                  </a:moveTo>
                  <a:lnTo>
                    <a:pt x="0" y="164"/>
                  </a:lnTo>
                  <a:cubicBezTo>
                    <a:pt x="26" y="113"/>
                    <a:pt x="26" y="52"/>
                    <a:pt x="0" y="0"/>
                  </a:cubicBezTo>
                  <a:lnTo>
                    <a:pt x="164" y="82"/>
                  </a:lnTo>
                  <a:close/>
                </a:path>
              </a:pathLst>
            </a:custGeom>
            <a:solidFill>
              <a:srgbClr val="3366FF"/>
            </a:solidFill>
            <a:ln w="0">
              <a:solidFill>
                <a:srgbClr val="0066FF"/>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0170" name="Line 83">
              <a:extLst>
                <a:ext uri="{FF2B5EF4-FFF2-40B4-BE49-F238E27FC236}">
                  <a16:creationId xmlns:a16="http://schemas.microsoft.com/office/drawing/2014/main" id="{4AB19FA2-BD3D-1F41-B996-FE9CBD140F44}"/>
                </a:ext>
              </a:extLst>
            </p:cNvPr>
            <p:cNvSpPr>
              <a:spLocks noChangeShapeType="1"/>
            </p:cNvSpPr>
            <p:nvPr/>
          </p:nvSpPr>
          <p:spPr bwMode="auto">
            <a:xfrm>
              <a:off x="4447" y="2895"/>
              <a:ext cx="63" cy="0"/>
            </a:xfrm>
            <a:prstGeom prst="line">
              <a:avLst/>
            </a:prstGeom>
            <a:noFill/>
            <a:ln w="15875" cap="rnd">
              <a:solidFill>
                <a:srgbClr val="3366FF"/>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0171" name="Freeform 84">
              <a:extLst>
                <a:ext uri="{FF2B5EF4-FFF2-40B4-BE49-F238E27FC236}">
                  <a16:creationId xmlns:a16="http://schemas.microsoft.com/office/drawing/2014/main" id="{21427A8E-2126-2644-A439-4FB3207A8343}"/>
                </a:ext>
              </a:extLst>
            </p:cNvPr>
            <p:cNvSpPr>
              <a:spLocks/>
            </p:cNvSpPr>
            <p:nvPr/>
          </p:nvSpPr>
          <p:spPr bwMode="auto">
            <a:xfrm>
              <a:off x="4495" y="2864"/>
              <a:ext cx="62" cy="61"/>
            </a:xfrm>
            <a:custGeom>
              <a:avLst/>
              <a:gdLst>
                <a:gd name="T0" fmla="*/ 0 w 164"/>
                <a:gd name="T1" fmla="*/ 0 h 164"/>
                <a:gd name="T2" fmla="*/ 0 w 164"/>
                <a:gd name="T3" fmla="*/ 0 h 164"/>
                <a:gd name="T4" fmla="*/ 0 w 164"/>
                <a:gd name="T5" fmla="*/ 0 h 164"/>
                <a:gd name="T6" fmla="*/ 0 w 164"/>
                <a:gd name="T7" fmla="*/ 0 h 164"/>
                <a:gd name="T8" fmla="*/ 0 w 164"/>
                <a:gd name="T9" fmla="*/ 0 h 164"/>
                <a:gd name="T10" fmla="*/ 0 60000 65536"/>
                <a:gd name="T11" fmla="*/ 0 60000 65536"/>
                <a:gd name="T12" fmla="*/ 0 60000 65536"/>
                <a:gd name="T13" fmla="*/ 0 60000 65536"/>
                <a:gd name="T14" fmla="*/ 0 60000 65536"/>
                <a:gd name="T15" fmla="*/ 0 w 164"/>
                <a:gd name="T16" fmla="*/ 0 h 164"/>
                <a:gd name="T17" fmla="*/ 164 w 164"/>
                <a:gd name="T18" fmla="*/ 164 h 164"/>
              </a:gdLst>
              <a:ahLst/>
              <a:cxnLst>
                <a:cxn ang="T10">
                  <a:pos x="T0" y="T1"/>
                </a:cxn>
                <a:cxn ang="T11">
                  <a:pos x="T2" y="T3"/>
                </a:cxn>
                <a:cxn ang="T12">
                  <a:pos x="T4" y="T5"/>
                </a:cxn>
                <a:cxn ang="T13">
                  <a:pos x="T6" y="T7"/>
                </a:cxn>
                <a:cxn ang="T14">
                  <a:pos x="T8" y="T9"/>
                </a:cxn>
              </a:cxnLst>
              <a:rect l="T15" t="T16" r="T17" b="T18"/>
              <a:pathLst>
                <a:path w="164" h="164">
                  <a:moveTo>
                    <a:pt x="164" y="82"/>
                  </a:moveTo>
                  <a:lnTo>
                    <a:pt x="0" y="164"/>
                  </a:lnTo>
                  <a:cubicBezTo>
                    <a:pt x="25" y="113"/>
                    <a:pt x="25" y="52"/>
                    <a:pt x="0" y="0"/>
                  </a:cubicBezTo>
                  <a:lnTo>
                    <a:pt x="164" y="82"/>
                  </a:lnTo>
                  <a:close/>
                </a:path>
              </a:pathLst>
            </a:custGeom>
            <a:solidFill>
              <a:srgbClr val="3366FF"/>
            </a:solidFill>
            <a:ln w="0">
              <a:solidFill>
                <a:srgbClr val="0066FF"/>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0172" name="Line 85">
              <a:extLst>
                <a:ext uri="{FF2B5EF4-FFF2-40B4-BE49-F238E27FC236}">
                  <a16:creationId xmlns:a16="http://schemas.microsoft.com/office/drawing/2014/main" id="{12C6E777-F395-A140-8270-8B308DE36E4B}"/>
                </a:ext>
              </a:extLst>
            </p:cNvPr>
            <p:cNvSpPr>
              <a:spLocks noChangeShapeType="1"/>
            </p:cNvSpPr>
            <p:nvPr/>
          </p:nvSpPr>
          <p:spPr bwMode="auto">
            <a:xfrm>
              <a:off x="4447" y="2741"/>
              <a:ext cx="63" cy="0"/>
            </a:xfrm>
            <a:prstGeom prst="line">
              <a:avLst/>
            </a:prstGeom>
            <a:noFill/>
            <a:ln w="15875" cap="rnd">
              <a:solidFill>
                <a:srgbClr val="3366FF"/>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0173" name="Freeform 86">
              <a:extLst>
                <a:ext uri="{FF2B5EF4-FFF2-40B4-BE49-F238E27FC236}">
                  <a16:creationId xmlns:a16="http://schemas.microsoft.com/office/drawing/2014/main" id="{846D444E-A98D-FD46-8E55-FB3E7726CFDF}"/>
                </a:ext>
              </a:extLst>
            </p:cNvPr>
            <p:cNvSpPr>
              <a:spLocks/>
            </p:cNvSpPr>
            <p:nvPr/>
          </p:nvSpPr>
          <p:spPr bwMode="auto">
            <a:xfrm>
              <a:off x="4495" y="2710"/>
              <a:ext cx="62" cy="62"/>
            </a:xfrm>
            <a:custGeom>
              <a:avLst/>
              <a:gdLst>
                <a:gd name="T0" fmla="*/ 0 w 164"/>
                <a:gd name="T1" fmla="*/ 0 h 164"/>
                <a:gd name="T2" fmla="*/ 0 w 164"/>
                <a:gd name="T3" fmla="*/ 0 h 164"/>
                <a:gd name="T4" fmla="*/ 0 w 164"/>
                <a:gd name="T5" fmla="*/ 0 h 164"/>
                <a:gd name="T6" fmla="*/ 0 w 164"/>
                <a:gd name="T7" fmla="*/ 0 h 164"/>
                <a:gd name="T8" fmla="*/ 0 w 164"/>
                <a:gd name="T9" fmla="*/ 0 h 164"/>
                <a:gd name="T10" fmla="*/ 0 60000 65536"/>
                <a:gd name="T11" fmla="*/ 0 60000 65536"/>
                <a:gd name="T12" fmla="*/ 0 60000 65536"/>
                <a:gd name="T13" fmla="*/ 0 60000 65536"/>
                <a:gd name="T14" fmla="*/ 0 60000 65536"/>
                <a:gd name="T15" fmla="*/ 0 w 164"/>
                <a:gd name="T16" fmla="*/ 0 h 164"/>
                <a:gd name="T17" fmla="*/ 164 w 164"/>
                <a:gd name="T18" fmla="*/ 164 h 164"/>
              </a:gdLst>
              <a:ahLst/>
              <a:cxnLst>
                <a:cxn ang="T10">
                  <a:pos x="T0" y="T1"/>
                </a:cxn>
                <a:cxn ang="T11">
                  <a:pos x="T2" y="T3"/>
                </a:cxn>
                <a:cxn ang="T12">
                  <a:pos x="T4" y="T5"/>
                </a:cxn>
                <a:cxn ang="T13">
                  <a:pos x="T6" y="T7"/>
                </a:cxn>
                <a:cxn ang="T14">
                  <a:pos x="T8" y="T9"/>
                </a:cxn>
              </a:cxnLst>
              <a:rect l="T15" t="T16" r="T17" b="T18"/>
              <a:pathLst>
                <a:path w="164" h="164">
                  <a:moveTo>
                    <a:pt x="164" y="82"/>
                  </a:moveTo>
                  <a:lnTo>
                    <a:pt x="0" y="164"/>
                  </a:lnTo>
                  <a:cubicBezTo>
                    <a:pt x="25" y="112"/>
                    <a:pt x="25" y="52"/>
                    <a:pt x="0" y="0"/>
                  </a:cubicBezTo>
                  <a:lnTo>
                    <a:pt x="164" y="82"/>
                  </a:lnTo>
                  <a:close/>
                </a:path>
              </a:pathLst>
            </a:custGeom>
            <a:solidFill>
              <a:srgbClr val="3366FF"/>
            </a:solidFill>
            <a:ln w="0">
              <a:solidFill>
                <a:srgbClr val="0066FF"/>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0174" name="Line 87">
              <a:extLst>
                <a:ext uri="{FF2B5EF4-FFF2-40B4-BE49-F238E27FC236}">
                  <a16:creationId xmlns:a16="http://schemas.microsoft.com/office/drawing/2014/main" id="{7E836473-366E-654B-A99E-BCD839F7E6EF}"/>
                </a:ext>
              </a:extLst>
            </p:cNvPr>
            <p:cNvSpPr>
              <a:spLocks noChangeShapeType="1"/>
            </p:cNvSpPr>
            <p:nvPr/>
          </p:nvSpPr>
          <p:spPr bwMode="auto">
            <a:xfrm>
              <a:off x="4447" y="2818"/>
              <a:ext cx="63" cy="0"/>
            </a:xfrm>
            <a:prstGeom prst="line">
              <a:avLst/>
            </a:prstGeom>
            <a:noFill/>
            <a:ln w="15875" cap="rnd">
              <a:solidFill>
                <a:srgbClr val="3366FF"/>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0175" name="Freeform 88">
              <a:extLst>
                <a:ext uri="{FF2B5EF4-FFF2-40B4-BE49-F238E27FC236}">
                  <a16:creationId xmlns:a16="http://schemas.microsoft.com/office/drawing/2014/main" id="{7C710670-8753-1745-B455-57442350DDDA}"/>
                </a:ext>
              </a:extLst>
            </p:cNvPr>
            <p:cNvSpPr>
              <a:spLocks/>
            </p:cNvSpPr>
            <p:nvPr/>
          </p:nvSpPr>
          <p:spPr bwMode="auto">
            <a:xfrm>
              <a:off x="4495" y="2787"/>
              <a:ext cx="62" cy="61"/>
            </a:xfrm>
            <a:custGeom>
              <a:avLst/>
              <a:gdLst>
                <a:gd name="T0" fmla="*/ 0 w 164"/>
                <a:gd name="T1" fmla="*/ 0 h 164"/>
                <a:gd name="T2" fmla="*/ 0 w 164"/>
                <a:gd name="T3" fmla="*/ 0 h 164"/>
                <a:gd name="T4" fmla="*/ 0 w 164"/>
                <a:gd name="T5" fmla="*/ 0 h 164"/>
                <a:gd name="T6" fmla="*/ 0 w 164"/>
                <a:gd name="T7" fmla="*/ 0 h 164"/>
                <a:gd name="T8" fmla="*/ 0 w 164"/>
                <a:gd name="T9" fmla="*/ 0 h 164"/>
                <a:gd name="T10" fmla="*/ 0 60000 65536"/>
                <a:gd name="T11" fmla="*/ 0 60000 65536"/>
                <a:gd name="T12" fmla="*/ 0 60000 65536"/>
                <a:gd name="T13" fmla="*/ 0 60000 65536"/>
                <a:gd name="T14" fmla="*/ 0 60000 65536"/>
                <a:gd name="T15" fmla="*/ 0 w 164"/>
                <a:gd name="T16" fmla="*/ 0 h 164"/>
                <a:gd name="T17" fmla="*/ 164 w 164"/>
                <a:gd name="T18" fmla="*/ 164 h 164"/>
              </a:gdLst>
              <a:ahLst/>
              <a:cxnLst>
                <a:cxn ang="T10">
                  <a:pos x="T0" y="T1"/>
                </a:cxn>
                <a:cxn ang="T11">
                  <a:pos x="T2" y="T3"/>
                </a:cxn>
                <a:cxn ang="T12">
                  <a:pos x="T4" y="T5"/>
                </a:cxn>
                <a:cxn ang="T13">
                  <a:pos x="T6" y="T7"/>
                </a:cxn>
                <a:cxn ang="T14">
                  <a:pos x="T8" y="T9"/>
                </a:cxn>
              </a:cxnLst>
              <a:rect l="T15" t="T16" r="T17" b="T18"/>
              <a:pathLst>
                <a:path w="164" h="164">
                  <a:moveTo>
                    <a:pt x="164" y="82"/>
                  </a:moveTo>
                  <a:lnTo>
                    <a:pt x="0" y="164"/>
                  </a:lnTo>
                  <a:cubicBezTo>
                    <a:pt x="25" y="112"/>
                    <a:pt x="25" y="52"/>
                    <a:pt x="0" y="0"/>
                  </a:cubicBezTo>
                  <a:lnTo>
                    <a:pt x="164" y="82"/>
                  </a:lnTo>
                  <a:close/>
                </a:path>
              </a:pathLst>
            </a:custGeom>
            <a:solidFill>
              <a:srgbClr val="3366FF"/>
            </a:solidFill>
            <a:ln w="0">
              <a:solidFill>
                <a:srgbClr val="0066FF"/>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9" name="Group 601">
            <a:extLst>
              <a:ext uri="{FF2B5EF4-FFF2-40B4-BE49-F238E27FC236}">
                <a16:creationId xmlns:a16="http://schemas.microsoft.com/office/drawing/2014/main" id="{50096118-C643-E941-97E8-AAA78F73AFF7}"/>
              </a:ext>
            </a:extLst>
          </p:cNvPr>
          <p:cNvGrpSpPr>
            <a:grpSpLocks/>
          </p:cNvGrpSpPr>
          <p:nvPr/>
        </p:nvGrpSpPr>
        <p:grpSpPr bwMode="auto">
          <a:xfrm>
            <a:off x="7367588" y="3937000"/>
            <a:ext cx="277812" cy="760413"/>
            <a:chOff x="4641" y="2480"/>
            <a:chExt cx="175" cy="479"/>
          </a:xfrm>
        </p:grpSpPr>
        <p:sp>
          <p:nvSpPr>
            <p:cNvPr id="80156" name="Rectangle 89">
              <a:extLst>
                <a:ext uri="{FF2B5EF4-FFF2-40B4-BE49-F238E27FC236}">
                  <a16:creationId xmlns:a16="http://schemas.microsoft.com/office/drawing/2014/main" id="{767DD3F6-DA08-5847-996C-ECD0B6B607A4}"/>
                </a:ext>
              </a:extLst>
            </p:cNvPr>
            <p:cNvSpPr>
              <a:spLocks noChangeArrowheads="1"/>
            </p:cNvSpPr>
            <p:nvPr/>
          </p:nvSpPr>
          <p:spPr bwMode="auto">
            <a:xfrm>
              <a:off x="4641" y="2603"/>
              <a:ext cx="175" cy="356"/>
            </a:xfrm>
            <a:prstGeom prst="rect">
              <a:avLst/>
            </a:prstGeom>
            <a:solidFill>
              <a:srgbClr val="FFCCCC"/>
            </a:solidFill>
            <a:ln w="19050">
              <a:solidFill>
                <a:schemeClr val="tx1"/>
              </a:solidFill>
              <a:prstDash val="lgDash"/>
              <a:miter lim="800000"/>
              <a:headEnd/>
              <a:tailEnd/>
            </a:ln>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0157" name="Rectangle 91">
              <a:extLst>
                <a:ext uri="{FF2B5EF4-FFF2-40B4-BE49-F238E27FC236}">
                  <a16:creationId xmlns:a16="http://schemas.microsoft.com/office/drawing/2014/main" id="{9AA8B347-BA6B-D24D-B493-E9B7503584FB}"/>
                </a:ext>
              </a:extLst>
            </p:cNvPr>
            <p:cNvSpPr>
              <a:spLocks noChangeArrowheads="1"/>
            </p:cNvSpPr>
            <p:nvPr/>
          </p:nvSpPr>
          <p:spPr bwMode="auto">
            <a:xfrm>
              <a:off x="4693" y="2480"/>
              <a:ext cx="75"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A</a:t>
              </a: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0158" name="Line 92">
              <a:extLst>
                <a:ext uri="{FF2B5EF4-FFF2-40B4-BE49-F238E27FC236}">
                  <a16:creationId xmlns:a16="http://schemas.microsoft.com/office/drawing/2014/main" id="{10EDFEC5-9B1A-BB43-A884-2087E7874E4B}"/>
                </a:ext>
              </a:extLst>
            </p:cNvPr>
            <p:cNvSpPr>
              <a:spLocks noChangeShapeType="1"/>
            </p:cNvSpPr>
            <p:nvPr/>
          </p:nvSpPr>
          <p:spPr bwMode="auto">
            <a:xfrm>
              <a:off x="4685" y="2654"/>
              <a:ext cx="62" cy="0"/>
            </a:xfrm>
            <a:prstGeom prst="line">
              <a:avLst/>
            </a:prstGeom>
            <a:noFill/>
            <a:ln w="15875" cap="rnd">
              <a:solidFill>
                <a:srgbClr val="FF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0159" name="Freeform 93">
              <a:extLst>
                <a:ext uri="{FF2B5EF4-FFF2-40B4-BE49-F238E27FC236}">
                  <a16:creationId xmlns:a16="http://schemas.microsoft.com/office/drawing/2014/main" id="{17ED5058-15D0-734C-BB21-ED3028D3337B}"/>
                </a:ext>
              </a:extLst>
            </p:cNvPr>
            <p:cNvSpPr>
              <a:spLocks/>
            </p:cNvSpPr>
            <p:nvPr/>
          </p:nvSpPr>
          <p:spPr bwMode="auto">
            <a:xfrm>
              <a:off x="4732" y="2623"/>
              <a:ext cx="62" cy="62"/>
            </a:xfrm>
            <a:custGeom>
              <a:avLst/>
              <a:gdLst>
                <a:gd name="T0" fmla="*/ 0 w 164"/>
                <a:gd name="T1" fmla="*/ 0 h 164"/>
                <a:gd name="T2" fmla="*/ 0 w 164"/>
                <a:gd name="T3" fmla="*/ 0 h 164"/>
                <a:gd name="T4" fmla="*/ 0 w 164"/>
                <a:gd name="T5" fmla="*/ 0 h 164"/>
                <a:gd name="T6" fmla="*/ 0 w 164"/>
                <a:gd name="T7" fmla="*/ 0 h 164"/>
                <a:gd name="T8" fmla="*/ 0 w 164"/>
                <a:gd name="T9" fmla="*/ 0 h 164"/>
                <a:gd name="T10" fmla="*/ 0 60000 65536"/>
                <a:gd name="T11" fmla="*/ 0 60000 65536"/>
                <a:gd name="T12" fmla="*/ 0 60000 65536"/>
                <a:gd name="T13" fmla="*/ 0 60000 65536"/>
                <a:gd name="T14" fmla="*/ 0 60000 65536"/>
                <a:gd name="T15" fmla="*/ 0 w 164"/>
                <a:gd name="T16" fmla="*/ 0 h 164"/>
                <a:gd name="T17" fmla="*/ 164 w 164"/>
                <a:gd name="T18" fmla="*/ 164 h 164"/>
              </a:gdLst>
              <a:ahLst/>
              <a:cxnLst>
                <a:cxn ang="T10">
                  <a:pos x="T0" y="T1"/>
                </a:cxn>
                <a:cxn ang="T11">
                  <a:pos x="T2" y="T3"/>
                </a:cxn>
                <a:cxn ang="T12">
                  <a:pos x="T4" y="T5"/>
                </a:cxn>
                <a:cxn ang="T13">
                  <a:pos x="T6" y="T7"/>
                </a:cxn>
                <a:cxn ang="T14">
                  <a:pos x="T8" y="T9"/>
                </a:cxn>
              </a:cxnLst>
              <a:rect l="T15" t="T16" r="T17" b="T18"/>
              <a:pathLst>
                <a:path w="164" h="164">
                  <a:moveTo>
                    <a:pt x="164" y="82"/>
                  </a:moveTo>
                  <a:lnTo>
                    <a:pt x="0" y="164"/>
                  </a:lnTo>
                  <a:cubicBezTo>
                    <a:pt x="26" y="113"/>
                    <a:pt x="26" y="52"/>
                    <a:pt x="0" y="0"/>
                  </a:cubicBezTo>
                  <a:lnTo>
                    <a:pt x="164" y="82"/>
                  </a:lnTo>
                  <a:close/>
                </a:path>
              </a:pathLst>
            </a:custGeom>
            <a:solidFill>
              <a:srgbClr val="FF0000"/>
            </a:solidFill>
            <a:ln w="0">
              <a:solidFill>
                <a:srgbClr val="FF0000"/>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0160" name="Line 94">
              <a:extLst>
                <a:ext uri="{FF2B5EF4-FFF2-40B4-BE49-F238E27FC236}">
                  <a16:creationId xmlns:a16="http://schemas.microsoft.com/office/drawing/2014/main" id="{A89821F8-EF26-5E4C-8445-D86968E96BE8}"/>
                </a:ext>
              </a:extLst>
            </p:cNvPr>
            <p:cNvSpPr>
              <a:spLocks noChangeShapeType="1"/>
            </p:cNvSpPr>
            <p:nvPr/>
          </p:nvSpPr>
          <p:spPr bwMode="auto">
            <a:xfrm>
              <a:off x="4681" y="2895"/>
              <a:ext cx="63" cy="0"/>
            </a:xfrm>
            <a:prstGeom prst="line">
              <a:avLst/>
            </a:prstGeom>
            <a:noFill/>
            <a:ln w="15875" cap="rnd">
              <a:solidFill>
                <a:srgbClr val="FF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0161" name="Freeform 95">
              <a:extLst>
                <a:ext uri="{FF2B5EF4-FFF2-40B4-BE49-F238E27FC236}">
                  <a16:creationId xmlns:a16="http://schemas.microsoft.com/office/drawing/2014/main" id="{03E2FFAD-3DE0-A341-A1D6-8758247DE3BB}"/>
                </a:ext>
              </a:extLst>
            </p:cNvPr>
            <p:cNvSpPr>
              <a:spLocks/>
            </p:cNvSpPr>
            <p:nvPr/>
          </p:nvSpPr>
          <p:spPr bwMode="auto">
            <a:xfrm>
              <a:off x="4729" y="2864"/>
              <a:ext cx="62" cy="61"/>
            </a:xfrm>
            <a:custGeom>
              <a:avLst/>
              <a:gdLst>
                <a:gd name="T0" fmla="*/ 0 w 164"/>
                <a:gd name="T1" fmla="*/ 0 h 164"/>
                <a:gd name="T2" fmla="*/ 0 w 164"/>
                <a:gd name="T3" fmla="*/ 0 h 164"/>
                <a:gd name="T4" fmla="*/ 0 w 164"/>
                <a:gd name="T5" fmla="*/ 0 h 164"/>
                <a:gd name="T6" fmla="*/ 0 w 164"/>
                <a:gd name="T7" fmla="*/ 0 h 164"/>
                <a:gd name="T8" fmla="*/ 0 60000 65536"/>
                <a:gd name="T9" fmla="*/ 0 60000 65536"/>
                <a:gd name="T10" fmla="*/ 0 60000 65536"/>
                <a:gd name="T11" fmla="*/ 0 60000 65536"/>
                <a:gd name="T12" fmla="*/ 0 w 164"/>
                <a:gd name="T13" fmla="*/ 0 h 164"/>
                <a:gd name="T14" fmla="*/ 164 w 164"/>
                <a:gd name="T15" fmla="*/ 164 h 164"/>
              </a:gdLst>
              <a:ahLst/>
              <a:cxnLst>
                <a:cxn ang="T8">
                  <a:pos x="T0" y="T1"/>
                </a:cxn>
                <a:cxn ang="T9">
                  <a:pos x="T2" y="T3"/>
                </a:cxn>
                <a:cxn ang="T10">
                  <a:pos x="T4" y="T5"/>
                </a:cxn>
                <a:cxn ang="T11">
                  <a:pos x="T6" y="T7"/>
                </a:cxn>
              </a:cxnLst>
              <a:rect l="T12" t="T13" r="T14" b="T15"/>
              <a:pathLst>
                <a:path w="164" h="164">
                  <a:moveTo>
                    <a:pt x="164" y="82"/>
                  </a:moveTo>
                  <a:lnTo>
                    <a:pt x="0" y="164"/>
                  </a:lnTo>
                  <a:cubicBezTo>
                    <a:pt x="26" y="113"/>
                    <a:pt x="26" y="52"/>
                    <a:pt x="0" y="0"/>
                  </a:cubicBezTo>
                  <a:lnTo>
                    <a:pt x="164" y="82"/>
                  </a:lnTo>
                  <a:close/>
                </a:path>
              </a:pathLst>
            </a:custGeom>
            <a:solidFill>
              <a:srgbClr val="FF0000"/>
            </a:solidFill>
            <a:ln w="0">
              <a:solidFill>
                <a:srgbClr val="FF0000"/>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0162" name="Line 96">
              <a:extLst>
                <a:ext uri="{FF2B5EF4-FFF2-40B4-BE49-F238E27FC236}">
                  <a16:creationId xmlns:a16="http://schemas.microsoft.com/office/drawing/2014/main" id="{8DFD1D4C-E80B-BF43-B477-9B4E7342338C}"/>
                </a:ext>
              </a:extLst>
            </p:cNvPr>
            <p:cNvSpPr>
              <a:spLocks noChangeShapeType="1"/>
            </p:cNvSpPr>
            <p:nvPr/>
          </p:nvSpPr>
          <p:spPr bwMode="auto">
            <a:xfrm>
              <a:off x="4681" y="2741"/>
              <a:ext cx="63" cy="0"/>
            </a:xfrm>
            <a:prstGeom prst="line">
              <a:avLst/>
            </a:prstGeom>
            <a:noFill/>
            <a:ln w="15875" cap="rnd">
              <a:solidFill>
                <a:srgbClr val="FF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0163" name="Freeform 97">
              <a:extLst>
                <a:ext uri="{FF2B5EF4-FFF2-40B4-BE49-F238E27FC236}">
                  <a16:creationId xmlns:a16="http://schemas.microsoft.com/office/drawing/2014/main" id="{27CDA86E-D7AA-0E49-87AC-383459921DF9}"/>
                </a:ext>
              </a:extLst>
            </p:cNvPr>
            <p:cNvSpPr>
              <a:spLocks/>
            </p:cNvSpPr>
            <p:nvPr/>
          </p:nvSpPr>
          <p:spPr bwMode="auto">
            <a:xfrm>
              <a:off x="4729" y="2710"/>
              <a:ext cx="62" cy="62"/>
            </a:xfrm>
            <a:custGeom>
              <a:avLst/>
              <a:gdLst>
                <a:gd name="T0" fmla="*/ 0 w 164"/>
                <a:gd name="T1" fmla="*/ 0 h 164"/>
                <a:gd name="T2" fmla="*/ 0 w 164"/>
                <a:gd name="T3" fmla="*/ 0 h 164"/>
                <a:gd name="T4" fmla="*/ 0 w 164"/>
                <a:gd name="T5" fmla="*/ 0 h 164"/>
                <a:gd name="T6" fmla="*/ 0 w 164"/>
                <a:gd name="T7" fmla="*/ 0 h 164"/>
                <a:gd name="T8" fmla="*/ 0 w 164"/>
                <a:gd name="T9" fmla="*/ 0 h 164"/>
                <a:gd name="T10" fmla="*/ 0 60000 65536"/>
                <a:gd name="T11" fmla="*/ 0 60000 65536"/>
                <a:gd name="T12" fmla="*/ 0 60000 65536"/>
                <a:gd name="T13" fmla="*/ 0 60000 65536"/>
                <a:gd name="T14" fmla="*/ 0 60000 65536"/>
                <a:gd name="T15" fmla="*/ 0 w 164"/>
                <a:gd name="T16" fmla="*/ 0 h 164"/>
                <a:gd name="T17" fmla="*/ 164 w 164"/>
                <a:gd name="T18" fmla="*/ 164 h 164"/>
              </a:gdLst>
              <a:ahLst/>
              <a:cxnLst>
                <a:cxn ang="T10">
                  <a:pos x="T0" y="T1"/>
                </a:cxn>
                <a:cxn ang="T11">
                  <a:pos x="T2" y="T3"/>
                </a:cxn>
                <a:cxn ang="T12">
                  <a:pos x="T4" y="T5"/>
                </a:cxn>
                <a:cxn ang="T13">
                  <a:pos x="T6" y="T7"/>
                </a:cxn>
                <a:cxn ang="T14">
                  <a:pos x="T8" y="T9"/>
                </a:cxn>
              </a:cxnLst>
              <a:rect l="T15" t="T16" r="T17" b="T18"/>
              <a:pathLst>
                <a:path w="164" h="164">
                  <a:moveTo>
                    <a:pt x="164" y="82"/>
                  </a:moveTo>
                  <a:lnTo>
                    <a:pt x="0" y="164"/>
                  </a:lnTo>
                  <a:cubicBezTo>
                    <a:pt x="26" y="112"/>
                    <a:pt x="26" y="52"/>
                    <a:pt x="0" y="0"/>
                  </a:cubicBezTo>
                  <a:lnTo>
                    <a:pt x="164" y="82"/>
                  </a:lnTo>
                  <a:close/>
                </a:path>
              </a:pathLst>
            </a:custGeom>
            <a:solidFill>
              <a:srgbClr val="FF0000"/>
            </a:solidFill>
            <a:ln w="0">
              <a:solidFill>
                <a:srgbClr val="FF0000"/>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0164" name="Line 98">
              <a:extLst>
                <a:ext uri="{FF2B5EF4-FFF2-40B4-BE49-F238E27FC236}">
                  <a16:creationId xmlns:a16="http://schemas.microsoft.com/office/drawing/2014/main" id="{BCED7170-D66E-B446-920F-0B1C7D4834DA}"/>
                </a:ext>
              </a:extLst>
            </p:cNvPr>
            <p:cNvSpPr>
              <a:spLocks noChangeShapeType="1"/>
            </p:cNvSpPr>
            <p:nvPr/>
          </p:nvSpPr>
          <p:spPr bwMode="auto">
            <a:xfrm>
              <a:off x="4681" y="2818"/>
              <a:ext cx="63" cy="0"/>
            </a:xfrm>
            <a:prstGeom prst="line">
              <a:avLst/>
            </a:prstGeom>
            <a:noFill/>
            <a:ln w="15875" cap="rnd">
              <a:solidFill>
                <a:srgbClr val="FF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0165" name="Freeform 99">
              <a:extLst>
                <a:ext uri="{FF2B5EF4-FFF2-40B4-BE49-F238E27FC236}">
                  <a16:creationId xmlns:a16="http://schemas.microsoft.com/office/drawing/2014/main" id="{66FFEAB5-A35F-AE47-8285-3EE6D095A551}"/>
                </a:ext>
              </a:extLst>
            </p:cNvPr>
            <p:cNvSpPr>
              <a:spLocks/>
            </p:cNvSpPr>
            <p:nvPr/>
          </p:nvSpPr>
          <p:spPr bwMode="auto">
            <a:xfrm>
              <a:off x="4729" y="2787"/>
              <a:ext cx="62" cy="61"/>
            </a:xfrm>
            <a:custGeom>
              <a:avLst/>
              <a:gdLst>
                <a:gd name="T0" fmla="*/ 0 w 164"/>
                <a:gd name="T1" fmla="*/ 0 h 164"/>
                <a:gd name="T2" fmla="*/ 0 w 164"/>
                <a:gd name="T3" fmla="*/ 0 h 164"/>
                <a:gd name="T4" fmla="*/ 0 w 164"/>
                <a:gd name="T5" fmla="*/ 0 h 164"/>
                <a:gd name="T6" fmla="*/ 0 w 164"/>
                <a:gd name="T7" fmla="*/ 0 h 164"/>
                <a:gd name="T8" fmla="*/ 0 w 164"/>
                <a:gd name="T9" fmla="*/ 0 h 164"/>
                <a:gd name="T10" fmla="*/ 0 60000 65536"/>
                <a:gd name="T11" fmla="*/ 0 60000 65536"/>
                <a:gd name="T12" fmla="*/ 0 60000 65536"/>
                <a:gd name="T13" fmla="*/ 0 60000 65536"/>
                <a:gd name="T14" fmla="*/ 0 60000 65536"/>
                <a:gd name="T15" fmla="*/ 0 w 164"/>
                <a:gd name="T16" fmla="*/ 0 h 164"/>
                <a:gd name="T17" fmla="*/ 164 w 164"/>
                <a:gd name="T18" fmla="*/ 164 h 164"/>
              </a:gdLst>
              <a:ahLst/>
              <a:cxnLst>
                <a:cxn ang="T10">
                  <a:pos x="T0" y="T1"/>
                </a:cxn>
                <a:cxn ang="T11">
                  <a:pos x="T2" y="T3"/>
                </a:cxn>
                <a:cxn ang="T12">
                  <a:pos x="T4" y="T5"/>
                </a:cxn>
                <a:cxn ang="T13">
                  <a:pos x="T6" y="T7"/>
                </a:cxn>
                <a:cxn ang="T14">
                  <a:pos x="T8" y="T9"/>
                </a:cxn>
              </a:cxnLst>
              <a:rect l="T15" t="T16" r="T17" b="T18"/>
              <a:pathLst>
                <a:path w="164" h="164">
                  <a:moveTo>
                    <a:pt x="164" y="82"/>
                  </a:moveTo>
                  <a:lnTo>
                    <a:pt x="0" y="164"/>
                  </a:lnTo>
                  <a:cubicBezTo>
                    <a:pt x="26" y="112"/>
                    <a:pt x="26" y="52"/>
                    <a:pt x="0" y="0"/>
                  </a:cubicBezTo>
                  <a:lnTo>
                    <a:pt x="164" y="82"/>
                  </a:lnTo>
                  <a:close/>
                </a:path>
              </a:pathLst>
            </a:custGeom>
            <a:solidFill>
              <a:srgbClr val="FF0000"/>
            </a:solidFill>
            <a:ln w="0">
              <a:solidFill>
                <a:srgbClr val="FF0000"/>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10" name="Group 590">
            <a:extLst>
              <a:ext uri="{FF2B5EF4-FFF2-40B4-BE49-F238E27FC236}">
                <a16:creationId xmlns:a16="http://schemas.microsoft.com/office/drawing/2014/main" id="{DBD4F8D1-4CFF-E047-B98D-24F8B16913AD}"/>
              </a:ext>
            </a:extLst>
          </p:cNvPr>
          <p:cNvGrpSpPr>
            <a:grpSpLocks/>
          </p:cNvGrpSpPr>
          <p:nvPr/>
        </p:nvGrpSpPr>
        <p:grpSpPr bwMode="auto">
          <a:xfrm>
            <a:off x="3278188" y="3937000"/>
            <a:ext cx="277812" cy="760413"/>
            <a:chOff x="2065" y="2480"/>
            <a:chExt cx="175" cy="479"/>
          </a:xfrm>
        </p:grpSpPr>
        <p:sp>
          <p:nvSpPr>
            <p:cNvPr id="80152" name="Rectangle 100">
              <a:extLst>
                <a:ext uri="{FF2B5EF4-FFF2-40B4-BE49-F238E27FC236}">
                  <a16:creationId xmlns:a16="http://schemas.microsoft.com/office/drawing/2014/main" id="{6646CE7D-3A7E-8A48-BC7D-649CB873AD75}"/>
                </a:ext>
              </a:extLst>
            </p:cNvPr>
            <p:cNvSpPr>
              <a:spLocks noChangeArrowheads="1"/>
            </p:cNvSpPr>
            <p:nvPr/>
          </p:nvSpPr>
          <p:spPr bwMode="auto">
            <a:xfrm>
              <a:off x="2065" y="2603"/>
              <a:ext cx="175" cy="356"/>
            </a:xfrm>
            <a:prstGeom prst="rect">
              <a:avLst/>
            </a:prstGeom>
            <a:solidFill>
              <a:srgbClr val="CCFFFF"/>
            </a:solidFill>
            <a:ln w="19050">
              <a:solidFill>
                <a:schemeClr val="tx1"/>
              </a:solidFill>
              <a:prstDash val="lgDash"/>
              <a:miter lim="800000"/>
              <a:headEnd/>
              <a:tailEnd/>
            </a:ln>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0153" name="Rectangle 102">
              <a:extLst>
                <a:ext uri="{FF2B5EF4-FFF2-40B4-BE49-F238E27FC236}">
                  <a16:creationId xmlns:a16="http://schemas.microsoft.com/office/drawing/2014/main" id="{665108D3-18E3-8F4E-9BD0-0EACC72AEB99}"/>
                </a:ext>
              </a:extLst>
            </p:cNvPr>
            <p:cNvSpPr>
              <a:spLocks noChangeArrowheads="1"/>
            </p:cNvSpPr>
            <p:nvPr/>
          </p:nvSpPr>
          <p:spPr bwMode="auto">
            <a:xfrm>
              <a:off x="2113" y="2480"/>
              <a:ext cx="81"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C</a:t>
              </a: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0154" name="Line 103">
              <a:extLst>
                <a:ext uri="{FF2B5EF4-FFF2-40B4-BE49-F238E27FC236}">
                  <a16:creationId xmlns:a16="http://schemas.microsoft.com/office/drawing/2014/main" id="{84BA1EE5-BB83-FC42-8010-2364C9644B40}"/>
                </a:ext>
              </a:extLst>
            </p:cNvPr>
            <p:cNvSpPr>
              <a:spLocks noChangeShapeType="1"/>
            </p:cNvSpPr>
            <p:nvPr/>
          </p:nvSpPr>
          <p:spPr bwMode="auto">
            <a:xfrm>
              <a:off x="2109" y="2654"/>
              <a:ext cx="63" cy="0"/>
            </a:xfrm>
            <a:prstGeom prst="line">
              <a:avLst/>
            </a:prstGeom>
            <a:noFill/>
            <a:ln w="15875" cap="rnd">
              <a:solidFill>
                <a:srgbClr val="0066FF"/>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0155" name="Freeform 104">
              <a:extLst>
                <a:ext uri="{FF2B5EF4-FFF2-40B4-BE49-F238E27FC236}">
                  <a16:creationId xmlns:a16="http://schemas.microsoft.com/office/drawing/2014/main" id="{F4C8A73E-2E24-4B41-8113-5AE873949E25}"/>
                </a:ext>
              </a:extLst>
            </p:cNvPr>
            <p:cNvSpPr>
              <a:spLocks/>
            </p:cNvSpPr>
            <p:nvPr/>
          </p:nvSpPr>
          <p:spPr bwMode="auto">
            <a:xfrm>
              <a:off x="2157" y="2623"/>
              <a:ext cx="61" cy="62"/>
            </a:xfrm>
            <a:custGeom>
              <a:avLst/>
              <a:gdLst>
                <a:gd name="T0" fmla="*/ 0 w 164"/>
                <a:gd name="T1" fmla="*/ 0 h 164"/>
                <a:gd name="T2" fmla="*/ 0 w 164"/>
                <a:gd name="T3" fmla="*/ 0 h 164"/>
                <a:gd name="T4" fmla="*/ 0 w 164"/>
                <a:gd name="T5" fmla="*/ 0 h 164"/>
                <a:gd name="T6" fmla="*/ 0 w 164"/>
                <a:gd name="T7" fmla="*/ 0 h 164"/>
                <a:gd name="T8" fmla="*/ 0 w 164"/>
                <a:gd name="T9" fmla="*/ 0 h 164"/>
                <a:gd name="T10" fmla="*/ 0 60000 65536"/>
                <a:gd name="T11" fmla="*/ 0 60000 65536"/>
                <a:gd name="T12" fmla="*/ 0 60000 65536"/>
                <a:gd name="T13" fmla="*/ 0 60000 65536"/>
                <a:gd name="T14" fmla="*/ 0 60000 65536"/>
                <a:gd name="T15" fmla="*/ 0 w 164"/>
                <a:gd name="T16" fmla="*/ 0 h 164"/>
                <a:gd name="T17" fmla="*/ 164 w 164"/>
                <a:gd name="T18" fmla="*/ 164 h 164"/>
              </a:gdLst>
              <a:ahLst/>
              <a:cxnLst>
                <a:cxn ang="T10">
                  <a:pos x="T0" y="T1"/>
                </a:cxn>
                <a:cxn ang="T11">
                  <a:pos x="T2" y="T3"/>
                </a:cxn>
                <a:cxn ang="T12">
                  <a:pos x="T4" y="T5"/>
                </a:cxn>
                <a:cxn ang="T13">
                  <a:pos x="T6" y="T7"/>
                </a:cxn>
                <a:cxn ang="T14">
                  <a:pos x="T8" y="T9"/>
                </a:cxn>
              </a:cxnLst>
              <a:rect l="T15" t="T16" r="T17" b="T18"/>
              <a:pathLst>
                <a:path w="164" h="164">
                  <a:moveTo>
                    <a:pt x="164" y="82"/>
                  </a:moveTo>
                  <a:lnTo>
                    <a:pt x="0" y="164"/>
                  </a:lnTo>
                  <a:cubicBezTo>
                    <a:pt x="26" y="113"/>
                    <a:pt x="26" y="52"/>
                    <a:pt x="0" y="0"/>
                  </a:cubicBezTo>
                  <a:lnTo>
                    <a:pt x="164" y="82"/>
                  </a:lnTo>
                  <a:close/>
                </a:path>
              </a:pathLst>
            </a:custGeom>
            <a:solidFill>
              <a:srgbClr val="0066FF"/>
            </a:solidFill>
            <a:ln w="0">
              <a:solidFill>
                <a:srgbClr val="0066FF"/>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11" name="Group 591">
            <a:extLst>
              <a:ext uri="{FF2B5EF4-FFF2-40B4-BE49-F238E27FC236}">
                <a16:creationId xmlns:a16="http://schemas.microsoft.com/office/drawing/2014/main" id="{04B0BBF3-72CB-FB48-92C0-47328D55BB58}"/>
              </a:ext>
            </a:extLst>
          </p:cNvPr>
          <p:cNvGrpSpPr>
            <a:grpSpLocks/>
          </p:cNvGrpSpPr>
          <p:nvPr/>
        </p:nvGrpSpPr>
        <p:grpSpPr bwMode="auto">
          <a:xfrm>
            <a:off x="3651250" y="3937000"/>
            <a:ext cx="277813" cy="760413"/>
            <a:chOff x="2300" y="2480"/>
            <a:chExt cx="175" cy="479"/>
          </a:xfrm>
        </p:grpSpPr>
        <p:sp>
          <p:nvSpPr>
            <p:cNvPr id="80148" name="Rectangle 111">
              <a:extLst>
                <a:ext uri="{FF2B5EF4-FFF2-40B4-BE49-F238E27FC236}">
                  <a16:creationId xmlns:a16="http://schemas.microsoft.com/office/drawing/2014/main" id="{4940328B-6AF0-2A4F-9781-2965688DDCB6}"/>
                </a:ext>
              </a:extLst>
            </p:cNvPr>
            <p:cNvSpPr>
              <a:spLocks noChangeArrowheads="1"/>
            </p:cNvSpPr>
            <p:nvPr/>
          </p:nvSpPr>
          <p:spPr bwMode="auto">
            <a:xfrm>
              <a:off x="2300" y="2603"/>
              <a:ext cx="175" cy="356"/>
            </a:xfrm>
            <a:prstGeom prst="rect">
              <a:avLst/>
            </a:prstGeom>
            <a:solidFill>
              <a:srgbClr val="FFCCCC"/>
            </a:solidFill>
            <a:ln w="19050">
              <a:solidFill>
                <a:schemeClr val="tx1"/>
              </a:solidFill>
              <a:prstDash val="lgDash"/>
              <a:miter lim="800000"/>
              <a:headEnd/>
              <a:tailEnd/>
            </a:ln>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0149" name="Rectangle 113">
              <a:extLst>
                <a:ext uri="{FF2B5EF4-FFF2-40B4-BE49-F238E27FC236}">
                  <a16:creationId xmlns:a16="http://schemas.microsoft.com/office/drawing/2014/main" id="{82984234-471A-3443-BF37-EA9FBCF74C0D}"/>
                </a:ext>
              </a:extLst>
            </p:cNvPr>
            <p:cNvSpPr>
              <a:spLocks noChangeArrowheads="1"/>
            </p:cNvSpPr>
            <p:nvPr/>
          </p:nvSpPr>
          <p:spPr bwMode="auto">
            <a:xfrm>
              <a:off x="2347" y="2480"/>
              <a:ext cx="81"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C</a:t>
              </a: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0150" name="Line 120">
              <a:extLst>
                <a:ext uri="{FF2B5EF4-FFF2-40B4-BE49-F238E27FC236}">
                  <a16:creationId xmlns:a16="http://schemas.microsoft.com/office/drawing/2014/main" id="{D8D9DECE-4693-C245-B770-8A87216DD9AD}"/>
                </a:ext>
              </a:extLst>
            </p:cNvPr>
            <p:cNvSpPr>
              <a:spLocks noChangeShapeType="1"/>
            </p:cNvSpPr>
            <p:nvPr/>
          </p:nvSpPr>
          <p:spPr bwMode="auto">
            <a:xfrm>
              <a:off x="2340" y="2818"/>
              <a:ext cx="63" cy="0"/>
            </a:xfrm>
            <a:prstGeom prst="line">
              <a:avLst/>
            </a:prstGeom>
            <a:noFill/>
            <a:ln w="15875" cap="rnd">
              <a:solidFill>
                <a:srgbClr val="FF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0151" name="Freeform 121">
              <a:extLst>
                <a:ext uri="{FF2B5EF4-FFF2-40B4-BE49-F238E27FC236}">
                  <a16:creationId xmlns:a16="http://schemas.microsoft.com/office/drawing/2014/main" id="{BE00AC47-2FDC-9543-A6A4-F7447A0BDEC6}"/>
                </a:ext>
              </a:extLst>
            </p:cNvPr>
            <p:cNvSpPr>
              <a:spLocks/>
            </p:cNvSpPr>
            <p:nvPr/>
          </p:nvSpPr>
          <p:spPr bwMode="auto">
            <a:xfrm>
              <a:off x="2388" y="2787"/>
              <a:ext cx="61" cy="61"/>
            </a:xfrm>
            <a:custGeom>
              <a:avLst/>
              <a:gdLst>
                <a:gd name="T0" fmla="*/ 0 w 164"/>
                <a:gd name="T1" fmla="*/ 0 h 164"/>
                <a:gd name="T2" fmla="*/ 0 w 164"/>
                <a:gd name="T3" fmla="*/ 0 h 164"/>
                <a:gd name="T4" fmla="*/ 0 w 164"/>
                <a:gd name="T5" fmla="*/ 0 h 164"/>
                <a:gd name="T6" fmla="*/ 0 w 164"/>
                <a:gd name="T7" fmla="*/ 0 h 164"/>
                <a:gd name="T8" fmla="*/ 0 w 164"/>
                <a:gd name="T9" fmla="*/ 0 h 164"/>
                <a:gd name="T10" fmla="*/ 0 60000 65536"/>
                <a:gd name="T11" fmla="*/ 0 60000 65536"/>
                <a:gd name="T12" fmla="*/ 0 60000 65536"/>
                <a:gd name="T13" fmla="*/ 0 60000 65536"/>
                <a:gd name="T14" fmla="*/ 0 60000 65536"/>
                <a:gd name="T15" fmla="*/ 0 w 164"/>
                <a:gd name="T16" fmla="*/ 0 h 164"/>
                <a:gd name="T17" fmla="*/ 164 w 164"/>
                <a:gd name="T18" fmla="*/ 164 h 164"/>
              </a:gdLst>
              <a:ahLst/>
              <a:cxnLst>
                <a:cxn ang="T10">
                  <a:pos x="T0" y="T1"/>
                </a:cxn>
                <a:cxn ang="T11">
                  <a:pos x="T2" y="T3"/>
                </a:cxn>
                <a:cxn ang="T12">
                  <a:pos x="T4" y="T5"/>
                </a:cxn>
                <a:cxn ang="T13">
                  <a:pos x="T6" y="T7"/>
                </a:cxn>
                <a:cxn ang="T14">
                  <a:pos x="T8" y="T9"/>
                </a:cxn>
              </a:cxnLst>
              <a:rect l="T15" t="T16" r="T17" b="T18"/>
              <a:pathLst>
                <a:path w="164" h="164">
                  <a:moveTo>
                    <a:pt x="164" y="82"/>
                  </a:moveTo>
                  <a:lnTo>
                    <a:pt x="0" y="164"/>
                  </a:lnTo>
                  <a:cubicBezTo>
                    <a:pt x="26" y="112"/>
                    <a:pt x="26" y="52"/>
                    <a:pt x="0" y="0"/>
                  </a:cubicBezTo>
                  <a:lnTo>
                    <a:pt x="164" y="82"/>
                  </a:lnTo>
                  <a:close/>
                </a:path>
              </a:pathLst>
            </a:custGeom>
            <a:solidFill>
              <a:srgbClr val="FF0000"/>
            </a:solidFill>
            <a:ln w="0">
              <a:solidFill>
                <a:srgbClr val="FF0000"/>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12" name="Group 592">
            <a:extLst>
              <a:ext uri="{FF2B5EF4-FFF2-40B4-BE49-F238E27FC236}">
                <a16:creationId xmlns:a16="http://schemas.microsoft.com/office/drawing/2014/main" id="{0E21151B-7C69-824C-A03A-2ABA2DA140CB}"/>
              </a:ext>
            </a:extLst>
          </p:cNvPr>
          <p:cNvGrpSpPr>
            <a:grpSpLocks/>
          </p:cNvGrpSpPr>
          <p:nvPr/>
        </p:nvGrpSpPr>
        <p:grpSpPr bwMode="auto">
          <a:xfrm>
            <a:off x="4022725" y="3937000"/>
            <a:ext cx="277813" cy="760413"/>
            <a:chOff x="2534" y="2480"/>
            <a:chExt cx="175" cy="479"/>
          </a:xfrm>
        </p:grpSpPr>
        <p:sp>
          <p:nvSpPr>
            <p:cNvPr id="80142" name="Rectangle 122">
              <a:extLst>
                <a:ext uri="{FF2B5EF4-FFF2-40B4-BE49-F238E27FC236}">
                  <a16:creationId xmlns:a16="http://schemas.microsoft.com/office/drawing/2014/main" id="{EA42C2B5-75D7-9145-B268-CDA7E4E115A7}"/>
                </a:ext>
              </a:extLst>
            </p:cNvPr>
            <p:cNvSpPr>
              <a:spLocks noChangeArrowheads="1"/>
            </p:cNvSpPr>
            <p:nvPr/>
          </p:nvSpPr>
          <p:spPr bwMode="auto">
            <a:xfrm>
              <a:off x="2534" y="2603"/>
              <a:ext cx="175" cy="356"/>
            </a:xfrm>
            <a:prstGeom prst="rect">
              <a:avLst/>
            </a:prstGeom>
            <a:solidFill>
              <a:srgbClr val="CCFFFF"/>
            </a:solidFill>
            <a:ln w="19050">
              <a:solidFill>
                <a:schemeClr val="tx1"/>
              </a:solidFill>
              <a:prstDash val="lgDash"/>
              <a:miter lim="800000"/>
              <a:headEnd/>
              <a:tailEnd/>
            </a:ln>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0143" name="Rectangle 124">
              <a:extLst>
                <a:ext uri="{FF2B5EF4-FFF2-40B4-BE49-F238E27FC236}">
                  <a16:creationId xmlns:a16="http://schemas.microsoft.com/office/drawing/2014/main" id="{E1EB2D60-BBFA-794D-84CD-08ED295F1412}"/>
                </a:ext>
              </a:extLst>
            </p:cNvPr>
            <p:cNvSpPr>
              <a:spLocks noChangeArrowheads="1"/>
            </p:cNvSpPr>
            <p:nvPr/>
          </p:nvSpPr>
          <p:spPr bwMode="auto">
            <a:xfrm>
              <a:off x="2581" y="2480"/>
              <a:ext cx="81"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D</a:t>
              </a: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0144" name="Line 129">
              <a:extLst>
                <a:ext uri="{FF2B5EF4-FFF2-40B4-BE49-F238E27FC236}">
                  <a16:creationId xmlns:a16="http://schemas.microsoft.com/office/drawing/2014/main" id="{983EC1E3-D630-0F4C-B065-A072F7CFCAE1}"/>
                </a:ext>
              </a:extLst>
            </p:cNvPr>
            <p:cNvSpPr>
              <a:spLocks noChangeShapeType="1"/>
            </p:cNvSpPr>
            <p:nvPr/>
          </p:nvSpPr>
          <p:spPr bwMode="auto">
            <a:xfrm>
              <a:off x="2574" y="2741"/>
              <a:ext cx="63" cy="0"/>
            </a:xfrm>
            <a:prstGeom prst="line">
              <a:avLst/>
            </a:prstGeom>
            <a:noFill/>
            <a:ln w="15875" cap="rnd">
              <a:solidFill>
                <a:srgbClr val="0066FF"/>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0145" name="Freeform 130">
              <a:extLst>
                <a:ext uri="{FF2B5EF4-FFF2-40B4-BE49-F238E27FC236}">
                  <a16:creationId xmlns:a16="http://schemas.microsoft.com/office/drawing/2014/main" id="{DE2343D5-FC44-F94E-8892-31260212E627}"/>
                </a:ext>
              </a:extLst>
            </p:cNvPr>
            <p:cNvSpPr>
              <a:spLocks/>
            </p:cNvSpPr>
            <p:nvPr/>
          </p:nvSpPr>
          <p:spPr bwMode="auto">
            <a:xfrm>
              <a:off x="2622" y="2710"/>
              <a:ext cx="61" cy="62"/>
            </a:xfrm>
            <a:custGeom>
              <a:avLst/>
              <a:gdLst>
                <a:gd name="T0" fmla="*/ 0 w 163"/>
                <a:gd name="T1" fmla="*/ 0 h 164"/>
                <a:gd name="T2" fmla="*/ 0 w 163"/>
                <a:gd name="T3" fmla="*/ 0 h 164"/>
                <a:gd name="T4" fmla="*/ 0 w 163"/>
                <a:gd name="T5" fmla="*/ 0 h 164"/>
                <a:gd name="T6" fmla="*/ 0 w 163"/>
                <a:gd name="T7" fmla="*/ 0 h 164"/>
                <a:gd name="T8" fmla="*/ 0 w 163"/>
                <a:gd name="T9" fmla="*/ 0 h 164"/>
                <a:gd name="T10" fmla="*/ 0 60000 65536"/>
                <a:gd name="T11" fmla="*/ 0 60000 65536"/>
                <a:gd name="T12" fmla="*/ 0 60000 65536"/>
                <a:gd name="T13" fmla="*/ 0 60000 65536"/>
                <a:gd name="T14" fmla="*/ 0 60000 65536"/>
                <a:gd name="T15" fmla="*/ 0 w 163"/>
                <a:gd name="T16" fmla="*/ 0 h 164"/>
                <a:gd name="T17" fmla="*/ 163 w 163"/>
                <a:gd name="T18" fmla="*/ 164 h 164"/>
              </a:gdLst>
              <a:ahLst/>
              <a:cxnLst>
                <a:cxn ang="T10">
                  <a:pos x="T0" y="T1"/>
                </a:cxn>
                <a:cxn ang="T11">
                  <a:pos x="T2" y="T3"/>
                </a:cxn>
                <a:cxn ang="T12">
                  <a:pos x="T4" y="T5"/>
                </a:cxn>
                <a:cxn ang="T13">
                  <a:pos x="T6" y="T7"/>
                </a:cxn>
                <a:cxn ang="T14">
                  <a:pos x="T8" y="T9"/>
                </a:cxn>
              </a:cxnLst>
              <a:rect l="T15" t="T16" r="T17" b="T18"/>
              <a:pathLst>
                <a:path w="163" h="164">
                  <a:moveTo>
                    <a:pt x="163" y="82"/>
                  </a:moveTo>
                  <a:lnTo>
                    <a:pt x="0" y="164"/>
                  </a:lnTo>
                  <a:cubicBezTo>
                    <a:pt x="25" y="112"/>
                    <a:pt x="25" y="52"/>
                    <a:pt x="0" y="0"/>
                  </a:cubicBezTo>
                  <a:lnTo>
                    <a:pt x="163" y="82"/>
                  </a:lnTo>
                  <a:close/>
                </a:path>
              </a:pathLst>
            </a:custGeom>
            <a:solidFill>
              <a:srgbClr val="0066FF"/>
            </a:solidFill>
            <a:ln w="0">
              <a:solidFill>
                <a:srgbClr val="0066FF"/>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0146" name="Line 131">
              <a:extLst>
                <a:ext uri="{FF2B5EF4-FFF2-40B4-BE49-F238E27FC236}">
                  <a16:creationId xmlns:a16="http://schemas.microsoft.com/office/drawing/2014/main" id="{44CF1992-9357-5747-9405-153BFBC14077}"/>
                </a:ext>
              </a:extLst>
            </p:cNvPr>
            <p:cNvSpPr>
              <a:spLocks noChangeShapeType="1"/>
            </p:cNvSpPr>
            <p:nvPr/>
          </p:nvSpPr>
          <p:spPr bwMode="auto">
            <a:xfrm>
              <a:off x="2574" y="2818"/>
              <a:ext cx="63" cy="0"/>
            </a:xfrm>
            <a:prstGeom prst="line">
              <a:avLst/>
            </a:prstGeom>
            <a:noFill/>
            <a:ln w="15875" cap="rnd">
              <a:solidFill>
                <a:srgbClr val="0066FF"/>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0147" name="Freeform 132">
              <a:extLst>
                <a:ext uri="{FF2B5EF4-FFF2-40B4-BE49-F238E27FC236}">
                  <a16:creationId xmlns:a16="http://schemas.microsoft.com/office/drawing/2014/main" id="{78900B29-97F7-304F-897E-43E0AD606EDA}"/>
                </a:ext>
              </a:extLst>
            </p:cNvPr>
            <p:cNvSpPr>
              <a:spLocks/>
            </p:cNvSpPr>
            <p:nvPr/>
          </p:nvSpPr>
          <p:spPr bwMode="auto">
            <a:xfrm>
              <a:off x="2622" y="2787"/>
              <a:ext cx="61" cy="61"/>
            </a:xfrm>
            <a:custGeom>
              <a:avLst/>
              <a:gdLst>
                <a:gd name="T0" fmla="*/ 0 w 163"/>
                <a:gd name="T1" fmla="*/ 0 h 164"/>
                <a:gd name="T2" fmla="*/ 0 w 163"/>
                <a:gd name="T3" fmla="*/ 0 h 164"/>
                <a:gd name="T4" fmla="*/ 0 w 163"/>
                <a:gd name="T5" fmla="*/ 0 h 164"/>
                <a:gd name="T6" fmla="*/ 0 w 163"/>
                <a:gd name="T7" fmla="*/ 0 h 164"/>
                <a:gd name="T8" fmla="*/ 0 w 163"/>
                <a:gd name="T9" fmla="*/ 0 h 164"/>
                <a:gd name="T10" fmla="*/ 0 60000 65536"/>
                <a:gd name="T11" fmla="*/ 0 60000 65536"/>
                <a:gd name="T12" fmla="*/ 0 60000 65536"/>
                <a:gd name="T13" fmla="*/ 0 60000 65536"/>
                <a:gd name="T14" fmla="*/ 0 60000 65536"/>
                <a:gd name="T15" fmla="*/ 0 w 163"/>
                <a:gd name="T16" fmla="*/ 0 h 164"/>
                <a:gd name="T17" fmla="*/ 163 w 163"/>
                <a:gd name="T18" fmla="*/ 164 h 164"/>
              </a:gdLst>
              <a:ahLst/>
              <a:cxnLst>
                <a:cxn ang="T10">
                  <a:pos x="T0" y="T1"/>
                </a:cxn>
                <a:cxn ang="T11">
                  <a:pos x="T2" y="T3"/>
                </a:cxn>
                <a:cxn ang="T12">
                  <a:pos x="T4" y="T5"/>
                </a:cxn>
                <a:cxn ang="T13">
                  <a:pos x="T6" y="T7"/>
                </a:cxn>
                <a:cxn ang="T14">
                  <a:pos x="T8" y="T9"/>
                </a:cxn>
              </a:cxnLst>
              <a:rect l="T15" t="T16" r="T17" b="T18"/>
              <a:pathLst>
                <a:path w="163" h="164">
                  <a:moveTo>
                    <a:pt x="163" y="82"/>
                  </a:moveTo>
                  <a:lnTo>
                    <a:pt x="0" y="164"/>
                  </a:lnTo>
                  <a:cubicBezTo>
                    <a:pt x="25" y="112"/>
                    <a:pt x="25" y="52"/>
                    <a:pt x="0" y="0"/>
                  </a:cubicBezTo>
                  <a:lnTo>
                    <a:pt x="163" y="82"/>
                  </a:lnTo>
                  <a:close/>
                </a:path>
              </a:pathLst>
            </a:custGeom>
            <a:solidFill>
              <a:srgbClr val="0066FF"/>
            </a:solidFill>
            <a:ln w="0">
              <a:solidFill>
                <a:srgbClr val="0066FF"/>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13" name="Group 593">
            <a:extLst>
              <a:ext uri="{FF2B5EF4-FFF2-40B4-BE49-F238E27FC236}">
                <a16:creationId xmlns:a16="http://schemas.microsoft.com/office/drawing/2014/main" id="{2671735D-EF56-A946-906E-4E5BF82CBF4D}"/>
              </a:ext>
            </a:extLst>
          </p:cNvPr>
          <p:cNvGrpSpPr>
            <a:grpSpLocks/>
          </p:cNvGrpSpPr>
          <p:nvPr/>
        </p:nvGrpSpPr>
        <p:grpSpPr bwMode="auto">
          <a:xfrm>
            <a:off x="4394200" y="3937000"/>
            <a:ext cx="277813" cy="760413"/>
            <a:chOff x="2768" y="2480"/>
            <a:chExt cx="175" cy="479"/>
          </a:xfrm>
        </p:grpSpPr>
        <p:sp>
          <p:nvSpPr>
            <p:cNvPr id="80138" name="Rectangle 133">
              <a:extLst>
                <a:ext uri="{FF2B5EF4-FFF2-40B4-BE49-F238E27FC236}">
                  <a16:creationId xmlns:a16="http://schemas.microsoft.com/office/drawing/2014/main" id="{5807972E-90BE-D140-AE21-B5B40C135EF3}"/>
                </a:ext>
              </a:extLst>
            </p:cNvPr>
            <p:cNvSpPr>
              <a:spLocks noChangeArrowheads="1"/>
            </p:cNvSpPr>
            <p:nvPr/>
          </p:nvSpPr>
          <p:spPr bwMode="auto">
            <a:xfrm>
              <a:off x="2768" y="2603"/>
              <a:ext cx="175" cy="356"/>
            </a:xfrm>
            <a:prstGeom prst="rect">
              <a:avLst/>
            </a:prstGeom>
            <a:solidFill>
              <a:srgbClr val="FFCCCC"/>
            </a:solidFill>
            <a:ln w="19050">
              <a:solidFill>
                <a:schemeClr val="tx1"/>
              </a:solidFill>
              <a:prstDash val="lgDash"/>
              <a:miter lim="800000"/>
              <a:headEnd/>
              <a:tailEnd/>
            </a:ln>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0139" name="Rectangle 135">
              <a:extLst>
                <a:ext uri="{FF2B5EF4-FFF2-40B4-BE49-F238E27FC236}">
                  <a16:creationId xmlns:a16="http://schemas.microsoft.com/office/drawing/2014/main" id="{B35E09A1-AD06-4E47-9D24-59706FB93878}"/>
                </a:ext>
              </a:extLst>
            </p:cNvPr>
            <p:cNvSpPr>
              <a:spLocks noChangeArrowheads="1"/>
            </p:cNvSpPr>
            <p:nvPr/>
          </p:nvSpPr>
          <p:spPr bwMode="auto">
            <a:xfrm>
              <a:off x="2815" y="2480"/>
              <a:ext cx="81"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D</a:t>
              </a: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0140" name="Line 138">
              <a:extLst>
                <a:ext uri="{FF2B5EF4-FFF2-40B4-BE49-F238E27FC236}">
                  <a16:creationId xmlns:a16="http://schemas.microsoft.com/office/drawing/2014/main" id="{4C136ABF-3A21-B64C-892E-F3E0FD1E1F44}"/>
                </a:ext>
              </a:extLst>
            </p:cNvPr>
            <p:cNvSpPr>
              <a:spLocks noChangeShapeType="1"/>
            </p:cNvSpPr>
            <p:nvPr/>
          </p:nvSpPr>
          <p:spPr bwMode="auto">
            <a:xfrm>
              <a:off x="2808" y="2895"/>
              <a:ext cx="63" cy="0"/>
            </a:xfrm>
            <a:prstGeom prst="line">
              <a:avLst/>
            </a:prstGeom>
            <a:noFill/>
            <a:ln w="15875" cap="rnd">
              <a:solidFill>
                <a:srgbClr val="FF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0141" name="Freeform 139">
              <a:extLst>
                <a:ext uri="{FF2B5EF4-FFF2-40B4-BE49-F238E27FC236}">
                  <a16:creationId xmlns:a16="http://schemas.microsoft.com/office/drawing/2014/main" id="{B82B4991-ECE5-1A4A-BCE0-CDA3C9485B4E}"/>
                </a:ext>
              </a:extLst>
            </p:cNvPr>
            <p:cNvSpPr>
              <a:spLocks/>
            </p:cNvSpPr>
            <p:nvPr/>
          </p:nvSpPr>
          <p:spPr bwMode="auto">
            <a:xfrm>
              <a:off x="2856" y="2864"/>
              <a:ext cx="61" cy="61"/>
            </a:xfrm>
            <a:custGeom>
              <a:avLst/>
              <a:gdLst>
                <a:gd name="T0" fmla="*/ 0 w 164"/>
                <a:gd name="T1" fmla="*/ 0 h 164"/>
                <a:gd name="T2" fmla="*/ 0 w 164"/>
                <a:gd name="T3" fmla="*/ 0 h 164"/>
                <a:gd name="T4" fmla="*/ 0 w 164"/>
                <a:gd name="T5" fmla="*/ 0 h 164"/>
                <a:gd name="T6" fmla="*/ 0 w 164"/>
                <a:gd name="T7" fmla="*/ 0 h 164"/>
                <a:gd name="T8" fmla="*/ 0 w 164"/>
                <a:gd name="T9" fmla="*/ 0 h 164"/>
                <a:gd name="T10" fmla="*/ 0 60000 65536"/>
                <a:gd name="T11" fmla="*/ 0 60000 65536"/>
                <a:gd name="T12" fmla="*/ 0 60000 65536"/>
                <a:gd name="T13" fmla="*/ 0 60000 65536"/>
                <a:gd name="T14" fmla="*/ 0 60000 65536"/>
                <a:gd name="T15" fmla="*/ 0 w 164"/>
                <a:gd name="T16" fmla="*/ 0 h 164"/>
                <a:gd name="T17" fmla="*/ 164 w 164"/>
                <a:gd name="T18" fmla="*/ 164 h 164"/>
              </a:gdLst>
              <a:ahLst/>
              <a:cxnLst>
                <a:cxn ang="T10">
                  <a:pos x="T0" y="T1"/>
                </a:cxn>
                <a:cxn ang="T11">
                  <a:pos x="T2" y="T3"/>
                </a:cxn>
                <a:cxn ang="T12">
                  <a:pos x="T4" y="T5"/>
                </a:cxn>
                <a:cxn ang="T13">
                  <a:pos x="T6" y="T7"/>
                </a:cxn>
                <a:cxn ang="T14">
                  <a:pos x="T8" y="T9"/>
                </a:cxn>
              </a:cxnLst>
              <a:rect l="T15" t="T16" r="T17" b="T18"/>
              <a:pathLst>
                <a:path w="164" h="164">
                  <a:moveTo>
                    <a:pt x="164" y="82"/>
                  </a:moveTo>
                  <a:lnTo>
                    <a:pt x="0" y="164"/>
                  </a:lnTo>
                  <a:cubicBezTo>
                    <a:pt x="26" y="113"/>
                    <a:pt x="26" y="52"/>
                    <a:pt x="0" y="0"/>
                  </a:cubicBezTo>
                  <a:lnTo>
                    <a:pt x="164" y="82"/>
                  </a:lnTo>
                  <a:close/>
                </a:path>
              </a:pathLst>
            </a:custGeom>
            <a:solidFill>
              <a:srgbClr val="FF0000"/>
            </a:solidFill>
            <a:ln w="0">
              <a:solidFill>
                <a:srgbClr val="FF0000"/>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14" name="Group 594">
            <a:extLst>
              <a:ext uri="{FF2B5EF4-FFF2-40B4-BE49-F238E27FC236}">
                <a16:creationId xmlns:a16="http://schemas.microsoft.com/office/drawing/2014/main" id="{29A7F0CE-D490-264D-B11E-986ED1A4BA23}"/>
              </a:ext>
            </a:extLst>
          </p:cNvPr>
          <p:cNvGrpSpPr>
            <a:grpSpLocks/>
          </p:cNvGrpSpPr>
          <p:nvPr/>
        </p:nvGrpSpPr>
        <p:grpSpPr bwMode="auto">
          <a:xfrm>
            <a:off x="4765675" y="3937000"/>
            <a:ext cx="277813" cy="760413"/>
            <a:chOff x="3002" y="2480"/>
            <a:chExt cx="175" cy="479"/>
          </a:xfrm>
        </p:grpSpPr>
        <p:sp>
          <p:nvSpPr>
            <p:cNvPr id="80130" name="Rectangle 144">
              <a:extLst>
                <a:ext uri="{FF2B5EF4-FFF2-40B4-BE49-F238E27FC236}">
                  <a16:creationId xmlns:a16="http://schemas.microsoft.com/office/drawing/2014/main" id="{BFB61B31-1A38-6A4D-A42E-412B1EC9298D}"/>
                </a:ext>
              </a:extLst>
            </p:cNvPr>
            <p:cNvSpPr>
              <a:spLocks noChangeArrowheads="1"/>
            </p:cNvSpPr>
            <p:nvPr/>
          </p:nvSpPr>
          <p:spPr bwMode="auto">
            <a:xfrm>
              <a:off x="3002" y="2603"/>
              <a:ext cx="175" cy="356"/>
            </a:xfrm>
            <a:prstGeom prst="rect">
              <a:avLst/>
            </a:prstGeom>
            <a:solidFill>
              <a:srgbClr val="CCFFFF"/>
            </a:solidFill>
            <a:ln w="19050">
              <a:solidFill>
                <a:schemeClr val="tx1"/>
              </a:solidFill>
              <a:prstDash val="lgDash"/>
              <a:miter lim="800000"/>
              <a:headEnd/>
              <a:tailEnd/>
            </a:ln>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0131" name="Rectangle 146">
              <a:extLst>
                <a:ext uri="{FF2B5EF4-FFF2-40B4-BE49-F238E27FC236}">
                  <a16:creationId xmlns:a16="http://schemas.microsoft.com/office/drawing/2014/main" id="{20760722-65AE-E543-8483-9F86DAAA7179}"/>
                </a:ext>
              </a:extLst>
            </p:cNvPr>
            <p:cNvSpPr>
              <a:spLocks noChangeArrowheads="1"/>
            </p:cNvSpPr>
            <p:nvPr/>
          </p:nvSpPr>
          <p:spPr bwMode="auto">
            <a:xfrm>
              <a:off x="3049" y="2480"/>
              <a:ext cx="75"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E</a:t>
              </a: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0132" name="Line 147">
              <a:extLst>
                <a:ext uri="{FF2B5EF4-FFF2-40B4-BE49-F238E27FC236}">
                  <a16:creationId xmlns:a16="http://schemas.microsoft.com/office/drawing/2014/main" id="{CA3CD505-900E-4844-9D2B-5DA1CDAB2DF7}"/>
                </a:ext>
              </a:extLst>
            </p:cNvPr>
            <p:cNvSpPr>
              <a:spLocks noChangeShapeType="1"/>
            </p:cNvSpPr>
            <p:nvPr/>
          </p:nvSpPr>
          <p:spPr bwMode="auto">
            <a:xfrm>
              <a:off x="3046" y="2654"/>
              <a:ext cx="63" cy="0"/>
            </a:xfrm>
            <a:prstGeom prst="line">
              <a:avLst/>
            </a:prstGeom>
            <a:noFill/>
            <a:ln w="15875" cap="rnd">
              <a:solidFill>
                <a:srgbClr val="3366FF"/>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0133" name="Freeform 148">
              <a:extLst>
                <a:ext uri="{FF2B5EF4-FFF2-40B4-BE49-F238E27FC236}">
                  <a16:creationId xmlns:a16="http://schemas.microsoft.com/office/drawing/2014/main" id="{66EF692E-7544-E149-AE41-CFCC79B48B36}"/>
                </a:ext>
              </a:extLst>
            </p:cNvPr>
            <p:cNvSpPr>
              <a:spLocks/>
            </p:cNvSpPr>
            <p:nvPr/>
          </p:nvSpPr>
          <p:spPr bwMode="auto">
            <a:xfrm>
              <a:off x="3094" y="2623"/>
              <a:ext cx="61" cy="62"/>
            </a:xfrm>
            <a:custGeom>
              <a:avLst/>
              <a:gdLst>
                <a:gd name="T0" fmla="*/ 0 w 164"/>
                <a:gd name="T1" fmla="*/ 0 h 164"/>
                <a:gd name="T2" fmla="*/ 0 w 164"/>
                <a:gd name="T3" fmla="*/ 0 h 164"/>
                <a:gd name="T4" fmla="*/ 0 w 164"/>
                <a:gd name="T5" fmla="*/ 0 h 164"/>
                <a:gd name="T6" fmla="*/ 0 w 164"/>
                <a:gd name="T7" fmla="*/ 0 h 164"/>
                <a:gd name="T8" fmla="*/ 0 w 164"/>
                <a:gd name="T9" fmla="*/ 0 h 164"/>
                <a:gd name="T10" fmla="*/ 0 60000 65536"/>
                <a:gd name="T11" fmla="*/ 0 60000 65536"/>
                <a:gd name="T12" fmla="*/ 0 60000 65536"/>
                <a:gd name="T13" fmla="*/ 0 60000 65536"/>
                <a:gd name="T14" fmla="*/ 0 60000 65536"/>
                <a:gd name="T15" fmla="*/ 0 w 164"/>
                <a:gd name="T16" fmla="*/ 0 h 164"/>
                <a:gd name="T17" fmla="*/ 164 w 164"/>
                <a:gd name="T18" fmla="*/ 164 h 164"/>
              </a:gdLst>
              <a:ahLst/>
              <a:cxnLst>
                <a:cxn ang="T10">
                  <a:pos x="T0" y="T1"/>
                </a:cxn>
                <a:cxn ang="T11">
                  <a:pos x="T2" y="T3"/>
                </a:cxn>
                <a:cxn ang="T12">
                  <a:pos x="T4" y="T5"/>
                </a:cxn>
                <a:cxn ang="T13">
                  <a:pos x="T6" y="T7"/>
                </a:cxn>
                <a:cxn ang="T14">
                  <a:pos x="T8" y="T9"/>
                </a:cxn>
              </a:cxnLst>
              <a:rect l="T15" t="T16" r="T17" b="T18"/>
              <a:pathLst>
                <a:path w="164" h="164">
                  <a:moveTo>
                    <a:pt x="164" y="82"/>
                  </a:moveTo>
                  <a:lnTo>
                    <a:pt x="0" y="164"/>
                  </a:lnTo>
                  <a:cubicBezTo>
                    <a:pt x="26" y="113"/>
                    <a:pt x="26" y="52"/>
                    <a:pt x="0" y="0"/>
                  </a:cubicBezTo>
                  <a:lnTo>
                    <a:pt x="164" y="82"/>
                  </a:lnTo>
                  <a:close/>
                </a:path>
              </a:pathLst>
            </a:custGeom>
            <a:solidFill>
              <a:srgbClr val="3366FF"/>
            </a:solidFill>
            <a:ln w="0">
              <a:solidFill>
                <a:srgbClr val="0066FF"/>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0134" name="Line 151">
              <a:extLst>
                <a:ext uri="{FF2B5EF4-FFF2-40B4-BE49-F238E27FC236}">
                  <a16:creationId xmlns:a16="http://schemas.microsoft.com/office/drawing/2014/main" id="{B9E858D3-C8A5-3D4B-BB25-CA3EE1FE22DB}"/>
                </a:ext>
              </a:extLst>
            </p:cNvPr>
            <p:cNvSpPr>
              <a:spLocks noChangeShapeType="1"/>
            </p:cNvSpPr>
            <p:nvPr/>
          </p:nvSpPr>
          <p:spPr bwMode="auto">
            <a:xfrm>
              <a:off x="3042" y="2741"/>
              <a:ext cx="63" cy="0"/>
            </a:xfrm>
            <a:prstGeom prst="line">
              <a:avLst/>
            </a:prstGeom>
            <a:noFill/>
            <a:ln w="15875" cap="rnd">
              <a:solidFill>
                <a:srgbClr val="3366FF"/>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0135" name="Freeform 152">
              <a:extLst>
                <a:ext uri="{FF2B5EF4-FFF2-40B4-BE49-F238E27FC236}">
                  <a16:creationId xmlns:a16="http://schemas.microsoft.com/office/drawing/2014/main" id="{B2E0E703-788C-104B-9D6B-89F12464E4AF}"/>
                </a:ext>
              </a:extLst>
            </p:cNvPr>
            <p:cNvSpPr>
              <a:spLocks/>
            </p:cNvSpPr>
            <p:nvPr/>
          </p:nvSpPr>
          <p:spPr bwMode="auto">
            <a:xfrm>
              <a:off x="3090" y="2710"/>
              <a:ext cx="61" cy="62"/>
            </a:xfrm>
            <a:custGeom>
              <a:avLst/>
              <a:gdLst>
                <a:gd name="T0" fmla="*/ 0 w 164"/>
                <a:gd name="T1" fmla="*/ 0 h 164"/>
                <a:gd name="T2" fmla="*/ 0 w 164"/>
                <a:gd name="T3" fmla="*/ 0 h 164"/>
                <a:gd name="T4" fmla="*/ 0 w 164"/>
                <a:gd name="T5" fmla="*/ 0 h 164"/>
                <a:gd name="T6" fmla="*/ 0 w 164"/>
                <a:gd name="T7" fmla="*/ 0 h 164"/>
                <a:gd name="T8" fmla="*/ 0 w 164"/>
                <a:gd name="T9" fmla="*/ 0 h 164"/>
                <a:gd name="T10" fmla="*/ 0 60000 65536"/>
                <a:gd name="T11" fmla="*/ 0 60000 65536"/>
                <a:gd name="T12" fmla="*/ 0 60000 65536"/>
                <a:gd name="T13" fmla="*/ 0 60000 65536"/>
                <a:gd name="T14" fmla="*/ 0 60000 65536"/>
                <a:gd name="T15" fmla="*/ 0 w 164"/>
                <a:gd name="T16" fmla="*/ 0 h 164"/>
                <a:gd name="T17" fmla="*/ 164 w 164"/>
                <a:gd name="T18" fmla="*/ 164 h 164"/>
              </a:gdLst>
              <a:ahLst/>
              <a:cxnLst>
                <a:cxn ang="T10">
                  <a:pos x="T0" y="T1"/>
                </a:cxn>
                <a:cxn ang="T11">
                  <a:pos x="T2" y="T3"/>
                </a:cxn>
                <a:cxn ang="T12">
                  <a:pos x="T4" y="T5"/>
                </a:cxn>
                <a:cxn ang="T13">
                  <a:pos x="T6" y="T7"/>
                </a:cxn>
                <a:cxn ang="T14">
                  <a:pos x="T8" y="T9"/>
                </a:cxn>
              </a:cxnLst>
              <a:rect l="T15" t="T16" r="T17" b="T18"/>
              <a:pathLst>
                <a:path w="164" h="164">
                  <a:moveTo>
                    <a:pt x="164" y="82"/>
                  </a:moveTo>
                  <a:lnTo>
                    <a:pt x="0" y="164"/>
                  </a:lnTo>
                  <a:cubicBezTo>
                    <a:pt x="26" y="112"/>
                    <a:pt x="26" y="52"/>
                    <a:pt x="0" y="0"/>
                  </a:cubicBezTo>
                  <a:lnTo>
                    <a:pt x="164" y="82"/>
                  </a:lnTo>
                  <a:close/>
                </a:path>
              </a:pathLst>
            </a:custGeom>
            <a:solidFill>
              <a:srgbClr val="3366FF"/>
            </a:solidFill>
            <a:ln w="0">
              <a:solidFill>
                <a:srgbClr val="0066FF"/>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0136" name="Line 153">
              <a:extLst>
                <a:ext uri="{FF2B5EF4-FFF2-40B4-BE49-F238E27FC236}">
                  <a16:creationId xmlns:a16="http://schemas.microsoft.com/office/drawing/2014/main" id="{F19D090C-59FF-0F41-A840-9C821275791A}"/>
                </a:ext>
              </a:extLst>
            </p:cNvPr>
            <p:cNvSpPr>
              <a:spLocks noChangeShapeType="1"/>
            </p:cNvSpPr>
            <p:nvPr/>
          </p:nvSpPr>
          <p:spPr bwMode="auto">
            <a:xfrm>
              <a:off x="3042" y="2818"/>
              <a:ext cx="63" cy="0"/>
            </a:xfrm>
            <a:prstGeom prst="line">
              <a:avLst/>
            </a:prstGeom>
            <a:noFill/>
            <a:ln w="15875" cap="rnd">
              <a:solidFill>
                <a:srgbClr val="3366FF"/>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0137" name="Freeform 154">
              <a:extLst>
                <a:ext uri="{FF2B5EF4-FFF2-40B4-BE49-F238E27FC236}">
                  <a16:creationId xmlns:a16="http://schemas.microsoft.com/office/drawing/2014/main" id="{BB79A975-D771-1A40-A496-6208C5E4256E}"/>
                </a:ext>
              </a:extLst>
            </p:cNvPr>
            <p:cNvSpPr>
              <a:spLocks/>
            </p:cNvSpPr>
            <p:nvPr/>
          </p:nvSpPr>
          <p:spPr bwMode="auto">
            <a:xfrm>
              <a:off x="3090" y="2787"/>
              <a:ext cx="61" cy="61"/>
            </a:xfrm>
            <a:custGeom>
              <a:avLst/>
              <a:gdLst>
                <a:gd name="T0" fmla="*/ 0 w 164"/>
                <a:gd name="T1" fmla="*/ 0 h 164"/>
                <a:gd name="T2" fmla="*/ 0 w 164"/>
                <a:gd name="T3" fmla="*/ 0 h 164"/>
                <a:gd name="T4" fmla="*/ 0 w 164"/>
                <a:gd name="T5" fmla="*/ 0 h 164"/>
                <a:gd name="T6" fmla="*/ 0 w 164"/>
                <a:gd name="T7" fmla="*/ 0 h 164"/>
                <a:gd name="T8" fmla="*/ 0 w 164"/>
                <a:gd name="T9" fmla="*/ 0 h 164"/>
                <a:gd name="T10" fmla="*/ 0 60000 65536"/>
                <a:gd name="T11" fmla="*/ 0 60000 65536"/>
                <a:gd name="T12" fmla="*/ 0 60000 65536"/>
                <a:gd name="T13" fmla="*/ 0 60000 65536"/>
                <a:gd name="T14" fmla="*/ 0 60000 65536"/>
                <a:gd name="T15" fmla="*/ 0 w 164"/>
                <a:gd name="T16" fmla="*/ 0 h 164"/>
                <a:gd name="T17" fmla="*/ 164 w 164"/>
                <a:gd name="T18" fmla="*/ 164 h 164"/>
              </a:gdLst>
              <a:ahLst/>
              <a:cxnLst>
                <a:cxn ang="T10">
                  <a:pos x="T0" y="T1"/>
                </a:cxn>
                <a:cxn ang="T11">
                  <a:pos x="T2" y="T3"/>
                </a:cxn>
                <a:cxn ang="T12">
                  <a:pos x="T4" y="T5"/>
                </a:cxn>
                <a:cxn ang="T13">
                  <a:pos x="T6" y="T7"/>
                </a:cxn>
                <a:cxn ang="T14">
                  <a:pos x="T8" y="T9"/>
                </a:cxn>
              </a:cxnLst>
              <a:rect l="T15" t="T16" r="T17" b="T18"/>
              <a:pathLst>
                <a:path w="164" h="164">
                  <a:moveTo>
                    <a:pt x="164" y="82"/>
                  </a:moveTo>
                  <a:lnTo>
                    <a:pt x="0" y="164"/>
                  </a:lnTo>
                  <a:cubicBezTo>
                    <a:pt x="26" y="112"/>
                    <a:pt x="26" y="52"/>
                    <a:pt x="0" y="0"/>
                  </a:cubicBezTo>
                  <a:lnTo>
                    <a:pt x="164" y="82"/>
                  </a:lnTo>
                  <a:close/>
                </a:path>
              </a:pathLst>
            </a:custGeom>
            <a:solidFill>
              <a:srgbClr val="3366FF"/>
            </a:solidFill>
            <a:ln w="0">
              <a:solidFill>
                <a:srgbClr val="0066FF"/>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15" name="Group 595">
            <a:extLst>
              <a:ext uri="{FF2B5EF4-FFF2-40B4-BE49-F238E27FC236}">
                <a16:creationId xmlns:a16="http://schemas.microsoft.com/office/drawing/2014/main" id="{A778AEBF-F479-234A-B723-D8BF131F8409}"/>
              </a:ext>
            </a:extLst>
          </p:cNvPr>
          <p:cNvGrpSpPr>
            <a:grpSpLocks/>
          </p:cNvGrpSpPr>
          <p:nvPr/>
        </p:nvGrpSpPr>
        <p:grpSpPr bwMode="auto">
          <a:xfrm>
            <a:off x="5137150" y="3937000"/>
            <a:ext cx="277813" cy="760413"/>
            <a:chOff x="3236" y="2480"/>
            <a:chExt cx="175" cy="479"/>
          </a:xfrm>
        </p:grpSpPr>
        <p:sp>
          <p:nvSpPr>
            <p:cNvPr id="80124" name="Rectangle 155">
              <a:extLst>
                <a:ext uri="{FF2B5EF4-FFF2-40B4-BE49-F238E27FC236}">
                  <a16:creationId xmlns:a16="http://schemas.microsoft.com/office/drawing/2014/main" id="{C306885F-0F03-EB4C-B061-3A13C66656C2}"/>
                </a:ext>
              </a:extLst>
            </p:cNvPr>
            <p:cNvSpPr>
              <a:spLocks noChangeArrowheads="1"/>
            </p:cNvSpPr>
            <p:nvPr/>
          </p:nvSpPr>
          <p:spPr bwMode="auto">
            <a:xfrm>
              <a:off x="3236" y="2603"/>
              <a:ext cx="175" cy="356"/>
            </a:xfrm>
            <a:prstGeom prst="rect">
              <a:avLst/>
            </a:prstGeom>
            <a:solidFill>
              <a:srgbClr val="FFCCCC"/>
            </a:solidFill>
            <a:ln w="19050">
              <a:solidFill>
                <a:schemeClr val="tx1"/>
              </a:solidFill>
              <a:prstDash val="lgDash"/>
              <a:miter lim="800000"/>
              <a:headEnd/>
              <a:tailEnd/>
            </a:ln>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0125" name="Rectangle 157">
              <a:extLst>
                <a:ext uri="{FF2B5EF4-FFF2-40B4-BE49-F238E27FC236}">
                  <a16:creationId xmlns:a16="http://schemas.microsoft.com/office/drawing/2014/main" id="{C4A4B84E-F010-874D-A55E-E5CE353AADAC}"/>
                </a:ext>
              </a:extLst>
            </p:cNvPr>
            <p:cNvSpPr>
              <a:spLocks noChangeArrowheads="1"/>
            </p:cNvSpPr>
            <p:nvPr/>
          </p:nvSpPr>
          <p:spPr bwMode="auto">
            <a:xfrm>
              <a:off x="3283" y="2480"/>
              <a:ext cx="75"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E</a:t>
              </a: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0126" name="Line 160">
              <a:extLst>
                <a:ext uri="{FF2B5EF4-FFF2-40B4-BE49-F238E27FC236}">
                  <a16:creationId xmlns:a16="http://schemas.microsoft.com/office/drawing/2014/main" id="{E09683F9-1881-1144-8D79-16F7EB8B68EB}"/>
                </a:ext>
              </a:extLst>
            </p:cNvPr>
            <p:cNvSpPr>
              <a:spLocks noChangeShapeType="1"/>
            </p:cNvSpPr>
            <p:nvPr/>
          </p:nvSpPr>
          <p:spPr bwMode="auto">
            <a:xfrm>
              <a:off x="3276" y="2895"/>
              <a:ext cx="63" cy="0"/>
            </a:xfrm>
            <a:prstGeom prst="line">
              <a:avLst/>
            </a:prstGeom>
            <a:noFill/>
            <a:ln w="15875" cap="rnd">
              <a:solidFill>
                <a:srgbClr val="FF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0127" name="Freeform 161">
              <a:extLst>
                <a:ext uri="{FF2B5EF4-FFF2-40B4-BE49-F238E27FC236}">
                  <a16:creationId xmlns:a16="http://schemas.microsoft.com/office/drawing/2014/main" id="{CA1E0EF4-9107-524C-A818-2FCC7349BB78}"/>
                </a:ext>
              </a:extLst>
            </p:cNvPr>
            <p:cNvSpPr>
              <a:spLocks/>
            </p:cNvSpPr>
            <p:nvPr/>
          </p:nvSpPr>
          <p:spPr bwMode="auto">
            <a:xfrm>
              <a:off x="3324" y="2864"/>
              <a:ext cx="62" cy="61"/>
            </a:xfrm>
            <a:custGeom>
              <a:avLst/>
              <a:gdLst>
                <a:gd name="T0" fmla="*/ 0 w 164"/>
                <a:gd name="T1" fmla="*/ 0 h 164"/>
                <a:gd name="T2" fmla="*/ 0 w 164"/>
                <a:gd name="T3" fmla="*/ 0 h 164"/>
                <a:gd name="T4" fmla="*/ 0 w 164"/>
                <a:gd name="T5" fmla="*/ 0 h 164"/>
                <a:gd name="T6" fmla="*/ 0 w 164"/>
                <a:gd name="T7" fmla="*/ 0 h 164"/>
                <a:gd name="T8" fmla="*/ 0 w 164"/>
                <a:gd name="T9" fmla="*/ 0 h 164"/>
                <a:gd name="T10" fmla="*/ 0 60000 65536"/>
                <a:gd name="T11" fmla="*/ 0 60000 65536"/>
                <a:gd name="T12" fmla="*/ 0 60000 65536"/>
                <a:gd name="T13" fmla="*/ 0 60000 65536"/>
                <a:gd name="T14" fmla="*/ 0 60000 65536"/>
                <a:gd name="T15" fmla="*/ 0 w 164"/>
                <a:gd name="T16" fmla="*/ 0 h 164"/>
                <a:gd name="T17" fmla="*/ 164 w 164"/>
                <a:gd name="T18" fmla="*/ 164 h 164"/>
              </a:gdLst>
              <a:ahLst/>
              <a:cxnLst>
                <a:cxn ang="T10">
                  <a:pos x="T0" y="T1"/>
                </a:cxn>
                <a:cxn ang="T11">
                  <a:pos x="T2" y="T3"/>
                </a:cxn>
                <a:cxn ang="T12">
                  <a:pos x="T4" y="T5"/>
                </a:cxn>
                <a:cxn ang="T13">
                  <a:pos x="T6" y="T7"/>
                </a:cxn>
                <a:cxn ang="T14">
                  <a:pos x="T8" y="T9"/>
                </a:cxn>
              </a:cxnLst>
              <a:rect l="T15" t="T16" r="T17" b="T18"/>
              <a:pathLst>
                <a:path w="164" h="164">
                  <a:moveTo>
                    <a:pt x="164" y="82"/>
                  </a:moveTo>
                  <a:lnTo>
                    <a:pt x="0" y="164"/>
                  </a:lnTo>
                  <a:cubicBezTo>
                    <a:pt x="26" y="113"/>
                    <a:pt x="26" y="52"/>
                    <a:pt x="0" y="0"/>
                  </a:cubicBezTo>
                  <a:lnTo>
                    <a:pt x="164" y="82"/>
                  </a:lnTo>
                  <a:close/>
                </a:path>
              </a:pathLst>
            </a:custGeom>
            <a:solidFill>
              <a:srgbClr val="FF0000"/>
            </a:solidFill>
            <a:ln w="0">
              <a:solidFill>
                <a:srgbClr val="FF0000"/>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0128" name="Line 164">
              <a:extLst>
                <a:ext uri="{FF2B5EF4-FFF2-40B4-BE49-F238E27FC236}">
                  <a16:creationId xmlns:a16="http://schemas.microsoft.com/office/drawing/2014/main" id="{700FF35D-6872-F743-BA2E-1DCF9BDB6A47}"/>
                </a:ext>
              </a:extLst>
            </p:cNvPr>
            <p:cNvSpPr>
              <a:spLocks noChangeShapeType="1"/>
            </p:cNvSpPr>
            <p:nvPr/>
          </p:nvSpPr>
          <p:spPr bwMode="auto">
            <a:xfrm>
              <a:off x="3276" y="2818"/>
              <a:ext cx="63" cy="0"/>
            </a:xfrm>
            <a:prstGeom prst="line">
              <a:avLst/>
            </a:prstGeom>
            <a:noFill/>
            <a:ln w="15875" cap="rnd">
              <a:solidFill>
                <a:srgbClr val="FF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0129" name="Freeform 165">
              <a:extLst>
                <a:ext uri="{FF2B5EF4-FFF2-40B4-BE49-F238E27FC236}">
                  <a16:creationId xmlns:a16="http://schemas.microsoft.com/office/drawing/2014/main" id="{006D521B-41CA-864E-A0DD-B3542CE83655}"/>
                </a:ext>
              </a:extLst>
            </p:cNvPr>
            <p:cNvSpPr>
              <a:spLocks/>
            </p:cNvSpPr>
            <p:nvPr/>
          </p:nvSpPr>
          <p:spPr bwMode="auto">
            <a:xfrm>
              <a:off x="3324" y="2787"/>
              <a:ext cx="62" cy="61"/>
            </a:xfrm>
            <a:custGeom>
              <a:avLst/>
              <a:gdLst>
                <a:gd name="T0" fmla="*/ 0 w 164"/>
                <a:gd name="T1" fmla="*/ 0 h 164"/>
                <a:gd name="T2" fmla="*/ 0 w 164"/>
                <a:gd name="T3" fmla="*/ 0 h 164"/>
                <a:gd name="T4" fmla="*/ 0 w 164"/>
                <a:gd name="T5" fmla="*/ 0 h 164"/>
                <a:gd name="T6" fmla="*/ 0 w 164"/>
                <a:gd name="T7" fmla="*/ 0 h 164"/>
                <a:gd name="T8" fmla="*/ 0 w 164"/>
                <a:gd name="T9" fmla="*/ 0 h 164"/>
                <a:gd name="T10" fmla="*/ 0 60000 65536"/>
                <a:gd name="T11" fmla="*/ 0 60000 65536"/>
                <a:gd name="T12" fmla="*/ 0 60000 65536"/>
                <a:gd name="T13" fmla="*/ 0 60000 65536"/>
                <a:gd name="T14" fmla="*/ 0 60000 65536"/>
                <a:gd name="T15" fmla="*/ 0 w 164"/>
                <a:gd name="T16" fmla="*/ 0 h 164"/>
                <a:gd name="T17" fmla="*/ 164 w 164"/>
                <a:gd name="T18" fmla="*/ 164 h 164"/>
              </a:gdLst>
              <a:ahLst/>
              <a:cxnLst>
                <a:cxn ang="T10">
                  <a:pos x="T0" y="T1"/>
                </a:cxn>
                <a:cxn ang="T11">
                  <a:pos x="T2" y="T3"/>
                </a:cxn>
                <a:cxn ang="T12">
                  <a:pos x="T4" y="T5"/>
                </a:cxn>
                <a:cxn ang="T13">
                  <a:pos x="T6" y="T7"/>
                </a:cxn>
                <a:cxn ang="T14">
                  <a:pos x="T8" y="T9"/>
                </a:cxn>
              </a:cxnLst>
              <a:rect l="T15" t="T16" r="T17" b="T18"/>
              <a:pathLst>
                <a:path w="164" h="164">
                  <a:moveTo>
                    <a:pt x="164" y="82"/>
                  </a:moveTo>
                  <a:lnTo>
                    <a:pt x="0" y="164"/>
                  </a:lnTo>
                  <a:cubicBezTo>
                    <a:pt x="26" y="112"/>
                    <a:pt x="26" y="52"/>
                    <a:pt x="0" y="0"/>
                  </a:cubicBezTo>
                  <a:lnTo>
                    <a:pt x="164" y="82"/>
                  </a:lnTo>
                  <a:close/>
                </a:path>
              </a:pathLst>
            </a:custGeom>
            <a:solidFill>
              <a:srgbClr val="FF0000"/>
            </a:solidFill>
            <a:ln w="0">
              <a:solidFill>
                <a:srgbClr val="FF0000"/>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16" name="Group 596">
            <a:extLst>
              <a:ext uri="{FF2B5EF4-FFF2-40B4-BE49-F238E27FC236}">
                <a16:creationId xmlns:a16="http://schemas.microsoft.com/office/drawing/2014/main" id="{AD98082A-EF07-1643-BBDB-95ACC7AE6D2C}"/>
              </a:ext>
            </a:extLst>
          </p:cNvPr>
          <p:cNvGrpSpPr>
            <a:grpSpLocks/>
          </p:cNvGrpSpPr>
          <p:nvPr/>
        </p:nvGrpSpPr>
        <p:grpSpPr bwMode="auto">
          <a:xfrm>
            <a:off x="5510213" y="3937000"/>
            <a:ext cx="276225" cy="760413"/>
            <a:chOff x="3471" y="2480"/>
            <a:chExt cx="174" cy="479"/>
          </a:xfrm>
        </p:grpSpPr>
        <p:sp>
          <p:nvSpPr>
            <p:cNvPr id="80120" name="Rectangle 166">
              <a:extLst>
                <a:ext uri="{FF2B5EF4-FFF2-40B4-BE49-F238E27FC236}">
                  <a16:creationId xmlns:a16="http://schemas.microsoft.com/office/drawing/2014/main" id="{577E15AE-C13D-CC4C-ACB6-CA3A34B76CDD}"/>
                </a:ext>
              </a:extLst>
            </p:cNvPr>
            <p:cNvSpPr>
              <a:spLocks noChangeArrowheads="1"/>
            </p:cNvSpPr>
            <p:nvPr/>
          </p:nvSpPr>
          <p:spPr bwMode="auto">
            <a:xfrm>
              <a:off x="3471" y="2603"/>
              <a:ext cx="174" cy="356"/>
            </a:xfrm>
            <a:prstGeom prst="rect">
              <a:avLst/>
            </a:prstGeom>
            <a:solidFill>
              <a:srgbClr val="CCFFFF"/>
            </a:solidFill>
            <a:ln w="19050">
              <a:solidFill>
                <a:schemeClr val="tx1"/>
              </a:solidFill>
              <a:prstDash val="lgDash"/>
              <a:miter lim="800000"/>
              <a:headEnd/>
              <a:tailEnd/>
            </a:ln>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0121" name="Rectangle 168">
              <a:extLst>
                <a:ext uri="{FF2B5EF4-FFF2-40B4-BE49-F238E27FC236}">
                  <a16:creationId xmlns:a16="http://schemas.microsoft.com/office/drawing/2014/main" id="{21E2C9DD-3A18-E141-8EAE-BFC38B75B876}"/>
                </a:ext>
              </a:extLst>
            </p:cNvPr>
            <p:cNvSpPr>
              <a:spLocks noChangeArrowheads="1"/>
            </p:cNvSpPr>
            <p:nvPr/>
          </p:nvSpPr>
          <p:spPr bwMode="auto">
            <a:xfrm>
              <a:off x="3523" y="2480"/>
              <a:ext cx="68"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F</a:t>
              </a: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0122" name="Line 171">
              <a:extLst>
                <a:ext uri="{FF2B5EF4-FFF2-40B4-BE49-F238E27FC236}">
                  <a16:creationId xmlns:a16="http://schemas.microsoft.com/office/drawing/2014/main" id="{EE20BB47-7B5A-2841-BAB4-D26DFB6E70B7}"/>
                </a:ext>
              </a:extLst>
            </p:cNvPr>
            <p:cNvSpPr>
              <a:spLocks noChangeShapeType="1"/>
            </p:cNvSpPr>
            <p:nvPr/>
          </p:nvSpPr>
          <p:spPr bwMode="auto">
            <a:xfrm>
              <a:off x="3511" y="2895"/>
              <a:ext cx="62" cy="0"/>
            </a:xfrm>
            <a:prstGeom prst="line">
              <a:avLst/>
            </a:prstGeom>
            <a:noFill/>
            <a:ln w="15875" cap="rnd">
              <a:solidFill>
                <a:srgbClr val="0066FF"/>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0123" name="Freeform 172">
              <a:extLst>
                <a:ext uri="{FF2B5EF4-FFF2-40B4-BE49-F238E27FC236}">
                  <a16:creationId xmlns:a16="http://schemas.microsoft.com/office/drawing/2014/main" id="{DA280C3D-5B55-1347-BE7B-3E3B02DBF419}"/>
                </a:ext>
              </a:extLst>
            </p:cNvPr>
            <p:cNvSpPr>
              <a:spLocks/>
            </p:cNvSpPr>
            <p:nvPr/>
          </p:nvSpPr>
          <p:spPr bwMode="auto">
            <a:xfrm>
              <a:off x="3558" y="2864"/>
              <a:ext cx="62" cy="61"/>
            </a:xfrm>
            <a:custGeom>
              <a:avLst/>
              <a:gdLst>
                <a:gd name="T0" fmla="*/ 0 w 164"/>
                <a:gd name="T1" fmla="*/ 0 h 164"/>
                <a:gd name="T2" fmla="*/ 0 w 164"/>
                <a:gd name="T3" fmla="*/ 0 h 164"/>
                <a:gd name="T4" fmla="*/ 0 w 164"/>
                <a:gd name="T5" fmla="*/ 0 h 164"/>
                <a:gd name="T6" fmla="*/ 0 w 164"/>
                <a:gd name="T7" fmla="*/ 0 h 164"/>
                <a:gd name="T8" fmla="*/ 0 60000 65536"/>
                <a:gd name="T9" fmla="*/ 0 60000 65536"/>
                <a:gd name="T10" fmla="*/ 0 60000 65536"/>
                <a:gd name="T11" fmla="*/ 0 60000 65536"/>
                <a:gd name="T12" fmla="*/ 0 w 164"/>
                <a:gd name="T13" fmla="*/ 0 h 164"/>
                <a:gd name="T14" fmla="*/ 164 w 164"/>
                <a:gd name="T15" fmla="*/ 164 h 164"/>
              </a:gdLst>
              <a:ahLst/>
              <a:cxnLst>
                <a:cxn ang="T8">
                  <a:pos x="T0" y="T1"/>
                </a:cxn>
                <a:cxn ang="T9">
                  <a:pos x="T2" y="T3"/>
                </a:cxn>
                <a:cxn ang="T10">
                  <a:pos x="T4" y="T5"/>
                </a:cxn>
                <a:cxn ang="T11">
                  <a:pos x="T6" y="T7"/>
                </a:cxn>
              </a:cxnLst>
              <a:rect l="T12" t="T13" r="T14" b="T15"/>
              <a:pathLst>
                <a:path w="164" h="164">
                  <a:moveTo>
                    <a:pt x="164" y="82"/>
                  </a:moveTo>
                  <a:lnTo>
                    <a:pt x="0" y="164"/>
                  </a:lnTo>
                  <a:cubicBezTo>
                    <a:pt x="26" y="113"/>
                    <a:pt x="26" y="52"/>
                    <a:pt x="0" y="0"/>
                  </a:cubicBezTo>
                  <a:lnTo>
                    <a:pt x="164" y="82"/>
                  </a:lnTo>
                  <a:close/>
                </a:path>
              </a:pathLst>
            </a:custGeom>
            <a:solidFill>
              <a:srgbClr val="0066FF"/>
            </a:solidFill>
            <a:ln w="0">
              <a:solidFill>
                <a:srgbClr val="0066FF"/>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17" name="Group 597">
            <a:extLst>
              <a:ext uri="{FF2B5EF4-FFF2-40B4-BE49-F238E27FC236}">
                <a16:creationId xmlns:a16="http://schemas.microsoft.com/office/drawing/2014/main" id="{307C5F9A-4D5F-674E-BCB7-C53BE162EB3D}"/>
              </a:ext>
            </a:extLst>
          </p:cNvPr>
          <p:cNvGrpSpPr>
            <a:grpSpLocks/>
          </p:cNvGrpSpPr>
          <p:nvPr/>
        </p:nvGrpSpPr>
        <p:grpSpPr bwMode="auto">
          <a:xfrm>
            <a:off x="5881688" y="3937000"/>
            <a:ext cx="276225" cy="760413"/>
            <a:chOff x="3705" y="2480"/>
            <a:chExt cx="174" cy="479"/>
          </a:xfrm>
        </p:grpSpPr>
        <p:sp>
          <p:nvSpPr>
            <p:cNvPr id="80114" name="Rectangle 177">
              <a:extLst>
                <a:ext uri="{FF2B5EF4-FFF2-40B4-BE49-F238E27FC236}">
                  <a16:creationId xmlns:a16="http://schemas.microsoft.com/office/drawing/2014/main" id="{3089BBC5-C8DD-AB48-AA30-8D3E403F575B}"/>
                </a:ext>
              </a:extLst>
            </p:cNvPr>
            <p:cNvSpPr>
              <a:spLocks noChangeArrowheads="1"/>
            </p:cNvSpPr>
            <p:nvPr/>
          </p:nvSpPr>
          <p:spPr bwMode="auto">
            <a:xfrm>
              <a:off x="3705" y="2603"/>
              <a:ext cx="174" cy="356"/>
            </a:xfrm>
            <a:prstGeom prst="rect">
              <a:avLst/>
            </a:prstGeom>
            <a:solidFill>
              <a:srgbClr val="FFCCCC"/>
            </a:solidFill>
            <a:ln w="19050">
              <a:solidFill>
                <a:schemeClr val="tx1"/>
              </a:solidFill>
              <a:prstDash val="lgDash"/>
              <a:miter lim="800000"/>
              <a:headEnd/>
              <a:tailEnd/>
            </a:ln>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0115" name="Rectangle 179">
              <a:extLst>
                <a:ext uri="{FF2B5EF4-FFF2-40B4-BE49-F238E27FC236}">
                  <a16:creationId xmlns:a16="http://schemas.microsoft.com/office/drawing/2014/main" id="{107A9BC9-E6EC-FD41-B046-45CA8864E5EA}"/>
                </a:ext>
              </a:extLst>
            </p:cNvPr>
            <p:cNvSpPr>
              <a:spLocks noChangeArrowheads="1"/>
            </p:cNvSpPr>
            <p:nvPr/>
          </p:nvSpPr>
          <p:spPr bwMode="auto">
            <a:xfrm>
              <a:off x="3757" y="2480"/>
              <a:ext cx="68"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F</a:t>
              </a: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0116" name="Line 180">
              <a:extLst>
                <a:ext uri="{FF2B5EF4-FFF2-40B4-BE49-F238E27FC236}">
                  <a16:creationId xmlns:a16="http://schemas.microsoft.com/office/drawing/2014/main" id="{CAAB007F-D136-4446-8565-4B6F0AB9DF85}"/>
                </a:ext>
              </a:extLst>
            </p:cNvPr>
            <p:cNvSpPr>
              <a:spLocks noChangeShapeType="1"/>
            </p:cNvSpPr>
            <p:nvPr/>
          </p:nvSpPr>
          <p:spPr bwMode="auto">
            <a:xfrm>
              <a:off x="3748" y="2654"/>
              <a:ext cx="63" cy="0"/>
            </a:xfrm>
            <a:prstGeom prst="line">
              <a:avLst/>
            </a:prstGeom>
            <a:noFill/>
            <a:ln w="15875" cap="rnd">
              <a:solidFill>
                <a:srgbClr val="FF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0117" name="Freeform 181">
              <a:extLst>
                <a:ext uri="{FF2B5EF4-FFF2-40B4-BE49-F238E27FC236}">
                  <a16:creationId xmlns:a16="http://schemas.microsoft.com/office/drawing/2014/main" id="{C05EBE86-D8B5-5741-A42A-027C5F29A975}"/>
                </a:ext>
              </a:extLst>
            </p:cNvPr>
            <p:cNvSpPr>
              <a:spLocks/>
            </p:cNvSpPr>
            <p:nvPr/>
          </p:nvSpPr>
          <p:spPr bwMode="auto">
            <a:xfrm>
              <a:off x="3796" y="2623"/>
              <a:ext cx="62" cy="62"/>
            </a:xfrm>
            <a:custGeom>
              <a:avLst/>
              <a:gdLst>
                <a:gd name="T0" fmla="*/ 0 w 164"/>
                <a:gd name="T1" fmla="*/ 0 h 164"/>
                <a:gd name="T2" fmla="*/ 0 w 164"/>
                <a:gd name="T3" fmla="*/ 0 h 164"/>
                <a:gd name="T4" fmla="*/ 0 w 164"/>
                <a:gd name="T5" fmla="*/ 0 h 164"/>
                <a:gd name="T6" fmla="*/ 0 w 164"/>
                <a:gd name="T7" fmla="*/ 0 h 164"/>
                <a:gd name="T8" fmla="*/ 0 w 164"/>
                <a:gd name="T9" fmla="*/ 0 h 164"/>
                <a:gd name="T10" fmla="*/ 0 60000 65536"/>
                <a:gd name="T11" fmla="*/ 0 60000 65536"/>
                <a:gd name="T12" fmla="*/ 0 60000 65536"/>
                <a:gd name="T13" fmla="*/ 0 60000 65536"/>
                <a:gd name="T14" fmla="*/ 0 60000 65536"/>
                <a:gd name="T15" fmla="*/ 0 w 164"/>
                <a:gd name="T16" fmla="*/ 0 h 164"/>
                <a:gd name="T17" fmla="*/ 164 w 164"/>
                <a:gd name="T18" fmla="*/ 164 h 164"/>
              </a:gdLst>
              <a:ahLst/>
              <a:cxnLst>
                <a:cxn ang="T10">
                  <a:pos x="T0" y="T1"/>
                </a:cxn>
                <a:cxn ang="T11">
                  <a:pos x="T2" y="T3"/>
                </a:cxn>
                <a:cxn ang="T12">
                  <a:pos x="T4" y="T5"/>
                </a:cxn>
                <a:cxn ang="T13">
                  <a:pos x="T6" y="T7"/>
                </a:cxn>
                <a:cxn ang="T14">
                  <a:pos x="T8" y="T9"/>
                </a:cxn>
              </a:cxnLst>
              <a:rect l="T15" t="T16" r="T17" b="T18"/>
              <a:pathLst>
                <a:path w="164" h="164">
                  <a:moveTo>
                    <a:pt x="164" y="82"/>
                  </a:moveTo>
                  <a:lnTo>
                    <a:pt x="0" y="164"/>
                  </a:lnTo>
                  <a:cubicBezTo>
                    <a:pt x="26" y="113"/>
                    <a:pt x="26" y="52"/>
                    <a:pt x="0" y="0"/>
                  </a:cubicBezTo>
                  <a:lnTo>
                    <a:pt x="164" y="82"/>
                  </a:lnTo>
                  <a:close/>
                </a:path>
              </a:pathLst>
            </a:custGeom>
            <a:solidFill>
              <a:srgbClr val="FF0000"/>
            </a:solidFill>
            <a:ln w="0">
              <a:solidFill>
                <a:srgbClr val="FF0000"/>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0118" name="Line 184">
              <a:extLst>
                <a:ext uri="{FF2B5EF4-FFF2-40B4-BE49-F238E27FC236}">
                  <a16:creationId xmlns:a16="http://schemas.microsoft.com/office/drawing/2014/main" id="{C2C3AC73-2B5D-6C48-B8E1-A7107934013F}"/>
                </a:ext>
              </a:extLst>
            </p:cNvPr>
            <p:cNvSpPr>
              <a:spLocks noChangeShapeType="1"/>
            </p:cNvSpPr>
            <p:nvPr/>
          </p:nvSpPr>
          <p:spPr bwMode="auto">
            <a:xfrm>
              <a:off x="3745" y="2741"/>
              <a:ext cx="62" cy="0"/>
            </a:xfrm>
            <a:prstGeom prst="line">
              <a:avLst/>
            </a:prstGeom>
            <a:noFill/>
            <a:ln w="15875" cap="rnd">
              <a:solidFill>
                <a:srgbClr val="FF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0119" name="Freeform 185">
              <a:extLst>
                <a:ext uri="{FF2B5EF4-FFF2-40B4-BE49-F238E27FC236}">
                  <a16:creationId xmlns:a16="http://schemas.microsoft.com/office/drawing/2014/main" id="{E9DB7BD8-71F5-7F47-BD4F-E0FF89404E39}"/>
                </a:ext>
              </a:extLst>
            </p:cNvPr>
            <p:cNvSpPr>
              <a:spLocks/>
            </p:cNvSpPr>
            <p:nvPr/>
          </p:nvSpPr>
          <p:spPr bwMode="auto">
            <a:xfrm>
              <a:off x="3793" y="2710"/>
              <a:ext cx="61" cy="62"/>
            </a:xfrm>
            <a:custGeom>
              <a:avLst/>
              <a:gdLst>
                <a:gd name="T0" fmla="*/ 0 w 163"/>
                <a:gd name="T1" fmla="*/ 0 h 164"/>
                <a:gd name="T2" fmla="*/ 0 w 163"/>
                <a:gd name="T3" fmla="*/ 0 h 164"/>
                <a:gd name="T4" fmla="*/ 0 w 163"/>
                <a:gd name="T5" fmla="*/ 0 h 164"/>
                <a:gd name="T6" fmla="*/ 0 w 163"/>
                <a:gd name="T7" fmla="*/ 0 h 164"/>
                <a:gd name="T8" fmla="*/ 0 w 163"/>
                <a:gd name="T9" fmla="*/ 0 h 164"/>
                <a:gd name="T10" fmla="*/ 0 60000 65536"/>
                <a:gd name="T11" fmla="*/ 0 60000 65536"/>
                <a:gd name="T12" fmla="*/ 0 60000 65536"/>
                <a:gd name="T13" fmla="*/ 0 60000 65536"/>
                <a:gd name="T14" fmla="*/ 0 60000 65536"/>
                <a:gd name="T15" fmla="*/ 0 w 163"/>
                <a:gd name="T16" fmla="*/ 0 h 164"/>
                <a:gd name="T17" fmla="*/ 163 w 163"/>
                <a:gd name="T18" fmla="*/ 164 h 164"/>
              </a:gdLst>
              <a:ahLst/>
              <a:cxnLst>
                <a:cxn ang="T10">
                  <a:pos x="T0" y="T1"/>
                </a:cxn>
                <a:cxn ang="T11">
                  <a:pos x="T2" y="T3"/>
                </a:cxn>
                <a:cxn ang="T12">
                  <a:pos x="T4" y="T5"/>
                </a:cxn>
                <a:cxn ang="T13">
                  <a:pos x="T6" y="T7"/>
                </a:cxn>
                <a:cxn ang="T14">
                  <a:pos x="T8" y="T9"/>
                </a:cxn>
              </a:cxnLst>
              <a:rect l="T15" t="T16" r="T17" b="T18"/>
              <a:pathLst>
                <a:path w="163" h="164">
                  <a:moveTo>
                    <a:pt x="163" y="82"/>
                  </a:moveTo>
                  <a:lnTo>
                    <a:pt x="0" y="164"/>
                  </a:lnTo>
                  <a:cubicBezTo>
                    <a:pt x="25" y="112"/>
                    <a:pt x="25" y="52"/>
                    <a:pt x="0" y="0"/>
                  </a:cubicBezTo>
                  <a:lnTo>
                    <a:pt x="163" y="82"/>
                  </a:lnTo>
                  <a:close/>
                </a:path>
              </a:pathLst>
            </a:custGeom>
            <a:solidFill>
              <a:srgbClr val="FF0000"/>
            </a:solidFill>
            <a:ln w="0">
              <a:solidFill>
                <a:srgbClr val="FF0000"/>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79892" name="Freeform 188">
            <a:extLst>
              <a:ext uri="{FF2B5EF4-FFF2-40B4-BE49-F238E27FC236}">
                <a16:creationId xmlns:a16="http://schemas.microsoft.com/office/drawing/2014/main" id="{F8527D9D-6891-0B48-8AFB-702266B1E181}"/>
              </a:ext>
            </a:extLst>
          </p:cNvPr>
          <p:cNvSpPr>
            <a:spLocks noEditPoints="1"/>
          </p:cNvSpPr>
          <p:nvPr/>
        </p:nvSpPr>
        <p:spPr bwMode="auto">
          <a:xfrm>
            <a:off x="1320800" y="4373563"/>
            <a:ext cx="366713" cy="52387"/>
          </a:xfrm>
          <a:custGeom>
            <a:avLst/>
            <a:gdLst>
              <a:gd name="T0" fmla="*/ 2147483647 w 617"/>
              <a:gd name="T1" fmla="*/ 0 h 88"/>
              <a:gd name="T2" fmla="*/ 2147483647 w 617"/>
              <a:gd name="T3" fmla="*/ 0 h 88"/>
              <a:gd name="T4" fmla="*/ 2147483647 w 617"/>
              <a:gd name="T5" fmla="*/ 2147483647 h 88"/>
              <a:gd name="T6" fmla="*/ 2147483647 w 617"/>
              <a:gd name="T7" fmla="*/ 2147483647 h 88"/>
              <a:gd name="T8" fmla="*/ 2147483647 w 617"/>
              <a:gd name="T9" fmla="*/ 2147483647 h 88"/>
              <a:gd name="T10" fmla="*/ 0 w 617"/>
              <a:gd name="T11" fmla="*/ 2147483647 h 88"/>
              <a:gd name="T12" fmla="*/ 2147483647 w 617"/>
              <a:gd name="T13" fmla="*/ 0 h 88"/>
              <a:gd name="T14" fmla="*/ 2147483647 w 617"/>
              <a:gd name="T15" fmla="*/ 0 h 88"/>
              <a:gd name="T16" fmla="*/ 2147483647 w 617"/>
              <a:gd name="T17" fmla="*/ 0 h 88"/>
              <a:gd name="T18" fmla="*/ 2147483647 w 617"/>
              <a:gd name="T19" fmla="*/ 2147483647 h 88"/>
              <a:gd name="T20" fmla="*/ 2147483647 w 617"/>
              <a:gd name="T21" fmla="*/ 2147483647 h 88"/>
              <a:gd name="T22" fmla="*/ 2147483647 w 617"/>
              <a:gd name="T23" fmla="*/ 2147483647 h 88"/>
              <a:gd name="T24" fmla="*/ 2147483647 w 617"/>
              <a:gd name="T25" fmla="*/ 2147483647 h 88"/>
              <a:gd name="T26" fmla="*/ 2147483647 w 617"/>
              <a:gd name="T27" fmla="*/ 0 h 88"/>
              <a:gd name="T28" fmla="*/ 2147483647 w 617"/>
              <a:gd name="T29" fmla="*/ 0 h 88"/>
              <a:gd name="T30" fmla="*/ 2147483647 w 617"/>
              <a:gd name="T31" fmla="*/ 0 h 88"/>
              <a:gd name="T32" fmla="*/ 2147483647 w 617"/>
              <a:gd name="T33" fmla="*/ 2147483647 h 88"/>
              <a:gd name="T34" fmla="*/ 2147483647 w 617"/>
              <a:gd name="T35" fmla="*/ 2147483647 h 88"/>
              <a:gd name="T36" fmla="*/ 2147483647 w 617"/>
              <a:gd name="T37" fmla="*/ 2147483647 h 88"/>
              <a:gd name="T38" fmla="*/ 2147483647 w 617"/>
              <a:gd name="T39" fmla="*/ 2147483647 h 88"/>
              <a:gd name="T40" fmla="*/ 2147483647 w 617"/>
              <a:gd name="T41" fmla="*/ 0 h 8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617"/>
              <a:gd name="T64" fmla="*/ 0 h 88"/>
              <a:gd name="T65" fmla="*/ 617 w 617"/>
              <a:gd name="T66" fmla="*/ 88 h 88"/>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617" h="88">
                <a:moveTo>
                  <a:pt x="44" y="0"/>
                </a:moveTo>
                <a:lnTo>
                  <a:pt x="44" y="0"/>
                </a:lnTo>
                <a:cubicBezTo>
                  <a:pt x="68" y="0"/>
                  <a:pt x="88" y="19"/>
                  <a:pt x="88" y="44"/>
                </a:cubicBezTo>
                <a:cubicBezTo>
                  <a:pt x="88" y="68"/>
                  <a:pt x="68" y="88"/>
                  <a:pt x="44" y="88"/>
                </a:cubicBezTo>
                <a:cubicBezTo>
                  <a:pt x="19" y="88"/>
                  <a:pt x="0" y="68"/>
                  <a:pt x="0" y="44"/>
                </a:cubicBezTo>
                <a:cubicBezTo>
                  <a:pt x="0" y="19"/>
                  <a:pt x="19" y="0"/>
                  <a:pt x="44" y="0"/>
                </a:cubicBezTo>
                <a:close/>
                <a:moveTo>
                  <a:pt x="308" y="0"/>
                </a:moveTo>
                <a:lnTo>
                  <a:pt x="308" y="0"/>
                </a:lnTo>
                <a:cubicBezTo>
                  <a:pt x="332" y="0"/>
                  <a:pt x="352" y="19"/>
                  <a:pt x="352" y="44"/>
                </a:cubicBezTo>
                <a:cubicBezTo>
                  <a:pt x="352" y="68"/>
                  <a:pt x="332" y="88"/>
                  <a:pt x="308" y="88"/>
                </a:cubicBezTo>
                <a:cubicBezTo>
                  <a:pt x="284" y="88"/>
                  <a:pt x="264" y="68"/>
                  <a:pt x="264" y="44"/>
                </a:cubicBezTo>
                <a:cubicBezTo>
                  <a:pt x="264" y="19"/>
                  <a:pt x="284" y="0"/>
                  <a:pt x="308" y="0"/>
                </a:cubicBezTo>
                <a:close/>
                <a:moveTo>
                  <a:pt x="572" y="0"/>
                </a:moveTo>
                <a:lnTo>
                  <a:pt x="572" y="0"/>
                </a:lnTo>
                <a:cubicBezTo>
                  <a:pt x="597" y="0"/>
                  <a:pt x="617" y="19"/>
                  <a:pt x="617" y="44"/>
                </a:cubicBezTo>
                <a:cubicBezTo>
                  <a:pt x="617" y="68"/>
                  <a:pt x="597" y="88"/>
                  <a:pt x="572" y="88"/>
                </a:cubicBezTo>
                <a:cubicBezTo>
                  <a:pt x="548" y="88"/>
                  <a:pt x="528" y="68"/>
                  <a:pt x="528" y="44"/>
                </a:cubicBezTo>
                <a:cubicBezTo>
                  <a:pt x="528" y="19"/>
                  <a:pt x="548" y="0"/>
                  <a:pt x="572" y="0"/>
                </a:cubicBezTo>
                <a:close/>
              </a:path>
            </a:pathLst>
          </a:custGeom>
          <a:solidFill>
            <a:srgbClr val="000000"/>
          </a:solidFill>
          <a:ln w="9525">
            <a:solidFill>
              <a:srgbClr val="000000"/>
            </a:solidFill>
            <a:bevel/>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79893" name="Freeform 189">
            <a:extLst>
              <a:ext uri="{FF2B5EF4-FFF2-40B4-BE49-F238E27FC236}">
                <a16:creationId xmlns:a16="http://schemas.microsoft.com/office/drawing/2014/main" id="{09560F5F-E3CF-D544-8F87-13B2ED1EC734}"/>
              </a:ext>
            </a:extLst>
          </p:cNvPr>
          <p:cNvSpPr>
            <a:spLocks noEditPoints="1"/>
          </p:cNvSpPr>
          <p:nvPr/>
        </p:nvSpPr>
        <p:spPr bwMode="auto">
          <a:xfrm>
            <a:off x="7731125" y="4373563"/>
            <a:ext cx="368300" cy="52387"/>
          </a:xfrm>
          <a:custGeom>
            <a:avLst/>
            <a:gdLst>
              <a:gd name="T0" fmla="*/ 2147483647 w 617"/>
              <a:gd name="T1" fmla="*/ 0 h 88"/>
              <a:gd name="T2" fmla="*/ 2147483647 w 617"/>
              <a:gd name="T3" fmla="*/ 0 h 88"/>
              <a:gd name="T4" fmla="*/ 2147483647 w 617"/>
              <a:gd name="T5" fmla="*/ 2147483647 h 88"/>
              <a:gd name="T6" fmla="*/ 2147483647 w 617"/>
              <a:gd name="T7" fmla="*/ 2147483647 h 88"/>
              <a:gd name="T8" fmla="*/ 2147483647 w 617"/>
              <a:gd name="T9" fmla="*/ 2147483647 h 88"/>
              <a:gd name="T10" fmla="*/ 0 w 617"/>
              <a:gd name="T11" fmla="*/ 2147483647 h 88"/>
              <a:gd name="T12" fmla="*/ 2147483647 w 617"/>
              <a:gd name="T13" fmla="*/ 0 h 88"/>
              <a:gd name="T14" fmla="*/ 2147483647 w 617"/>
              <a:gd name="T15" fmla="*/ 0 h 88"/>
              <a:gd name="T16" fmla="*/ 2147483647 w 617"/>
              <a:gd name="T17" fmla="*/ 0 h 88"/>
              <a:gd name="T18" fmla="*/ 2147483647 w 617"/>
              <a:gd name="T19" fmla="*/ 2147483647 h 88"/>
              <a:gd name="T20" fmla="*/ 2147483647 w 617"/>
              <a:gd name="T21" fmla="*/ 2147483647 h 88"/>
              <a:gd name="T22" fmla="*/ 2147483647 w 617"/>
              <a:gd name="T23" fmla="*/ 2147483647 h 88"/>
              <a:gd name="T24" fmla="*/ 2147483647 w 617"/>
              <a:gd name="T25" fmla="*/ 2147483647 h 88"/>
              <a:gd name="T26" fmla="*/ 2147483647 w 617"/>
              <a:gd name="T27" fmla="*/ 0 h 88"/>
              <a:gd name="T28" fmla="*/ 2147483647 w 617"/>
              <a:gd name="T29" fmla="*/ 0 h 88"/>
              <a:gd name="T30" fmla="*/ 2147483647 w 617"/>
              <a:gd name="T31" fmla="*/ 0 h 88"/>
              <a:gd name="T32" fmla="*/ 2147483647 w 617"/>
              <a:gd name="T33" fmla="*/ 2147483647 h 88"/>
              <a:gd name="T34" fmla="*/ 2147483647 w 617"/>
              <a:gd name="T35" fmla="*/ 2147483647 h 88"/>
              <a:gd name="T36" fmla="*/ 2147483647 w 617"/>
              <a:gd name="T37" fmla="*/ 2147483647 h 88"/>
              <a:gd name="T38" fmla="*/ 2147483647 w 617"/>
              <a:gd name="T39" fmla="*/ 2147483647 h 88"/>
              <a:gd name="T40" fmla="*/ 2147483647 w 617"/>
              <a:gd name="T41" fmla="*/ 0 h 8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617"/>
              <a:gd name="T64" fmla="*/ 0 h 88"/>
              <a:gd name="T65" fmla="*/ 617 w 617"/>
              <a:gd name="T66" fmla="*/ 88 h 88"/>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617" h="88">
                <a:moveTo>
                  <a:pt x="44" y="0"/>
                </a:moveTo>
                <a:lnTo>
                  <a:pt x="44" y="0"/>
                </a:lnTo>
                <a:cubicBezTo>
                  <a:pt x="69" y="0"/>
                  <a:pt x="88" y="19"/>
                  <a:pt x="88" y="44"/>
                </a:cubicBezTo>
                <a:cubicBezTo>
                  <a:pt x="88" y="68"/>
                  <a:pt x="69" y="88"/>
                  <a:pt x="44" y="88"/>
                </a:cubicBezTo>
                <a:cubicBezTo>
                  <a:pt x="20" y="88"/>
                  <a:pt x="0" y="68"/>
                  <a:pt x="0" y="44"/>
                </a:cubicBezTo>
                <a:cubicBezTo>
                  <a:pt x="0" y="19"/>
                  <a:pt x="20" y="0"/>
                  <a:pt x="44" y="0"/>
                </a:cubicBezTo>
                <a:close/>
                <a:moveTo>
                  <a:pt x="309" y="0"/>
                </a:moveTo>
                <a:lnTo>
                  <a:pt x="309" y="0"/>
                </a:lnTo>
                <a:cubicBezTo>
                  <a:pt x="333" y="0"/>
                  <a:pt x="353" y="19"/>
                  <a:pt x="353" y="44"/>
                </a:cubicBezTo>
                <a:cubicBezTo>
                  <a:pt x="353" y="68"/>
                  <a:pt x="333" y="88"/>
                  <a:pt x="309" y="88"/>
                </a:cubicBezTo>
                <a:cubicBezTo>
                  <a:pt x="284" y="88"/>
                  <a:pt x="265" y="68"/>
                  <a:pt x="265" y="44"/>
                </a:cubicBezTo>
                <a:cubicBezTo>
                  <a:pt x="265" y="19"/>
                  <a:pt x="284" y="0"/>
                  <a:pt x="309" y="0"/>
                </a:cubicBezTo>
                <a:close/>
                <a:moveTo>
                  <a:pt x="573" y="0"/>
                </a:moveTo>
                <a:lnTo>
                  <a:pt x="573" y="0"/>
                </a:lnTo>
                <a:cubicBezTo>
                  <a:pt x="598" y="0"/>
                  <a:pt x="617" y="19"/>
                  <a:pt x="617" y="44"/>
                </a:cubicBezTo>
                <a:cubicBezTo>
                  <a:pt x="617" y="68"/>
                  <a:pt x="598" y="88"/>
                  <a:pt x="573" y="88"/>
                </a:cubicBezTo>
                <a:cubicBezTo>
                  <a:pt x="549" y="88"/>
                  <a:pt x="529" y="68"/>
                  <a:pt x="529" y="44"/>
                </a:cubicBezTo>
                <a:cubicBezTo>
                  <a:pt x="529" y="19"/>
                  <a:pt x="549" y="0"/>
                  <a:pt x="573" y="0"/>
                </a:cubicBezTo>
                <a:close/>
              </a:path>
            </a:pathLst>
          </a:custGeom>
          <a:solidFill>
            <a:srgbClr val="000000"/>
          </a:solidFill>
          <a:ln w="9525">
            <a:solidFill>
              <a:srgbClr val="000000"/>
            </a:solidFill>
            <a:bevel/>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79894" name="Freeform 190">
            <a:extLst>
              <a:ext uri="{FF2B5EF4-FFF2-40B4-BE49-F238E27FC236}">
                <a16:creationId xmlns:a16="http://schemas.microsoft.com/office/drawing/2014/main" id="{224EB88D-05D4-404A-8F87-EED467FF90F3}"/>
              </a:ext>
            </a:extLst>
          </p:cNvPr>
          <p:cNvSpPr>
            <a:spLocks/>
          </p:cNvSpPr>
          <p:nvPr/>
        </p:nvSpPr>
        <p:spPr bwMode="auto">
          <a:xfrm>
            <a:off x="1252538" y="4765675"/>
            <a:ext cx="6896100" cy="236538"/>
          </a:xfrm>
          <a:custGeom>
            <a:avLst/>
            <a:gdLst>
              <a:gd name="T0" fmla="*/ 2147483647 w 4344"/>
              <a:gd name="T1" fmla="*/ 2147483647 h 149"/>
              <a:gd name="T2" fmla="*/ 2147483647 w 4344"/>
              <a:gd name="T3" fmla="*/ 0 h 149"/>
              <a:gd name="T4" fmla="*/ 2147483647 w 4344"/>
              <a:gd name="T5" fmla="*/ 2147483647 h 149"/>
              <a:gd name="T6" fmla="*/ 0 w 4344"/>
              <a:gd name="T7" fmla="*/ 2147483647 h 149"/>
              <a:gd name="T8" fmla="*/ 0 w 4344"/>
              <a:gd name="T9" fmla="*/ 2147483647 h 149"/>
              <a:gd name="T10" fmla="*/ 2147483647 w 4344"/>
              <a:gd name="T11" fmla="*/ 2147483647 h 149"/>
              <a:gd name="T12" fmla="*/ 2147483647 w 4344"/>
              <a:gd name="T13" fmla="*/ 2147483647 h 149"/>
              <a:gd name="T14" fmla="*/ 2147483647 w 4344"/>
              <a:gd name="T15" fmla="*/ 2147483647 h 149"/>
              <a:gd name="T16" fmla="*/ 0 60000 65536"/>
              <a:gd name="T17" fmla="*/ 0 60000 65536"/>
              <a:gd name="T18" fmla="*/ 0 60000 65536"/>
              <a:gd name="T19" fmla="*/ 0 60000 65536"/>
              <a:gd name="T20" fmla="*/ 0 60000 65536"/>
              <a:gd name="T21" fmla="*/ 0 60000 65536"/>
              <a:gd name="T22" fmla="*/ 0 60000 65536"/>
              <a:gd name="T23" fmla="*/ 0 60000 65536"/>
              <a:gd name="T24" fmla="*/ 0 w 4344"/>
              <a:gd name="T25" fmla="*/ 0 h 149"/>
              <a:gd name="T26" fmla="*/ 4344 w 4344"/>
              <a:gd name="T27" fmla="*/ 149 h 14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344" h="149">
                <a:moveTo>
                  <a:pt x="4344" y="75"/>
                </a:moveTo>
                <a:lnTo>
                  <a:pt x="4270" y="0"/>
                </a:lnTo>
                <a:lnTo>
                  <a:pt x="4270" y="49"/>
                </a:lnTo>
                <a:lnTo>
                  <a:pt x="0" y="49"/>
                </a:lnTo>
                <a:lnTo>
                  <a:pt x="0" y="100"/>
                </a:lnTo>
                <a:lnTo>
                  <a:pt x="4270" y="100"/>
                </a:lnTo>
                <a:lnTo>
                  <a:pt x="4270" y="149"/>
                </a:lnTo>
                <a:lnTo>
                  <a:pt x="4344" y="75"/>
                </a:lnTo>
                <a:close/>
              </a:path>
            </a:pathLst>
          </a:custGeom>
          <a:solidFill>
            <a:srgbClr val="CCFF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79895" name="Freeform 191">
            <a:extLst>
              <a:ext uri="{FF2B5EF4-FFF2-40B4-BE49-F238E27FC236}">
                <a16:creationId xmlns:a16="http://schemas.microsoft.com/office/drawing/2014/main" id="{1A66389F-D1C9-B849-A463-77D249110915}"/>
              </a:ext>
            </a:extLst>
          </p:cNvPr>
          <p:cNvSpPr>
            <a:spLocks/>
          </p:cNvSpPr>
          <p:nvPr/>
        </p:nvSpPr>
        <p:spPr bwMode="auto">
          <a:xfrm>
            <a:off x="1252538" y="4765675"/>
            <a:ext cx="6896100" cy="236538"/>
          </a:xfrm>
          <a:custGeom>
            <a:avLst/>
            <a:gdLst>
              <a:gd name="T0" fmla="*/ 2147483647 w 4344"/>
              <a:gd name="T1" fmla="*/ 2147483647 h 149"/>
              <a:gd name="T2" fmla="*/ 2147483647 w 4344"/>
              <a:gd name="T3" fmla="*/ 0 h 149"/>
              <a:gd name="T4" fmla="*/ 2147483647 w 4344"/>
              <a:gd name="T5" fmla="*/ 2147483647 h 149"/>
              <a:gd name="T6" fmla="*/ 0 w 4344"/>
              <a:gd name="T7" fmla="*/ 2147483647 h 149"/>
              <a:gd name="T8" fmla="*/ 0 w 4344"/>
              <a:gd name="T9" fmla="*/ 2147483647 h 149"/>
              <a:gd name="T10" fmla="*/ 2147483647 w 4344"/>
              <a:gd name="T11" fmla="*/ 2147483647 h 149"/>
              <a:gd name="T12" fmla="*/ 2147483647 w 4344"/>
              <a:gd name="T13" fmla="*/ 2147483647 h 149"/>
              <a:gd name="T14" fmla="*/ 2147483647 w 4344"/>
              <a:gd name="T15" fmla="*/ 2147483647 h 149"/>
              <a:gd name="T16" fmla="*/ 0 60000 65536"/>
              <a:gd name="T17" fmla="*/ 0 60000 65536"/>
              <a:gd name="T18" fmla="*/ 0 60000 65536"/>
              <a:gd name="T19" fmla="*/ 0 60000 65536"/>
              <a:gd name="T20" fmla="*/ 0 60000 65536"/>
              <a:gd name="T21" fmla="*/ 0 60000 65536"/>
              <a:gd name="T22" fmla="*/ 0 60000 65536"/>
              <a:gd name="T23" fmla="*/ 0 60000 65536"/>
              <a:gd name="T24" fmla="*/ 0 w 4344"/>
              <a:gd name="T25" fmla="*/ 0 h 149"/>
              <a:gd name="T26" fmla="*/ 4344 w 4344"/>
              <a:gd name="T27" fmla="*/ 149 h 14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344" h="149">
                <a:moveTo>
                  <a:pt x="4344" y="75"/>
                </a:moveTo>
                <a:lnTo>
                  <a:pt x="4270" y="0"/>
                </a:lnTo>
                <a:lnTo>
                  <a:pt x="4270" y="49"/>
                </a:lnTo>
                <a:lnTo>
                  <a:pt x="0" y="49"/>
                </a:lnTo>
                <a:lnTo>
                  <a:pt x="0" y="100"/>
                </a:lnTo>
                <a:lnTo>
                  <a:pt x="4270" y="100"/>
                </a:lnTo>
                <a:lnTo>
                  <a:pt x="4270" y="149"/>
                </a:lnTo>
                <a:lnTo>
                  <a:pt x="4344" y="75"/>
                </a:lnTo>
                <a:close/>
              </a:path>
            </a:pathLst>
          </a:custGeom>
          <a:noFill/>
          <a:ln w="15875"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79896" name="Rectangle 192">
            <a:extLst>
              <a:ext uri="{FF2B5EF4-FFF2-40B4-BE49-F238E27FC236}">
                <a16:creationId xmlns:a16="http://schemas.microsoft.com/office/drawing/2014/main" id="{C4A9F221-F5BB-C044-88FE-7738542E7926}"/>
              </a:ext>
            </a:extLst>
          </p:cNvPr>
          <p:cNvSpPr>
            <a:spLocks noChangeArrowheads="1"/>
          </p:cNvSpPr>
          <p:nvPr/>
        </p:nvSpPr>
        <p:spPr bwMode="auto">
          <a:xfrm>
            <a:off x="8221663" y="4775200"/>
            <a:ext cx="393700"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Time</a:t>
            </a: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18" name="Group 602">
            <a:extLst>
              <a:ext uri="{FF2B5EF4-FFF2-40B4-BE49-F238E27FC236}">
                <a16:creationId xmlns:a16="http://schemas.microsoft.com/office/drawing/2014/main" id="{85FFBB34-F9B6-284F-9B17-FB639277D416}"/>
              </a:ext>
            </a:extLst>
          </p:cNvPr>
          <p:cNvGrpSpPr>
            <a:grpSpLocks/>
          </p:cNvGrpSpPr>
          <p:nvPr/>
        </p:nvGrpSpPr>
        <p:grpSpPr bwMode="auto">
          <a:xfrm>
            <a:off x="1792288" y="5099050"/>
            <a:ext cx="277812" cy="765175"/>
            <a:chOff x="1129" y="3212"/>
            <a:chExt cx="175" cy="482"/>
          </a:xfrm>
        </p:grpSpPr>
        <p:sp>
          <p:nvSpPr>
            <p:cNvPr id="80104" name="Rectangle 211">
              <a:extLst>
                <a:ext uri="{FF2B5EF4-FFF2-40B4-BE49-F238E27FC236}">
                  <a16:creationId xmlns:a16="http://schemas.microsoft.com/office/drawing/2014/main" id="{0878A4E8-A2FF-024F-96DE-43942AEF3ABF}"/>
                </a:ext>
              </a:extLst>
            </p:cNvPr>
            <p:cNvSpPr>
              <a:spLocks noChangeArrowheads="1"/>
            </p:cNvSpPr>
            <p:nvPr/>
          </p:nvSpPr>
          <p:spPr bwMode="auto">
            <a:xfrm>
              <a:off x="1129" y="3338"/>
              <a:ext cx="175" cy="356"/>
            </a:xfrm>
            <a:prstGeom prst="rect">
              <a:avLst/>
            </a:prstGeom>
            <a:solidFill>
              <a:srgbClr val="CCFFFF"/>
            </a:solidFill>
            <a:ln w="19050">
              <a:solidFill>
                <a:schemeClr val="tx1"/>
              </a:solidFill>
              <a:prstDash val="lgDash"/>
              <a:miter lim="800000"/>
              <a:headEnd/>
              <a:tailEnd/>
            </a:ln>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0105" name="Rectangle 213">
              <a:extLst>
                <a:ext uri="{FF2B5EF4-FFF2-40B4-BE49-F238E27FC236}">
                  <a16:creationId xmlns:a16="http://schemas.microsoft.com/office/drawing/2014/main" id="{B0D203DF-58C3-BC45-9A4A-D8DF5E17F9FB}"/>
                </a:ext>
              </a:extLst>
            </p:cNvPr>
            <p:cNvSpPr>
              <a:spLocks noChangeArrowheads="1"/>
            </p:cNvSpPr>
            <p:nvPr/>
          </p:nvSpPr>
          <p:spPr bwMode="auto">
            <a:xfrm>
              <a:off x="1177" y="3212"/>
              <a:ext cx="75"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A</a:t>
              </a: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0106" name="Line 214">
              <a:extLst>
                <a:ext uri="{FF2B5EF4-FFF2-40B4-BE49-F238E27FC236}">
                  <a16:creationId xmlns:a16="http://schemas.microsoft.com/office/drawing/2014/main" id="{AD0390C2-34AF-CD44-9AA1-7677FC238558}"/>
                </a:ext>
              </a:extLst>
            </p:cNvPr>
            <p:cNvSpPr>
              <a:spLocks noChangeShapeType="1"/>
            </p:cNvSpPr>
            <p:nvPr/>
          </p:nvSpPr>
          <p:spPr bwMode="auto">
            <a:xfrm>
              <a:off x="1173" y="3389"/>
              <a:ext cx="62" cy="0"/>
            </a:xfrm>
            <a:prstGeom prst="line">
              <a:avLst/>
            </a:prstGeom>
            <a:noFill/>
            <a:ln w="15875" cap="rnd">
              <a:solidFill>
                <a:srgbClr val="0066FF"/>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0107" name="Freeform 215">
              <a:extLst>
                <a:ext uri="{FF2B5EF4-FFF2-40B4-BE49-F238E27FC236}">
                  <a16:creationId xmlns:a16="http://schemas.microsoft.com/office/drawing/2014/main" id="{B033AEF7-BBE4-9748-87E3-703DFED1E1D2}"/>
                </a:ext>
              </a:extLst>
            </p:cNvPr>
            <p:cNvSpPr>
              <a:spLocks/>
            </p:cNvSpPr>
            <p:nvPr/>
          </p:nvSpPr>
          <p:spPr bwMode="auto">
            <a:xfrm>
              <a:off x="1221" y="3359"/>
              <a:ext cx="61" cy="61"/>
            </a:xfrm>
            <a:custGeom>
              <a:avLst/>
              <a:gdLst>
                <a:gd name="T0" fmla="*/ 0 w 163"/>
                <a:gd name="T1" fmla="*/ 0 h 164"/>
                <a:gd name="T2" fmla="*/ 0 w 163"/>
                <a:gd name="T3" fmla="*/ 0 h 164"/>
                <a:gd name="T4" fmla="*/ 0 w 163"/>
                <a:gd name="T5" fmla="*/ 0 h 164"/>
                <a:gd name="T6" fmla="*/ 0 w 163"/>
                <a:gd name="T7" fmla="*/ 0 h 164"/>
                <a:gd name="T8" fmla="*/ 0 w 163"/>
                <a:gd name="T9" fmla="*/ 0 h 164"/>
                <a:gd name="T10" fmla="*/ 0 60000 65536"/>
                <a:gd name="T11" fmla="*/ 0 60000 65536"/>
                <a:gd name="T12" fmla="*/ 0 60000 65536"/>
                <a:gd name="T13" fmla="*/ 0 60000 65536"/>
                <a:gd name="T14" fmla="*/ 0 60000 65536"/>
                <a:gd name="T15" fmla="*/ 0 w 163"/>
                <a:gd name="T16" fmla="*/ 0 h 164"/>
                <a:gd name="T17" fmla="*/ 163 w 163"/>
                <a:gd name="T18" fmla="*/ 164 h 164"/>
              </a:gdLst>
              <a:ahLst/>
              <a:cxnLst>
                <a:cxn ang="T10">
                  <a:pos x="T0" y="T1"/>
                </a:cxn>
                <a:cxn ang="T11">
                  <a:pos x="T2" y="T3"/>
                </a:cxn>
                <a:cxn ang="T12">
                  <a:pos x="T4" y="T5"/>
                </a:cxn>
                <a:cxn ang="T13">
                  <a:pos x="T6" y="T7"/>
                </a:cxn>
                <a:cxn ang="T14">
                  <a:pos x="T8" y="T9"/>
                </a:cxn>
              </a:cxnLst>
              <a:rect l="T15" t="T16" r="T17" b="T18"/>
              <a:pathLst>
                <a:path w="163" h="164">
                  <a:moveTo>
                    <a:pt x="163" y="82"/>
                  </a:moveTo>
                  <a:lnTo>
                    <a:pt x="0" y="164"/>
                  </a:lnTo>
                  <a:cubicBezTo>
                    <a:pt x="25" y="112"/>
                    <a:pt x="25" y="51"/>
                    <a:pt x="0" y="0"/>
                  </a:cubicBezTo>
                  <a:lnTo>
                    <a:pt x="163" y="82"/>
                  </a:lnTo>
                  <a:close/>
                </a:path>
              </a:pathLst>
            </a:custGeom>
            <a:solidFill>
              <a:srgbClr val="3366FF"/>
            </a:solidFill>
            <a:ln w="0">
              <a:solidFill>
                <a:srgbClr val="0066FF"/>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0108" name="Line 216">
              <a:extLst>
                <a:ext uri="{FF2B5EF4-FFF2-40B4-BE49-F238E27FC236}">
                  <a16:creationId xmlns:a16="http://schemas.microsoft.com/office/drawing/2014/main" id="{84CFC934-C32D-E04C-A058-310A7A0E0342}"/>
                </a:ext>
              </a:extLst>
            </p:cNvPr>
            <p:cNvSpPr>
              <a:spLocks noChangeShapeType="1"/>
            </p:cNvSpPr>
            <p:nvPr/>
          </p:nvSpPr>
          <p:spPr bwMode="auto">
            <a:xfrm>
              <a:off x="1169" y="3630"/>
              <a:ext cx="63" cy="0"/>
            </a:xfrm>
            <a:prstGeom prst="line">
              <a:avLst/>
            </a:prstGeom>
            <a:noFill/>
            <a:ln w="15875" cap="rnd">
              <a:solidFill>
                <a:srgbClr val="0066FF"/>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0109" name="Freeform 217">
              <a:extLst>
                <a:ext uri="{FF2B5EF4-FFF2-40B4-BE49-F238E27FC236}">
                  <a16:creationId xmlns:a16="http://schemas.microsoft.com/office/drawing/2014/main" id="{B67806E2-D918-4545-824C-946184D4BA2F}"/>
                </a:ext>
              </a:extLst>
            </p:cNvPr>
            <p:cNvSpPr>
              <a:spLocks/>
            </p:cNvSpPr>
            <p:nvPr/>
          </p:nvSpPr>
          <p:spPr bwMode="auto">
            <a:xfrm>
              <a:off x="1217" y="3599"/>
              <a:ext cx="61" cy="62"/>
            </a:xfrm>
            <a:custGeom>
              <a:avLst/>
              <a:gdLst>
                <a:gd name="T0" fmla="*/ 0 w 164"/>
                <a:gd name="T1" fmla="*/ 0 h 164"/>
                <a:gd name="T2" fmla="*/ 0 w 164"/>
                <a:gd name="T3" fmla="*/ 0 h 164"/>
                <a:gd name="T4" fmla="*/ 0 w 164"/>
                <a:gd name="T5" fmla="*/ 0 h 164"/>
                <a:gd name="T6" fmla="*/ 0 w 164"/>
                <a:gd name="T7" fmla="*/ 0 h 164"/>
                <a:gd name="T8" fmla="*/ 0 w 164"/>
                <a:gd name="T9" fmla="*/ 0 h 164"/>
                <a:gd name="T10" fmla="*/ 0 60000 65536"/>
                <a:gd name="T11" fmla="*/ 0 60000 65536"/>
                <a:gd name="T12" fmla="*/ 0 60000 65536"/>
                <a:gd name="T13" fmla="*/ 0 60000 65536"/>
                <a:gd name="T14" fmla="*/ 0 60000 65536"/>
                <a:gd name="T15" fmla="*/ 0 w 164"/>
                <a:gd name="T16" fmla="*/ 0 h 164"/>
                <a:gd name="T17" fmla="*/ 164 w 164"/>
                <a:gd name="T18" fmla="*/ 164 h 164"/>
              </a:gdLst>
              <a:ahLst/>
              <a:cxnLst>
                <a:cxn ang="T10">
                  <a:pos x="T0" y="T1"/>
                </a:cxn>
                <a:cxn ang="T11">
                  <a:pos x="T2" y="T3"/>
                </a:cxn>
                <a:cxn ang="T12">
                  <a:pos x="T4" y="T5"/>
                </a:cxn>
                <a:cxn ang="T13">
                  <a:pos x="T6" y="T7"/>
                </a:cxn>
                <a:cxn ang="T14">
                  <a:pos x="T8" y="T9"/>
                </a:cxn>
              </a:cxnLst>
              <a:rect l="T15" t="T16" r="T17" b="T18"/>
              <a:pathLst>
                <a:path w="164" h="164">
                  <a:moveTo>
                    <a:pt x="164" y="82"/>
                  </a:moveTo>
                  <a:lnTo>
                    <a:pt x="0" y="164"/>
                  </a:lnTo>
                  <a:cubicBezTo>
                    <a:pt x="26" y="112"/>
                    <a:pt x="26" y="51"/>
                    <a:pt x="0" y="0"/>
                  </a:cubicBezTo>
                  <a:lnTo>
                    <a:pt x="164" y="82"/>
                  </a:lnTo>
                  <a:close/>
                </a:path>
              </a:pathLst>
            </a:custGeom>
            <a:solidFill>
              <a:srgbClr val="3366FF"/>
            </a:solidFill>
            <a:ln w="0">
              <a:solidFill>
                <a:srgbClr val="0066FF"/>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0110" name="Line 218">
              <a:extLst>
                <a:ext uri="{FF2B5EF4-FFF2-40B4-BE49-F238E27FC236}">
                  <a16:creationId xmlns:a16="http://schemas.microsoft.com/office/drawing/2014/main" id="{A40E996B-E0F7-DE41-8245-D97237FAE850}"/>
                </a:ext>
              </a:extLst>
            </p:cNvPr>
            <p:cNvSpPr>
              <a:spLocks noChangeShapeType="1"/>
            </p:cNvSpPr>
            <p:nvPr/>
          </p:nvSpPr>
          <p:spPr bwMode="auto">
            <a:xfrm>
              <a:off x="1169" y="3476"/>
              <a:ext cx="63" cy="0"/>
            </a:xfrm>
            <a:prstGeom prst="line">
              <a:avLst/>
            </a:prstGeom>
            <a:noFill/>
            <a:ln w="15875" cap="rnd">
              <a:solidFill>
                <a:srgbClr val="0066FF"/>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0111" name="Freeform 219">
              <a:extLst>
                <a:ext uri="{FF2B5EF4-FFF2-40B4-BE49-F238E27FC236}">
                  <a16:creationId xmlns:a16="http://schemas.microsoft.com/office/drawing/2014/main" id="{F913DBE1-D393-C748-B6AC-8B197DBAA501}"/>
                </a:ext>
              </a:extLst>
            </p:cNvPr>
            <p:cNvSpPr>
              <a:spLocks/>
            </p:cNvSpPr>
            <p:nvPr/>
          </p:nvSpPr>
          <p:spPr bwMode="auto">
            <a:xfrm>
              <a:off x="1217" y="3446"/>
              <a:ext cx="61" cy="61"/>
            </a:xfrm>
            <a:custGeom>
              <a:avLst/>
              <a:gdLst>
                <a:gd name="T0" fmla="*/ 0 w 164"/>
                <a:gd name="T1" fmla="*/ 0 h 164"/>
                <a:gd name="T2" fmla="*/ 0 w 164"/>
                <a:gd name="T3" fmla="*/ 0 h 164"/>
                <a:gd name="T4" fmla="*/ 0 w 164"/>
                <a:gd name="T5" fmla="*/ 0 h 164"/>
                <a:gd name="T6" fmla="*/ 0 w 164"/>
                <a:gd name="T7" fmla="*/ 0 h 164"/>
                <a:gd name="T8" fmla="*/ 0 w 164"/>
                <a:gd name="T9" fmla="*/ 0 h 164"/>
                <a:gd name="T10" fmla="*/ 0 60000 65536"/>
                <a:gd name="T11" fmla="*/ 0 60000 65536"/>
                <a:gd name="T12" fmla="*/ 0 60000 65536"/>
                <a:gd name="T13" fmla="*/ 0 60000 65536"/>
                <a:gd name="T14" fmla="*/ 0 60000 65536"/>
                <a:gd name="T15" fmla="*/ 0 w 164"/>
                <a:gd name="T16" fmla="*/ 0 h 164"/>
                <a:gd name="T17" fmla="*/ 164 w 164"/>
                <a:gd name="T18" fmla="*/ 164 h 164"/>
              </a:gdLst>
              <a:ahLst/>
              <a:cxnLst>
                <a:cxn ang="T10">
                  <a:pos x="T0" y="T1"/>
                </a:cxn>
                <a:cxn ang="T11">
                  <a:pos x="T2" y="T3"/>
                </a:cxn>
                <a:cxn ang="T12">
                  <a:pos x="T4" y="T5"/>
                </a:cxn>
                <a:cxn ang="T13">
                  <a:pos x="T6" y="T7"/>
                </a:cxn>
                <a:cxn ang="T14">
                  <a:pos x="T8" y="T9"/>
                </a:cxn>
              </a:cxnLst>
              <a:rect l="T15" t="T16" r="T17" b="T18"/>
              <a:pathLst>
                <a:path w="164" h="164">
                  <a:moveTo>
                    <a:pt x="164" y="82"/>
                  </a:moveTo>
                  <a:lnTo>
                    <a:pt x="0" y="164"/>
                  </a:lnTo>
                  <a:cubicBezTo>
                    <a:pt x="26" y="112"/>
                    <a:pt x="26" y="51"/>
                    <a:pt x="0" y="0"/>
                  </a:cubicBezTo>
                  <a:lnTo>
                    <a:pt x="164" y="82"/>
                  </a:lnTo>
                  <a:close/>
                </a:path>
              </a:pathLst>
            </a:custGeom>
            <a:solidFill>
              <a:srgbClr val="3366FF"/>
            </a:solidFill>
            <a:ln w="0">
              <a:solidFill>
                <a:srgbClr val="0066FF"/>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0112" name="Line 220">
              <a:extLst>
                <a:ext uri="{FF2B5EF4-FFF2-40B4-BE49-F238E27FC236}">
                  <a16:creationId xmlns:a16="http://schemas.microsoft.com/office/drawing/2014/main" id="{2B0694E0-5D67-F543-8A4C-E3E3698FCE00}"/>
                </a:ext>
              </a:extLst>
            </p:cNvPr>
            <p:cNvSpPr>
              <a:spLocks noChangeShapeType="1"/>
            </p:cNvSpPr>
            <p:nvPr/>
          </p:nvSpPr>
          <p:spPr bwMode="auto">
            <a:xfrm>
              <a:off x="1169" y="3553"/>
              <a:ext cx="63" cy="0"/>
            </a:xfrm>
            <a:prstGeom prst="line">
              <a:avLst/>
            </a:prstGeom>
            <a:noFill/>
            <a:ln w="15875" cap="rnd">
              <a:solidFill>
                <a:srgbClr val="0066FF"/>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0113" name="Freeform 221">
              <a:extLst>
                <a:ext uri="{FF2B5EF4-FFF2-40B4-BE49-F238E27FC236}">
                  <a16:creationId xmlns:a16="http://schemas.microsoft.com/office/drawing/2014/main" id="{BC04B347-CFC3-0D45-AFDB-1E6035B2CFA4}"/>
                </a:ext>
              </a:extLst>
            </p:cNvPr>
            <p:cNvSpPr>
              <a:spLocks/>
            </p:cNvSpPr>
            <p:nvPr/>
          </p:nvSpPr>
          <p:spPr bwMode="auto">
            <a:xfrm>
              <a:off x="1217" y="3522"/>
              <a:ext cx="61" cy="62"/>
            </a:xfrm>
            <a:custGeom>
              <a:avLst/>
              <a:gdLst>
                <a:gd name="T0" fmla="*/ 0 w 164"/>
                <a:gd name="T1" fmla="*/ 0 h 164"/>
                <a:gd name="T2" fmla="*/ 0 w 164"/>
                <a:gd name="T3" fmla="*/ 0 h 164"/>
                <a:gd name="T4" fmla="*/ 0 w 164"/>
                <a:gd name="T5" fmla="*/ 0 h 164"/>
                <a:gd name="T6" fmla="*/ 0 w 164"/>
                <a:gd name="T7" fmla="*/ 0 h 164"/>
                <a:gd name="T8" fmla="*/ 0 w 164"/>
                <a:gd name="T9" fmla="*/ 0 h 164"/>
                <a:gd name="T10" fmla="*/ 0 60000 65536"/>
                <a:gd name="T11" fmla="*/ 0 60000 65536"/>
                <a:gd name="T12" fmla="*/ 0 60000 65536"/>
                <a:gd name="T13" fmla="*/ 0 60000 65536"/>
                <a:gd name="T14" fmla="*/ 0 60000 65536"/>
                <a:gd name="T15" fmla="*/ 0 w 164"/>
                <a:gd name="T16" fmla="*/ 0 h 164"/>
                <a:gd name="T17" fmla="*/ 164 w 164"/>
                <a:gd name="T18" fmla="*/ 164 h 164"/>
              </a:gdLst>
              <a:ahLst/>
              <a:cxnLst>
                <a:cxn ang="T10">
                  <a:pos x="T0" y="T1"/>
                </a:cxn>
                <a:cxn ang="T11">
                  <a:pos x="T2" y="T3"/>
                </a:cxn>
                <a:cxn ang="T12">
                  <a:pos x="T4" y="T5"/>
                </a:cxn>
                <a:cxn ang="T13">
                  <a:pos x="T6" y="T7"/>
                </a:cxn>
                <a:cxn ang="T14">
                  <a:pos x="T8" y="T9"/>
                </a:cxn>
              </a:cxnLst>
              <a:rect l="T15" t="T16" r="T17" b="T18"/>
              <a:pathLst>
                <a:path w="164" h="164">
                  <a:moveTo>
                    <a:pt x="164" y="82"/>
                  </a:moveTo>
                  <a:lnTo>
                    <a:pt x="0" y="164"/>
                  </a:lnTo>
                  <a:cubicBezTo>
                    <a:pt x="26" y="112"/>
                    <a:pt x="26" y="51"/>
                    <a:pt x="0" y="0"/>
                  </a:cubicBezTo>
                  <a:lnTo>
                    <a:pt x="164" y="82"/>
                  </a:lnTo>
                  <a:close/>
                </a:path>
              </a:pathLst>
            </a:custGeom>
            <a:solidFill>
              <a:srgbClr val="3366FF"/>
            </a:solidFill>
            <a:ln w="0">
              <a:solidFill>
                <a:srgbClr val="0066FF"/>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19" name="Group 603">
            <a:extLst>
              <a:ext uri="{FF2B5EF4-FFF2-40B4-BE49-F238E27FC236}">
                <a16:creationId xmlns:a16="http://schemas.microsoft.com/office/drawing/2014/main" id="{13B1D973-CBC2-D241-B73F-EDCF44212232}"/>
              </a:ext>
            </a:extLst>
          </p:cNvPr>
          <p:cNvGrpSpPr>
            <a:grpSpLocks/>
          </p:cNvGrpSpPr>
          <p:nvPr/>
        </p:nvGrpSpPr>
        <p:grpSpPr bwMode="auto">
          <a:xfrm>
            <a:off x="2163763" y="5099050"/>
            <a:ext cx="277812" cy="765175"/>
            <a:chOff x="1363" y="3212"/>
            <a:chExt cx="175" cy="482"/>
          </a:xfrm>
        </p:grpSpPr>
        <p:sp>
          <p:nvSpPr>
            <p:cNvPr id="80094" name="Rectangle 222">
              <a:extLst>
                <a:ext uri="{FF2B5EF4-FFF2-40B4-BE49-F238E27FC236}">
                  <a16:creationId xmlns:a16="http://schemas.microsoft.com/office/drawing/2014/main" id="{1B09320C-7658-B24D-ADF3-8C5D18E07976}"/>
                </a:ext>
              </a:extLst>
            </p:cNvPr>
            <p:cNvSpPr>
              <a:spLocks noChangeArrowheads="1"/>
            </p:cNvSpPr>
            <p:nvPr/>
          </p:nvSpPr>
          <p:spPr bwMode="auto">
            <a:xfrm>
              <a:off x="1363" y="3338"/>
              <a:ext cx="175" cy="356"/>
            </a:xfrm>
            <a:prstGeom prst="rect">
              <a:avLst/>
            </a:prstGeom>
            <a:solidFill>
              <a:srgbClr val="FFCCCC"/>
            </a:solidFill>
            <a:ln w="19050">
              <a:solidFill>
                <a:schemeClr val="tx1"/>
              </a:solidFill>
              <a:prstDash val="lgDash"/>
              <a:miter lim="800000"/>
              <a:headEnd/>
              <a:tailEnd/>
            </a:ln>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0095" name="Rectangle 224">
              <a:extLst>
                <a:ext uri="{FF2B5EF4-FFF2-40B4-BE49-F238E27FC236}">
                  <a16:creationId xmlns:a16="http://schemas.microsoft.com/office/drawing/2014/main" id="{6F691CE3-3EAA-3E49-B59E-A9DD99A28016}"/>
                </a:ext>
              </a:extLst>
            </p:cNvPr>
            <p:cNvSpPr>
              <a:spLocks noChangeArrowheads="1"/>
            </p:cNvSpPr>
            <p:nvPr/>
          </p:nvSpPr>
          <p:spPr bwMode="auto">
            <a:xfrm>
              <a:off x="1411" y="3212"/>
              <a:ext cx="75"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A</a:t>
              </a: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0096" name="Line 225">
              <a:extLst>
                <a:ext uri="{FF2B5EF4-FFF2-40B4-BE49-F238E27FC236}">
                  <a16:creationId xmlns:a16="http://schemas.microsoft.com/office/drawing/2014/main" id="{4022F491-46C7-0C45-B3E8-6884943D9A5E}"/>
                </a:ext>
              </a:extLst>
            </p:cNvPr>
            <p:cNvSpPr>
              <a:spLocks noChangeShapeType="1"/>
            </p:cNvSpPr>
            <p:nvPr/>
          </p:nvSpPr>
          <p:spPr bwMode="auto">
            <a:xfrm>
              <a:off x="1407" y="3389"/>
              <a:ext cx="63" cy="0"/>
            </a:xfrm>
            <a:prstGeom prst="line">
              <a:avLst/>
            </a:prstGeom>
            <a:noFill/>
            <a:ln w="15875" cap="rnd">
              <a:solidFill>
                <a:srgbClr val="FF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0097" name="Freeform 226">
              <a:extLst>
                <a:ext uri="{FF2B5EF4-FFF2-40B4-BE49-F238E27FC236}">
                  <a16:creationId xmlns:a16="http://schemas.microsoft.com/office/drawing/2014/main" id="{067B4EBC-36A1-C24A-BC98-8A031B076E81}"/>
                </a:ext>
              </a:extLst>
            </p:cNvPr>
            <p:cNvSpPr>
              <a:spLocks/>
            </p:cNvSpPr>
            <p:nvPr/>
          </p:nvSpPr>
          <p:spPr bwMode="auto">
            <a:xfrm>
              <a:off x="1455" y="3359"/>
              <a:ext cx="61" cy="61"/>
            </a:xfrm>
            <a:custGeom>
              <a:avLst/>
              <a:gdLst>
                <a:gd name="T0" fmla="*/ 0 w 164"/>
                <a:gd name="T1" fmla="*/ 0 h 164"/>
                <a:gd name="T2" fmla="*/ 0 w 164"/>
                <a:gd name="T3" fmla="*/ 0 h 164"/>
                <a:gd name="T4" fmla="*/ 0 w 164"/>
                <a:gd name="T5" fmla="*/ 0 h 164"/>
                <a:gd name="T6" fmla="*/ 0 w 164"/>
                <a:gd name="T7" fmla="*/ 0 h 164"/>
                <a:gd name="T8" fmla="*/ 0 w 164"/>
                <a:gd name="T9" fmla="*/ 0 h 164"/>
                <a:gd name="T10" fmla="*/ 0 60000 65536"/>
                <a:gd name="T11" fmla="*/ 0 60000 65536"/>
                <a:gd name="T12" fmla="*/ 0 60000 65536"/>
                <a:gd name="T13" fmla="*/ 0 60000 65536"/>
                <a:gd name="T14" fmla="*/ 0 60000 65536"/>
                <a:gd name="T15" fmla="*/ 0 w 164"/>
                <a:gd name="T16" fmla="*/ 0 h 164"/>
                <a:gd name="T17" fmla="*/ 164 w 164"/>
                <a:gd name="T18" fmla="*/ 164 h 164"/>
              </a:gdLst>
              <a:ahLst/>
              <a:cxnLst>
                <a:cxn ang="T10">
                  <a:pos x="T0" y="T1"/>
                </a:cxn>
                <a:cxn ang="T11">
                  <a:pos x="T2" y="T3"/>
                </a:cxn>
                <a:cxn ang="T12">
                  <a:pos x="T4" y="T5"/>
                </a:cxn>
                <a:cxn ang="T13">
                  <a:pos x="T6" y="T7"/>
                </a:cxn>
                <a:cxn ang="T14">
                  <a:pos x="T8" y="T9"/>
                </a:cxn>
              </a:cxnLst>
              <a:rect l="T15" t="T16" r="T17" b="T18"/>
              <a:pathLst>
                <a:path w="164" h="164">
                  <a:moveTo>
                    <a:pt x="164" y="82"/>
                  </a:moveTo>
                  <a:lnTo>
                    <a:pt x="0" y="164"/>
                  </a:lnTo>
                  <a:cubicBezTo>
                    <a:pt x="26" y="112"/>
                    <a:pt x="26" y="51"/>
                    <a:pt x="0" y="0"/>
                  </a:cubicBezTo>
                  <a:lnTo>
                    <a:pt x="164" y="82"/>
                  </a:lnTo>
                  <a:close/>
                </a:path>
              </a:pathLst>
            </a:custGeom>
            <a:solidFill>
              <a:srgbClr val="FF0000"/>
            </a:solidFill>
            <a:ln w="0">
              <a:solidFill>
                <a:srgbClr val="FF0000"/>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0098" name="Line 227">
              <a:extLst>
                <a:ext uri="{FF2B5EF4-FFF2-40B4-BE49-F238E27FC236}">
                  <a16:creationId xmlns:a16="http://schemas.microsoft.com/office/drawing/2014/main" id="{6E16E323-1500-9648-9C96-7A0A37F44F10}"/>
                </a:ext>
              </a:extLst>
            </p:cNvPr>
            <p:cNvSpPr>
              <a:spLocks noChangeShapeType="1"/>
            </p:cNvSpPr>
            <p:nvPr/>
          </p:nvSpPr>
          <p:spPr bwMode="auto">
            <a:xfrm>
              <a:off x="1403" y="3630"/>
              <a:ext cx="63" cy="0"/>
            </a:xfrm>
            <a:prstGeom prst="line">
              <a:avLst/>
            </a:prstGeom>
            <a:noFill/>
            <a:ln w="15875" cap="rnd">
              <a:solidFill>
                <a:srgbClr val="FF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0099" name="Freeform 228">
              <a:extLst>
                <a:ext uri="{FF2B5EF4-FFF2-40B4-BE49-F238E27FC236}">
                  <a16:creationId xmlns:a16="http://schemas.microsoft.com/office/drawing/2014/main" id="{B924FF7D-70EE-804B-A572-29C0BF89503C}"/>
                </a:ext>
              </a:extLst>
            </p:cNvPr>
            <p:cNvSpPr>
              <a:spLocks/>
            </p:cNvSpPr>
            <p:nvPr/>
          </p:nvSpPr>
          <p:spPr bwMode="auto">
            <a:xfrm>
              <a:off x="1451" y="3599"/>
              <a:ext cx="62" cy="62"/>
            </a:xfrm>
            <a:custGeom>
              <a:avLst/>
              <a:gdLst>
                <a:gd name="T0" fmla="*/ 0 w 164"/>
                <a:gd name="T1" fmla="*/ 0 h 164"/>
                <a:gd name="T2" fmla="*/ 0 w 164"/>
                <a:gd name="T3" fmla="*/ 0 h 164"/>
                <a:gd name="T4" fmla="*/ 0 w 164"/>
                <a:gd name="T5" fmla="*/ 0 h 164"/>
                <a:gd name="T6" fmla="*/ 0 w 164"/>
                <a:gd name="T7" fmla="*/ 0 h 164"/>
                <a:gd name="T8" fmla="*/ 0 w 164"/>
                <a:gd name="T9" fmla="*/ 0 h 164"/>
                <a:gd name="T10" fmla="*/ 0 60000 65536"/>
                <a:gd name="T11" fmla="*/ 0 60000 65536"/>
                <a:gd name="T12" fmla="*/ 0 60000 65536"/>
                <a:gd name="T13" fmla="*/ 0 60000 65536"/>
                <a:gd name="T14" fmla="*/ 0 60000 65536"/>
                <a:gd name="T15" fmla="*/ 0 w 164"/>
                <a:gd name="T16" fmla="*/ 0 h 164"/>
                <a:gd name="T17" fmla="*/ 164 w 164"/>
                <a:gd name="T18" fmla="*/ 164 h 164"/>
              </a:gdLst>
              <a:ahLst/>
              <a:cxnLst>
                <a:cxn ang="T10">
                  <a:pos x="T0" y="T1"/>
                </a:cxn>
                <a:cxn ang="T11">
                  <a:pos x="T2" y="T3"/>
                </a:cxn>
                <a:cxn ang="T12">
                  <a:pos x="T4" y="T5"/>
                </a:cxn>
                <a:cxn ang="T13">
                  <a:pos x="T6" y="T7"/>
                </a:cxn>
                <a:cxn ang="T14">
                  <a:pos x="T8" y="T9"/>
                </a:cxn>
              </a:cxnLst>
              <a:rect l="T15" t="T16" r="T17" b="T18"/>
              <a:pathLst>
                <a:path w="164" h="164">
                  <a:moveTo>
                    <a:pt x="164" y="82"/>
                  </a:moveTo>
                  <a:lnTo>
                    <a:pt x="0" y="164"/>
                  </a:lnTo>
                  <a:cubicBezTo>
                    <a:pt x="25" y="112"/>
                    <a:pt x="25" y="51"/>
                    <a:pt x="0" y="0"/>
                  </a:cubicBezTo>
                  <a:lnTo>
                    <a:pt x="164" y="82"/>
                  </a:lnTo>
                  <a:close/>
                </a:path>
              </a:pathLst>
            </a:custGeom>
            <a:solidFill>
              <a:srgbClr val="FF0000"/>
            </a:solidFill>
            <a:ln w="0">
              <a:solidFill>
                <a:srgbClr val="FF0000"/>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0100" name="Line 229">
              <a:extLst>
                <a:ext uri="{FF2B5EF4-FFF2-40B4-BE49-F238E27FC236}">
                  <a16:creationId xmlns:a16="http://schemas.microsoft.com/office/drawing/2014/main" id="{7CDBB6DF-B0B6-B441-9BE4-7B32CA8F0169}"/>
                </a:ext>
              </a:extLst>
            </p:cNvPr>
            <p:cNvSpPr>
              <a:spLocks noChangeShapeType="1"/>
            </p:cNvSpPr>
            <p:nvPr/>
          </p:nvSpPr>
          <p:spPr bwMode="auto">
            <a:xfrm>
              <a:off x="1403" y="3476"/>
              <a:ext cx="63" cy="0"/>
            </a:xfrm>
            <a:prstGeom prst="line">
              <a:avLst/>
            </a:prstGeom>
            <a:noFill/>
            <a:ln w="15875" cap="rnd">
              <a:solidFill>
                <a:srgbClr val="FF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0101" name="Freeform 230">
              <a:extLst>
                <a:ext uri="{FF2B5EF4-FFF2-40B4-BE49-F238E27FC236}">
                  <a16:creationId xmlns:a16="http://schemas.microsoft.com/office/drawing/2014/main" id="{E7598679-08FC-0F48-9CF0-FB7D84AA2DC9}"/>
                </a:ext>
              </a:extLst>
            </p:cNvPr>
            <p:cNvSpPr>
              <a:spLocks/>
            </p:cNvSpPr>
            <p:nvPr/>
          </p:nvSpPr>
          <p:spPr bwMode="auto">
            <a:xfrm>
              <a:off x="1451" y="3446"/>
              <a:ext cx="62" cy="61"/>
            </a:xfrm>
            <a:custGeom>
              <a:avLst/>
              <a:gdLst>
                <a:gd name="T0" fmla="*/ 0 w 164"/>
                <a:gd name="T1" fmla="*/ 0 h 164"/>
                <a:gd name="T2" fmla="*/ 0 w 164"/>
                <a:gd name="T3" fmla="*/ 0 h 164"/>
                <a:gd name="T4" fmla="*/ 0 w 164"/>
                <a:gd name="T5" fmla="*/ 0 h 164"/>
                <a:gd name="T6" fmla="*/ 0 w 164"/>
                <a:gd name="T7" fmla="*/ 0 h 164"/>
                <a:gd name="T8" fmla="*/ 0 w 164"/>
                <a:gd name="T9" fmla="*/ 0 h 164"/>
                <a:gd name="T10" fmla="*/ 0 60000 65536"/>
                <a:gd name="T11" fmla="*/ 0 60000 65536"/>
                <a:gd name="T12" fmla="*/ 0 60000 65536"/>
                <a:gd name="T13" fmla="*/ 0 60000 65536"/>
                <a:gd name="T14" fmla="*/ 0 60000 65536"/>
                <a:gd name="T15" fmla="*/ 0 w 164"/>
                <a:gd name="T16" fmla="*/ 0 h 164"/>
                <a:gd name="T17" fmla="*/ 164 w 164"/>
                <a:gd name="T18" fmla="*/ 164 h 164"/>
              </a:gdLst>
              <a:ahLst/>
              <a:cxnLst>
                <a:cxn ang="T10">
                  <a:pos x="T0" y="T1"/>
                </a:cxn>
                <a:cxn ang="T11">
                  <a:pos x="T2" y="T3"/>
                </a:cxn>
                <a:cxn ang="T12">
                  <a:pos x="T4" y="T5"/>
                </a:cxn>
                <a:cxn ang="T13">
                  <a:pos x="T6" y="T7"/>
                </a:cxn>
                <a:cxn ang="T14">
                  <a:pos x="T8" y="T9"/>
                </a:cxn>
              </a:cxnLst>
              <a:rect l="T15" t="T16" r="T17" b="T18"/>
              <a:pathLst>
                <a:path w="164" h="164">
                  <a:moveTo>
                    <a:pt x="164" y="82"/>
                  </a:moveTo>
                  <a:lnTo>
                    <a:pt x="0" y="164"/>
                  </a:lnTo>
                  <a:cubicBezTo>
                    <a:pt x="25" y="112"/>
                    <a:pt x="25" y="51"/>
                    <a:pt x="0" y="0"/>
                  </a:cubicBezTo>
                  <a:lnTo>
                    <a:pt x="164" y="82"/>
                  </a:lnTo>
                  <a:close/>
                </a:path>
              </a:pathLst>
            </a:custGeom>
            <a:solidFill>
              <a:srgbClr val="FF0000"/>
            </a:solidFill>
            <a:ln w="0">
              <a:solidFill>
                <a:srgbClr val="FF0000"/>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0102" name="Line 231">
              <a:extLst>
                <a:ext uri="{FF2B5EF4-FFF2-40B4-BE49-F238E27FC236}">
                  <a16:creationId xmlns:a16="http://schemas.microsoft.com/office/drawing/2014/main" id="{53C9947B-0726-0C4A-A537-BA5E3A546447}"/>
                </a:ext>
              </a:extLst>
            </p:cNvPr>
            <p:cNvSpPr>
              <a:spLocks noChangeShapeType="1"/>
            </p:cNvSpPr>
            <p:nvPr/>
          </p:nvSpPr>
          <p:spPr bwMode="auto">
            <a:xfrm>
              <a:off x="1403" y="3553"/>
              <a:ext cx="63" cy="0"/>
            </a:xfrm>
            <a:prstGeom prst="line">
              <a:avLst/>
            </a:prstGeom>
            <a:noFill/>
            <a:ln w="15875" cap="rnd">
              <a:solidFill>
                <a:srgbClr val="FF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0103" name="Freeform 232">
              <a:extLst>
                <a:ext uri="{FF2B5EF4-FFF2-40B4-BE49-F238E27FC236}">
                  <a16:creationId xmlns:a16="http://schemas.microsoft.com/office/drawing/2014/main" id="{C608D354-919B-DE41-89F5-A14F08852862}"/>
                </a:ext>
              </a:extLst>
            </p:cNvPr>
            <p:cNvSpPr>
              <a:spLocks/>
            </p:cNvSpPr>
            <p:nvPr/>
          </p:nvSpPr>
          <p:spPr bwMode="auto">
            <a:xfrm>
              <a:off x="1451" y="3522"/>
              <a:ext cx="62" cy="62"/>
            </a:xfrm>
            <a:custGeom>
              <a:avLst/>
              <a:gdLst>
                <a:gd name="T0" fmla="*/ 0 w 164"/>
                <a:gd name="T1" fmla="*/ 0 h 164"/>
                <a:gd name="T2" fmla="*/ 0 w 164"/>
                <a:gd name="T3" fmla="*/ 0 h 164"/>
                <a:gd name="T4" fmla="*/ 0 w 164"/>
                <a:gd name="T5" fmla="*/ 0 h 164"/>
                <a:gd name="T6" fmla="*/ 0 w 164"/>
                <a:gd name="T7" fmla="*/ 0 h 164"/>
                <a:gd name="T8" fmla="*/ 0 w 164"/>
                <a:gd name="T9" fmla="*/ 0 h 164"/>
                <a:gd name="T10" fmla="*/ 0 60000 65536"/>
                <a:gd name="T11" fmla="*/ 0 60000 65536"/>
                <a:gd name="T12" fmla="*/ 0 60000 65536"/>
                <a:gd name="T13" fmla="*/ 0 60000 65536"/>
                <a:gd name="T14" fmla="*/ 0 60000 65536"/>
                <a:gd name="T15" fmla="*/ 0 w 164"/>
                <a:gd name="T16" fmla="*/ 0 h 164"/>
                <a:gd name="T17" fmla="*/ 164 w 164"/>
                <a:gd name="T18" fmla="*/ 164 h 164"/>
              </a:gdLst>
              <a:ahLst/>
              <a:cxnLst>
                <a:cxn ang="T10">
                  <a:pos x="T0" y="T1"/>
                </a:cxn>
                <a:cxn ang="T11">
                  <a:pos x="T2" y="T3"/>
                </a:cxn>
                <a:cxn ang="T12">
                  <a:pos x="T4" y="T5"/>
                </a:cxn>
                <a:cxn ang="T13">
                  <a:pos x="T6" y="T7"/>
                </a:cxn>
                <a:cxn ang="T14">
                  <a:pos x="T8" y="T9"/>
                </a:cxn>
              </a:cxnLst>
              <a:rect l="T15" t="T16" r="T17" b="T18"/>
              <a:pathLst>
                <a:path w="164" h="164">
                  <a:moveTo>
                    <a:pt x="164" y="82"/>
                  </a:moveTo>
                  <a:lnTo>
                    <a:pt x="0" y="164"/>
                  </a:lnTo>
                  <a:cubicBezTo>
                    <a:pt x="25" y="112"/>
                    <a:pt x="25" y="51"/>
                    <a:pt x="0" y="0"/>
                  </a:cubicBezTo>
                  <a:lnTo>
                    <a:pt x="164" y="82"/>
                  </a:lnTo>
                  <a:close/>
                </a:path>
              </a:pathLst>
            </a:custGeom>
            <a:solidFill>
              <a:srgbClr val="FF0000"/>
            </a:solidFill>
            <a:ln w="0">
              <a:solidFill>
                <a:srgbClr val="FF0000"/>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20" name="Group 643">
            <a:extLst>
              <a:ext uri="{FF2B5EF4-FFF2-40B4-BE49-F238E27FC236}">
                <a16:creationId xmlns:a16="http://schemas.microsoft.com/office/drawing/2014/main" id="{C57D8809-AFD7-924E-86D1-4B7ADD7F645C}"/>
              </a:ext>
            </a:extLst>
          </p:cNvPr>
          <p:cNvGrpSpPr>
            <a:grpSpLocks/>
          </p:cNvGrpSpPr>
          <p:nvPr/>
        </p:nvGrpSpPr>
        <p:grpSpPr bwMode="auto">
          <a:xfrm>
            <a:off x="2535238" y="5099050"/>
            <a:ext cx="277812" cy="765175"/>
            <a:chOff x="1597" y="3212"/>
            <a:chExt cx="175" cy="482"/>
          </a:xfrm>
        </p:grpSpPr>
        <p:sp>
          <p:nvSpPr>
            <p:cNvPr id="80084" name="Rectangle 233">
              <a:extLst>
                <a:ext uri="{FF2B5EF4-FFF2-40B4-BE49-F238E27FC236}">
                  <a16:creationId xmlns:a16="http://schemas.microsoft.com/office/drawing/2014/main" id="{DCB1F99D-3CA9-A045-AD7B-1CC1094571C2}"/>
                </a:ext>
              </a:extLst>
            </p:cNvPr>
            <p:cNvSpPr>
              <a:spLocks noChangeArrowheads="1"/>
            </p:cNvSpPr>
            <p:nvPr/>
          </p:nvSpPr>
          <p:spPr bwMode="auto">
            <a:xfrm>
              <a:off x="1597" y="3338"/>
              <a:ext cx="175" cy="356"/>
            </a:xfrm>
            <a:prstGeom prst="rect">
              <a:avLst/>
            </a:prstGeom>
            <a:solidFill>
              <a:srgbClr val="CCFF99"/>
            </a:solidFill>
            <a:ln w="28575">
              <a:solidFill>
                <a:schemeClr val="tx1"/>
              </a:solidFill>
              <a:miter lim="800000"/>
              <a:headEnd/>
              <a:tailEnd/>
            </a:ln>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0085" name="Rectangle 235">
              <a:extLst>
                <a:ext uri="{FF2B5EF4-FFF2-40B4-BE49-F238E27FC236}">
                  <a16:creationId xmlns:a16="http://schemas.microsoft.com/office/drawing/2014/main" id="{59171C2A-31B2-F14E-B459-823B20DBFB5D}"/>
                </a:ext>
              </a:extLst>
            </p:cNvPr>
            <p:cNvSpPr>
              <a:spLocks noChangeArrowheads="1"/>
            </p:cNvSpPr>
            <p:nvPr/>
          </p:nvSpPr>
          <p:spPr bwMode="auto">
            <a:xfrm>
              <a:off x="1645" y="3212"/>
              <a:ext cx="75"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B</a:t>
              </a: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0086" name="Line 236">
              <a:extLst>
                <a:ext uri="{FF2B5EF4-FFF2-40B4-BE49-F238E27FC236}">
                  <a16:creationId xmlns:a16="http://schemas.microsoft.com/office/drawing/2014/main" id="{CE6A753A-F159-7B41-9EE1-E9B7295210C9}"/>
                </a:ext>
              </a:extLst>
            </p:cNvPr>
            <p:cNvSpPr>
              <a:spLocks noChangeShapeType="1"/>
            </p:cNvSpPr>
            <p:nvPr/>
          </p:nvSpPr>
          <p:spPr bwMode="auto">
            <a:xfrm>
              <a:off x="1641" y="3389"/>
              <a:ext cx="63" cy="0"/>
            </a:xfrm>
            <a:prstGeom prst="line">
              <a:avLst/>
            </a:prstGeom>
            <a:noFill/>
            <a:ln w="15875" cap="rnd">
              <a:solidFill>
                <a:srgbClr val="0066FF"/>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0087" name="Freeform 237">
              <a:extLst>
                <a:ext uri="{FF2B5EF4-FFF2-40B4-BE49-F238E27FC236}">
                  <a16:creationId xmlns:a16="http://schemas.microsoft.com/office/drawing/2014/main" id="{386833F4-C16F-6743-9B57-749F86FF802E}"/>
                </a:ext>
              </a:extLst>
            </p:cNvPr>
            <p:cNvSpPr>
              <a:spLocks/>
            </p:cNvSpPr>
            <p:nvPr/>
          </p:nvSpPr>
          <p:spPr bwMode="auto">
            <a:xfrm>
              <a:off x="1689" y="3359"/>
              <a:ext cx="61" cy="61"/>
            </a:xfrm>
            <a:custGeom>
              <a:avLst/>
              <a:gdLst>
                <a:gd name="T0" fmla="*/ 0 w 164"/>
                <a:gd name="T1" fmla="*/ 0 h 164"/>
                <a:gd name="T2" fmla="*/ 0 w 164"/>
                <a:gd name="T3" fmla="*/ 0 h 164"/>
                <a:gd name="T4" fmla="*/ 0 w 164"/>
                <a:gd name="T5" fmla="*/ 0 h 164"/>
                <a:gd name="T6" fmla="*/ 0 w 164"/>
                <a:gd name="T7" fmla="*/ 0 h 164"/>
                <a:gd name="T8" fmla="*/ 0 w 164"/>
                <a:gd name="T9" fmla="*/ 0 h 164"/>
                <a:gd name="T10" fmla="*/ 0 60000 65536"/>
                <a:gd name="T11" fmla="*/ 0 60000 65536"/>
                <a:gd name="T12" fmla="*/ 0 60000 65536"/>
                <a:gd name="T13" fmla="*/ 0 60000 65536"/>
                <a:gd name="T14" fmla="*/ 0 60000 65536"/>
                <a:gd name="T15" fmla="*/ 0 w 164"/>
                <a:gd name="T16" fmla="*/ 0 h 164"/>
                <a:gd name="T17" fmla="*/ 164 w 164"/>
                <a:gd name="T18" fmla="*/ 164 h 164"/>
              </a:gdLst>
              <a:ahLst/>
              <a:cxnLst>
                <a:cxn ang="T10">
                  <a:pos x="T0" y="T1"/>
                </a:cxn>
                <a:cxn ang="T11">
                  <a:pos x="T2" y="T3"/>
                </a:cxn>
                <a:cxn ang="T12">
                  <a:pos x="T4" y="T5"/>
                </a:cxn>
                <a:cxn ang="T13">
                  <a:pos x="T6" y="T7"/>
                </a:cxn>
                <a:cxn ang="T14">
                  <a:pos x="T8" y="T9"/>
                </a:cxn>
              </a:cxnLst>
              <a:rect l="T15" t="T16" r="T17" b="T18"/>
              <a:pathLst>
                <a:path w="164" h="164">
                  <a:moveTo>
                    <a:pt x="164" y="82"/>
                  </a:moveTo>
                  <a:lnTo>
                    <a:pt x="0" y="164"/>
                  </a:lnTo>
                  <a:cubicBezTo>
                    <a:pt x="26" y="112"/>
                    <a:pt x="26" y="51"/>
                    <a:pt x="0" y="0"/>
                  </a:cubicBezTo>
                  <a:lnTo>
                    <a:pt x="164" y="82"/>
                  </a:lnTo>
                  <a:close/>
                </a:path>
              </a:pathLst>
            </a:custGeom>
            <a:solidFill>
              <a:srgbClr val="3366FF"/>
            </a:solidFill>
            <a:ln w="0">
              <a:solidFill>
                <a:srgbClr val="0066FF"/>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0088" name="Line 240">
              <a:extLst>
                <a:ext uri="{FF2B5EF4-FFF2-40B4-BE49-F238E27FC236}">
                  <a16:creationId xmlns:a16="http://schemas.microsoft.com/office/drawing/2014/main" id="{11C2397C-5A46-A34D-AEE1-1F63164444AA}"/>
                </a:ext>
              </a:extLst>
            </p:cNvPr>
            <p:cNvSpPr>
              <a:spLocks noChangeShapeType="1"/>
            </p:cNvSpPr>
            <p:nvPr/>
          </p:nvSpPr>
          <p:spPr bwMode="auto">
            <a:xfrm>
              <a:off x="1638" y="3476"/>
              <a:ext cx="62" cy="0"/>
            </a:xfrm>
            <a:prstGeom prst="line">
              <a:avLst/>
            </a:prstGeom>
            <a:noFill/>
            <a:ln w="15875" cap="rnd">
              <a:solidFill>
                <a:srgbClr val="0066FF"/>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0089" name="Freeform 241">
              <a:extLst>
                <a:ext uri="{FF2B5EF4-FFF2-40B4-BE49-F238E27FC236}">
                  <a16:creationId xmlns:a16="http://schemas.microsoft.com/office/drawing/2014/main" id="{2626BAD3-9960-C54B-A49F-05055253B893}"/>
                </a:ext>
              </a:extLst>
            </p:cNvPr>
            <p:cNvSpPr>
              <a:spLocks/>
            </p:cNvSpPr>
            <p:nvPr/>
          </p:nvSpPr>
          <p:spPr bwMode="auto">
            <a:xfrm>
              <a:off x="1685" y="3446"/>
              <a:ext cx="62" cy="61"/>
            </a:xfrm>
            <a:custGeom>
              <a:avLst/>
              <a:gdLst>
                <a:gd name="T0" fmla="*/ 0 w 164"/>
                <a:gd name="T1" fmla="*/ 0 h 164"/>
                <a:gd name="T2" fmla="*/ 0 w 164"/>
                <a:gd name="T3" fmla="*/ 0 h 164"/>
                <a:gd name="T4" fmla="*/ 0 w 164"/>
                <a:gd name="T5" fmla="*/ 0 h 164"/>
                <a:gd name="T6" fmla="*/ 0 w 164"/>
                <a:gd name="T7" fmla="*/ 0 h 164"/>
                <a:gd name="T8" fmla="*/ 0 w 164"/>
                <a:gd name="T9" fmla="*/ 0 h 164"/>
                <a:gd name="T10" fmla="*/ 0 60000 65536"/>
                <a:gd name="T11" fmla="*/ 0 60000 65536"/>
                <a:gd name="T12" fmla="*/ 0 60000 65536"/>
                <a:gd name="T13" fmla="*/ 0 60000 65536"/>
                <a:gd name="T14" fmla="*/ 0 60000 65536"/>
                <a:gd name="T15" fmla="*/ 0 w 164"/>
                <a:gd name="T16" fmla="*/ 0 h 164"/>
                <a:gd name="T17" fmla="*/ 164 w 164"/>
                <a:gd name="T18" fmla="*/ 164 h 164"/>
              </a:gdLst>
              <a:ahLst/>
              <a:cxnLst>
                <a:cxn ang="T10">
                  <a:pos x="T0" y="T1"/>
                </a:cxn>
                <a:cxn ang="T11">
                  <a:pos x="T2" y="T3"/>
                </a:cxn>
                <a:cxn ang="T12">
                  <a:pos x="T4" y="T5"/>
                </a:cxn>
                <a:cxn ang="T13">
                  <a:pos x="T6" y="T7"/>
                </a:cxn>
                <a:cxn ang="T14">
                  <a:pos x="T8" y="T9"/>
                </a:cxn>
              </a:cxnLst>
              <a:rect l="T15" t="T16" r="T17" b="T18"/>
              <a:pathLst>
                <a:path w="164" h="164">
                  <a:moveTo>
                    <a:pt x="164" y="82"/>
                  </a:moveTo>
                  <a:lnTo>
                    <a:pt x="0" y="164"/>
                  </a:lnTo>
                  <a:cubicBezTo>
                    <a:pt x="26" y="112"/>
                    <a:pt x="26" y="51"/>
                    <a:pt x="0" y="0"/>
                  </a:cubicBezTo>
                  <a:lnTo>
                    <a:pt x="164" y="82"/>
                  </a:lnTo>
                  <a:close/>
                </a:path>
              </a:pathLst>
            </a:custGeom>
            <a:solidFill>
              <a:srgbClr val="3366FF"/>
            </a:solidFill>
            <a:ln w="0">
              <a:solidFill>
                <a:srgbClr val="0066FF"/>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0090" name="Line 242">
              <a:extLst>
                <a:ext uri="{FF2B5EF4-FFF2-40B4-BE49-F238E27FC236}">
                  <a16:creationId xmlns:a16="http://schemas.microsoft.com/office/drawing/2014/main" id="{DD06B42E-13DB-7D4A-AA28-6D03EF1D606A}"/>
                </a:ext>
              </a:extLst>
            </p:cNvPr>
            <p:cNvSpPr>
              <a:spLocks noChangeShapeType="1"/>
            </p:cNvSpPr>
            <p:nvPr/>
          </p:nvSpPr>
          <p:spPr bwMode="auto">
            <a:xfrm>
              <a:off x="1638" y="3553"/>
              <a:ext cx="62" cy="0"/>
            </a:xfrm>
            <a:prstGeom prst="line">
              <a:avLst/>
            </a:prstGeom>
            <a:noFill/>
            <a:ln w="15875" cap="rnd">
              <a:solidFill>
                <a:srgbClr val="0066FF"/>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0091" name="Freeform 243">
              <a:extLst>
                <a:ext uri="{FF2B5EF4-FFF2-40B4-BE49-F238E27FC236}">
                  <a16:creationId xmlns:a16="http://schemas.microsoft.com/office/drawing/2014/main" id="{263B19F3-78E5-9E46-A1E7-9285EA7BFB84}"/>
                </a:ext>
              </a:extLst>
            </p:cNvPr>
            <p:cNvSpPr>
              <a:spLocks/>
            </p:cNvSpPr>
            <p:nvPr/>
          </p:nvSpPr>
          <p:spPr bwMode="auto">
            <a:xfrm>
              <a:off x="1685" y="3522"/>
              <a:ext cx="62" cy="62"/>
            </a:xfrm>
            <a:custGeom>
              <a:avLst/>
              <a:gdLst>
                <a:gd name="T0" fmla="*/ 0 w 164"/>
                <a:gd name="T1" fmla="*/ 0 h 164"/>
                <a:gd name="T2" fmla="*/ 0 w 164"/>
                <a:gd name="T3" fmla="*/ 0 h 164"/>
                <a:gd name="T4" fmla="*/ 0 w 164"/>
                <a:gd name="T5" fmla="*/ 0 h 164"/>
                <a:gd name="T6" fmla="*/ 0 w 164"/>
                <a:gd name="T7" fmla="*/ 0 h 164"/>
                <a:gd name="T8" fmla="*/ 0 w 164"/>
                <a:gd name="T9" fmla="*/ 0 h 164"/>
                <a:gd name="T10" fmla="*/ 0 60000 65536"/>
                <a:gd name="T11" fmla="*/ 0 60000 65536"/>
                <a:gd name="T12" fmla="*/ 0 60000 65536"/>
                <a:gd name="T13" fmla="*/ 0 60000 65536"/>
                <a:gd name="T14" fmla="*/ 0 60000 65536"/>
                <a:gd name="T15" fmla="*/ 0 w 164"/>
                <a:gd name="T16" fmla="*/ 0 h 164"/>
                <a:gd name="T17" fmla="*/ 164 w 164"/>
                <a:gd name="T18" fmla="*/ 164 h 164"/>
              </a:gdLst>
              <a:ahLst/>
              <a:cxnLst>
                <a:cxn ang="T10">
                  <a:pos x="T0" y="T1"/>
                </a:cxn>
                <a:cxn ang="T11">
                  <a:pos x="T2" y="T3"/>
                </a:cxn>
                <a:cxn ang="T12">
                  <a:pos x="T4" y="T5"/>
                </a:cxn>
                <a:cxn ang="T13">
                  <a:pos x="T6" y="T7"/>
                </a:cxn>
                <a:cxn ang="T14">
                  <a:pos x="T8" y="T9"/>
                </a:cxn>
              </a:cxnLst>
              <a:rect l="T15" t="T16" r="T17" b="T18"/>
              <a:pathLst>
                <a:path w="164" h="164">
                  <a:moveTo>
                    <a:pt x="164" y="82"/>
                  </a:moveTo>
                  <a:lnTo>
                    <a:pt x="0" y="164"/>
                  </a:lnTo>
                  <a:cubicBezTo>
                    <a:pt x="26" y="112"/>
                    <a:pt x="26" y="51"/>
                    <a:pt x="0" y="0"/>
                  </a:cubicBezTo>
                  <a:lnTo>
                    <a:pt x="164" y="82"/>
                  </a:lnTo>
                  <a:close/>
                </a:path>
              </a:pathLst>
            </a:custGeom>
            <a:solidFill>
              <a:srgbClr val="3366FF"/>
            </a:solidFill>
            <a:ln w="0">
              <a:solidFill>
                <a:srgbClr val="0066FF"/>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0092" name="Line 249">
              <a:extLst>
                <a:ext uri="{FF2B5EF4-FFF2-40B4-BE49-F238E27FC236}">
                  <a16:creationId xmlns:a16="http://schemas.microsoft.com/office/drawing/2014/main" id="{10656AA9-5AF0-3B42-88F8-A11350714DFC}"/>
                </a:ext>
              </a:extLst>
            </p:cNvPr>
            <p:cNvSpPr>
              <a:spLocks noChangeShapeType="1"/>
            </p:cNvSpPr>
            <p:nvPr/>
          </p:nvSpPr>
          <p:spPr bwMode="auto">
            <a:xfrm>
              <a:off x="1634" y="3629"/>
              <a:ext cx="62" cy="0"/>
            </a:xfrm>
            <a:prstGeom prst="line">
              <a:avLst/>
            </a:prstGeom>
            <a:noFill/>
            <a:ln w="15875" cap="rnd">
              <a:solidFill>
                <a:srgbClr val="FF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0093" name="Freeform 250">
              <a:extLst>
                <a:ext uri="{FF2B5EF4-FFF2-40B4-BE49-F238E27FC236}">
                  <a16:creationId xmlns:a16="http://schemas.microsoft.com/office/drawing/2014/main" id="{32A267DB-A3FF-D947-BA09-AB11FBF217A1}"/>
                </a:ext>
              </a:extLst>
            </p:cNvPr>
            <p:cNvSpPr>
              <a:spLocks/>
            </p:cNvSpPr>
            <p:nvPr/>
          </p:nvSpPr>
          <p:spPr bwMode="auto">
            <a:xfrm>
              <a:off x="1681" y="3598"/>
              <a:ext cx="62" cy="62"/>
            </a:xfrm>
            <a:custGeom>
              <a:avLst/>
              <a:gdLst>
                <a:gd name="T0" fmla="*/ 0 w 164"/>
                <a:gd name="T1" fmla="*/ 0 h 164"/>
                <a:gd name="T2" fmla="*/ 0 w 164"/>
                <a:gd name="T3" fmla="*/ 0 h 164"/>
                <a:gd name="T4" fmla="*/ 0 w 164"/>
                <a:gd name="T5" fmla="*/ 0 h 164"/>
                <a:gd name="T6" fmla="*/ 0 w 164"/>
                <a:gd name="T7" fmla="*/ 0 h 164"/>
                <a:gd name="T8" fmla="*/ 0 w 164"/>
                <a:gd name="T9" fmla="*/ 0 h 164"/>
                <a:gd name="T10" fmla="*/ 0 60000 65536"/>
                <a:gd name="T11" fmla="*/ 0 60000 65536"/>
                <a:gd name="T12" fmla="*/ 0 60000 65536"/>
                <a:gd name="T13" fmla="*/ 0 60000 65536"/>
                <a:gd name="T14" fmla="*/ 0 60000 65536"/>
                <a:gd name="T15" fmla="*/ 0 w 164"/>
                <a:gd name="T16" fmla="*/ 0 h 164"/>
                <a:gd name="T17" fmla="*/ 164 w 164"/>
                <a:gd name="T18" fmla="*/ 164 h 164"/>
              </a:gdLst>
              <a:ahLst/>
              <a:cxnLst>
                <a:cxn ang="T10">
                  <a:pos x="T0" y="T1"/>
                </a:cxn>
                <a:cxn ang="T11">
                  <a:pos x="T2" y="T3"/>
                </a:cxn>
                <a:cxn ang="T12">
                  <a:pos x="T4" y="T5"/>
                </a:cxn>
                <a:cxn ang="T13">
                  <a:pos x="T6" y="T7"/>
                </a:cxn>
                <a:cxn ang="T14">
                  <a:pos x="T8" y="T9"/>
                </a:cxn>
              </a:cxnLst>
              <a:rect l="T15" t="T16" r="T17" b="T18"/>
              <a:pathLst>
                <a:path w="164" h="164">
                  <a:moveTo>
                    <a:pt x="164" y="82"/>
                  </a:moveTo>
                  <a:lnTo>
                    <a:pt x="0" y="164"/>
                  </a:lnTo>
                  <a:cubicBezTo>
                    <a:pt x="26" y="112"/>
                    <a:pt x="26" y="51"/>
                    <a:pt x="0" y="0"/>
                  </a:cubicBezTo>
                  <a:lnTo>
                    <a:pt x="164" y="82"/>
                  </a:lnTo>
                  <a:close/>
                </a:path>
              </a:pathLst>
            </a:custGeom>
            <a:solidFill>
              <a:srgbClr val="FF0000"/>
            </a:solidFill>
            <a:ln w="0">
              <a:solidFill>
                <a:srgbClr val="FF0000"/>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21" name="Group 644">
            <a:extLst>
              <a:ext uri="{FF2B5EF4-FFF2-40B4-BE49-F238E27FC236}">
                <a16:creationId xmlns:a16="http://schemas.microsoft.com/office/drawing/2014/main" id="{09103373-737E-BC4D-B1AA-013F11BAB06E}"/>
              </a:ext>
            </a:extLst>
          </p:cNvPr>
          <p:cNvGrpSpPr>
            <a:grpSpLocks/>
          </p:cNvGrpSpPr>
          <p:nvPr/>
        </p:nvGrpSpPr>
        <p:grpSpPr bwMode="auto">
          <a:xfrm>
            <a:off x="2906713" y="5099050"/>
            <a:ext cx="277812" cy="765175"/>
            <a:chOff x="1831" y="3212"/>
            <a:chExt cx="175" cy="482"/>
          </a:xfrm>
        </p:grpSpPr>
        <p:sp>
          <p:nvSpPr>
            <p:cNvPr id="80080" name="Rectangle 244">
              <a:extLst>
                <a:ext uri="{FF2B5EF4-FFF2-40B4-BE49-F238E27FC236}">
                  <a16:creationId xmlns:a16="http://schemas.microsoft.com/office/drawing/2014/main" id="{B37ACCB3-971D-514E-8A26-D3DF07F14C79}"/>
                </a:ext>
              </a:extLst>
            </p:cNvPr>
            <p:cNvSpPr>
              <a:spLocks noChangeArrowheads="1"/>
            </p:cNvSpPr>
            <p:nvPr/>
          </p:nvSpPr>
          <p:spPr bwMode="auto">
            <a:xfrm>
              <a:off x="1831" y="3338"/>
              <a:ext cx="175" cy="356"/>
            </a:xfrm>
            <a:prstGeom prst="rect">
              <a:avLst/>
            </a:prstGeom>
            <a:solidFill>
              <a:srgbClr val="CCFF99"/>
            </a:solidFill>
            <a:ln w="28575">
              <a:solidFill>
                <a:schemeClr val="tx1"/>
              </a:solidFill>
              <a:miter lim="800000"/>
              <a:headEnd/>
              <a:tailEnd/>
            </a:ln>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0081" name="Rectangle 246">
              <a:extLst>
                <a:ext uri="{FF2B5EF4-FFF2-40B4-BE49-F238E27FC236}">
                  <a16:creationId xmlns:a16="http://schemas.microsoft.com/office/drawing/2014/main" id="{CA029258-5595-C646-BB9C-537CE341CFB6}"/>
                </a:ext>
              </a:extLst>
            </p:cNvPr>
            <p:cNvSpPr>
              <a:spLocks noChangeArrowheads="1"/>
            </p:cNvSpPr>
            <p:nvPr/>
          </p:nvSpPr>
          <p:spPr bwMode="auto">
            <a:xfrm>
              <a:off x="1879" y="3212"/>
              <a:ext cx="75"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B</a:t>
              </a: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0082" name="Line 253">
              <a:extLst>
                <a:ext uri="{FF2B5EF4-FFF2-40B4-BE49-F238E27FC236}">
                  <a16:creationId xmlns:a16="http://schemas.microsoft.com/office/drawing/2014/main" id="{80C6483D-8025-464A-B281-40EB3E02F3DF}"/>
                </a:ext>
              </a:extLst>
            </p:cNvPr>
            <p:cNvSpPr>
              <a:spLocks noChangeShapeType="1"/>
            </p:cNvSpPr>
            <p:nvPr/>
          </p:nvSpPr>
          <p:spPr bwMode="auto">
            <a:xfrm>
              <a:off x="1872" y="3553"/>
              <a:ext cx="62" cy="0"/>
            </a:xfrm>
            <a:prstGeom prst="line">
              <a:avLst/>
            </a:prstGeom>
            <a:noFill/>
            <a:ln w="15875" cap="rnd">
              <a:solidFill>
                <a:srgbClr val="FF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0083" name="Freeform 254">
              <a:extLst>
                <a:ext uri="{FF2B5EF4-FFF2-40B4-BE49-F238E27FC236}">
                  <a16:creationId xmlns:a16="http://schemas.microsoft.com/office/drawing/2014/main" id="{4967FC08-266F-A342-A637-86D5511478E6}"/>
                </a:ext>
              </a:extLst>
            </p:cNvPr>
            <p:cNvSpPr>
              <a:spLocks/>
            </p:cNvSpPr>
            <p:nvPr/>
          </p:nvSpPr>
          <p:spPr bwMode="auto">
            <a:xfrm>
              <a:off x="1919" y="3522"/>
              <a:ext cx="62" cy="62"/>
            </a:xfrm>
            <a:custGeom>
              <a:avLst/>
              <a:gdLst>
                <a:gd name="T0" fmla="*/ 0 w 164"/>
                <a:gd name="T1" fmla="*/ 0 h 164"/>
                <a:gd name="T2" fmla="*/ 0 w 164"/>
                <a:gd name="T3" fmla="*/ 0 h 164"/>
                <a:gd name="T4" fmla="*/ 0 w 164"/>
                <a:gd name="T5" fmla="*/ 0 h 164"/>
                <a:gd name="T6" fmla="*/ 0 w 164"/>
                <a:gd name="T7" fmla="*/ 0 h 164"/>
                <a:gd name="T8" fmla="*/ 0 w 164"/>
                <a:gd name="T9" fmla="*/ 0 h 164"/>
                <a:gd name="T10" fmla="*/ 0 60000 65536"/>
                <a:gd name="T11" fmla="*/ 0 60000 65536"/>
                <a:gd name="T12" fmla="*/ 0 60000 65536"/>
                <a:gd name="T13" fmla="*/ 0 60000 65536"/>
                <a:gd name="T14" fmla="*/ 0 60000 65536"/>
                <a:gd name="T15" fmla="*/ 0 w 164"/>
                <a:gd name="T16" fmla="*/ 0 h 164"/>
                <a:gd name="T17" fmla="*/ 164 w 164"/>
                <a:gd name="T18" fmla="*/ 164 h 164"/>
              </a:gdLst>
              <a:ahLst/>
              <a:cxnLst>
                <a:cxn ang="T10">
                  <a:pos x="T0" y="T1"/>
                </a:cxn>
                <a:cxn ang="T11">
                  <a:pos x="T2" y="T3"/>
                </a:cxn>
                <a:cxn ang="T12">
                  <a:pos x="T4" y="T5"/>
                </a:cxn>
                <a:cxn ang="T13">
                  <a:pos x="T6" y="T7"/>
                </a:cxn>
                <a:cxn ang="T14">
                  <a:pos x="T8" y="T9"/>
                </a:cxn>
              </a:cxnLst>
              <a:rect l="T15" t="T16" r="T17" b="T18"/>
              <a:pathLst>
                <a:path w="164" h="164">
                  <a:moveTo>
                    <a:pt x="164" y="82"/>
                  </a:moveTo>
                  <a:lnTo>
                    <a:pt x="0" y="164"/>
                  </a:lnTo>
                  <a:cubicBezTo>
                    <a:pt x="26" y="112"/>
                    <a:pt x="26" y="51"/>
                    <a:pt x="0" y="0"/>
                  </a:cubicBezTo>
                  <a:lnTo>
                    <a:pt x="164" y="82"/>
                  </a:lnTo>
                  <a:close/>
                </a:path>
              </a:pathLst>
            </a:custGeom>
            <a:solidFill>
              <a:srgbClr val="FF0000"/>
            </a:solidFill>
            <a:ln w="0">
              <a:solidFill>
                <a:srgbClr val="FF0000"/>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22" name="Group 611">
            <a:extLst>
              <a:ext uri="{FF2B5EF4-FFF2-40B4-BE49-F238E27FC236}">
                <a16:creationId xmlns:a16="http://schemas.microsoft.com/office/drawing/2014/main" id="{7C96A81C-8AB8-F54B-BEF3-C50A5AB64BA1}"/>
              </a:ext>
            </a:extLst>
          </p:cNvPr>
          <p:cNvGrpSpPr>
            <a:grpSpLocks/>
          </p:cNvGrpSpPr>
          <p:nvPr/>
        </p:nvGrpSpPr>
        <p:grpSpPr bwMode="auto">
          <a:xfrm>
            <a:off x="5129213" y="5099050"/>
            <a:ext cx="276225" cy="765175"/>
            <a:chOff x="3231" y="3212"/>
            <a:chExt cx="174" cy="482"/>
          </a:xfrm>
        </p:grpSpPr>
        <p:sp>
          <p:nvSpPr>
            <p:cNvPr id="80070" name="Rectangle 255">
              <a:extLst>
                <a:ext uri="{FF2B5EF4-FFF2-40B4-BE49-F238E27FC236}">
                  <a16:creationId xmlns:a16="http://schemas.microsoft.com/office/drawing/2014/main" id="{0283B989-C244-5A4B-BB60-2C0A31F6D0D1}"/>
                </a:ext>
              </a:extLst>
            </p:cNvPr>
            <p:cNvSpPr>
              <a:spLocks noChangeArrowheads="1"/>
            </p:cNvSpPr>
            <p:nvPr/>
          </p:nvSpPr>
          <p:spPr bwMode="auto">
            <a:xfrm>
              <a:off x="3231" y="3338"/>
              <a:ext cx="174" cy="356"/>
            </a:xfrm>
            <a:prstGeom prst="rect">
              <a:avLst/>
            </a:prstGeom>
            <a:solidFill>
              <a:srgbClr val="CCFFFF"/>
            </a:solidFill>
            <a:ln w="19050">
              <a:solidFill>
                <a:schemeClr val="tx1"/>
              </a:solidFill>
              <a:prstDash val="lgDash"/>
              <a:miter lim="800000"/>
              <a:headEnd/>
              <a:tailEnd/>
            </a:ln>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0071" name="Rectangle 257">
              <a:extLst>
                <a:ext uri="{FF2B5EF4-FFF2-40B4-BE49-F238E27FC236}">
                  <a16:creationId xmlns:a16="http://schemas.microsoft.com/office/drawing/2014/main" id="{025D2109-999E-B348-A7D8-0BA248C9185A}"/>
                </a:ext>
              </a:extLst>
            </p:cNvPr>
            <p:cNvSpPr>
              <a:spLocks noChangeArrowheads="1"/>
            </p:cNvSpPr>
            <p:nvPr/>
          </p:nvSpPr>
          <p:spPr bwMode="auto">
            <a:xfrm>
              <a:off x="3271" y="3212"/>
              <a:ext cx="87"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G</a:t>
              </a: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0072" name="Line 258">
              <a:extLst>
                <a:ext uri="{FF2B5EF4-FFF2-40B4-BE49-F238E27FC236}">
                  <a16:creationId xmlns:a16="http://schemas.microsoft.com/office/drawing/2014/main" id="{1AF1A189-D256-B74C-AAC2-CC7BAF60C56D}"/>
                </a:ext>
              </a:extLst>
            </p:cNvPr>
            <p:cNvSpPr>
              <a:spLocks noChangeShapeType="1"/>
            </p:cNvSpPr>
            <p:nvPr/>
          </p:nvSpPr>
          <p:spPr bwMode="auto">
            <a:xfrm>
              <a:off x="3274" y="3389"/>
              <a:ext cx="63" cy="0"/>
            </a:xfrm>
            <a:prstGeom prst="line">
              <a:avLst/>
            </a:prstGeom>
            <a:noFill/>
            <a:ln w="15875" cap="rnd">
              <a:solidFill>
                <a:srgbClr val="0066FF"/>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0073" name="Freeform 259">
              <a:extLst>
                <a:ext uri="{FF2B5EF4-FFF2-40B4-BE49-F238E27FC236}">
                  <a16:creationId xmlns:a16="http://schemas.microsoft.com/office/drawing/2014/main" id="{2DA2D6D9-A1AF-5342-8E78-EAD5FEA8EEF8}"/>
                </a:ext>
              </a:extLst>
            </p:cNvPr>
            <p:cNvSpPr>
              <a:spLocks/>
            </p:cNvSpPr>
            <p:nvPr/>
          </p:nvSpPr>
          <p:spPr bwMode="auto">
            <a:xfrm>
              <a:off x="3322" y="3359"/>
              <a:ext cx="61" cy="61"/>
            </a:xfrm>
            <a:custGeom>
              <a:avLst/>
              <a:gdLst>
                <a:gd name="T0" fmla="*/ 0 w 163"/>
                <a:gd name="T1" fmla="*/ 0 h 164"/>
                <a:gd name="T2" fmla="*/ 0 w 163"/>
                <a:gd name="T3" fmla="*/ 0 h 164"/>
                <a:gd name="T4" fmla="*/ 0 w 163"/>
                <a:gd name="T5" fmla="*/ 0 h 164"/>
                <a:gd name="T6" fmla="*/ 0 w 163"/>
                <a:gd name="T7" fmla="*/ 0 h 164"/>
                <a:gd name="T8" fmla="*/ 0 w 163"/>
                <a:gd name="T9" fmla="*/ 0 h 164"/>
                <a:gd name="T10" fmla="*/ 0 60000 65536"/>
                <a:gd name="T11" fmla="*/ 0 60000 65536"/>
                <a:gd name="T12" fmla="*/ 0 60000 65536"/>
                <a:gd name="T13" fmla="*/ 0 60000 65536"/>
                <a:gd name="T14" fmla="*/ 0 60000 65536"/>
                <a:gd name="T15" fmla="*/ 0 w 163"/>
                <a:gd name="T16" fmla="*/ 0 h 164"/>
                <a:gd name="T17" fmla="*/ 163 w 163"/>
                <a:gd name="T18" fmla="*/ 164 h 164"/>
              </a:gdLst>
              <a:ahLst/>
              <a:cxnLst>
                <a:cxn ang="T10">
                  <a:pos x="T0" y="T1"/>
                </a:cxn>
                <a:cxn ang="T11">
                  <a:pos x="T2" y="T3"/>
                </a:cxn>
                <a:cxn ang="T12">
                  <a:pos x="T4" y="T5"/>
                </a:cxn>
                <a:cxn ang="T13">
                  <a:pos x="T6" y="T7"/>
                </a:cxn>
                <a:cxn ang="T14">
                  <a:pos x="T8" y="T9"/>
                </a:cxn>
              </a:cxnLst>
              <a:rect l="T15" t="T16" r="T17" b="T18"/>
              <a:pathLst>
                <a:path w="163" h="164">
                  <a:moveTo>
                    <a:pt x="163" y="82"/>
                  </a:moveTo>
                  <a:lnTo>
                    <a:pt x="0" y="164"/>
                  </a:lnTo>
                  <a:cubicBezTo>
                    <a:pt x="25" y="112"/>
                    <a:pt x="25" y="51"/>
                    <a:pt x="0" y="0"/>
                  </a:cubicBezTo>
                  <a:lnTo>
                    <a:pt x="163" y="82"/>
                  </a:lnTo>
                  <a:close/>
                </a:path>
              </a:pathLst>
            </a:custGeom>
            <a:solidFill>
              <a:srgbClr val="3366FF"/>
            </a:solidFill>
            <a:ln w="0">
              <a:solidFill>
                <a:srgbClr val="0066FF"/>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0074" name="Line 260">
              <a:extLst>
                <a:ext uri="{FF2B5EF4-FFF2-40B4-BE49-F238E27FC236}">
                  <a16:creationId xmlns:a16="http://schemas.microsoft.com/office/drawing/2014/main" id="{2B8E2989-C45F-D548-92ED-72FCC71BC2DD}"/>
                </a:ext>
              </a:extLst>
            </p:cNvPr>
            <p:cNvSpPr>
              <a:spLocks noChangeShapeType="1"/>
            </p:cNvSpPr>
            <p:nvPr/>
          </p:nvSpPr>
          <p:spPr bwMode="auto">
            <a:xfrm>
              <a:off x="3271" y="3630"/>
              <a:ext cx="62" cy="0"/>
            </a:xfrm>
            <a:prstGeom prst="line">
              <a:avLst/>
            </a:prstGeom>
            <a:noFill/>
            <a:ln w="15875" cap="rnd">
              <a:solidFill>
                <a:srgbClr val="0066FF"/>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0075" name="Freeform 261">
              <a:extLst>
                <a:ext uri="{FF2B5EF4-FFF2-40B4-BE49-F238E27FC236}">
                  <a16:creationId xmlns:a16="http://schemas.microsoft.com/office/drawing/2014/main" id="{FD7DC62D-D19F-AD4D-8EA2-19E020C4BEB6}"/>
                </a:ext>
              </a:extLst>
            </p:cNvPr>
            <p:cNvSpPr>
              <a:spLocks/>
            </p:cNvSpPr>
            <p:nvPr/>
          </p:nvSpPr>
          <p:spPr bwMode="auto">
            <a:xfrm>
              <a:off x="3318" y="3599"/>
              <a:ext cx="62" cy="62"/>
            </a:xfrm>
            <a:custGeom>
              <a:avLst/>
              <a:gdLst>
                <a:gd name="T0" fmla="*/ 0 w 164"/>
                <a:gd name="T1" fmla="*/ 0 h 164"/>
                <a:gd name="T2" fmla="*/ 0 w 164"/>
                <a:gd name="T3" fmla="*/ 0 h 164"/>
                <a:gd name="T4" fmla="*/ 0 w 164"/>
                <a:gd name="T5" fmla="*/ 0 h 164"/>
                <a:gd name="T6" fmla="*/ 0 w 164"/>
                <a:gd name="T7" fmla="*/ 0 h 164"/>
                <a:gd name="T8" fmla="*/ 0 w 164"/>
                <a:gd name="T9" fmla="*/ 0 h 164"/>
                <a:gd name="T10" fmla="*/ 0 60000 65536"/>
                <a:gd name="T11" fmla="*/ 0 60000 65536"/>
                <a:gd name="T12" fmla="*/ 0 60000 65536"/>
                <a:gd name="T13" fmla="*/ 0 60000 65536"/>
                <a:gd name="T14" fmla="*/ 0 60000 65536"/>
                <a:gd name="T15" fmla="*/ 0 w 164"/>
                <a:gd name="T16" fmla="*/ 0 h 164"/>
                <a:gd name="T17" fmla="*/ 164 w 164"/>
                <a:gd name="T18" fmla="*/ 164 h 164"/>
              </a:gdLst>
              <a:ahLst/>
              <a:cxnLst>
                <a:cxn ang="T10">
                  <a:pos x="T0" y="T1"/>
                </a:cxn>
                <a:cxn ang="T11">
                  <a:pos x="T2" y="T3"/>
                </a:cxn>
                <a:cxn ang="T12">
                  <a:pos x="T4" y="T5"/>
                </a:cxn>
                <a:cxn ang="T13">
                  <a:pos x="T6" y="T7"/>
                </a:cxn>
                <a:cxn ang="T14">
                  <a:pos x="T8" y="T9"/>
                </a:cxn>
              </a:cxnLst>
              <a:rect l="T15" t="T16" r="T17" b="T18"/>
              <a:pathLst>
                <a:path w="164" h="164">
                  <a:moveTo>
                    <a:pt x="164" y="82"/>
                  </a:moveTo>
                  <a:lnTo>
                    <a:pt x="0" y="164"/>
                  </a:lnTo>
                  <a:cubicBezTo>
                    <a:pt x="26" y="112"/>
                    <a:pt x="26" y="51"/>
                    <a:pt x="0" y="0"/>
                  </a:cubicBezTo>
                  <a:lnTo>
                    <a:pt x="164" y="82"/>
                  </a:lnTo>
                  <a:close/>
                </a:path>
              </a:pathLst>
            </a:custGeom>
            <a:solidFill>
              <a:srgbClr val="3366FF"/>
            </a:solidFill>
            <a:ln w="0">
              <a:solidFill>
                <a:srgbClr val="0066FF"/>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0076" name="Line 262">
              <a:extLst>
                <a:ext uri="{FF2B5EF4-FFF2-40B4-BE49-F238E27FC236}">
                  <a16:creationId xmlns:a16="http://schemas.microsoft.com/office/drawing/2014/main" id="{C3D5016D-34D7-7F43-9F9E-0C34A85650D4}"/>
                </a:ext>
              </a:extLst>
            </p:cNvPr>
            <p:cNvSpPr>
              <a:spLocks noChangeShapeType="1"/>
            </p:cNvSpPr>
            <p:nvPr/>
          </p:nvSpPr>
          <p:spPr bwMode="auto">
            <a:xfrm>
              <a:off x="3271" y="3476"/>
              <a:ext cx="62" cy="0"/>
            </a:xfrm>
            <a:prstGeom prst="line">
              <a:avLst/>
            </a:prstGeom>
            <a:noFill/>
            <a:ln w="15875" cap="rnd">
              <a:solidFill>
                <a:srgbClr val="0066FF"/>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0077" name="Freeform 263">
              <a:extLst>
                <a:ext uri="{FF2B5EF4-FFF2-40B4-BE49-F238E27FC236}">
                  <a16:creationId xmlns:a16="http://schemas.microsoft.com/office/drawing/2014/main" id="{D0C6240B-8828-4E4C-A591-5264B96B576D}"/>
                </a:ext>
              </a:extLst>
            </p:cNvPr>
            <p:cNvSpPr>
              <a:spLocks/>
            </p:cNvSpPr>
            <p:nvPr/>
          </p:nvSpPr>
          <p:spPr bwMode="auto">
            <a:xfrm>
              <a:off x="3318" y="3446"/>
              <a:ext cx="62" cy="61"/>
            </a:xfrm>
            <a:custGeom>
              <a:avLst/>
              <a:gdLst>
                <a:gd name="T0" fmla="*/ 0 w 164"/>
                <a:gd name="T1" fmla="*/ 0 h 164"/>
                <a:gd name="T2" fmla="*/ 0 w 164"/>
                <a:gd name="T3" fmla="*/ 0 h 164"/>
                <a:gd name="T4" fmla="*/ 0 w 164"/>
                <a:gd name="T5" fmla="*/ 0 h 164"/>
                <a:gd name="T6" fmla="*/ 0 w 164"/>
                <a:gd name="T7" fmla="*/ 0 h 164"/>
                <a:gd name="T8" fmla="*/ 0 w 164"/>
                <a:gd name="T9" fmla="*/ 0 h 164"/>
                <a:gd name="T10" fmla="*/ 0 60000 65536"/>
                <a:gd name="T11" fmla="*/ 0 60000 65536"/>
                <a:gd name="T12" fmla="*/ 0 60000 65536"/>
                <a:gd name="T13" fmla="*/ 0 60000 65536"/>
                <a:gd name="T14" fmla="*/ 0 60000 65536"/>
                <a:gd name="T15" fmla="*/ 0 w 164"/>
                <a:gd name="T16" fmla="*/ 0 h 164"/>
                <a:gd name="T17" fmla="*/ 164 w 164"/>
                <a:gd name="T18" fmla="*/ 164 h 164"/>
              </a:gdLst>
              <a:ahLst/>
              <a:cxnLst>
                <a:cxn ang="T10">
                  <a:pos x="T0" y="T1"/>
                </a:cxn>
                <a:cxn ang="T11">
                  <a:pos x="T2" y="T3"/>
                </a:cxn>
                <a:cxn ang="T12">
                  <a:pos x="T4" y="T5"/>
                </a:cxn>
                <a:cxn ang="T13">
                  <a:pos x="T6" y="T7"/>
                </a:cxn>
                <a:cxn ang="T14">
                  <a:pos x="T8" y="T9"/>
                </a:cxn>
              </a:cxnLst>
              <a:rect l="T15" t="T16" r="T17" b="T18"/>
              <a:pathLst>
                <a:path w="164" h="164">
                  <a:moveTo>
                    <a:pt x="164" y="82"/>
                  </a:moveTo>
                  <a:lnTo>
                    <a:pt x="0" y="164"/>
                  </a:lnTo>
                  <a:cubicBezTo>
                    <a:pt x="26" y="112"/>
                    <a:pt x="26" y="51"/>
                    <a:pt x="0" y="0"/>
                  </a:cubicBezTo>
                  <a:lnTo>
                    <a:pt x="164" y="82"/>
                  </a:lnTo>
                  <a:close/>
                </a:path>
              </a:pathLst>
            </a:custGeom>
            <a:solidFill>
              <a:srgbClr val="3366FF"/>
            </a:solidFill>
            <a:ln w="0">
              <a:solidFill>
                <a:srgbClr val="0066FF"/>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0078" name="Line 264">
              <a:extLst>
                <a:ext uri="{FF2B5EF4-FFF2-40B4-BE49-F238E27FC236}">
                  <a16:creationId xmlns:a16="http://schemas.microsoft.com/office/drawing/2014/main" id="{25117EC7-921F-3041-8597-DE409745E49B}"/>
                </a:ext>
              </a:extLst>
            </p:cNvPr>
            <p:cNvSpPr>
              <a:spLocks noChangeShapeType="1"/>
            </p:cNvSpPr>
            <p:nvPr/>
          </p:nvSpPr>
          <p:spPr bwMode="auto">
            <a:xfrm>
              <a:off x="3271" y="3553"/>
              <a:ext cx="62" cy="0"/>
            </a:xfrm>
            <a:prstGeom prst="line">
              <a:avLst/>
            </a:prstGeom>
            <a:noFill/>
            <a:ln w="15875" cap="rnd">
              <a:solidFill>
                <a:srgbClr val="0066FF"/>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0079" name="Freeform 265">
              <a:extLst>
                <a:ext uri="{FF2B5EF4-FFF2-40B4-BE49-F238E27FC236}">
                  <a16:creationId xmlns:a16="http://schemas.microsoft.com/office/drawing/2014/main" id="{4B4F098D-85E3-CB4A-AF08-ECD88570945E}"/>
                </a:ext>
              </a:extLst>
            </p:cNvPr>
            <p:cNvSpPr>
              <a:spLocks/>
            </p:cNvSpPr>
            <p:nvPr/>
          </p:nvSpPr>
          <p:spPr bwMode="auto">
            <a:xfrm>
              <a:off x="3318" y="3522"/>
              <a:ext cx="62" cy="62"/>
            </a:xfrm>
            <a:custGeom>
              <a:avLst/>
              <a:gdLst>
                <a:gd name="T0" fmla="*/ 0 w 164"/>
                <a:gd name="T1" fmla="*/ 0 h 164"/>
                <a:gd name="T2" fmla="*/ 0 w 164"/>
                <a:gd name="T3" fmla="*/ 0 h 164"/>
                <a:gd name="T4" fmla="*/ 0 w 164"/>
                <a:gd name="T5" fmla="*/ 0 h 164"/>
                <a:gd name="T6" fmla="*/ 0 w 164"/>
                <a:gd name="T7" fmla="*/ 0 h 164"/>
                <a:gd name="T8" fmla="*/ 0 w 164"/>
                <a:gd name="T9" fmla="*/ 0 h 164"/>
                <a:gd name="T10" fmla="*/ 0 60000 65536"/>
                <a:gd name="T11" fmla="*/ 0 60000 65536"/>
                <a:gd name="T12" fmla="*/ 0 60000 65536"/>
                <a:gd name="T13" fmla="*/ 0 60000 65536"/>
                <a:gd name="T14" fmla="*/ 0 60000 65536"/>
                <a:gd name="T15" fmla="*/ 0 w 164"/>
                <a:gd name="T16" fmla="*/ 0 h 164"/>
                <a:gd name="T17" fmla="*/ 164 w 164"/>
                <a:gd name="T18" fmla="*/ 164 h 164"/>
              </a:gdLst>
              <a:ahLst/>
              <a:cxnLst>
                <a:cxn ang="T10">
                  <a:pos x="T0" y="T1"/>
                </a:cxn>
                <a:cxn ang="T11">
                  <a:pos x="T2" y="T3"/>
                </a:cxn>
                <a:cxn ang="T12">
                  <a:pos x="T4" y="T5"/>
                </a:cxn>
                <a:cxn ang="T13">
                  <a:pos x="T6" y="T7"/>
                </a:cxn>
                <a:cxn ang="T14">
                  <a:pos x="T8" y="T9"/>
                </a:cxn>
              </a:cxnLst>
              <a:rect l="T15" t="T16" r="T17" b="T18"/>
              <a:pathLst>
                <a:path w="164" h="164">
                  <a:moveTo>
                    <a:pt x="164" y="82"/>
                  </a:moveTo>
                  <a:lnTo>
                    <a:pt x="0" y="164"/>
                  </a:lnTo>
                  <a:cubicBezTo>
                    <a:pt x="26" y="112"/>
                    <a:pt x="26" y="51"/>
                    <a:pt x="0" y="0"/>
                  </a:cubicBezTo>
                  <a:lnTo>
                    <a:pt x="164" y="82"/>
                  </a:lnTo>
                  <a:close/>
                </a:path>
              </a:pathLst>
            </a:custGeom>
            <a:solidFill>
              <a:srgbClr val="3366FF"/>
            </a:solidFill>
            <a:ln w="0">
              <a:solidFill>
                <a:srgbClr val="0066FF"/>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23" name="Group 612">
            <a:extLst>
              <a:ext uri="{FF2B5EF4-FFF2-40B4-BE49-F238E27FC236}">
                <a16:creationId xmlns:a16="http://schemas.microsoft.com/office/drawing/2014/main" id="{D619F426-E05A-064A-B53B-00C3B893A081}"/>
              </a:ext>
            </a:extLst>
          </p:cNvPr>
          <p:cNvGrpSpPr>
            <a:grpSpLocks/>
          </p:cNvGrpSpPr>
          <p:nvPr/>
        </p:nvGrpSpPr>
        <p:grpSpPr bwMode="auto">
          <a:xfrm>
            <a:off x="5500688" y="5099050"/>
            <a:ext cx="276225" cy="765175"/>
            <a:chOff x="3465" y="3212"/>
            <a:chExt cx="174" cy="482"/>
          </a:xfrm>
        </p:grpSpPr>
        <p:sp>
          <p:nvSpPr>
            <p:cNvPr id="80060" name="Rectangle 266">
              <a:extLst>
                <a:ext uri="{FF2B5EF4-FFF2-40B4-BE49-F238E27FC236}">
                  <a16:creationId xmlns:a16="http://schemas.microsoft.com/office/drawing/2014/main" id="{5D878033-8B6B-D547-B338-C2950D04EC51}"/>
                </a:ext>
              </a:extLst>
            </p:cNvPr>
            <p:cNvSpPr>
              <a:spLocks noChangeArrowheads="1"/>
            </p:cNvSpPr>
            <p:nvPr/>
          </p:nvSpPr>
          <p:spPr bwMode="auto">
            <a:xfrm>
              <a:off x="3465" y="3338"/>
              <a:ext cx="174" cy="356"/>
            </a:xfrm>
            <a:prstGeom prst="rect">
              <a:avLst/>
            </a:prstGeom>
            <a:solidFill>
              <a:srgbClr val="FFCCCC"/>
            </a:solidFill>
            <a:ln w="19050">
              <a:solidFill>
                <a:schemeClr val="tx1"/>
              </a:solidFill>
              <a:prstDash val="lgDash"/>
              <a:miter lim="800000"/>
              <a:headEnd/>
              <a:tailEnd/>
            </a:ln>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0061" name="Rectangle 268">
              <a:extLst>
                <a:ext uri="{FF2B5EF4-FFF2-40B4-BE49-F238E27FC236}">
                  <a16:creationId xmlns:a16="http://schemas.microsoft.com/office/drawing/2014/main" id="{FC87EB34-224E-F64C-87EB-376A9BAC38EF}"/>
                </a:ext>
              </a:extLst>
            </p:cNvPr>
            <p:cNvSpPr>
              <a:spLocks noChangeArrowheads="1"/>
            </p:cNvSpPr>
            <p:nvPr/>
          </p:nvSpPr>
          <p:spPr bwMode="auto">
            <a:xfrm>
              <a:off x="3505" y="3212"/>
              <a:ext cx="87"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G</a:t>
              </a: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0062" name="Line 269">
              <a:extLst>
                <a:ext uri="{FF2B5EF4-FFF2-40B4-BE49-F238E27FC236}">
                  <a16:creationId xmlns:a16="http://schemas.microsoft.com/office/drawing/2014/main" id="{5FD81666-187B-214A-ABFF-FE99B9ED78DC}"/>
                </a:ext>
              </a:extLst>
            </p:cNvPr>
            <p:cNvSpPr>
              <a:spLocks noChangeShapeType="1"/>
            </p:cNvSpPr>
            <p:nvPr/>
          </p:nvSpPr>
          <p:spPr bwMode="auto">
            <a:xfrm>
              <a:off x="3508" y="3389"/>
              <a:ext cx="63" cy="0"/>
            </a:xfrm>
            <a:prstGeom prst="line">
              <a:avLst/>
            </a:prstGeom>
            <a:noFill/>
            <a:ln w="15875" cap="rnd">
              <a:solidFill>
                <a:srgbClr val="FF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0063" name="Freeform 270">
              <a:extLst>
                <a:ext uri="{FF2B5EF4-FFF2-40B4-BE49-F238E27FC236}">
                  <a16:creationId xmlns:a16="http://schemas.microsoft.com/office/drawing/2014/main" id="{6AC02D8B-FE3F-A046-B0A5-AC4C18D6E11F}"/>
                </a:ext>
              </a:extLst>
            </p:cNvPr>
            <p:cNvSpPr>
              <a:spLocks/>
            </p:cNvSpPr>
            <p:nvPr/>
          </p:nvSpPr>
          <p:spPr bwMode="auto">
            <a:xfrm>
              <a:off x="3556" y="3359"/>
              <a:ext cx="62" cy="61"/>
            </a:xfrm>
            <a:custGeom>
              <a:avLst/>
              <a:gdLst>
                <a:gd name="T0" fmla="*/ 0 w 164"/>
                <a:gd name="T1" fmla="*/ 0 h 164"/>
                <a:gd name="T2" fmla="*/ 0 w 164"/>
                <a:gd name="T3" fmla="*/ 0 h 164"/>
                <a:gd name="T4" fmla="*/ 0 w 164"/>
                <a:gd name="T5" fmla="*/ 0 h 164"/>
                <a:gd name="T6" fmla="*/ 0 w 164"/>
                <a:gd name="T7" fmla="*/ 0 h 164"/>
                <a:gd name="T8" fmla="*/ 0 w 164"/>
                <a:gd name="T9" fmla="*/ 0 h 164"/>
                <a:gd name="T10" fmla="*/ 0 60000 65536"/>
                <a:gd name="T11" fmla="*/ 0 60000 65536"/>
                <a:gd name="T12" fmla="*/ 0 60000 65536"/>
                <a:gd name="T13" fmla="*/ 0 60000 65536"/>
                <a:gd name="T14" fmla="*/ 0 60000 65536"/>
                <a:gd name="T15" fmla="*/ 0 w 164"/>
                <a:gd name="T16" fmla="*/ 0 h 164"/>
                <a:gd name="T17" fmla="*/ 164 w 164"/>
                <a:gd name="T18" fmla="*/ 164 h 164"/>
              </a:gdLst>
              <a:ahLst/>
              <a:cxnLst>
                <a:cxn ang="T10">
                  <a:pos x="T0" y="T1"/>
                </a:cxn>
                <a:cxn ang="T11">
                  <a:pos x="T2" y="T3"/>
                </a:cxn>
                <a:cxn ang="T12">
                  <a:pos x="T4" y="T5"/>
                </a:cxn>
                <a:cxn ang="T13">
                  <a:pos x="T6" y="T7"/>
                </a:cxn>
                <a:cxn ang="T14">
                  <a:pos x="T8" y="T9"/>
                </a:cxn>
              </a:cxnLst>
              <a:rect l="T15" t="T16" r="T17" b="T18"/>
              <a:pathLst>
                <a:path w="164" h="164">
                  <a:moveTo>
                    <a:pt x="164" y="82"/>
                  </a:moveTo>
                  <a:lnTo>
                    <a:pt x="0" y="164"/>
                  </a:lnTo>
                  <a:cubicBezTo>
                    <a:pt x="26" y="112"/>
                    <a:pt x="26" y="51"/>
                    <a:pt x="0" y="0"/>
                  </a:cubicBezTo>
                  <a:lnTo>
                    <a:pt x="164" y="82"/>
                  </a:lnTo>
                  <a:close/>
                </a:path>
              </a:pathLst>
            </a:custGeom>
            <a:solidFill>
              <a:srgbClr val="FF0000"/>
            </a:solidFill>
            <a:ln w="0">
              <a:solidFill>
                <a:srgbClr val="FF0000"/>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0064" name="Line 271">
              <a:extLst>
                <a:ext uri="{FF2B5EF4-FFF2-40B4-BE49-F238E27FC236}">
                  <a16:creationId xmlns:a16="http://schemas.microsoft.com/office/drawing/2014/main" id="{BEE9311D-4CE5-A147-8926-9B6D768FFB24}"/>
                </a:ext>
              </a:extLst>
            </p:cNvPr>
            <p:cNvSpPr>
              <a:spLocks noChangeShapeType="1"/>
            </p:cNvSpPr>
            <p:nvPr/>
          </p:nvSpPr>
          <p:spPr bwMode="auto">
            <a:xfrm>
              <a:off x="3505" y="3630"/>
              <a:ext cx="62" cy="0"/>
            </a:xfrm>
            <a:prstGeom prst="line">
              <a:avLst/>
            </a:prstGeom>
            <a:noFill/>
            <a:ln w="15875" cap="rnd">
              <a:solidFill>
                <a:srgbClr val="FF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0065" name="Freeform 272">
              <a:extLst>
                <a:ext uri="{FF2B5EF4-FFF2-40B4-BE49-F238E27FC236}">
                  <a16:creationId xmlns:a16="http://schemas.microsoft.com/office/drawing/2014/main" id="{52D26510-642C-184E-B2C0-5C2E8B8839EF}"/>
                </a:ext>
              </a:extLst>
            </p:cNvPr>
            <p:cNvSpPr>
              <a:spLocks/>
            </p:cNvSpPr>
            <p:nvPr/>
          </p:nvSpPr>
          <p:spPr bwMode="auto">
            <a:xfrm>
              <a:off x="3553" y="3599"/>
              <a:ext cx="61" cy="62"/>
            </a:xfrm>
            <a:custGeom>
              <a:avLst/>
              <a:gdLst>
                <a:gd name="T0" fmla="*/ 0 w 163"/>
                <a:gd name="T1" fmla="*/ 0 h 164"/>
                <a:gd name="T2" fmla="*/ 0 w 163"/>
                <a:gd name="T3" fmla="*/ 0 h 164"/>
                <a:gd name="T4" fmla="*/ 0 w 163"/>
                <a:gd name="T5" fmla="*/ 0 h 164"/>
                <a:gd name="T6" fmla="*/ 0 w 163"/>
                <a:gd name="T7" fmla="*/ 0 h 164"/>
                <a:gd name="T8" fmla="*/ 0 w 163"/>
                <a:gd name="T9" fmla="*/ 0 h 164"/>
                <a:gd name="T10" fmla="*/ 0 60000 65536"/>
                <a:gd name="T11" fmla="*/ 0 60000 65536"/>
                <a:gd name="T12" fmla="*/ 0 60000 65536"/>
                <a:gd name="T13" fmla="*/ 0 60000 65536"/>
                <a:gd name="T14" fmla="*/ 0 60000 65536"/>
                <a:gd name="T15" fmla="*/ 0 w 163"/>
                <a:gd name="T16" fmla="*/ 0 h 164"/>
                <a:gd name="T17" fmla="*/ 163 w 163"/>
                <a:gd name="T18" fmla="*/ 164 h 164"/>
              </a:gdLst>
              <a:ahLst/>
              <a:cxnLst>
                <a:cxn ang="T10">
                  <a:pos x="T0" y="T1"/>
                </a:cxn>
                <a:cxn ang="T11">
                  <a:pos x="T2" y="T3"/>
                </a:cxn>
                <a:cxn ang="T12">
                  <a:pos x="T4" y="T5"/>
                </a:cxn>
                <a:cxn ang="T13">
                  <a:pos x="T6" y="T7"/>
                </a:cxn>
                <a:cxn ang="T14">
                  <a:pos x="T8" y="T9"/>
                </a:cxn>
              </a:cxnLst>
              <a:rect l="T15" t="T16" r="T17" b="T18"/>
              <a:pathLst>
                <a:path w="163" h="164">
                  <a:moveTo>
                    <a:pt x="163" y="82"/>
                  </a:moveTo>
                  <a:lnTo>
                    <a:pt x="0" y="164"/>
                  </a:lnTo>
                  <a:cubicBezTo>
                    <a:pt x="25" y="112"/>
                    <a:pt x="25" y="51"/>
                    <a:pt x="0" y="0"/>
                  </a:cubicBezTo>
                  <a:lnTo>
                    <a:pt x="163" y="82"/>
                  </a:lnTo>
                  <a:close/>
                </a:path>
              </a:pathLst>
            </a:custGeom>
            <a:solidFill>
              <a:srgbClr val="FF0000"/>
            </a:solidFill>
            <a:ln w="0">
              <a:solidFill>
                <a:srgbClr val="FF0000"/>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0066" name="Line 273">
              <a:extLst>
                <a:ext uri="{FF2B5EF4-FFF2-40B4-BE49-F238E27FC236}">
                  <a16:creationId xmlns:a16="http://schemas.microsoft.com/office/drawing/2014/main" id="{C8AE74D5-99C8-7948-AC3C-31936FDDFF7F}"/>
                </a:ext>
              </a:extLst>
            </p:cNvPr>
            <p:cNvSpPr>
              <a:spLocks noChangeShapeType="1"/>
            </p:cNvSpPr>
            <p:nvPr/>
          </p:nvSpPr>
          <p:spPr bwMode="auto">
            <a:xfrm>
              <a:off x="3505" y="3476"/>
              <a:ext cx="62" cy="0"/>
            </a:xfrm>
            <a:prstGeom prst="line">
              <a:avLst/>
            </a:prstGeom>
            <a:noFill/>
            <a:ln w="15875" cap="rnd">
              <a:solidFill>
                <a:srgbClr val="FF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0067" name="Freeform 274">
              <a:extLst>
                <a:ext uri="{FF2B5EF4-FFF2-40B4-BE49-F238E27FC236}">
                  <a16:creationId xmlns:a16="http://schemas.microsoft.com/office/drawing/2014/main" id="{6EED873F-69CE-A94B-B255-0C22DB4B8069}"/>
                </a:ext>
              </a:extLst>
            </p:cNvPr>
            <p:cNvSpPr>
              <a:spLocks/>
            </p:cNvSpPr>
            <p:nvPr/>
          </p:nvSpPr>
          <p:spPr bwMode="auto">
            <a:xfrm>
              <a:off x="3553" y="3446"/>
              <a:ext cx="61" cy="61"/>
            </a:xfrm>
            <a:custGeom>
              <a:avLst/>
              <a:gdLst>
                <a:gd name="T0" fmla="*/ 0 w 163"/>
                <a:gd name="T1" fmla="*/ 0 h 164"/>
                <a:gd name="T2" fmla="*/ 0 w 163"/>
                <a:gd name="T3" fmla="*/ 0 h 164"/>
                <a:gd name="T4" fmla="*/ 0 w 163"/>
                <a:gd name="T5" fmla="*/ 0 h 164"/>
                <a:gd name="T6" fmla="*/ 0 w 163"/>
                <a:gd name="T7" fmla="*/ 0 h 164"/>
                <a:gd name="T8" fmla="*/ 0 w 163"/>
                <a:gd name="T9" fmla="*/ 0 h 164"/>
                <a:gd name="T10" fmla="*/ 0 60000 65536"/>
                <a:gd name="T11" fmla="*/ 0 60000 65536"/>
                <a:gd name="T12" fmla="*/ 0 60000 65536"/>
                <a:gd name="T13" fmla="*/ 0 60000 65536"/>
                <a:gd name="T14" fmla="*/ 0 60000 65536"/>
                <a:gd name="T15" fmla="*/ 0 w 163"/>
                <a:gd name="T16" fmla="*/ 0 h 164"/>
                <a:gd name="T17" fmla="*/ 163 w 163"/>
                <a:gd name="T18" fmla="*/ 164 h 164"/>
              </a:gdLst>
              <a:ahLst/>
              <a:cxnLst>
                <a:cxn ang="T10">
                  <a:pos x="T0" y="T1"/>
                </a:cxn>
                <a:cxn ang="T11">
                  <a:pos x="T2" y="T3"/>
                </a:cxn>
                <a:cxn ang="T12">
                  <a:pos x="T4" y="T5"/>
                </a:cxn>
                <a:cxn ang="T13">
                  <a:pos x="T6" y="T7"/>
                </a:cxn>
                <a:cxn ang="T14">
                  <a:pos x="T8" y="T9"/>
                </a:cxn>
              </a:cxnLst>
              <a:rect l="T15" t="T16" r="T17" b="T18"/>
              <a:pathLst>
                <a:path w="163" h="164">
                  <a:moveTo>
                    <a:pt x="163" y="82"/>
                  </a:moveTo>
                  <a:lnTo>
                    <a:pt x="0" y="164"/>
                  </a:lnTo>
                  <a:cubicBezTo>
                    <a:pt x="25" y="112"/>
                    <a:pt x="25" y="51"/>
                    <a:pt x="0" y="0"/>
                  </a:cubicBezTo>
                  <a:lnTo>
                    <a:pt x="163" y="82"/>
                  </a:lnTo>
                  <a:close/>
                </a:path>
              </a:pathLst>
            </a:custGeom>
            <a:solidFill>
              <a:srgbClr val="FF0000"/>
            </a:solidFill>
            <a:ln w="0">
              <a:solidFill>
                <a:srgbClr val="FF0000"/>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0068" name="Line 275">
              <a:extLst>
                <a:ext uri="{FF2B5EF4-FFF2-40B4-BE49-F238E27FC236}">
                  <a16:creationId xmlns:a16="http://schemas.microsoft.com/office/drawing/2014/main" id="{654C27B2-33E3-3E47-A7B2-A0021CA36FED}"/>
                </a:ext>
              </a:extLst>
            </p:cNvPr>
            <p:cNvSpPr>
              <a:spLocks noChangeShapeType="1"/>
            </p:cNvSpPr>
            <p:nvPr/>
          </p:nvSpPr>
          <p:spPr bwMode="auto">
            <a:xfrm>
              <a:off x="3505" y="3553"/>
              <a:ext cx="62" cy="0"/>
            </a:xfrm>
            <a:prstGeom prst="line">
              <a:avLst/>
            </a:prstGeom>
            <a:noFill/>
            <a:ln w="15875" cap="rnd">
              <a:solidFill>
                <a:srgbClr val="FF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0069" name="Freeform 276">
              <a:extLst>
                <a:ext uri="{FF2B5EF4-FFF2-40B4-BE49-F238E27FC236}">
                  <a16:creationId xmlns:a16="http://schemas.microsoft.com/office/drawing/2014/main" id="{582E6D6E-7262-9049-9A54-368B5057E58E}"/>
                </a:ext>
              </a:extLst>
            </p:cNvPr>
            <p:cNvSpPr>
              <a:spLocks/>
            </p:cNvSpPr>
            <p:nvPr/>
          </p:nvSpPr>
          <p:spPr bwMode="auto">
            <a:xfrm>
              <a:off x="3553" y="3522"/>
              <a:ext cx="61" cy="62"/>
            </a:xfrm>
            <a:custGeom>
              <a:avLst/>
              <a:gdLst>
                <a:gd name="T0" fmla="*/ 0 w 163"/>
                <a:gd name="T1" fmla="*/ 0 h 164"/>
                <a:gd name="T2" fmla="*/ 0 w 163"/>
                <a:gd name="T3" fmla="*/ 0 h 164"/>
                <a:gd name="T4" fmla="*/ 0 w 163"/>
                <a:gd name="T5" fmla="*/ 0 h 164"/>
                <a:gd name="T6" fmla="*/ 0 w 163"/>
                <a:gd name="T7" fmla="*/ 0 h 164"/>
                <a:gd name="T8" fmla="*/ 0 w 163"/>
                <a:gd name="T9" fmla="*/ 0 h 164"/>
                <a:gd name="T10" fmla="*/ 0 60000 65536"/>
                <a:gd name="T11" fmla="*/ 0 60000 65536"/>
                <a:gd name="T12" fmla="*/ 0 60000 65536"/>
                <a:gd name="T13" fmla="*/ 0 60000 65536"/>
                <a:gd name="T14" fmla="*/ 0 60000 65536"/>
                <a:gd name="T15" fmla="*/ 0 w 163"/>
                <a:gd name="T16" fmla="*/ 0 h 164"/>
                <a:gd name="T17" fmla="*/ 163 w 163"/>
                <a:gd name="T18" fmla="*/ 164 h 164"/>
              </a:gdLst>
              <a:ahLst/>
              <a:cxnLst>
                <a:cxn ang="T10">
                  <a:pos x="T0" y="T1"/>
                </a:cxn>
                <a:cxn ang="T11">
                  <a:pos x="T2" y="T3"/>
                </a:cxn>
                <a:cxn ang="T12">
                  <a:pos x="T4" y="T5"/>
                </a:cxn>
                <a:cxn ang="T13">
                  <a:pos x="T6" y="T7"/>
                </a:cxn>
                <a:cxn ang="T14">
                  <a:pos x="T8" y="T9"/>
                </a:cxn>
              </a:cxnLst>
              <a:rect l="T15" t="T16" r="T17" b="T18"/>
              <a:pathLst>
                <a:path w="163" h="164">
                  <a:moveTo>
                    <a:pt x="163" y="82"/>
                  </a:moveTo>
                  <a:lnTo>
                    <a:pt x="0" y="164"/>
                  </a:lnTo>
                  <a:cubicBezTo>
                    <a:pt x="25" y="112"/>
                    <a:pt x="25" y="51"/>
                    <a:pt x="0" y="0"/>
                  </a:cubicBezTo>
                  <a:lnTo>
                    <a:pt x="163" y="82"/>
                  </a:lnTo>
                  <a:close/>
                </a:path>
              </a:pathLst>
            </a:custGeom>
            <a:solidFill>
              <a:srgbClr val="FF0000"/>
            </a:solidFill>
            <a:ln w="0">
              <a:solidFill>
                <a:srgbClr val="FF0000"/>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24" name="Group 613">
            <a:extLst>
              <a:ext uri="{FF2B5EF4-FFF2-40B4-BE49-F238E27FC236}">
                <a16:creationId xmlns:a16="http://schemas.microsoft.com/office/drawing/2014/main" id="{F0D90473-7143-4541-8D95-8794905FC2FF}"/>
              </a:ext>
            </a:extLst>
          </p:cNvPr>
          <p:cNvGrpSpPr>
            <a:grpSpLocks/>
          </p:cNvGrpSpPr>
          <p:nvPr/>
        </p:nvGrpSpPr>
        <p:grpSpPr bwMode="auto">
          <a:xfrm>
            <a:off x="5872163" y="5099050"/>
            <a:ext cx="276225" cy="765175"/>
            <a:chOff x="3699" y="3212"/>
            <a:chExt cx="174" cy="482"/>
          </a:xfrm>
        </p:grpSpPr>
        <p:sp>
          <p:nvSpPr>
            <p:cNvPr id="80050" name="Rectangle 277">
              <a:extLst>
                <a:ext uri="{FF2B5EF4-FFF2-40B4-BE49-F238E27FC236}">
                  <a16:creationId xmlns:a16="http://schemas.microsoft.com/office/drawing/2014/main" id="{B8C92867-16F7-F341-9B03-C70C6463AD86}"/>
                </a:ext>
              </a:extLst>
            </p:cNvPr>
            <p:cNvSpPr>
              <a:spLocks noChangeArrowheads="1"/>
            </p:cNvSpPr>
            <p:nvPr/>
          </p:nvSpPr>
          <p:spPr bwMode="auto">
            <a:xfrm>
              <a:off x="3699" y="3338"/>
              <a:ext cx="174" cy="356"/>
            </a:xfrm>
            <a:prstGeom prst="rect">
              <a:avLst/>
            </a:prstGeom>
            <a:solidFill>
              <a:srgbClr val="CCFFFF"/>
            </a:solidFill>
            <a:ln w="19050">
              <a:solidFill>
                <a:schemeClr val="tx1"/>
              </a:solidFill>
              <a:prstDash val="lgDash"/>
              <a:miter lim="800000"/>
              <a:headEnd/>
              <a:tailEnd/>
            </a:ln>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0051" name="Rectangle 279">
              <a:extLst>
                <a:ext uri="{FF2B5EF4-FFF2-40B4-BE49-F238E27FC236}">
                  <a16:creationId xmlns:a16="http://schemas.microsoft.com/office/drawing/2014/main" id="{194BAC27-C226-164A-9363-2CD15E20F98F}"/>
                </a:ext>
              </a:extLst>
            </p:cNvPr>
            <p:cNvSpPr>
              <a:spLocks noChangeArrowheads="1"/>
            </p:cNvSpPr>
            <p:nvPr/>
          </p:nvSpPr>
          <p:spPr bwMode="auto">
            <a:xfrm>
              <a:off x="3751" y="3212"/>
              <a:ext cx="75"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A</a:t>
              </a: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0052" name="Line 280">
              <a:extLst>
                <a:ext uri="{FF2B5EF4-FFF2-40B4-BE49-F238E27FC236}">
                  <a16:creationId xmlns:a16="http://schemas.microsoft.com/office/drawing/2014/main" id="{8A24C5EB-F3F8-674F-A01B-AA49BE46BD2A}"/>
                </a:ext>
              </a:extLst>
            </p:cNvPr>
            <p:cNvSpPr>
              <a:spLocks noChangeShapeType="1"/>
            </p:cNvSpPr>
            <p:nvPr/>
          </p:nvSpPr>
          <p:spPr bwMode="auto">
            <a:xfrm>
              <a:off x="3742" y="3389"/>
              <a:ext cx="63" cy="0"/>
            </a:xfrm>
            <a:prstGeom prst="line">
              <a:avLst/>
            </a:prstGeom>
            <a:noFill/>
            <a:ln w="15875" cap="rnd">
              <a:solidFill>
                <a:srgbClr val="0066FF"/>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0053" name="Freeform 281">
              <a:extLst>
                <a:ext uri="{FF2B5EF4-FFF2-40B4-BE49-F238E27FC236}">
                  <a16:creationId xmlns:a16="http://schemas.microsoft.com/office/drawing/2014/main" id="{9DEA0FB7-1630-774C-85FC-ADCA1D533CDD}"/>
                </a:ext>
              </a:extLst>
            </p:cNvPr>
            <p:cNvSpPr>
              <a:spLocks/>
            </p:cNvSpPr>
            <p:nvPr/>
          </p:nvSpPr>
          <p:spPr bwMode="auto">
            <a:xfrm>
              <a:off x="3790" y="3359"/>
              <a:ext cx="62" cy="61"/>
            </a:xfrm>
            <a:custGeom>
              <a:avLst/>
              <a:gdLst>
                <a:gd name="T0" fmla="*/ 0 w 164"/>
                <a:gd name="T1" fmla="*/ 0 h 164"/>
                <a:gd name="T2" fmla="*/ 0 w 164"/>
                <a:gd name="T3" fmla="*/ 0 h 164"/>
                <a:gd name="T4" fmla="*/ 0 w 164"/>
                <a:gd name="T5" fmla="*/ 0 h 164"/>
                <a:gd name="T6" fmla="*/ 0 w 164"/>
                <a:gd name="T7" fmla="*/ 0 h 164"/>
                <a:gd name="T8" fmla="*/ 0 w 164"/>
                <a:gd name="T9" fmla="*/ 0 h 164"/>
                <a:gd name="T10" fmla="*/ 0 60000 65536"/>
                <a:gd name="T11" fmla="*/ 0 60000 65536"/>
                <a:gd name="T12" fmla="*/ 0 60000 65536"/>
                <a:gd name="T13" fmla="*/ 0 60000 65536"/>
                <a:gd name="T14" fmla="*/ 0 60000 65536"/>
                <a:gd name="T15" fmla="*/ 0 w 164"/>
                <a:gd name="T16" fmla="*/ 0 h 164"/>
                <a:gd name="T17" fmla="*/ 164 w 164"/>
                <a:gd name="T18" fmla="*/ 164 h 164"/>
              </a:gdLst>
              <a:ahLst/>
              <a:cxnLst>
                <a:cxn ang="T10">
                  <a:pos x="T0" y="T1"/>
                </a:cxn>
                <a:cxn ang="T11">
                  <a:pos x="T2" y="T3"/>
                </a:cxn>
                <a:cxn ang="T12">
                  <a:pos x="T4" y="T5"/>
                </a:cxn>
                <a:cxn ang="T13">
                  <a:pos x="T6" y="T7"/>
                </a:cxn>
                <a:cxn ang="T14">
                  <a:pos x="T8" y="T9"/>
                </a:cxn>
              </a:cxnLst>
              <a:rect l="T15" t="T16" r="T17" b="T18"/>
              <a:pathLst>
                <a:path w="164" h="164">
                  <a:moveTo>
                    <a:pt x="164" y="82"/>
                  </a:moveTo>
                  <a:lnTo>
                    <a:pt x="0" y="164"/>
                  </a:lnTo>
                  <a:cubicBezTo>
                    <a:pt x="26" y="112"/>
                    <a:pt x="26" y="51"/>
                    <a:pt x="0" y="0"/>
                  </a:cubicBezTo>
                  <a:lnTo>
                    <a:pt x="164" y="82"/>
                  </a:lnTo>
                  <a:close/>
                </a:path>
              </a:pathLst>
            </a:custGeom>
            <a:solidFill>
              <a:srgbClr val="3366FF"/>
            </a:solidFill>
            <a:ln w="0">
              <a:solidFill>
                <a:srgbClr val="0066FF"/>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0054" name="Line 282">
              <a:extLst>
                <a:ext uri="{FF2B5EF4-FFF2-40B4-BE49-F238E27FC236}">
                  <a16:creationId xmlns:a16="http://schemas.microsoft.com/office/drawing/2014/main" id="{B7B2D742-29B9-C54A-998A-42F9A2CD6822}"/>
                </a:ext>
              </a:extLst>
            </p:cNvPr>
            <p:cNvSpPr>
              <a:spLocks noChangeShapeType="1"/>
            </p:cNvSpPr>
            <p:nvPr/>
          </p:nvSpPr>
          <p:spPr bwMode="auto">
            <a:xfrm>
              <a:off x="3739" y="3630"/>
              <a:ext cx="63" cy="0"/>
            </a:xfrm>
            <a:prstGeom prst="line">
              <a:avLst/>
            </a:prstGeom>
            <a:noFill/>
            <a:ln w="15875" cap="rnd">
              <a:solidFill>
                <a:srgbClr val="0066FF"/>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0055" name="Freeform 283">
              <a:extLst>
                <a:ext uri="{FF2B5EF4-FFF2-40B4-BE49-F238E27FC236}">
                  <a16:creationId xmlns:a16="http://schemas.microsoft.com/office/drawing/2014/main" id="{9C9DE5E7-743C-5042-8A16-C490472FB6B8}"/>
                </a:ext>
              </a:extLst>
            </p:cNvPr>
            <p:cNvSpPr>
              <a:spLocks/>
            </p:cNvSpPr>
            <p:nvPr/>
          </p:nvSpPr>
          <p:spPr bwMode="auto">
            <a:xfrm>
              <a:off x="3787" y="3599"/>
              <a:ext cx="61" cy="62"/>
            </a:xfrm>
            <a:custGeom>
              <a:avLst/>
              <a:gdLst>
                <a:gd name="T0" fmla="*/ 0 w 164"/>
                <a:gd name="T1" fmla="*/ 0 h 164"/>
                <a:gd name="T2" fmla="*/ 0 w 164"/>
                <a:gd name="T3" fmla="*/ 0 h 164"/>
                <a:gd name="T4" fmla="*/ 0 w 164"/>
                <a:gd name="T5" fmla="*/ 0 h 164"/>
                <a:gd name="T6" fmla="*/ 0 w 164"/>
                <a:gd name="T7" fmla="*/ 0 h 164"/>
                <a:gd name="T8" fmla="*/ 0 w 164"/>
                <a:gd name="T9" fmla="*/ 0 h 164"/>
                <a:gd name="T10" fmla="*/ 0 60000 65536"/>
                <a:gd name="T11" fmla="*/ 0 60000 65536"/>
                <a:gd name="T12" fmla="*/ 0 60000 65536"/>
                <a:gd name="T13" fmla="*/ 0 60000 65536"/>
                <a:gd name="T14" fmla="*/ 0 60000 65536"/>
                <a:gd name="T15" fmla="*/ 0 w 164"/>
                <a:gd name="T16" fmla="*/ 0 h 164"/>
                <a:gd name="T17" fmla="*/ 164 w 164"/>
                <a:gd name="T18" fmla="*/ 164 h 164"/>
              </a:gdLst>
              <a:ahLst/>
              <a:cxnLst>
                <a:cxn ang="T10">
                  <a:pos x="T0" y="T1"/>
                </a:cxn>
                <a:cxn ang="T11">
                  <a:pos x="T2" y="T3"/>
                </a:cxn>
                <a:cxn ang="T12">
                  <a:pos x="T4" y="T5"/>
                </a:cxn>
                <a:cxn ang="T13">
                  <a:pos x="T6" y="T7"/>
                </a:cxn>
                <a:cxn ang="T14">
                  <a:pos x="T8" y="T9"/>
                </a:cxn>
              </a:cxnLst>
              <a:rect l="T15" t="T16" r="T17" b="T18"/>
              <a:pathLst>
                <a:path w="164" h="164">
                  <a:moveTo>
                    <a:pt x="164" y="82"/>
                  </a:moveTo>
                  <a:lnTo>
                    <a:pt x="0" y="164"/>
                  </a:lnTo>
                  <a:cubicBezTo>
                    <a:pt x="26" y="112"/>
                    <a:pt x="26" y="51"/>
                    <a:pt x="0" y="0"/>
                  </a:cubicBezTo>
                  <a:lnTo>
                    <a:pt x="164" y="82"/>
                  </a:lnTo>
                  <a:close/>
                </a:path>
              </a:pathLst>
            </a:custGeom>
            <a:solidFill>
              <a:srgbClr val="3366FF"/>
            </a:solidFill>
            <a:ln w="0">
              <a:solidFill>
                <a:srgbClr val="0066FF"/>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0056" name="Line 284">
              <a:extLst>
                <a:ext uri="{FF2B5EF4-FFF2-40B4-BE49-F238E27FC236}">
                  <a16:creationId xmlns:a16="http://schemas.microsoft.com/office/drawing/2014/main" id="{834F6B38-E05C-1642-8941-BC1FBEE64E5E}"/>
                </a:ext>
              </a:extLst>
            </p:cNvPr>
            <p:cNvSpPr>
              <a:spLocks noChangeShapeType="1"/>
            </p:cNvSpPr>
            <p:nvPr/>
          </p:nvSpPr>
          <p:spPr bwMode="auto">
            <a:xfrm>
              <a:off x="3739" y="3476"/>
              <a:ext cx="63" cy="0"/>
            </a:xfrm>
            <a:prstGeom prst="line">
              <a:avLst/>
            </a:prstGeom>
            <a:noFill/>
            <a:ln w="15875" cap="rnd">
              <a:solidFill>
                <a:srgbClr val="0066FF"/>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0057" name="Freeform 285">
              <a:extLst>
                <a:ext uri="{FF2B5EF4-FFF2-40B4-BE49-F238E27FC236}">
                  <a16:creationId xmlns:a16="http://schemas.microsoft.com/office/drawing/2014/main" id="{DE1D47CF-5CDA-DD48-B2A6-32EFD6A0155A}"/>
                </a:ext>
              </a:extLst>
            </p:cNvPr>
            <p:cNvSpPr>
              <a:spLocks/>
            </p:cNvSpPr>
            <p:nvPr/>
          </p:nvSpPr>
          <p:spPr bwMode="auto">
            <a:xfrm>
              <a:off x="3787" y="3446"/>
              <a:ext cx="61" cy="61"/>
            </a:xfrm>
            <a:custGeom>
              <a:avLst/>
              <a:gdLst>
                <a:gd name="T0" fmla="*/ 0 w 164"/>
                <a:gd name="T1" fmla="*/ 0 h 164"/>
                <a:gd name="T2" fmla="*/ 0 w 164"/>
                <a:gd name="T3" fmla="*/ 0 h 164"/>
                <a:gd name="T4" fmla="*/ 0 w 164"/>
                <a:gd name="T5" fmla="*/ 0 h 164"/>
                <a:gd name="T6" fmla="*/ 0 w 164"/>
                <a:gd name="T7" fmla="*/ 0 h 164"/>
                <a:gd name="T8" fmla="*/ 0 w 164"/>
                <a:gd name="T9" fmla="*/ 0 h 164"/>
                <a:gd name="T10" fmla="*/ 0 60000 65536"/>
                <a:gd name="T11" fmla="*/ 0 60000 65536"/>
                <a:gd name="T12" fmla="*/ 0 60000 65536"/>
                <a:gd name="T13" fmla="*/ 0 60000 65536"/>
                <a:gd name="T14" fmla="*/ 0 60000 65536"/>
                <a:gd name="T15" fmla="*/ 0 w 164"/>
                <a:gd name="T16" fmla="*/ 0 h 164"/>
                <a:gd name="T17" fmla="*/ 164 w 164"/>
                <a:gd name="T18" fmla="*/ 164 h 164"/>
              </a:gdLst>
              <a:ahLst/>
              <a:cxnLst>
                <a:cxn ang="T10">
                  <a:pos x="T0" y="T1"/>
                </a:cxn>
                <a:cxn ang="T11">
                  <a:pos x="T2" y="T3"/>
                </a:cxn>
                <a:cxn ang="T12">
                  <a:pos x="T4" y="T5"/>
                </a:cxn>
                <a:cxn ang="T13">
                  <a:pos x="T6" y="T7"/>
                </a:cxn>
                <a:cxn ang="T14">
                  <a:pos x="T8" y="T9"/>
                </a:cxn>
              </a:cxnLst>
              <a:rect l="T15" t="T16" r="T17" b="T18"/>
              <a:pathLst>
                <a:path w="164" h="164">
                  <a:moveTo>
                    <a:pt x="164" y="82"/>
                  </a:moveTo>
                  <a:lnTo>
                    <a:pt x="0" y="164"/>
                  </a:lnTo>
                  <a:cubicBezTo>
                    <a:pt x="26" y="112"/>
                    <a:pt x="26" y="51"/>
                    <a:pt x="0" y="0"/>
                  </a:cubicBezTo>
                  <a:lnTo>
                    <a:pt x="164" y="82"/>
                  </a:lnTo>
                  <a:close/>
                </a:path>
              </a:pathLst>
            </a:custGeom>
            <a:solidFill>
              <a:srgbClr val="3366FF"/>
            </a:solidFill>
            <a:ln w="0">
              <a:solidFill>
                <a:srgbClr val="0066FF"/>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0058" name="Line 286">
              <a:extLst>
                <a:ext uri="{FF2B5EF4-FFF2-40B4-BE49-F238E27FC236}">
                  <a16:creationId xmlns:a16="http://schemas.microsoft.com/office/drawing/2014/main" id="{E6A0688D-D5B9-BC4E-9851-12AE4F19C9CA}"/>
                </a:ext>
              </a:extLst>
            </p:cNvPr>
            <p:cNvSpPr>
              <a:spLocks noChangeShapeType="1"/>
            </p:cNvSpPr>
            <p:nvPr/>
          </p:nvSpPr>
          <p:spPr bwMode="auto">
            <a:xfrm>
              <a:off x="3739" y="3553"/>
              <a:ext cx="63" cy="0"/>
            </a:xfrm>
            <a:prstGeom prst="line">
              <a:avLst/>
            </a:prstGeom>
            <a:noFill/>
            <a:ln w="15875" cap="rnd">
              <a:solidFill>
                <a:srgbClr val="0066FF"/>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0059" name="Freeform 287">
              <a:extLst>
                <a:ext uri="{FF2B5EF4-FFF2-40B4-BE49-F238E27FC236}">
                  <a16:creationId xmlns:a16="http://schemas.microsoft.com/office/drawing/2014/main" id="{62F32711-2C0D-C640-A5B8-E4AF011E5787}"/>
                </a:ext>
              </a:extLst>
            </p:cNvPr>
            <p:cNvSpPr>
              <a:spLocks/>
            </p:cNvSpPr>
            <p:nvPr/>
          </p:nvSpPr>
          <p:spPr bwMode="auto">
            <a:xfrm>
              <a:off x="3787" y="3522"/>
              <a:ext cx="61" cy="62"/>
            </a:xfrm>
            <a:custGeom>
              <a:avLst/>
              <a:gdLst>
                <a:gd name="T0" fmla="*/ 0 w 164"/>
                <a:gd name="T1" fmla="*/ 0 h 164"/>
                <a:gd name="T2" fmla="*/ 0 w 164"/>
                <a:gd name="T3" fmla="*/ 0 h 164"/>
                <a:gd name="T4" fmla="*/ 0 w 164"/>
                <a:gd name="T5" fmla="*/ 0 h 164"/>
                <a:gd name="T6" fmla="*/ 0 w 164"/>
                <a:gd name="T7" fmla="*/ 0 h 164"/>
                <a:gd name="T8" fmla="*/ 0 w 164"/>
                <a:gd name="T9" fmla="*/ 0 h 164"/>
                <a:gd name="T10" fmla="*/ 0 60000 65536"/>
                <a:gd name="T11" fmla="*/ 0 60000 65536"/>
                <a:gd name="T12" fmla="*/ 0 60000 65536"/>
                <a:gd name="T13" fmla="*/ 0 60000 65536"/>
                <a:gd name="T14" fmla="*/ 0 60000 65536"/>
                <a:gd name="T15" fmla="*/ 0 w 164"/>
                <a:gd name="T16" fmla="*/ 0 h 164"/>
                <a:gd name="T17" fmla="*/ 164 w 164"/>
                <a:gd name="T18" fmla="*/ 164 h 164"/>
              </a:gdLst>
              <a:ahLst/>
              <a:cxnLst>
                <a:cxn ang="T10">
                  <a:pos x="T0" y="T1"/>
                </a:cxn>
                <a:cxn ang="T11">
                  <a:pos x="T2" y="T3"/>
                </a:cxn>
                <a:cxn ang="T12">
                  <a:pos x="T4" y="T5"/>
                </a:cxn>
                <a:cxn ang="T13">
                  <a:pos x="T6" y="T7"/>
                </a:cxn>
                <a:cxn ang="T14">
                  <a:pos x="T8" y="T9"/>
                </a:cxn>
              </a:cxnLst>
              <a:rect l="T15" t="T16" r="T17" b="T18"/>
              <a:pathLst>
                <a:path w="164" h="164">
                  <a:moveTo>
                    <a:pt x="164" y="82"/>
                  </a:moveTo>
                  <a:lnTo>
                    <a:pt x="0" y="164"/>
                  </a:lnTo>
                  <a:cubicBezTo>
                    <a:pt x="26" y="112"/>
                    <a:pt x="26" y="51"/>
                    <a:pt x="0" y="0"/>
                  </a:cubicBezTo>
                  <a:lnTo>
                    <a:pt x="164" y="82"/>
                  </a:lnTo>
                  <a:close/>
                </a:path>
              </a:pathLst>
            </a:custGeom>
            <a:solidFill>
              <a:srgbClr val="3366FF"/>
            </a:solidFill>
            <a:ln w="0">
              <a:solidFill>
                <a:srgbClr val="0066FF"/>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25" name="Group 614">
            <a:extLst>
              <a:ext uri="{FF2B5EF4-FFF2-40B4-BE49-F238E27FC236}">
                <a16:creationId xmlns:a16="http://schemas.microsoft.com/office/drawing/2014/main" id="{B4CEE6DA-E1D7-244C-9264-BED4F0E3C91F}"/>
              </a:ext>
            </a:extLst>
          </p:cNvPr>
          <p:cNvGrpSpPr>
            <a:grpSpLocks/>
          </p:cNvGrpSpPr>
          <p:nvPr/>
        </p:nvGrpSpPr>
        <p:grpSpPr bwMode="auto">
          <a:xfrm>
            <a:off x="6243638" y="5099050"/>
            <a:ext cx="277812" cy="765175"/>
            <a:chOff x="3933" y="3212"/>
            <a:chExt cx="175" cy="482"/>
          </a:xfrm>
        </p:grpSpPr>
        <p:sp>
          <p:nvSpPr>
            <p:cNvPr id="80040" name="Rectangle 288">
              <a:extLst>
                <a:ext uri="{FF2B5EF4-FFF2-40B4-BE49-F238E27FC236}">
                  <a16:creationId xmlns:a16="http://schemas.microsoft.com/office/drawing/2014/main" id="{F8808854-134C-FB43-AEF4-2EED2CDAEB28}"/>
                </a:ext>
              </a:extLst>
            </p:cNvPr>
            <p:cNvSpPr>
              <a:spLocks noChangeArrowheads="1"/>
            </p:cNvSpPr>
            <p:nvPr/>
          </p:nvSpPr>
          <p:spPr bwMode="auto">
            <a:xfrm>
              <a:off x="3933" y="3338"/>
              <a:ext cx="175" cy="356"/>
            </a:xfrm>
            <a:prstGeom prst="rect">
              <a:avLst/>
            </a:prstGeom>
            <a:solidFill>
              <a:srgbClr val="FFCCCC"/>
            </a:solidFill>
            <a:ln w="19050">
              <a:solidFill>
                <a:schemeClr val="tx1"/>
              </a:solidFill>
              <a:prstDash val="lgDash"/>
              <a:miter lim="800000"/>
              <a:headEnd/>
              <a:tailEnd/>
            </a:ln>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0041" name="Rectangle 290">
              <a:extLst>
                <a:ext uri="{FF2B5EF4-FFF2-40B4-BE49-F238E27FC236}">
                  <a16:creationId xmlns:a16="http://schemas.microsoft.com/office/drawing/2014/main" id="{7E1D6957-04D9-AD4A-AAC2-72B8916AB881}"/>
                </a:ext>
              </a:extLst>
            </p:cNvPr>
            <p:cNvSpPr>
              <a:spLocks noChangeArrowheads="1"/>
            </p:cNvSpPr>
            <p:nvPr/>
          </p:nvSpPr>
          <p:spPr bwMode="auto">
            <a:xfrm>
              <a:off x="3985" y="3212"/>
              <a:ext cx="75"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A</a:t>
              </a: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0042" name="Line 291">
              <a:extLst>
                <a:ext uri="{FF2B5EF4-FFF2-40B4-BE49-F238E27FC236}">
                  <a16:creationId xmlns:a16="http://schemas.microsoft.com/office/drawing/2014/main" id="{F95477F6-B912-EF45-8771-1C1BA6D9344E}"/>
                </a:ext>
              </a:extLst>
            </p:cNvPr>
            <p:cNvSpPr>
              <a:spLocks noChangeShapeType="1"/>
            </p:cNvSpPr>
            <p:nvPr/>
          </p:nvSpPr>
          <p:spPr bwMode="auto">
            <a:xfrm>
              <a:off x="3976" y="3389"/>
              <a:ext cx="63" cy="0"/>
            </a:xfrm>
            <a:prstGeom prst="line">
              <a:avLst/>
            </a:prstGeom>
            <a:noFill/>
            <a:ln w="15875" cap="rnd">
              <a:solidFill>
                <a:srgbClr val="FF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0043" name="Freeform 292">
              <a:extLst>
                <a:ext uri="{FF2B5EF4-FFF2-40B4-BE49-F238E27FC236}">
                  <a16:creationId xmlns:a16="http://schemas.microsoft.com/office/drawing/2014/main" id="{C49126C2-A661-314C-8A8F-629015017455}"/>
                </a:ext>
              </a:extLst>
            </p:cNvPr>
            <p:cNvSpPr>
              <a:spLocks/>
            </p:cNvSpPr>
            <p:nvPr/>
          </p:nvSpPr>
          <p:spPr bwMode="auto">
            <a:xfrm>
              <a:off x="4024" y="3359"/>
              <a:ext cx="62" cy="61"/>
            </a:xfrm>
            <a:custGeom>
              <a:avLst/>
              <a:gdLst>
                <a:gd name="T0" fmla="*/ 0 w 164"/>
                <a:gd name="T1" fmla="*/ 0 h 164"/>
                <a:gd name="T2" fmla="*/ 0 w 164"/>
                <a:gd name="T3" fmla="*/ 0 h 164"/>
                <a:gd name="T4" fmla="*/ 0 w 164"/>
                <a:gd name="T5" fmla="*/ 0 h 164"/>
                <a:gd name="T6" fmla="*/ 0 w 164"/>
                <a:gd name="T7" fmla="*/ 0 h 164"/>
                <a:gd name="T8" fmla="*/ 0 w 164"/>
                <a:gd name="T9" fmla="*/ 0 h 164"/>
                <a:gd name="T10" fmla="*/ 0 60000 65536"/>
                <a:gd name="T11" fmla="*/ 0 60000 65536"/>
                <a:gd name="T12" fmla="*/ 0 60000 65536"/>
                <a:gd name="T13" fmla="*/ 0 60000 65536"/>
                <a:gd name="T14" fmla="*/ 0 60000 65536"/>
                <a:gd name="T15" fmla="*/ 0 w 164"/>
                <a:gd name="T16" fmla="*/ 0 h 164"/>
                <a:gd name="T17" fmla="*/ 164 w 164"/>
                <a:gd name="T18" fmla="*/ 164 h 164"/>
              </a:gdLst>
              <a:ahLst/>
              <a:cxnLst>
                <a:cxn ang="T10">
                  <a:pos x="T0" y="T1"/>
                </a:cxn>
                <a:cxn ang="T11">
                  <a:pos x="T2" y="T3"/>
                </a:cxn>
                <a:cxn ang="T12">
                  <a:pos x="T4" y="T5"/>
                </a:cxn>
                <a:cxn ang="T13">
                  <a:pos x="T6" y="T7"/>
                </a:cxn>
                <a:cxn ang="T14">
                  <a:pos x="T8" y="T9"/>
                </a:cxn>
              </a:cxnLst>
              <a:rect l="T15" t="T16" r="T17" b="T18"/>
              <a:pathLst>
                <a:path w="164" h="164">
                  <a:moveTo>
                    <a:pt x="164" y="82"/>
                  </a:moveTo>
                  <a:lnTo>
                    <a:pt x="0" y="164"/>
                  </a:lnTo>
                  <a:cubicBezTo>
                    <a:pt x="25" y="112"/>
                    <a:pt x="25" y="51"/>
                    <a:pt x="0" y="0"/>
                  </a:cubicBezTo>
                  <a:lnTo>
                    <a:pt x="164" y="82"/>
                  </a:lnTo>
                  <a:close/>
                </a:path>
              </a:pathLst>
            </a:custGeom>
            <a:solidFill>
              <a:srgbClr val="FF0000"/>
            </a:solidFill>
            <a:ln w="0">
              <a:solidFill>
                <a:srgbClr val="FF0000"/>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0044" name="Line 293">
              <a:extLst>
                <a:ext uri="{FF2B5EF4-FFF2-40B4-BE49-F238E27FC236}">
                  <a16:creationId xmlns:a16="http://schemas.microsoft.com/office/drawing/2014/main" id="{F5144DB7-1979-5243-8FDE-D9016B14334F}"/>
                </a:ext>
              </a:extLst>
            </p:cNvPr>
            <p:cNvSpPr>
              <a:spLocks noChangeShapeType="1"/>
            </p:cNvSpPr>
            <p:nvPr/>
          </p:nvSpPr>
          <p:spPr bwMode="auto">
            <a:xfrm>
              <a:off x="3973" y="3630"/>
              <a:ext cx="63" cy="0"/>
            </a:xfrm>
            <a:prstGeom prst="line">
              <a:avLst/>
            </a:prstGeom>
            <a:noFill/>
            <a:ln w="15875" cap="rnd">
              <a:solidFill>
                <a:srgbClr val="FF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0045" name="Freeform 294">
              <a:extLst>
                <a:ext uri="{FF2B5EF4-FFF2-40B4-BE49-F238E27FC236}">
                  <a16:creationId xmlns:a16="http://schemas.microsoft.com/office/drawing/2014/main" id="{C7B966E2-2E37-8B41-8BB0-49D9D5F91A94}"/>
                </a:ext>
              </a:extLst>
            </p:cNvPr>
            <p:cNvSpPr>
              <a:spLocks/>
            </p:cNvSpPr>
            <p:nvPr/>
          </p:nvSpPr>
          <p:spPr bwMode="auto">
            <a:xfrm>
              <a:off x="4021" y="3599"/>
              <a:ext cx="61" cy="62"/>
            </a:xfrm>
            <a:custGeom>
              <a:avLst/>
              <a:gdLst>
                <a:gd name="T0" fmla="*/ 0 w 164"/>
                <a:gd name="T1" fmla="*/ 0 h 164"/>
                <a:gd name="T2" fmla="*/ 0 w 164"/>
                <a:gd name="T3" fmla="*/ 0 h 164"/>
                <a:gd name="T4" fmla="*/ 0 w 164"/>
                <a:gd name="T5" fmla="*/ 0 h 164"/>
                <a:gd name="T6" fmla="*/ 0 w 164"/>
                <a:gd name="T7" fmla="*/ 0 h 164"/>
                <a:gd name="T8" fmla="*/ 0 w 164"/>
                <a:gd name="T9" fmla="*/ 0 h 164"/>
                <a:gd name="T10" fmla="*/ 0 60000 65536"/>
                <a:gd name="T11" fmla="*/ 0 60000 65536"/>
                <a:gd name="T12" fmla="*/ 0 60000 65536"/>
                <a:gd name="T13" fmla="*/ 0 60000 65536"/>
                <a:gd name="T14" fmla="*/ 0 60000 65536"/>
                <a:gd name="T15" fmla="*/ 0 w 164"/>
                <a:gd name="T16" fmla="*/ 0 h 164"/>
                <a:gd name="T17" fmla="*/ 164 w 164"/>
                <a:gd name="T18" fmla="*/ 164 h 164"/>
              </a:gdLst>
              <a:ahLst/>
              <a:cxnLst>
                <a:cxn ang="T10">
                  <a:pos x="T0" y="T1"/>
                </a:cxn>
                <a:cxn ang="T11">
                  <a:pos x="T2" y="T3"/>
                </a:cxn>
                <a:cxn ang="T12">
                  <a:pos x="T4" y="T5"/>
                </a:cxn>
                <a:cxn ang="T13">
                  <a:pos x="T6" y="T7"/>
                </a:cxn>
                <a:cxn ang="T14">
                  <a:pos x="T8" y="T9"/>
                </a:cxn>
              </a:cxnLst>
              <a:rect l="T15" t="T16" r="T17" b="T18"/>
              <a:pathLst>
                <a:path w="164" h="164">
                  <a:moveTo>
                    <a:pt x="164" y="82"/>
                  </a:moveTo>
                  <a:lnTo>
                    <a:pt x="0" y="164"/>
                  </a:lnTo>
                  <a:cubicBezTo>
                    <a:pt x="26" y="112"/>
                    <a:pt x="26" y="51"/>
                    <a:pt x="0" y="0"/>
                  </a:cubicBezTo>
                  <a:lnTo>
                    <a:pt x="164" y="82"/>
                  </a:lnTo>
                  <a:close/>
                </a:path>
              </a:pathLst>
            </a:custGeom>
            <a:solidFill>
              <a:srgbClr val="FF0000"/>
            </a:solidFill>
            <a:ln w="0">
              <a:solidFill>
                <a:srgbClr val="FF0000"/>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0046" name="Line 295">
              <a:extLst>
                <a:ext uri="{FF2B5EF4-FFF2-40B4-BE49-F238E27FC236}">
                  <a16:creationId xmlns:a16="http://schemas.microsoft.com/office/drawing/2014/main" id="{951CECAA-07DB-AB4D-B7F4-1E3C66052AE4}"/>
                </a:ext>
              </a:extLst>
            </p:cNvPr>
            <p:cNvSpPr>
              <a:spLocks noChangeShapeType="1"/>
            </p:cNvSpPr>
            <p:nvPr/>
          </p:nvSpPr>
          <p:spPr bwMode="auto">
            <a:xfrm>
              <a:off x="3973" y="3476"/>
              <a:ext cx="63" cy="0"/>
            </a:xfrm>
            <a:prstGeom prst="line">
              <a:avLst/>
            </a:prstGeom>
            <a:noFill/>
            <a:ln w="15875" cap="rnd">
              <a:solidFill>
                <a:srgbClr val="FF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0047" name="Freeform 296">
              <a:extLst>
                <a:ext uri="{FF2B5EF4-FFF2-40B4-BE49-F238E27FC236}">
                  <a16:creationId xmlns:a16="http://schemas.microsoft.com/office/drawing/2014/main" id="{1F1B454E-D864-804F-BDE4-2EE293345E05}"/>
                </a:ext>
              </a:extLst>
            </p:cNvPr>
            <p:cNvSpPr>
              <a:spLocks/>
            </p:cNvSpPr>
            <p:nvPr/>
          </p:nvSpPr>
          <p:spPr bwMode="auto">
            <a:xfrm>
              <a:off x="4021" y="3446"/>
              <a:ext cx="61" cy="61"/>
            </a:xfrm>
            <a:custGeom>
              <a:avLst/>
              <a:gdLst>
                <a:gd name="T0" fmla="*/ 0 w 164"/>
                <a:gd name="T1" fmla="*/ 0 h 164"/>
                <a:gd name="T2" fmla="*/ 0 w 164"/>
                <a:gd name="T3" fmla="*/ 0 h 164"/>
                <a:gd name="T4" fmla="*/ 0 w 164"/>
                <a:gd name="T5" fmla="*/ 0 h 164"/>
                <a:gd name="T6" fmla="*/ 0 w 164"/>
                <a:gd name="T7" fmla="*/ 0 h 164"/>
                <a:gd name="T8" fmla="*/ 0 w 164"/>
                <a:gd name="T9" fmla="*/ 0 h 164"/>
                <a:gd name="T10" fmla="*/ 0 60000 65536"/>
                <a:gd name="T11" fmla="*/ 0 60000 65536"/>
                <a:gd name="T12" fmla="*/ 0 60000 65536"/>
                <a:gd name="T13" fmla="*/ 0 60000 65536"/>
                <a:gd name="T14" fmla="*/ 0 60000 65536"/>
                <a:gd name="T15" fmla="*/ 0 w 164"/>
                <a:gd name="T16" fmla="*/ 0 h 164"/>
                <a:gd name="T17" fmla="*/ 164 w 164"/>
                <a:gd name="T18" fmla="*/ 164 h 164"/>
              </a:gdLst>
              <a:ahLst/>
              <a:cxnLst>
                <a:cxn ang="T10">
                  <a:pos x="T0" y="T1"/>
                </a:cxn>
                <a:cxn ang="T11">
                  <a:pos x="T2" y="T3"/>
                </a:cxn>
                <a:cxn ang="T12">
                  <a:pos x="T4" y="T5"/>
                </a:cxn>
                <a:cxn ang="T13">
                  <a:pos x="T6" y="T7"/>
                </a:cxn>
                <a:cxn ang="T14">
                  <a:pos x="T8" y="T9"/>
                </a:cxn>
              </a:cxnLst>
              <a:rect l="T15" t="T16" r="T17" b="T18"/>
              <a:pathLst>
                <a:path w="164" h="164">
                  <a:moveTo>
                    <a:pt x="164" y="82"/>
                  </a:moveTo>
                  <a:lnTo>
                    <a:pt x="0" y="164"/>
                  </a:lnTo>
                  <a:cubicBezTo>
                    <a:pt x="26" y="112"/>
                    <a:pt x="26" y="51"/>
                    <a:pt x="0" y="0"/>
                  </a:cubicBezTo>
                  <a:lnTo>
                    <a:pt x="164" y="82"/>
                  </a:lnTo>
                  <a:close/>
                </a:path>
              </a:pathLst>
            </a:custGeom>
            <a:solidFill>
              <a:srgbClr val="FF0000"/>
            </a:solidFill>
            <a:ln w="0">
              <a:solidFill>
                <a:srgbClr val="FF0000"/>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0048" name="Line 297">
              <a:extLst>
                <a:ext uri="{FF2B5EF4-FFF2-40B4-BE49-F238E27FC236}">
                  <a16:creationId xmlns:a16="http://schemas.microsoft.com/office/drawing/2014/main" id="{71EBF733-FAAA-D24D-8DC5-C6ED7472603E}"/>
                </a:ext>
              </a:extLst>
            </p:cNvPr>
            <p:cNvSpPr>
              <a:spLocks noChangeShapeType="1"/>
            </p:cNvSpPr>
            <p:nvPr/>
          </p:nvSpPr>
          <p:spPr bwMode="auto">
            <a:xfrm>
              <a:off x="3973" y="3553"/>
              <a:ext cx="63" cy="0"/>
            </a:xfrm>
            <a:prstGeom prst="line">
              <a:avLst/>
            </a:prstGeom>
            <a:noFill/>
            <a:ln w="15875" cap="rnd">
              <a:solidFill>
                <a:srgbClr val="FF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0049" name="Freeform 298">
              <a:extLst>
                <a:ext uri="{FF2B5EF4-FFF2-40B4-BE49-F238E27FC236}">
                  <a16:creationId xmlns:a16="http://schemas.microsoft.com/office/drawing/2014/main" id="{A75AD216-0829-0F4F-9D42-68F82C7E992D}"/>
                </a:ext>
              </a:extLst>
            </p:cNvPr>
            <p:cNvSpPr>
              <a:spLocks/>
            </p:cNvSpPr>
            <p:nvPr/>
          </p:nvSpPr>
          <p:spPr bwMode="auto">
            <a:xfrm>
              <a:off x="4021" y="3522"/>
              <a:ext cx="61" cy="62"/>
            </a:xfrm>
            <a:custGeom>
              <a:avLst/>
              <a:gdLst>
                <a:gd name="T0" fmla="*/ 0 w 164"/>
                <a:gd name="T1" fmla="*/ 0 h 164"/>
                <a:gd name="T2" fmla="*/ 0 w 164"/>
                <a:gd name="T3" fmla="*/ 0 h 164"/>
                <a:gd name="T4" fmla="*/ 0 w 164"/>
                <a:gd name="T5" fmla="*/ 0 h 164"/>
                <a:gd name="T6" fmla="*/ 0 w 164"/>
                <a:gd name="T7" fmla="*/ 0 h 164"/>
                <a:gd name="T8" fmla="*/ 0 w 164"/>
                <a:gd name="T9" fmla="*/ 0 h 164"/>
                <a:gd name="T10" fmla="*/ 0 60000 65536"/>
                <a:gd name="T11" fmla="*/ 0 60000 65536"/>
                <a:gd name="T12" fmla="*/ 0 60000 65536"/>
                <a:gd name="T13" fmla="*/ 0 60000 65536"/>
                <a:gd name="T14" fmla="*/ 0 60000 65536"/>
                <a:gd name="T15" fmla="*/ 0 w 164"/>
                <a:gd name="T16" fmla="*/ 0 h 164"/>
                <a:gd name="T17" fmla="*/ 164 w 164"/>
                <a:gd name="T18" fmla="*/ 164 h 164"/>
              </a:gdLst>
              <a:ahLst/>
              <a:cxnLst>
                <a:cxn ang="T10">
                  <a:pos x="T0" y="T1"/>
                </a:cxn>
                <a:cxn ang="T11">
                  <a:pos x="T2" y="T3"/>
                </a:cxn>
                <a:cxn ang="T12">
                  <a:pos x="T4" y="T5"/>
                </a:cxn>
                <a:cxn ang="T13">
                  <a:pos x="T6" y="T7"/>
                </a:cxn>
                <a:cxn ang="T14">
                  <a:pos x="T8" y="T9"/>
                </a:cxn>
              </a:cxnLst>
              <a:rect l="T15" t="T16" r="T17" b="T18"/>
              <a:pathLst>
                <a:path w="164" h="164">
                  <a:moveTo>
                    <a:pt x="164" y="82"/>
                  </a:moveTo>
                  <a:lnTo>
                    <a:pt x="0" y="164"/>
                  </a:lnTo>
                  <a:cubicBezTo>
                    <a:pt x="26" y="112"/>
                    <a:pt x="26" y="51"/>
                    <a:pt x="0" y="0"/>
                  </a:cubicBezTo>
                  <a:lnTo>
                    <a:pt x="164" y="82"/>
                  </a:lnTo>
                  <a:close/>
                </a:path>
              </a:pathLst>
            </a:custGeom>
            <a:solidFill>
              <a:srgbClr val="FF0000"/>
            </a:solidFill>
            <a:ln w="0">
              <a:solidFill>
                <a:srgbClr val="FF0000"/>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26" name="Group 606">
            <a:extLst>
              <a:ext uri="{FF2B5EF4-FFF2-40B4-BE49-F238E27FC236}">
                <a16:creationId xmlns:a16="http://schemas.microsoft.com/office/drawing/2014/main" id="{04A7FB50-CB60-5645-9D4C-7A90CACE2392}"/>
              </a:ext>
            </a:extLst>
          </p:cNvPr>
          <p:cNvGrpSpPr>
            <a:grpSpLocks/>
          </p:cNvGrpSpPr>
          <p:nvPr/>
        </p:nvGrpSpPr>
        <p:grpSpPr bwMode="auto">
          <a:xfrm>
            <a:off x="3278188" y="5089525"/>
            <a:ext cx="277812" cy="774700"/>
            <a:chOff x="2065" y="3206"/>
            <a:chExt cx="175" cy="488"/>
          </a:xfrm>
        </p:grpSpPr>
        <p:sp>
          <p:nvSpPr>
            <p:cNvPr id="80034" name="Rectangle 299">
              <a:extLst>
                <a:ext uri="{FF2B5EF4-FFF2-40B4-BE49-F238E27FC236}">
                  <a16:creationId xmlns:a16="http://schemas.microsoft.com/office/drawing/2014/main" id="{3EBB892A-2297-2A44-812C-B8F40248A50E}"/>
                </a:ext>
              </a:extLst>
            </p:cNvPr>
            <p:cNvSpPr>
              <a:spLocks noChangeArrowheads="1"/>
            </p:cNvSpPr>
            <p:nvPr/>
          </p:nvSpPr>
          <p:spPr bwMode="auto">
            <a:xfrm>
              <a:off x="2065" y="3333"/>
              <a:ext cx="175" cy="361"/>
            </a:xfrm>
            <a:prstGeom prst="rect">
              <a:avLst/>
            </a:prstGeom>
            <a:solidFill>
              <a:srgbClr val="CCFF99"/>
            </a:solidFill>
            <a:ln w="28575">
              <a:solidFill>
                <a:schemeClr val="tx1"/>
              </a:solidFill>
              <a:miter lim="800000"/>
              <a:headEnd/>
              <a:tailEnd/>
            </a:ln>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0035" name="Rectangle 301">
              <a:extLst>
                <a:ext uri="{FF2B5EF4-FFF2-40B4-BE49-F238E27FC236}">
                  <a16:creationId xmlns:a16="http://schemas.microsoft.com/office/drawing/2014/main" id="{C10E0E90-DBFB-D044-BDCD-1D36B21A03ED}"/>
                </a:ext>
              </a:extLst>
            </p:cNvPr>
            <p:cNvSpPr>
              <a:spLocks noChangeArrowheads="1"/>
            </p:cNvSpPr>
            <p:nvPr/>
          </p:nvSpPr>
          <p:spPr bwMode="auto">
            <a:xfrm>
              <a:off x="2113" y="3206"/>
              <a:ext cx="81"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C</a:t>
              </a: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0036" name="Line 302">
              <a:extLst>
                <a:ext uri="{FF2B5EF4-FFF2-40B4-BE49-F238E27FC236}">
                  <a16:creationId xmlns:a16="http://schemas.microsoft.com/office/drawing/2014/main" id="{1B9482E1-A27E-B149-B156-38F97C55BAC8}"/>
                </a:ext>
              </a:extLst>
            </p:cNvPr>
            <p:cNvSpPr>
              <a:spLocks noChangeShapeType="1"/>
            </p:cNvSpPr>
            <p:nvPr/>
          </p:nvSpPr>
          <p:spPr bwMode="auto">
            <a:xfrm>
              <a:off x="2109" y="3389"/>
              <a:ext cx="63" cy="0"/>
            </a:xfrm>
            <a:prstGeom prst="line">
              <a:avLst/>
            </a:prstGeom>
            <a:noFill/>
            <a:ln w="15875" cap="rnd">
              <a:solidFill>
                <a:srgbClr val="0066FF"/>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0037" name="Freeform 303">
              <a:extLst>
                <a:ext uri="{FF2B5EF4-FFF2-40B4-BE49-F238E27FC236}">
                  <a16:creationId xmlns:a16="http://schemas.microsoft.com/office/drawing/2014/main" id="{62526903-D060-AE42-8C49-043108EB1265}"/>
                </a:ext>
              </a:extLst>
            </p:cNvPr>
            <p:cNvSpPr>
              <a:spLocks/>
            </p:cNvSpPr>
            <p:nvPr/>
          </p:nvSpPr>
          <p:spPr bwMode="auto">
            <a:xfrm>
              <a:off x="2157" y="3359"/>
              <a:ext cx="61" cy="61"/>
            </a:xfrm>
            <a:custGeom>
              <a:avLst/>
              <a:gdLst>
                <a:gd name="T0" fmla="*/ 0 w 164"/>
                <a:gd name="T1" fmla="*/ 0 h 164"/>
                <a:gd name="T2" fmla="*/ 0 w 164"/>
                <a:gd name="T3" fmla="*/ 0 h 164"/>
                <a:gd name="T4" fmla="*/ 0 w 164"/>
                <a:gd name="T5" fmla="*/ 0 h 164"/>
                <a:gd name="T6" fmla="*/ 0 w 164"/>
                <a:gd name="T7" fmla="*/ 0 h 164"/>
                <a:gd name="T8" fmla="*/ 0 w 164"/>
                <a:gd name="T9" fmla="*/ 0 h 164"/>
                <a:gd name="T10" fmla="*/ 0 60000 65536"/>
                <a:gd name="T11" fmla="*/ 0 60000 65536"/>
                <a:gd name="T12" fmla="*/ 0 60000 65536"/>
                <a:gd name="T13" fmla="*/ 0 60000 65536"/>
                <a:gd name="T14" fmla="*/ 0 60000 65536"/>
                <a:gd name="T15" fmla="*/ 0 w 164"/>
                <a:gd name="T16" fmla="*/ 0 h 164"/>
                <a:gd name="T17" fmla="*/ 164 w 164"/>
                <a:gd name="T18" fmla="*/ 164 h 164"/>
              </a:gdLst>
              <a:ahLst/>
              <a:cxnLst>
                <a:cxn ang="T10">
                  <a:pos x="T0" y="T1"/>
                </a:cxn>
                <a:cxn ang="T11">
                  <a:pos x="T2" y="T3"/>
                </a:cxn>
                <a:cxn ang="T12">
                  <a:pos x="T4" y="T5"/>
                </a:cxn>
                <a:cxn ang="T13">
                  <a:pos x="T6" y="T7"/>
                </a:cxn>
                <a:cxn ang="T14">
                  <a:pos x="T8" y="T9"/>
                </a:cxn>
              </a:cxnLst>
              <a:rect l="T15" t="T16" r="T17" b="T18"/>
              <a:pathLst>
                <a:path w="164" h="164">
                  <a:moveTo>
                    <a:pt x="164" y="82"/>
                  </a:moveTo>
                  <a:lnTo>
                    <a:pt x="0" y="164"/>
                  </a:lnTo>
                  <a:cubicBezTo>
                    <a:pt x="26" y="112"/>
                    <a:pt x="26" y="51"/>
                    <a:pt x="0" y="0"/>
                  </a:cubicBezTo>
                  <a:lnTo>
                    <a:pt x="164" y="82"/>
                  </a:lnTo>
                  <a:close/>
                </a:path>
              </a:pathLst>
            </a:custGeom>
            <a:solidFill>
              <a:srgbClr val="3366FF"/>
            </a:solidFill>
            <a:ln w="0">
              <a:solidFill>
                <a:srgbClr val="0066FF"/>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0038" name="Line 308">
              <a:extLst>
                <a:ext uri="{FF2B5EF4-FFF2-40B4-BE49-F238E27FC236}">
                  <a16:creationId xmlns:a16="http://schemas.microsoft.com/office/drawing/2014/main" id="{27D108B2-E471-CB48-ABB2-5B431246BAFB}"/>
                </a:ext>
              </a:extLst>
            </p:cNvPr>
            <p:cNvSpPr>
              <a:spLocks noChangeShapeType="1"/>
            </p:cNvSpPr>
            <p:nvPr/>
          </p:nvSpPr>
          <p:spPr bwMode="auto">
            <a:xfrm>
              <a:off x="2106" y="3553"/>
              <a:ext cx="63" cy="0"/>
            </a:xfrm>
            <a:prstGeom prst="line">
              <a:avLst/>
            </a:prstGeom>
            <a:noFill/>
            <a:ln w="15875" cap="rnd">
              <a:solidFill>
                <a:srgbClr val="FF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0039" name="Freeform 309">
              <a:extLst>
                <a:ext uri="{FF2B5EF4-FFF2-40B4-BE49-F238E27FC236}">
                  <a16:creationId xmlns:a16="http://schemas.microsoft.com/office/drawing/2014/main" id="{CAAFC798-CB6E-1D4A-86B4-200E5104A68B}"/>
                </a:ext>
              </a:extLst>
            </p:cNvPr>
            <p:cNvSpPr>
              <a:spLocks/>
            </p:cNvSpPr>
            <p:nvPr/>
          </p:nvSpPr>
          <p:spPr bwMode="auto">
            <a:xfrm>
              <a:off x="2154" y="3522"/>
              <a:ext cx="61" cy="62"/>
            </a:xfrm>
            <a:custGeom>
              <a:avLst/>
              <a:gdLst>
                <a:gd name="T0" fmla="*/ 0 w 164"/>
                <a:gd name="T1" fmla="*/ 0 h 164"/>
                <a:gd name="T2" fmla="*/ 0 w 164"/>
                <a:gd name="T3" fmla="*/ 0 h 164"/>
                <a:gd name="T4" fmla="*/ 0 w 164"/>
                <a:gd name="T5" fmla="*/ 0 h 164"/>
                <a:gd name="T6" fmla="*/ 0 w 164"/>
                <a:gd name="T7" fmla="*/ 0 h 164"/>
                <a:gd name="T8" fmla="*/ 0 w 164"/>
                <a:gd name="T9" fmla="*/ 0 h 164"/>
                <a:gd name="T10" fmla="*/ 0 60000 65536"/>
                <a:gd name="T11" fmla="*/ 0 60000 65536"/>
                <a:gd name="T12" fmla="*/ 0 60000 65536"/>
                <a:gd name="T13" fmla="*/ 0 60000 65536"/>
                <a:gd name="T14" fmla="*/ 0 60000 65536"/>
                <a:gd name="T15" fmla="*/ 0 w 164"/>
                <a:gd name="T16" fmla="*/ 0 h 164"/>
                <a:gd name="T17" fmla="*/ 164 w 164"/>
                <a:gd name="T18" fmla="*/ 164 h 164"/>
              </a:gdLst>
              <a:ahLst/>
              <a:cxnLst>
                <a:cxn ang="T10">
                  <a:pos x="T0" y="T1"/>
                </a:cxn>
                <a:cxn ang="T11">
                  <a:pos x="T2" y="T3"/>
                </a:cxn>
                <a:cxn ang="T12">
                  <a:pos x="T4" y="T5"/>
                </a:cxn>
                <a:cxn ang="T13">
                  <a:pos x="T6" y="T7"/>
                </a:cxn>
                <a:cxn ang="T14">
                  <a:pos x="T8" y="T9"/>
                </a:cxn>
              </a:cxnLst>
              <a:rect l="T15" t="T16" r="T17" b="T18"/>
              <a:pathLst>
                <a:path w="164" h="164">
                  <a:moveTo>
                    <a:pt x="164" y="82"/>
                  </a:moveTo>
                  <a:lnTo>
                    <a:pt x="0" y="164"/>
                  </a:lnTo>
                  <a:cubicBezTo>
                    <a:pt x="26" y="112"/>
                    <a:pt x="26" y="51"/>
                    <a:pt x="0" y="0"/>
                  </a:cubicBezTo>
                  <a:lnTo>
                    <a:pt x="164" y="82"/>
                  </a:lnTo>
                  <a:close/>
                </a:path>
              </a:pathLst>
            </a:custGeom>
            <a:solidFill>
              <a:srgbClr val="FF0000"/>
            </a:solidFill>
            <a:ln w="0">
              <a:solidFill>
                <a:srgbClr val="FF0000"/>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27" name="Group 607">
            <a:extLst>
              <a:ext uri="{FF2B5EF4-FFF2-40B4-BE49-F238E27FC236}">
                <a16:creationId xmlns:a16="http://schemas.microsoft.com/office/drawing/2014/main" id="{5DC25A06-7ECC-5243-9CD3-9341B6BCF32B}"/>
              </a:ext>
            </a:extLst>
          </p:cNvPr>
          <p:cNvGrpSpPr>
            <a:grpSpLocks/>
          </p:cNvGrpSpPr>
          <p:nvPr/>
        </p:nvGrpSpPr>
        <p:grpSpPr bwMode="auto">
          <a:xfrm>
            <a:off x="3641725" y="5089525"/>
            <a:ext cx="277813" cy="774700"/>
            <a:chOff x="2294" y="3206"/>
            <a:chExt cx="175" cy="488"/>
          </a:xfrm>
        </p:grpSpPr>
        <p:sp>
          <p:nvSpPr>
            <p:cNvPr id="80026" name="Rectangle 310">
              <a:extLst>
                <a:ext uri="{FF2B5EF4-FFF2-40B4-BE49-F238E27FC236}">
                  <a16:creationId xmlns:a16="http://schemas.microsoft.com/office/drawing/2014/main" id="{6B78DCE8-12E1-0E4C-BBD1-FE3CDA0FD2A8}"/>
                </a:ext>
              </a:extLst>
            </p:cNvPr>
            <p:cNvSpPr>
              <a:spLocks noChangeArrowheads="1"/>
            </p:cNvSpPr>
            <p:nvPr/>
          </p:nvSpPr>
          <p:spPr bwMode="auto">
            <a:xfrm>
              <a:off x="2294" y="3333"/>
              <a:ext cx="175" cy="361"/>
            </a:xfrm>
            <a:prstGeom prst="rect">
              <a:avLst/>
            </a:prstGeom>
            <a:solidFill>
              <a:srgbClr val="CCFF99"/>
            </a:solidFill>
            <a:ln w="28575">
              <a:solidFill>
                <a:schemeClr val="tx1"/>
              </a:solidFill>
              <a:miter lim="800000"/>
              <a:headEnd/>
              <a:tailEnd/>
            </a:ln>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0027" name="Rectangle 312">
              <a:extLst>
                <a:ext uri="{FF2B5EF4-FFF2-40B4-BE49-F238E27FC236}">
                  <a16:creationId xmlns:a16="http://schemas.microsoft.com/office/drawing/2014/main" id="{BD8C68CC-A27E-5741-8D02-C553445184CF}"/>
                </a:ext>
              </a:extLst>
            </p:cNvPr>
            <p:cNvSpPr>
              <a:spLocks noChangeArrowheads="1"/>
            </p:cNvSpPr>
            <p:nvPr/>
          </p:nvSpPr>
          <p:spPr bwMode="auto">
            <a:xfrm>
              <a:off x="2341" y="3206"/>
              <a:ext cx="81"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D</a:t>
              </a: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0028" name="Line 315">
              <a:extLst>
                <a:ext uri="{FF2B5EF4-FFF2-40B4-BE49-F238E27FC236}">
                  <a16:creationId xmlns:a16="http://schemas.microsoft.com/office/drawing/2014/main" id="{5C9D2EF8-F59F-A147-B3B3-F9858B57DDB6}"/>
                </a:ext>
              </a:extLst>
            </p:cNvPr>
            <p:cNvSpPr>
              <a:spLocks noChangeShapeType="1"/>
            </p:cNvSpPr>
            <p:nvPr/>
          </p:nvSpPr>
          <p:spPr bwMode="auto">
            <a:xfrm>
              <a:off x="2334" y="3630"/>
              <a:ext cx="63" cy="0"/>
            </a:xfrm>
            <a:prstGeom prst="line">
              <a:avLst/>
            </a:prstGeom>
            <a:noFill/>
            <a:ln w="15875" cap="rnd">
              <a:solidFill>
                <a:srgbClr val="FF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0029" name="Freeform 316">
              <a:extLst>
                <a:ext uri="{FF2B5EF4-FFF2-40B4-BE49-F238E27FC236}">
                  <a16:creationId xmlns:a16="http://schemas.microsoft.com/office/drawing/2014/main" id="{BF814FF0-F168-014E-BD36-7C284E18F6FA}"/>
                </a:ext>
              </a:extLst>
            </p:cNvPr>
            <p:cNvSpPr>
              <a:spLocks/>
            </p:cNvSpPr>
            <p:nvPr/>
          </p:nvSpPr>
          <p:spPr bwMode="auto">
            <a:xfrm>
              <a:off x="2382" y="3599"/>
              <a:ext cx="61" cy="62"/>
            </a:xfrm>
            <a:custGeom>
              <a:avLst/>
              <a:gdLst>
                <a:gd name="T0" fmla="*/ 0 w 163"/>
                <a:gd name="T1" fmla="*/ 0 h 164"/>
                <a:gd name="T2" fmla="*/ 0 w 163"/>
                <a:gd name="T3" fmla="*/ 0 h 164"/>
                <a:gd name="T4" fmla="*/ 0 w 163"/>
                <a:gd name="T5" fmla="*/ 0 h 164"/>
                <a:gd name="T6" fmla="*/ 0 w 163"/>
                <a:gd name="T7" fmla="*/ 0 h 164"/>
                <a:gd name="T8" fmla="*/ 0 w 163"/>
                <a:gd name="T9" fmla="*/ 0 h 164"/>
                <a:gd name="T10" fmla="*/ 0 60000 65536"/>
                <a:gd name="T11" fmla="*/ 0 60000 65536"/>
                <a:gd name="T12" fmla="*/ 0 60000 65536"/>
                <a:gd name="T13" fmla="*/ 0 60000 65536"/>
                <a:gd name="T14" fmla="*/ 0 60000 65536"/>
                <a:gd name="T15" fmla="*/ 0 w 163"/>
                <a:gd name="T16" fmla="*/ 0 h 164"/>
                <a:gd name="T17" fmla="*/ 163 w 163"/>
                <a:gd name="T18" fmla="*/ 164 h 164"/>
              </a:gdLst>
              <a:ahLst/>
              <a:cxnLst>
                <a:cxn ang="T10">
                  <a:pos x="T0" y="T1"/>
                </a:cxn>
                <a:cxn ang="T11">
                  <a:pos x="T2" y="T3"/>
                </a:cxn>
                <a:cxn ang="T12">
                  <a:pos x="T4" y="T5"/>
                </a:cxn>
                <a:cxn ang="T13">
                  <a:pos x="T6" y="T7"/>
                </a:cxn>
                <a:cxn ang="T14">
                  <a:pos x="T8" y="T9"/>
                </a:cxn>
              </a:cxnLst>
              <a:rect l="T15" t="T16" r="T17" b="T18"/>
              <a:pathLst>
                <a:path w="163" h="164">
                  <a:moveTo>
                    <a:pt x="163" y="82"/>
                  </a:moveTo>
                  <a:lnTo>
                    <a:pt x="0" y="164"/>
                  </a:lnTo>
                  <a:cubicBezTo>
                    <a:pt x="25" y="112"/>
                    <a:pt x="25" y="51"/>
                    <a:pt x="0" y="0"/>
                  </a:cubicBezTo>
                  <a:lnTo>
                    <a:pt x="163" y="82"/>
                  </a:lnTo>
                  <a:close/>
                </a:path>
              </a:pathLst>
            </a:custGeom>
            <a:solidFill>
              <a:srgbClr val="FF0000"/>
            </a:solidFill>
            <a:ln w="0">
              <a:solidFill>
                <a:srgbClr val="FF0000"/>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0030" name="Line 317">
              <a:extLst>
                <a:ext uri="{FF2B5EF4-FFF2-40B4-BE49-F238E27FC236}">
                  <a16:creationId xmlns:a16="http://schemas.microsoft.com/office/drawing/2014/main" id="{AE3E3523-CC39-4C46-8D1F-DD4FDDB72E61}"/>
                </a:ext>
              </a:extLst>
            </p:cNvPr>
            <p:cNvSpPr>
              <a:spLocks noChangeShapeType="1"/>
            </p:cNvSpPr>
            <p:nvPr/>
          </p:nvSpPr>
          <p:spPr bwMode="auto">
            <a:xfrm>
              <a:off x="2334" y="3476"/>
              <a:ext cx="63" cy="0"/>
            </a:xfrm>
            <a:prstGeom prst="line">
              <a:avLst/>
            </a:prstGeom>
            <a:noFill/>
            <a:ln w="15875" cap="rnd">
              <a:solidFill>
                <a:srgbClr val="0066FF"/>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0031" name="Freeform 318">
              <a:extLst>
                <a:ext uri="{FF2B5EF4-FFF2-40B4-BE49-F238E27FC236}">
                  <a16:creationId xmlns:a16="http://schemas.microsoft.com/office/drawing/2014/main" id="{395A14FC-A0A6-2841-9378-C3E6A894A219}"/>
                </a:ext>
              </a:extLst>
            </p:cNvPr>
            <p:cNvSpPr>
              <a:spLocks/>
            </p:cNvSpPr>
            <p:nvPr/>
          </p:nvSpPr>
          <p:spPr bwMode="auto">
            <a:xfrm>
              <a:off x="2382" y="3446"/>
              <a:ext cx="61" cy="61"/>
            </a:xfrm>
            <a:custGeom>
              <a:avLst/>
              <a:gdLst>
                <a:gd name="T0" fmla="*/ 0 w 163"/>
                <a:gd name="T1" fmla="*/ 0 h 164"/>
                <a:gd name="T2" fmla="*/ 0 w 163"/>
                <a:gd name="T3" fmla="*/ 0 h 164"/>
                <a:gd name="T4" fmla="*/ 0 w 163"/>
                <a:gd name="T5" fmla="*/ 0 h 164"/>
                <a:gd name="T6" fmla="*/ 0 w 163"/>
                <a:gd name="T7" fmla="*/ 0 h 164"/>
                <a:gd name="T8" fmla="*/ 0 w 163"/>
                <a:gd name="T9" fmla="*/ 0 h 164"/>
                <a:gd name="T10" fmla="*/ 0 60000 65536"/>
                <a:gd name="T11" fmla="*/ 0 60000 65536"/>
                <a:gd name="T12" fmla="*/ 0 60000 65536"/>
                <a:gd name="T13" fmla="*/ 0 60000 65536"/>
                <a:gd name="T14" fmla="*/ 0 60000 65536"/>
                <a:gd name="T15" fmla="*/ 0 w 163"/>
                <a:gd name="T16" fmla="*/ 0 h 164"/>
                <a:gd name="T17" fmla="*/ 163 w 163"/>
                <a:gd name="T18" fmla="*/ 164 h 164"/>
              </a:gdLst>
              <a:ahLst/>
              <a:cxnLst>
                <a:cxn ang="T10">
                  <a:pos x="T0" y="T1"/>
                </a:cxn>
                <a:cxn ang="T11">
                  <a:pos x="T2" y="T3"/>
                </a:cxn>
                <a:cxn ang="T12">
                  <a:pos x="T4" y="T5"/>
                </a:cxn>
                <a:cxn ang="T13">
                  <a:pos x="T6" y="T7"/>
                </a:cxn>
                <a:cxn ang="T14">
                  <a:pos x="T8" y="T9"/>
                </a:cxn>
              </a:cxnLst>
              <a:rect l="T15" t="T16" r="T17" b="T18"/>
              <a:pathLst>
                <a:path w="163" h="164">
                  <a:moveTo>
                    <a:pt x="163" y="82"/>
                  </a:moveTo>
                  <a:lnTo>
                    <a:pt x="0" y="164"/>
                  </a:lnTo>
                  <a:cubicBezTo>
                    <a:pt x="25" y="112"/>
                    <a:pt x="25" y="51"/>
                    <a:pt x="0" y="0"/>
                  </a:cubicBezTo>
                  <a:lnTo>
                    <a:pt x="163" y="82"/>
                  </a:lnTo>
                  <a:close/>
                </a:path>
              </a:pathLst>
            </a:custGeom>
            <a:solidFill>
              <a:srgbClr val="3366FF"/>
            </a:solidFill>
            <a:ln w="0">
              <a:solidFill>
                <a:srgbClr val="0066FF"/>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0032" name="Line 319">
              <a:extLst>
                <a:ext uri="{FF2B5EF4-FFF2-40B4-BE49-F238E27FC236}">
                  <a16:creationId xmlns:a16="http://schemas.microsoft.com/office/drawing/2014/main" id="{ECAC3CA7-981D-FF4A-93F5-6992F509793A}"/>
                </a:ext>
              </a:extLst>
            </p:cNvPr>
            <p:cNvSpPr>
              <a:spLocks noChangeShapeType="1"/>
            </p:cNvSpPr>
            <p:nvPr/>
          </p:nvSpPr>
          <p:spPr bwMode="auto">
            <a:xfrm>
              <a:off x="2334" y="3553"/>
              <a:ext cx="63" cy="0"/>
            </a:xfrm>
            <a:prstGeom prst="line">
              <a:avLst/>
            </a:prstGeom>
            <a:noFill/>
            <a:ln w="15875" cap="rnd">
              <a:solidFill>
                <a:srgbClr val="0066FF"/>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0033" name="Freeform 320">
              <a:extLst>
                <a:ext uri="{FF2B5EF4-FFF2-40B4-BE49-F238E27FC236}">
                  <a16:creationId xmlns:a16="http://schemas.microsoft.com/office/drawing/2014/main" id="{F3D668DB-14C7-B044-A217-64FFD8B3B30E}"/>
                </a:ext>
              </a:extLst>
            </p:cNvPr>
            <p:cNvSpPr>
              <a:spLocks/>
            </p:cNvSpPr>
            <p:nvPr/>
          </p:nvSpPr>
          <p:spPr bwMode="auto">
            <a:xfrm>
              <a:off x="2382" y="3522"/>
              <a:ext cx="61" cy="62"/>
            </a:xfrm>
            <a:custGeom>
              <a:avLst/>
              <a:gdLst>
                <a:gd name="T0" fmla="*/ 0 w 163"/>
                <a:gd name="T1" fmla="*/ 0 h 164"/>
                <a:gd name="T2" fmla="*/ 0 w 163"/>
                <a:gd name="T3" fmla="*/ 0 h 164"/>
                <a:gd name="T4" fmla="*/ 0 w 163"/>
                <a:gd name="T5" fmla="*/ 0 h 164"/>
                <a:gd name="T6" fmla="*/ 0 w 163"/>
                <a:gd name="T7" fmla="*/ 0 h 164"/>
                <a:gd name="T8" fmla="*/ 0 w 163"/>
                <a:gd name="T9" fmla="*/ 0 h 164"/>
                <a:gd name="T10" fmla="*/ 0 60000 65536"/>
                <a:gd name="T11" fmla="*/ 0 60000 65536"/>
                <a:gd name="T12" fmla="*/ 0 60000 65536"/>
                <a:gd name="T13" fmla="*/ 0 60000 65536"/>
                <a:gd name="T14" fmla="*/ 0 60000 65536"/>
                <a:gd name="T15" fmla="*/ 0 w 163"/>
                <a:gd name="T16" fmla="*/ 0 h 164"/>
                <a:gd name="T17" fmla="*/ 163 w 163"/>
                <a:gd name="T18" fmla="*/ 164 h 164"/>
              </a:gdLst>
              <a:ahLst/>
              <a:cxnLst>
                <a:cxn ang="T10">
                  <a:pos x="T0" y="T1"/>
                </a:cxn>
                <a:cxn ang="T11">
                  <a:pos x="T2" y="T3"/>
                </a:cxn>
                <a:cxn ang="T12">
                  <a:pos x="T4" y="T5"/>
                </a:cxn>
                <a:cxn ang="T13">
                  <a:pos x="T6" y="T7"/>
                </a:cxn>
                <a:cxn ang="T14">
                  <a:pos x="T8" y="T9"/>
                </a:cxn>
              </a:cxnLst>
              <a:rect l="T15" t="T16" r="T17" b="T18"/>
              <a:pathLst>
                <a:path w="163" h="164">
                  <a:moveTo>
                    <a:pt x="163" y="82"/>
                  </a:moveTo>
                  <a:lnTo>
                    <a:pt x="0" y="164"/>
                  </a:lnTo>
                  <a:cubicBezTo>
                    <a:pt x="25" y="112"/>
                    <a:pt x="25" y="51"/>
                    <a:pt x="0" y="0"/>
                  </a:cubicBezTo>
                  <a:lnTo>
                    <a:pt x="163" y="82"/>
                  </a:lnTo>
                  <a:close/>
                </a:path>
              </a:pathLst>
            </a:custGeom>
            <a:solidFill>
              <a:srgbClr val="3366FF"/>
            </a:solidFill>
            <a:ln w="0">
              <a:solidFill>
                <a:srgbClr val="0066FF"/>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28" name="Group 646">
            <a:extLst>
              <a:ext uri="{FF2B5EF4-FFF2-40B4-BE49-F238E27FC236}">
                <a16:creationId xmlns:a16="http://schemas.microsoft.com/office/drawing/2014/main" id="{97CD1126-93FE-0E49-92A9-69E4F50B3724}"/>
              </a:ext>
            </a:extLst>
          </p:cNvPr>
          <p:cNvGrpSpPr>
            <a:grpSpLocks/>
          </p:cNvGrpSpPr>
          <p:nvPr/>
        </p:nvGrpSpPr>
        <p:grpSpPr bwMode="auto">
          <a:xfrm>
            <a:off x="4013200" y="5099050"/>
            <a:ext cx="277813" cy="765175"/>
            <a:chOff x="2528" y="3212"/>
            <a:chExt cx="175" cy="482"/>
          </a:xfrm>
        </p:grpSpPr>
        <p:sp>
          <p:nvSpPr>
            <p:cNvPr id="80016" name="Rectangle 321">
              <a:extLst>
                <a:ext uri="{FF2B5EF4-FFF2-40B4-BE49-F238E27FC236}">
                  <a16:creationId xmlns:a16="http://schemas.microsoft.com/office/drawing/2014/main" id="{AAB60D5E-64A0-6243-9137-060E14694CD0}"/>
                </a:ext>
              </a:extLst>
            </p:cNvPr>
            <p:cNvSpPr>
              <a:spLocks noChangeArrowheads="1"/>
            </p:cNvSpPr>
            <p:nvPr/>
          </p:nvSpPr>
          <p:spPr bwMode="auto">
            <a:xfrm>
              <a:off x="2528" y="3338"/>
              <a:ext cx="175" cy="356"/>
            </a:xfrm>
            <a:prstGeom prst="rect">
              <a:avLst/>
            </a:prstGeom>
            <a:solidFill>
              <a:srgbClr val="CCFF99"/>
            </a:solidFill>
            <a:ln w="28575">
              <a:solidFill>
                <a:schemeClr val="tx1"/>
              </a:solidFill>
              <a:miter lim="800000"/>
              <a:headEnd/>
              <a:tailEnd/>
            </a:ln>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0017" name="Rectangle 323">
              <a:extLst>
                <a:ext uri="{FF2B5EF4-FFF2-40B4-BE49-F238E27FC236}">
                  <a16:creationId xmlns:a16="http://schemas.microsoft.com/office/drawing/2014/main" id="{76580989-1956-9C46-A1EC-E5AB5E9CD294}"/>
                </a:ext>
              </a:extLst>
            </p:cNvPr>
            <p:cNvSpPr>
              <a:spLocks noChangeArrowheads="1"/>
            </p:cNvSpPr>
            <p:nvPr/>
          </p:nvSpPr>
          <p:spPr bwMode="auto">
            <a:xfrm>
              <a:off x="2575" y="3212"/>
              <a:ext cx="75"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E</a:t>
              </a: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0018" name="Line 324">
              <a:extLst>
                <a:ext uri="{FF2B5EF4-FFF2-40B4-BE49-F238E27FC236}">
                  <a16:creationId xmlns:a16="http://schemas.microsoft.com/office/drawing/2014/main" id="{7A943E22-88B5-1644-8F88-6239E9C2572E}"/>
                </a:ext>
              </a:extLst>
            </p:cNvPr>
            <p:cNvSpPr>
              <a:spLocks noChangeShapeType="1"/>
            </p:cNvSpPr>
            <p:nvPr/>
          </p:nvSpPr>
          <p:spPr bwMode="auto">
            <a:xfrm>
              <a:off x="2572" y="3389"/>
              <a:ext cx="62" cy="0"/>
            </a:xfrm>
            <a:prstGeom prst="line">
              <a:avLst/>
            </a:prstGeom>
            <a:noFill/>
            <a:ln w="15875" cap="rnd">
              <a:solidFill>
                <a:srgbClr val="0066FF"/>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0019" name="Freeform 325">
              <a:extLst>
                <a:ext uri="{FF2B5EF4-FFF2-40B4-BE49-F238E27FC236}">
                  <a16:creationId xmlns:a16="http://schemas.microsoft.com/office/drawing/2014/main" id="{B977DA1B-7DAE-AF4C-B6E4-11D10FA40BBA}"/>
                </a:ext>
              </a:extLst>
            </p:cNvPr>
            <p:cNvSpPr>
              <a:spLocks/>
            </p:cNvSpPr>
            <p:nvPr/>
          </p:nvSpPr>
          <p:spPr bwMode="auto">
            <a:xfrm>
              <a:off x="2619" y="3359"/>
              <a:ext cx="62" cy="61"/>
            </a:xfrm>
            <a:custGeom>
              <a:avLst/>
              <a:gdLst>
                <a:gd name="T0" fmla="*/ 0 w 164"/>
                <a:gd name="T1" fmla="*/ 0 h 164"/>
                <a:gd name="T2" fmla="*/ 0 w 164"/>
                <a:gd name="T3" fmla="*/ 0 h 164"/>
                <a:gd name="T4" fmla="*/ 0 w 164"/>
                <a:gd name="T5" fmla="*/ 0 h 164"/>
                <a:gd name="T6" fmla="*/ 0 w 164"/>
                <a:gd name="T7" fmla="*/ 0 h 164"/>
                <a:gd name="T8" fmla="*/ 0 w 164"/>
                <a:gd name="T9" fmla="*/ 0 h 164"/>
                <a:gd name="T10" fmla="*/ 0 60000 65536"/>
                <a:gd name="T11" fmla="*/ 0 60000 65536"/>
                <a:gd name="T12" fmla="*/ 0 60000 65536"/>
                <a:gd name="T13" fmla="*/ 0 60000 65536"/>
                <a:gd name="T14" fmla="*/ 0 60000 65536"/>
                <a:gd name="T15" fmla="*/ 0 w 164"/>
                <a:gd name="T16" fmla="*/ 0 h 164"/>
                <a:gd name="T17" fmla="*/ 164 w 164"/>
                <a:gd name="T18" fmla="*/ 164 h 164"/>
              </a:gdLst>
              <a:ahLst/>
              <a:cxnLst>
                <a:cxn ang="T10">
                  <a:pos x="T0" y="T1"/>
                </a:cxn>
                <a:cxn ang="T11">
                  <a:pos x="T2" y="T3"/>
                </a:cxn>
                <a:cxn ang="T12">
                  <a:pos x="T4" y="T5"/>
                </a:cxn>
                <a:cxn ang="T13">
                  <a:pos x="T6" y="T7"/>
                </a:cxn>
                <a:cxn ang="T14">
                  <a:pos x="T8" y="T9"/>
                </a:cxn>
              </a:cxnLst>
              <a:rect l="T15" t="T16" r="T17" b="T18"/>
              <a:pathLst>
                <a:path w="164" h="164">
                  <a:moveTo>
                    <a:pt x="164" y="82"/>
                  </a:moveTo>
                  <a:lnTo>
                    <a:pt x="0" y="164"/>
                  </a:lnTo>
                  <a:cubicBezTo>
                    <a:pt x="26" y="112"/>
                    <a:pt x="26" y="51"/>
                    <a:pt x="0" y="0"/>
                  </a:cubicBezTo>
                  <a:lnTo>
                    <a:pt x="164" y="82"/>
                  </a:lnTo>
                  <a:close/>
                </a:path>
              </a:pathLst>
            </a:custGeom>
            <a:solidFill>
              <a:srgbClr val="3366FF"/>
            </a:solidFill>
            <a:ln w="0">
              <a:solidFill>
                <a:srgbClr val="0066FF"/>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0020" name="Line 328">
              <a:extLst>
                <a:ext uri="{FF2B5EF4-FFF2-40B4-BE49-F238E27FC236}">
                  <a16:creationId xmlns:a16="http://schemas.microsoft.com/office/drawing/2014/main" id="{0D0B7B9C-A145-5543-9693-9FE4CD66BDC1}"/>
                </a:ext>
              </a:extLst>
            </p:cNvPr>
            <p:cNvSpPr>
              <a:spLocks noChangeShapeType="1"/>
            </p:cNvSpPr>
            <p:nvPr/>
          </p:nvSpPr>
          <p:spPr bwMode="auto">
            <a:xfrm>
              <a:off x="2568" y="3476"/>
              <a:ext cx="63" cy="0"/>
            </a:xfrm>
            <a:prstGeom prst="line">
              <a:avLst/>
            </a:prstGeom>
            <a:noFill/>
            <a:ln w="15875" cap="rnd">
              <a:solidFill>
                <a:srgbClr val="0066FF"/>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0021" name="Freeform 329">
              <a:extLst>
                <a:ext uri="{FF2B5EF4-FFF2-40B4-BE49-F238E27FC236}">
                  <a16:creationId xmlns:a16="http://schemas.microsoft.com/office/drawing/2014/main" id="{6C426D8A-8885-B24A-8AE5-1DC87040A32A}"/>
                </a:ext>
              </a:extLst>
            </p:cNvPr>
            <p:cNvSpPr>
              <a:spLocks/>
            </p:cNvSpPr>
            <p:nvPr/>
          </p:nvSpPr>
          <p:spPr bwMode="auto">
            <a:xfrm>
              <a:off x="2616" y="3446"/>
              <a:ext cx="61" cy="61"/>
            </a:xfrm>
            <a:custGeom>
              <a:avLst/>
              <a:gdLst>
                <a:gd name="T0" fmla="*/ 0 w 164"/>
                <a:gd name="T1" fmla="*/ 0 h 164"/>
                <a:gd name="T2" fmla="*/ 0 w 164"/>
                <a:gd name="T3" fmla="*/ 0 h 164"/>
                <a:gd name="T4" fmla="*/ 0 w 164"/>
                <a:gd name="T5" fmla="*/ 0 h 164"/>
                <a:gd name="T6" fmla="*/ 0 w 164"/>
                <a:gd name="T7" fmla="*/ 0 h 164"/>
                <a:gd name="T8" fmla="*/ 0 w 164"/>
                <a:gd name="T9" fmla="*/ 0 h 164"/>
                <a:gd name="T10" fmla="*/ 0 60000 65536"/>
                <a:gd name="T11" fmla="*/ 0 60000 65536"/>
                <a:gd name="T12" fmla="*/ 0 60000 65536"/>
                <a:gd name="T13" fmla="*/ 0 60000 65536"/>
                <a:gd name="T14" fmla="*/ 0 60000 65536"/>
                <a:gd name="T15" fmla="*/ 0 w 164"/>
                <a:gd name="T16" fmla="*/ 0 h 164"/>
                <a:gd name="T17" fmla="*/ 164 w 164"/>
                <a:gd name="T18" fmla="*/ 164 h 164"/>
              </a:gdLst>
              <a:ahLst/>
              <a:cxnLst>
                <a:cxn ang="T10">
                  <a:pos x="T0" y="T1"/>
                </a:cxn>
                <a:cxn ang="T11">
                  <a:pos x="T2" y="T3"/>
                </a:cxn>
                <a:cxn ang="T12">
                  <a:pos x="T4" y="T5"/>
                </a:cxn>
                <a:cxn ang="T13">
                  <a:pos x="T6" y="T7"/>
                </a:cxn>
                <a:cxn ang="T14">
                  <a:pos x="T8" y="T9"/>
                </a:cxn>
              </a:cxnLst>
              <a:rect l="T15" t="T16" r="T17" b="T18"/>
              <a:pathLst>
                <a:path w="164" h="164">
                  <a:moveTo>
                    <a:pt x="164" y="82"/>
                  </a:moveTo>
                  <a:lnTo>
                    <a:pt x="0" y="164"/>
                  </a:lnTo>
                  <a:cubicBezTo>
                    <a:pt x="26" y="112"/>
                    <a:pt x="26" y="51"/>
                    <a:pt x="0" y="0"/>
                  </a:cubicBezTo>
                  <a:lnTo>
                    <a:pt x="164" y="82"/>
                  </a:lnTo>
                  <a:close/>
                </a:path>
              </a:pathLst>
            </a:custGeom>
            <a:solidFill>
              <a:srgbClr val="3366FF"/>
            </a:solidFill>
            <a:ln w="0">
              <a:solidFill>
                <a:srgbClr val="0066FF"/>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0022" name="Line 330">
              <a:extLst>
                <a:ext uri="{FF2B5EF4-FFF2-40B4-BE49-F238E27FC236}">
                  <a16:creationId xmlns:a16="http://schemas.microsoft.com/office/drawing/2014/main" id="{A1734219-E97B-7E47-B54F-BCC4CD336056}"/>
                </a:ext>
              </a:extLst>
            </p:cNvPr>
            <p:cNvSpPr>
              <a:spLocks noChangeShapeType="1"/>
            </p:cNvSpPr>
            <p:nvPr/>
          </p:nvSpPr>
          <p:spPr bwMode="auto">
            <a:xfrm>
              <a:off x="2568" y="3553"/>
              <a:ext cx="63" cy="0"/>
            </a:xfrm>
            <a:prstGeom prst="line">
              <a:avLst/>
            </a:prstGeom>
            <a:noFill/>
            <a:ln w="15875" cap="rnd">
              <a:solidFill>
                <a:srgbClr val="0066FF"/>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0023" name="Freeform 331">
              <a:extLst>
                <a:ext uri="{FF2B5EF4-FFF2-40B4-BE49-F238E27FC236}">
                  <a16:creationId xmlns:a16="http://schemas.microsoft.com/office/drawing/2014/main" id="{F88E88D1-9AFF-DD46-A4ED-8448638172E8}"/>
                </a:ext>
              </a:extLst>
            </p:cNvPr>
            <p:cNvSpPr>
              <a:spLocks/>
            </p:cNvSpPr>
            <p:nvPr/>
          </p:nvSpPr>
          <p:spPr bwMode="auto">
            <a:xfrm>
              <a:off x="2616" y="3522"/>
              <a:ext cx="61" cy="62"/>
            </a:xfrm>
            <a:custGeom>
              <a:avLst/>
              <a:gdLst>
                <a:gd name="T0" fmla="*/ 0 w 164"/>
                <a:gd name="T1" fmla="*/ 0 h 164"/>
                <a:gd name="T2" fmla="*/ 0 w 164"/>
                <a:gd name="T3" fmla="*/ 0 h 164"/>
                <a:gd name="T4" fmla="*/ 0 w 164"/>
                <a:gd name="T5" fmla="*/ 0 h 164"/>
                <a:gd name="T6" fmla="*/ 0 w 164"/>
                <a:gd name="T7" fmla="*/ 0 h 164"/>
                <a:gd name="T8" fmla="*/ 0 w 164"/>
                <a:gd name="T9" fmla="*/ 0 h 164"/>
                <a:gd name="T10" fmla="*/ 0 60000 65536"/>
                <a:gd name="T11" fmla="*/ 0 60000 65536"/>
                <a:gd name="T12" fmla="*/ 0 60000 65536"/>
                <a:gd name="T13" fmla="*/ 0 60000 65536"/>
                <a:gd name="T14" fmla="*/ 0 60000 65536"/>
                <a:gd name="T15" fmla="*/ 0 w 164"/>
                <a:gd name="T16" fmla="*/ 0 h 164"/>
                <a:gd name="T17" fmla="*/ 164 w 164"/>
                <a:gd name="T18" fmla="*/ 164 h 164"/>
              </a:gdLst>
              <a:ahLst/>
              <a:cxnLst>
                <a:cxn ang="T10">
                  <a:pos x="T0" y="T1"/>
                </a:cxn>
                <a:cxn ang="T11">
                  <a:pos x="T2" y="T3"/>
                </a:cxn>
                <a:cxn ang="T12">
                  <a:pos x="T4" y="T5"/>
                </a:cxn>
                <a:cxn ang="T13">
                  <a:pos x="T6" y="T7"/>
                </a:cxn>
                <a:cxn ang="T14">
                  <a:pos x="T8" y="T9"/>
                </a:cxn>
              </a:cxnLst>
              <a:rect l="T15" t="T16" r="T17" b="T18"/>
              <a:pathLst>
                <a:path w="164" h="164">
                  <a:moveTo>
                    <a:pt x="164" y="82"/>
                  </a:moveTo>
                  <a:lnTo>
                    <a:pt x="0" y="164"/>
                  </a:lnTo>
                  <a:cubicBezTo>
                    <a:pt x="26" y="112"/>
                    <a:pt x="26" y="51"/>
                    <a:pt x="0" y="0"/>
                  </a:cubicBezTo>
                  <a:lnTo>
                    <a:pt x="164" y="82"/>
                  </a:lnTo>
                  <a:close/>
                </a:path>
              </a:pathLst>
            </a:custGeom>
            <a:solidFill>
              <a:srgbClr val="3366FF"/>
            </a:solidFill>
            <a:ln w="0">
              <a:solidFill>
                <a:srgbClr val="0066FF"/>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0024" name="Line 337">
              <a:extLst>
                <a:ext uri="{FF2B5EF4-FFF2-40B4-BE49-F238E27FC236}">
                  <a16:creationId xmlns:a16="http://schemas.microsoft.com/office/drawing/2014/main" id="{B65C1577-50BB-8E4F-B9D2-DC5E82D6863E}"/>
                </a:ext>
              </a:extLst>
            </p:cNvPr>
            <p:cNvSpPr>
              <a:spLocks noChangeShapeType="1"/>
            </p:cNvSpPr>
            <p:nvPr/>
          </p:nvSpPr>
          <p:spPr bwMode="auto">
            <a:xfrm>
              <a:off x="2566" y="3629"/>
              <a:ext cx="63" cy="0"/>
            </a:xfrm>
            <a:prstGeom prst="line">
              <a:avLst/>
            </a:prstGeom>
            <a:noFill/>
            <a:ln w="15875" cap="rnd">
              <a:solidFill>
                <a:srgbClr val="FF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0025" name="Freeform 338">
              <a:extLst>
                <a:ext uri="{FF2B5EF4-FFF2-40B4-BE49-F238E27FC236}">
                  <a16:creationId xmlns:a16="http://schemas.microsoft.com/office/drawing/2014/main" id="{0977918B-976C-D346-B2F1-BEFEF8FA4E6B}"/>
                </a:ext>
              </a:extLst>
            </p:cNvPr>
            <p:cNvSpPr>
              <a:spLocks/>
            </p:cNvSpPr>
            <p:nvPr/>
          </p:nvSpPr>
          <p:spPr bwMode="auto">
            <a:xfrm>
              <a:off x="2614" y="3598"/>
              <a:ext cx="61" cy="62"/>
            </a:xfrm>
            <a:custGeom>
              <a:avLst/>
              <a:gdLst>
                <a:gd name="T0" fmla="*/ 0 w 164"/>
                <a:gd name="T1" fmla="*/ 0 h 164"/>
                <a:gd name="T2" fmla="*/ 0 w 164"/>
                <a:gd name="T3" fmla="*/ 0 h 164"/>
                <a:gd name="T4" fmla="*/ 0 w 164"/>
                <a:gd name="T5" fmla="*/ 0 h 164"/>
                <a:gd name="T6" fmla="*/ 0 w 164"/>
                <a:gd name="T7" fmla="*/ 0 h 164"/>
                <a:gd name="T8" fmla="*/ 0 w 164"/>
                <a:gd name="T9" fmla="*/ 0 h 164"/>
                <a:gd name="T10" fmla="*/ 0 60000 65536"/>
                <a:gd name="T11" fmla="*/ 0 60000 65536"/>
                <a:gd name="T12" fmla="*/ 0 60000 65536"/>
                <a:gd name="T13" fmla="*/ 0 60000 65536"/>
                <a:gd name="T14" fmla="*/ 0 60000 65536"/>
                <a:gd name="T15" fmla="*/ 0 w 164"/>
                <a:gd name="T16" fmla="*/ 0 h 164"/>
                <a:gd name="T17" fmla="*/ 164 w 164"/>
                <a:gd name="T18" fmla="*/ 164 h 164"/>
              </a:gdLst>
              <a:ahLst/>
              <a:cxnLst>
                <a:cxn ang="T10">
                  <a:pos x="T0" y="T1"/>
                </a:cxn>
                <a:cxn ang="T11">
                  <a:pos x="T2" y="T3"/>
                </a:cxn>
                <a:cxn ang="T12">
                  <a:pos x="T4" y="T5"/>
                </a:cxn>
                <a:cxn ang="T13">
                  <a:pos x="T6" y="T7"/>
                </a:cxn>
                <a:cxn ang="T14">
                  <a:pos x="T8" y="T9"/>
                </a:cxn>
              </a:cxnLst>
              <a:rect l="T15" t="T16" r="T17" b="T18"/>
              <a:pathLst>
                <a:path w="164" h="164">
                  <a:moveTo>
                    <a:pt x="164" y="82"/>
                  </a:moveTo>
                  <a:lnTo>
                    <a:pt x="0" y="164"/>
                  </a:lnTo>
                  <a:cubicBezTo>
                    <a:pt x="26" y="112"/>
                    <a:pt x="26" y="51"/>
                    <a:pt x="0" y="0"/>
                  </a:cubicBezTo>
                  <a:lnTo>
                    <a:pt x="164" y="82"/>
                  </a:lnTo>
                  <a:close/>
                </a:path>
              </a:pathLst>
            </a:custGeom>
            <a:solidFill>
              <a:srgbClr val="FF0000"/>
            </a:solidFill>
            <a:ln w="0">
              <a:solidFill>
                <a:srgbClr val="FF0000"/>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29" name="Group 645">
            <a:extLst>
              <a:ext uri="{FF2B5EF4-FFF2-40B4-BE49-F238E27FC236}">
                <a16:creationId xmlns:a16="http://schemas.microsoft.com/office/drawing/2014/main" id="{EADEEFE6-6AD5-4541-A194-ECAC50B89908}"/>
              </a:ext>
            </a:extLst>
          </p:cNvPr>
          <p:cNvGrpSpPr>
            <a:grpSpLocks/>
          </p:cNvGrpSpPr>
          <p:nvPr/>
        </p:nvGrpSpPr>
        <p:grpSpPr bwMode="auto">
          <a:xfrm>
            <a:off x="4384675" y="5099050"/>
            <a:ext cx="277813" cy="765175"/>
            <a:chOff x="2762" y="3212"/>
            <a:chExt cx="175" cy="482"/>
          </a:xfrm>
        </p:grpSpPr>
        <p:sp>
          <p:nvSpPr>
            <p:cNvPr id="80012" name="Rectangle 332">
              <a:extLst>
                <a:ext uri="{FF2B5EF4-FFF2-40B4-BE49-F238E27FC236}">
                  <a16:creationId xmlns:a16="http://schemas.microsoft.com/office/drawing/2014/main" id="{DD7917F9-6B9C-A64D-9CDA-DD0ABE597A14}"/>
                </a:ext>
              </a:extLst>
            </p:cNvPr>
            <p:cNvSpPr>
              <a:spLocks noChangeArrowheads="1"/>
            </p:cNvSpPr>
            <p:nvPr/>
          </p:nvSpPr>
          <p:spPr bwMode="auto">
            <a:xfrm>
              <a:off x="2762" y="3338"/>
              <a:ext cx="175" cy="356"/>
            </a:xfrm>
            <a:prstGeom prst="rect">
              <a:avLst/>
            </a:prstGeom>
            <a:solidFill>
              <a:srgbClr val="CCFF99"/>
            </a:solidFill>
            <a:ln w="28575">
              <a:solidFill>
                <a:schemeClr val="tx1"/>
              </a:solidFill>
              <a:miter lim="800000"/>
              <a:headEnd/>
              <a:tailEnd/>
            </a:ln>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0013" name="Rectangle 334">
              <a:extLst>
                <a:ext uri="{FF2B5EF4-FFF2-40B4-BE49-F238E27FC236}">
                  <a16:creationId xmlns:a16="http://schemas.microsoft.com/office/drawing/2014/main" id="{458F5EB6-51D9-CF4A-AF57-EFDBAAA19AB5}"/>
                </a:ext>
              </a:extLst>
            </p:cNvPr>
            <p:cNvSpPr>
              <a:spLocks noChangeArrowheads="1"/>
            </p:cNvSpPr>
            <p:nvPr/>
          </p:nvSpPr>
          <p:spPr bwMode="auto">
            <a:xfrm>
              <a:off x="2809" y="3212"/>
              <a:ext cx="75"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E</a:t>
              </a: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0014" name="Line 341">
              <a:extLst>
                <a:ext uri="{FF2B5EF4-FFF2-40B4-BE49-F238E27FC236}">
                  <a16:creationId xmlns:a16="http://schemas.microsoft.com/office/drawing/2014/main" id="{BE14C259-A1B9-534F-B833-7180CC2450DD}"/>
                </a:ext>
              </a:extLst>
            </p:cNvPr>
            <p:cNvSpPr>
              <a:spLocks noChangeShapeType="1"/>
            </p:cNvSpPr>
            <p:nvPr/>
          </p:nvSpPr>
          <p:spPr bwMode="auto">
            <a:xfrm>
              <a:off x="2802" y="3553"/>
              <a:ext cx="63" cy="0"/>
            </a:xfrm>
            <a:prstGeom prst="line">
              <a:avLst/>
            </a:prstGeom>
            <a:noFill/>
            <a:ln w="15875" cap="rnd">
              <a:solidFill>
                <a:srgbClr val="FF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0015" name="Freeform 342">
              <a:extLst>
                <a:ext uri="{FF2B5EF4-FFF2-40B4-BE49-F238E27FC236}">
                  <a16:creationId xmlns:a16="http://schemas.microsoft.com/office/drawing/2014/main" id="{C9E1E63A-5551-704C-84BC-33CBA509F72C}"/>
                </a:ext>
              </a:extLst>
            </p:cNvPr>
            <p:cNvSpPr>
              <a:spLocks/>
            </p:cNvSpPr>
            <p:nvPr/>
          </p:nvSpPr>
          <p:spPr bwMode="auto">
            <a:xfrm>
              <a:off x="2850" y="3522"/>
              <a:ext cx="61" cy="62"/>
            </a:xfrm>
            <a:custGeom>
              <a:avLst/>
              <a:gdLst>
                <a:gd name="T0" fmla="*/ 0 w 164"/>
                <a:gd name="T1" fmla="*/ 0 h 164"/>
                <a:gd name="T2" fmla="*/ 0 w 164"/>
                <a:gd name="T3" fmla="*/ 0 h 164"/>
                <a:gd name="T4" fmla="*/ 0 w 164"/>
                <a:gd name="T5" fmla="*/ 0 h 164"/>
                <a:gd name="T6" fmla="*/ 0 w 164"/>
                <a:gd name="T7" fmla="*/ 0 h 164"/>
                <a:gd name="T8" fmla="*/ 0 w 164"/>
                <a:gd name="T9" fmla="*/ 0 h 164"/>
                <a:gd name="T10" fmla="*/ 0 60000 65536"/>
                <a:gd name="T11" fmla="*/ 0 60000 65536"/>
                <a:gd name="T12" fmla="*/ 0 60000 65536"/>
                <a:gd name="T13" fmla="*/ 0 60000 65536"/>
                <a:gd name="T14" fmla="*/ 0 60000 65536"/>
                <a:gd name="T15" fmla="*/ 0 w 164"/>
                <a:gd name="T16" fmla="*/ 0 h 164"/>
                <a:gd name="T17" fmla="*/ 164 w 164"/>
                <a:gd name="T18" fmla="*/ 164 h 164"/>
              </a:gdLst>
              <a:ahLst/>
              <a:cxnLst>
                <a:cxn ang="T10">
                  <a:pos x="T0" y="T1"/>
                </a:cxn>
                <a:cxn ang="T11">
                  <a:pos x="T2" y="T3"/>
                </a:cxn>
                <a:cxn ang="T12">
                  <a:pos x="T4" y="T5"/>
                </a:cxn>
                <a:cxn ang="T13">
                  <a:pos x="T6" y="T7"/>
                </a:cxn>
                <a:cxn ang="T14">
                  <a:pos x="T8" y="T9"/>
                </a:cxn>
              </a:cxnLst>
              <a:rect l="T15" t="T16" r="T17" b="T18"/>
              <a:pathLst>
                <a:path w="164" h="164">
                  <a:moveTo>
                    <a:pt x="164" y="82"/>
                  </a:moveTo>
                  <a:lnTo>
                    <a:pt x="0" y="164"/>
                  </a:lnTo>
                  <a:cubicBezTo>
                    <a:pt x="26" y="112"/>
                    <a:pt x="26" y="51"/>
                    <a:pt x="0" y="0"/>
                  </a:cubicBezTo>
                  <a:lnTo>
                    <a:pt x="164" y="82"/>
                  </a:lnTo>
                  <a:close/>
                </a:path>
              </a:pathLst>
            </a:custGeom>
            <a:solidFill>
              <a:srgbClr val="FF0000"/>
            </a:solidFill>
            <a:ln w="0">
              <a:solidFill>
                <a:srgbClr val="FF0000"/>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30" name="Group 610">
            <a:extLst>
              <a:ext uri="{FF2B5EF4-FFF2-40B4-BE49-F238E27FC236}">
                <a16:creationId xmlns:a16="http://schemas.microsoft.com/office/drawing/2014/main" id="{2F5798A9-D331-A944-BFB3-2F8DE7844553}"/>
              </a:ext>
            </a:extLst>
          </p:cNvPr>
          <p:cNvGrpSpPr>
            <a:grpSpLocks/>
          </p:cNvGrpSpPr>
          <p:nvPr/>
        </p:nvGrpSpPr>
        <p:grpSpPr bwMode="auto">
          <a:xfrm>
            <a:off x="4756150" y="5089525"/>
            <a:ext cx="277813" cy="774700"/>
            <a:chOff x="2996" y="3206"/>
            <a:chExt cx="175" cy="488"/>
          </a:xfrm>
        </p:grpSpPr>
        <p:sp>
          <p:nvSpPr>
            <p:cNvPr id="80004" name="Rectangle 343">
              <a:extLst>
                <a:ext uri="{FF2B5EF4-FFF2-40B4-BE49-F238E27FC236}">
                  <a16:creationId xmlns:a16="http://schemas.microsoft.com/office/drawing/2014/main" id="{A6190908-E1CB-434B-84D8-A21DC3F757C7}"/>
                </a:ext>
              </a:extLst>
            </p:cNvPr>
            <p:cNvSpPr>
              <a:spLocks noChangeArrowheads="1"/>
            </p:cNvSpPr>
            <p:nvPr/>
          </p:nvSpPr>
          <p:spPr bwMode="auto">
            <a:xfrm>
              <a:off x="2996" y="3333"/>
              <a:ext cx="175" cy="361"/>
            </a:xfrm>
            <a:prstGeom prst="rect">
              <a:avLst/>
            </a:prstGeom>
            <a:solidFill>
              <a:srgbClr val="CCFF99"/>
            </a:solidFill>
            <a:ln w="28575">
              <a:solidFill>
                <a:schemeClr val="tx1"/>
              </a:solidFill>
              <a:miter lim="800000"/>
              <a:headEnd/>
              <a:tailEnd/>
            </a:ln>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0005" name="Rectangle 345">
              <a:extLst>
                <a:ext uri="{FF2B5EF4-FFF2-40B4-BE49-F238E27FC236}">
                  <a16:creationId xmlns:a16="http://schemas.microsoft.com/office/drawing/2014/main" id="{6421392B-B3A8-6346-AB00-DD62934D6C2A}"/>
                </a:ext>
              </a:extLst>
            </p:cNvPr>
            <p:cNvSpPr>
              <a:spLocks noChangeArrowheads="1"/>
            </p:cNvSpPr>
            <p:nvPr/>
          </p:nvSpPr>
          <p:spPr bwMode="auto">
            <a:xfrm>
              <a:off x="3049" y="3206"/>
              <a:ext cx="68"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F</a:t>
              </a: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0006" name="Line 346">
              <a:extLst>
                <a:ext uri="{FF2B5EF4-FFF2-40B4-BE49-F238E27FC236}">
                  <a16:creationId xmlns:a16="http://schemas.microsoft.com/office/drawing/2014/main" id="{089A243A-FA07-CA41-894B-5463BB63ED0E}"/>
                </a:ext>
              </a:extLst>
            </p:cNvPr>
            <p:cNvSpPr>
              <a:spLocks noChangeShapeType="1"/>
            </p:cNvSpPr>
            <p:nvPr/>
          </p:nvSpPr>
          <p:spPr bwMode="auto">
            <a:xfrm>
              <a:off x="3040" y="3389"/>
              <a:ext cx="63" cy="0"/>
            </a:xfrm>
            <a:prstGeom prst="line">
              <a:avLst/>
            </a:prstGeom>
            <a:noFill/>
            <a:ln w="15875" cap="rnd">
              <a:solidFill>
                <a:srgbClr val="FF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0007" name="Freeform 347">
              <a:extLst>
                <a:ext uri="{FF2B5EF4-FFF2-40B4-BE49-F238E27FC236}">
                  <a16:creationId xmlns:a16="http://schemas.microsoft.com/office/drawing/2014/main" id="{4909A721-5336-B44F-B764-0A91EC1FCFB8}"/>
                </a:ext>
              </a:extLst>
            </p:cNvPr>
            <p:cNvSpPr>
              <a:spLocks/>
            </p:cNvSpPr>
            <p:nvPr/>
          </p:nvSpPr>
          <p:spPr bwMode="auto">
            <a:xfrm>
              <a:off x="3088" y="3359"/>
              <a:ext cx="61" cy="61"/>
            </a:xfrm>
            <a:custGeom>
              <a:avLst/>
              <a:gdLst>
                <a:gd name="T0" fmla="*/ 0 w 164"/>
                <a:gd name="T1" fmla="*/ 0 h 164"/>
                <a:gd name="T2" fmla="*/ 0 w 164"/>
                <a:gd name="T3" fmla="*/ 0 h 164"/>
                <a:gd name="T4" fmla="*/ 0 w 164"/>
                <a:gd name="T5" fmla="*/ 0 h 164"/>
                <a:gd name="T6" fmla="*/ 0 w 164"/>
                <a:gd name="T7" fmla="*/ 0 h 164"/>
                <a:gd name="T8" fmla="*/ 0 w 164"/>
                <a:gd name="T9" fmla="*/ 0 h 164"/>
                <a:gd name="T10" fmla="*/ 0 60000 65536"/>
                <a:gd name="T11" fmla="*/ 0 60000 65536"/>
                <a:gd name="T12" fmla="*/ 0 60000 65536"/>
                <a:gd name="T13" fmla="*/ 0 60000 65536"/>
                <a:gd name="T14" fmla="*/ 0 60000 65536"/>
                <a:gd name="T15" fmla="*/ 0 w 164"/>
                <a:gd name="T16" fmla="*/ 0 h 164"/>
                <a:gd name="T17" fmla="*/ 164 w 164"/>
                <a:gd name="T18" fmla="*/ 164 h 164"/>
              </a:gdLst>
              <a:ahLst/>
              <a:cxnLst>
                <a:cxn ang="T10">
                  <a:pos x="T0" y="T1"/>
                </a:cxn>
                <a:cxn ang="T11">
                  <a:pos x="T2" y="T3"/>
                </a:cxn>
                <a:cxn ang="T12">
                  <a:pos x="T4" y="T5"/>
                </a:cxn>
                <a:cxn ang="T13">
                  <a:pos x="T6" y="T7"/>
                </a:cxn>
                <a:cxn ang="T14">
                  <a:pos x="T8" y="T9"/>
                </a:cxn>
              </a:cxnLst>
              <a:rect l="T15" t="T16" r="T17" b="T18"/>
              <a:pathLst>
                <a:path w="164" h="164">
                  <a:moveTo>
                    <a:pt x="164" y="82"/>
                  </a:moveTo>
                  <a:lnTo>
                    <a:pt x="0" y="164"/>
                  </a:lnTo>
                  <a:cubicBezTo>
                    <a:pt x="26" y="112"/>
                    <a:pt x="26" y="51"/>
                    <a:pt x="0" y="0"/>
                  </a:cubicBezTo>
                  <a:lnTo>
                    <a:pt x="164" y="82"/>
                  </a:lnTo>
                  <a:close/>
                </a:path>
              </a:pathLst>
            </a:custGeom>
            <a:solidFill>
              <a:srgbClr val="FF0000"/>
            </a:solidFill>
            <a:ln w="0">
              <a:solidFill>
                <a:srgbClr val="FF0000"/>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0008" name="Line 348">
              <a:extLst>
                <a:ext uri="{FF2B5EF4-FFF2-40B4-BE49-F238E27FC236}">
                  <a16:creationId xmlns:a16="http://schemas.microsoft.com/office/drawing/2014/main" id="{62AF322B-EC65-304C-BA15-CBC721DB7CCB}"/>
                </a:ext>
              </a:extLst>
            </p:cNvPr>
            <p:cNvSpPr>
              <a:spLocks noChangeShapeType="1"/>
            </p:cNvSpPr>
            <p:nvPr/>
          </p:nvSpPr>
          <p:spPr bwMode="auto">
            <a:xfrm>
              <a:off x="3036" y="3630"/>
              <a:ext cx="63" cy="0"/>
            </a:xfrm>
            <a:prstGeom prst="line">
              <a:avLst/>
            </a:prstGeom>
            <a:noFill/>
            <a:ln w="15875" cap="rnd">
              <a:solidFill>
                <a:srgbClr val="0066FF"/>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0009" name="Freeform 349">
              <a:extLst>
                <a:ext uri="{FF2B5EF4-FFF2-40B4-BE49-F238E27FC236}">
                  <a16:creationId xmlns:a16="http://schemas.microsoft.com/office/drawing/2014/main" id="{380420D5-50E2-C041-A4F2-04FB16A30887}"/>
                </a:ext>
              </a:extLst>
            </p:cNvPr>
            <p:cNvSpPr>
              <a:spLocks/>
            </p:cNvSpPr>
            <p:nvPr/>
          </p:nvSpPr>
          <p:spPr bwMode="auto">
            <a:xfrm>
              <a:off x="3084" y="3599"/>
              <a:ext cx="62" cy="62"/>
            </a:xfrm>
            <a:custGeom>
              <a:avLst/>
              <a:gdLst>
                <a:gd name="T0" fmla="*/ 0 w 164"/>
                <a:gd name="T1" fmla="*/ 0 h 164"/>
                <a:gd name="T2" fmla="*/ 0 w 164"/>
                <a:gd name="T3" fmla="*/ 0 h 164"/>
                <a:gd name="T4" fmla="*/ 0 w 164"/>
                <a:gd name="T5" fmla="*/ 0 h 164"/>
                <a:gd name="T6" fmla="*/ 0 w 164"/>
                <a:gd name="T7" fmla="*/ 0 h 164"/>
                <a:gd name="T8" fmla="*/ 0 w 164"/>
                <a:gd name="T9" fmla="*/ 0 h 164"/>
                <a:gd name="T10" fmla="*/ 0 60000 65536"/>
                <a:gd name="T11" fmla="*/ 0 60000 65536"/>
                <a:gd name="T12" fmla="*/ 0 60000 65536"/>
                <a:gd name="T13" fmla="*/ 0 60000 65536"/>
                <a:gd name="T14" fmla="*/ 0 60000 65536"/>
                <a:gd name="T15" fmla="*/ 0 w 164"/>
                <a:gd name="T16" fmla="*/ 0 h 164"/>
                <a:gd name="T17" fmla="*/ 164 w 164"/>
                <a:gd name="T18" fmla="*/ 164 h 164"/>
              </a:gdLst>
              <a:ahLst/>
              <a:cxnLst>
                <a:cxn ang="T10">
                  <a:pos x="T0" y="T1"/>
                </a:cxn>
                <a:cxn ang="T11">
                  <a:pos x="T2" y="T3"/>
                </a:cxn>
                <a:cxn ang="T12">
                  <a:pos x="T4" y="T5"/>
                </a:cxn>
                <a:cxn ang="T13">
                  <a:pos x="T6" y="T7"/>
                </a:cxn>
                <a:cxn ang="T14">
                  <a:pos x="T8" y="T9"/>
                </a:cxn>
              </a:cxnLst>
              <a:rect l="T15" t="T16" r="T17" b="T18"/>
              <a:pathLst>
                <a:path w="164" h="164">
                  <a:moveTo>
                    <a:pt x="164" y="82"/>
                  </a:moveTo>
                  <a:lnTo>
                    <a:pt x="0" y="164"/>
                  </a:lnTo>
                  <a:cubicBezTo>
                    <a:pt x="26" y="112"/>
                    <a:pt x="26" y="51"/>
                    <a:pt x="0" y="0"/>
                  </a:cubicBezTo>
                  <a:lnTo>
                    <a:pt x="164" y="82"/>
                  </a:lnTo>
                  <a:close/>
                </a:path>
              </a:pathLst>
            </a:custGeom>
            <a:solidFill>
              <a:srgbClr val="3366FF"/>
            </a:solidFill>
            <a:ln w="0">
              <a:solidFill>
                <a:srgbClr val="0066FF"/>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0010" name="Line 350">
              <a:extLst>
                <a:ext uri="{FF2B5EF4-FFF2-40B4-BE49-F238E27FC236}">
                  <a16:creationId xmlns:a16="http://schemas.microsoft.com/office/drawing/2014/main" id="{A96B4323-2A9E-7B4B-8BB0-ECA1B90AC6AA}"/>
                </a:ext>
              </a:extLst>
            </p:cNvPr>
            <p:cNvSpPr>
              <a:spLocks noChangeShapeType="1"/>
            </p:cNvSpPr>
            <p:nvPr/>
          </p:nvSpPr>
          <p:spPr bwMode="auto">
            <a:xfrm>
              <a:off x="3036" y="3476"/>
              <a:ext cx="63" cy="0"/>
            </a:xfrm>
            <a:prstGeom prst="line">
              <a:avLst/>
            </a:prstGeom>
            <a:noFill/>
            <a:ln w="15875" cap="rnd">
              <a:solidFill>
                <a:srgbClr val="FF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0011" name="Freeform 351">
              <a:extLst>
                <a:ext uri="{FF2B5EF4-FFF2-40B4-BE49-F238E27FC236}">
                  <a16:creationId xmlns:a16="http://schemas.microsoft.com/office/drawing/2014/main" id="{1F9EED47-14B4-BC40-B2CA-6E423DB4C5F1}"/>
                </a:ext>
              </a:extLst>
            </p:cNvPr>
            <p:cNvSpPr>
              <a:spLocks/>
            </p:cNvSpPr>
            <p:nvPr/>
          </p:nvSpPr>
          <p:spPr bwMode="auto">
            <a:xfrm>
              <a:off x="3084" y="3446"/>
              <a:ext cx="62" cy="61"/>
            </a:xfrm>
            <a:custGeom>
              <a:avLst/>
              <a:gdLst>
                <a:gd name="T0" fmla="*/ 0 w 164"/>
                <a:gd name="T1" fmla="*/ 0 h 164"/>
                <a:gd name="T2" fmla="*/ 0 w 164"/>
                <a:gd name="T3" fmla="*/ 0 h 164"/>
                <a:gd name="T4" fmla="*/ 0 w 164"/>
                <a:gd name="T5" fmla="*/ 0 h 164"/>
                <a:gd name="T6" fmla="*/ 0 w 164"/>
                <a:gd name="T7" fmla="*/ 0 h 164"/>
                <a:gd name="T8" fmla="*/ 0 w 164"/>
                <a:gd name="T9" fmla="*/ 0 h 164"/>
                <a:gd name="T10" fmla="*/ 0 60000 65536"/>
                <a:gd name="T11" fmla="*/ 0 60000 65536"/>
                <a:gd name="T12" fmla="*/ 0 60000 65536"/>
                <a:gd name="T13" fmla="*/ 0 60000 65536"/>
                <a:gd name="T14" fmla="*/ 0 60000 65536"/>
                <a:gd name="T15" fmla="*/ 0 w 164"/>
                <a:gd name="T16" fmla="*/ 0 h 164"/>
                <a:gd name="T17" fmla="*/ 164 w 164"/>
                <a:gd name="T18" fmla="*/ 164 h 164"/>
              </a:gdLst>
              <a:ahLst/>
              <a:cxnLst>
                <a:cxn ang="T10">
                  <a:pos x="T0" y="T1"/>
                </a:cxn>
                <a:cxn ang="T11">
                  <a:pos x="T2" y="T3"/>
                </a:cxn>
                <a:cxn ang="T12">
                  <a:pos x="T4" y="T5"/>
                </a:cxn>
                <a:cxn ang="T13">
                  <a:pos x="T6" y="T7"/>
                </a:cxn>
                <a:cxn ang="T14">
                  <a:pos x="T8" y="T9"/>
                </a:cxn>
              </a:cxnLst>
              <a:rect l="T15" t="T16" r="T17" b="T18"/>
              <a:pathLst>
                <a:path w="164" h="164">
                  <a:moveTo>
                    <a:pt x="164" y="82"/>
                  </a:moveTo>
                  <a:lnTo>
                    <a:pt x="0" y="164"/>
                  </a:lnTo>
                  <a:cubicBezTo>
                    <a:pt x="26" y="112"/>
                    <a:pt x="26" y="51"/>
                    <a:pt x="0" y="0"/>
                  </a:cubicBezTo>
                  <a:lnTo>
                    <a:pt x="164" y="82"/>
                  </a:lnTo>
                  <a:close/>
                </a:path>
              </a:pathLst>
            </a:custGeom>
            <a:solidFill>
              <a:srgbClr val="FF0000"/>
            </a:solidFill>
            <a:ln w="0">
              <a:solidFill>
                <a:srgbClr val="FF0000"/>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79910" name="Freeform 354">
            <a:extLst>
              <a:ext uri="{FF2B5EF4-FFF2-40B4-BE49-F238E27FC236}">
                <a16:creationId xmlns:a16="http://schemas.microsoft.com/office/drawing/2014/main" id="{3C50EAD3-1D79-304D-86A0-8171A23548F6}"/>
              </a:ext>
            </a:extLst>
          </p:cNvPr>
          <p:cNvSpPr>
            <a:spLocks noEditPoints="1"/>
          </p:cNvSpPr>
          <p:nvPr/>
        </p:nvSpPr>
        <p:spPr bwMode="auto">
          <a:xfrm>
            <a:off x="1320800" y="5540375"/>
            <a:ext cx="366713" cy="52388"/>
          </a:xfrm>
          <a:custGeom>
            <a:avLst/>
            <a:gdLst>
              <a:gd name="T0" fmla="*/ 2147483647 w 617"/>
              <a:gd name="T1" fmla="*/ 0 h 88"/>
              <a:gd name="T2" fmla="*/ 2147483647 w 617"/>
              <a:gd name="T3" fmla="*/ 0 h 88"/>
              <a:gd name="T4" fmla="*/ 2147483647 w 617"/>
              <a:gd name="T5" fmla="*/ 2147483647 h 88"/>
              <a:gd name="T6" fmla="*/ 2147483647 w 617"/>
              <a:gd name="T7" fmla="*/ 2147483647 h 88"/>
              <a:gd name="T8" fmla="*/ 2147483647 w 617"/>
              <a:gd name="T9" fmla="*/ 2147483647 h 88"/>
              <a:gd name="T10" fmla="*/ 0 w 617"/>
              <a:gd name="T11" fmla="*/ 2147483647 h 88"/>
              <a:gd name="T12" fmla="*/ 2147483647 w 617"/>
              <a:gd name="T13" fmla="*/ 0 h 88"/>
              <a:gd name="T14" fmla="*/ 2147483647 w 617"/>
              <a:gd name="T15" fmla="*/ 0 h 88"/>
              <a:gd name="T16" fmla="*/ 2147483647 w 617"/>
              <a:gd name="T17" fmla="*/ 0 h 88"/>
              <a:gd name="T18" fmla="*/ 2147483647 w 617"/>
              <a:gd name="T19" fmla="*/ 2147483647 h 88"/>
              <a:gd name="T20" fmla="*/ 2147483647 w 617"/>
              <a:gd name="T21" fmla="*/ 2147483647 h 88"/>
              <a:gd name="T22" fmla="*/ 2147483647 w 617"/>
              <a:gd name="T23" fmla="*/ 2147483647 h 88"/>
              <a:gd name="T24" fmla="*/ 2147483647 w 617"/>
              <a:gd name="T25" fmla="*/ 2147483647 h 88"/>
              <a:gd name="T26" fmla="*/ 2147483647 w 617"/>
              <a:gd name="T27" fmla="*/ 0 h 88"/>
              <a:gd name="T28" fmla="*/ 2147483647 w 617"/>
              <a:gd name="T29" fmla="*/ 0 h 88"/>
              <a:gd name="T30" fmla="*/ 2147483647 w 617"/>
              <a:gd name="T31" fmla="*/ 0 h 88"/>
              <a:gd name="T32" fmla="*/ 2147483647 w 617"/>
              <a:gd name="T33" fmla="*/ 2147483647 h 88"/>
              <a:gd name="T34" fmla="*/ 2147483647 w 617"/>
              <a:gd name="T35" fmla="*/ 2147483647 h 88"/>
              <a:gd name="T36" fmla="*/ 2147483647 w 617"/>
              <a:gd name="T37" fmla="*/ 2147483647 h 88"/>
              <a:gd name="T38" fmla="*/ 2147483647 w 617"/>
              <a:gd name="T39" fmla="*/ 2147483647 h 88"/>
              <a:gd name="T40" fmla="*/ 2147483647 w 617"/>
              <a:gd name="T41" fmla="*/ 0 h 8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617"/>
              <a:gd name="T64" fmla="*/ 0 h 88"/>
              <a:gd name="T65" fmla="*/ 617 w 617"/>
              <a:gd name="T66" fmla="*/ 88 h 88"/>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617" h="88">
                <a:moveTo>
                  <a:pt x="44" y="0"/>
                </a:moveTo>
                <a:lnTo>
                  <a:pt x="44" y="0"/>
                </a:lnTo>
                <a:cubicBezTo>
                  <a:pt x="68" y="0"/>
                  <a:pt x="88" y="20"/>
                  <a:pt x="88" y="44"/>
                </a:cubicBezTo>
                <a:cubicBezTo>
                  <a:pt x="88" y="69"/>
                  <a:pt x="68" y="88"/>
                  <a:pt x="44" y="88"/>
                </a:cubicBezTo>
                <a:cubicBezTo>
                  <a:pt x="19" y="88"/>
                  <a:pt x="0" y="69"/>
                  <a:pt x="0" y="44"/>
                </a:cubicBezTo>
                <a:cubicBezTo>
                  <a:pt x="0" y="20"/>
                  <a:pt x="19" y="0"/>
                  <a:pt x="44" y="0"/>
                </a:cubicBezTo>
                <a:close/>
                <a:moveTo>
                  <a:pt x="308" y="0"/>
                </a:moveTo>
                <a:lnTo>
                  <a:pt x="308" y="0"/>
                </a:lnTo>
                <a:cubicBezTo>
                  <a:pt x="332" y="0"/>
                  <a:pt x="352" y="20"/>
                  <a:pt x="352" y="44"/>
                </a:cubicBezTo>
                <a:cubicBezTo>
                  <a:pt x="352" y="69"/>
                  <a:pt x="332" y="88"/>
                  <a:pt x="308" y="88"/>
                </a:cubicBezTo>
                <a:cubicBezTo>
                  <a:pt x="284" y="88"/>
                  <a:pt x="264" y="69"/>
                  <a:pt x="264" y="44"/>
                </a:cubicBezTo>
                <a:cubicBezTo>
                  <a:pt x="264" y="20"/>
                  <a:pt x="284" y="0"/>
                  <a:pt x="308" y="0"/>
                </a:cubicBezTo>
                <a:close/>
                <a:moveTo>
                  <a:pt x="572" y="0"/>
                </a:moveTo>
                <a:lnTo>
                  <a:pt x="572" y="0"/>
                </a:lnTo>
                <a:cubicBezTo>
                  <a:pt x="597" y="0"/>
                  <a:pt x="617" y="20"/>
                  <a:pt x="617" y="44"/>
                </a:cubicBezTo>
                <a:cubicBezTo>
                  <a:pt x="617" y="69"/>
                  <a:pt x="597" y="88"/>
                  <a:pt x="572" y="88"/>
                </a:cubicBezTo>
                <a:cubicBezTo>
                  <a:pt x="548" y="88"/>
                  <a:pt x="528" y="69"/>
                  <a:pt x="528" y="44"/>
                </a:cubicBezTo>
                <a:cubicBezTo>
                  <a:pt x="528" y="20"/>
                  <a:pt x="548" y="0"/>
                  <a:pt x="572" y="0"/>
                </a:cubicBezTo>
                <a:close/>
              </a:path>
            </a:pathLst>
          </a:custGeom>
          <a:solidFill>
            <a:srgbClr val="000000"/>
          </a:solidFill>
          <a:ln w="9525">
            <a:solidFill>
              <a:srgbClr val="000000"/>
            </a:solidFill>
            <a:bevel/>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79911" name="Freeform 355">
            <a:extLst>
              <a:ext uri="{FF2B5EF4-FFF2-40B4-BE49-F238E27FC236}">
                <a16:creationId xmlns:a16="http://schemas.microsoft.com/office/drawing/2014/main" id="{51D183A9-0D7A-4F40-BB56-06B75084521E}"/>
              </a:ext>
            </a:extLst>
          </p:cNvPr>
          <p:cNvSpPr>
            <a:spLocks noEditPoints="1"/>
          </p:cNvSpPr>
          <p:nvPr/>
        </p:nvSpPr>
        <p:spPr bwMode="auto">
          <a:xfrm>
            <a:off x="6616700" y="5540375"/>
            <a:ext cx="366713" cy="52388"/>
          </a:xfrm>
          <a:custGeom>
            <a:avLst/>
            <a:gdLst>
              <a:gd name="T0" fmla="*/ 2147483647 w 617"/>
              <a:gd name="T1" fmla="*/ 0 h 88"/>
              <a:gd name="T2" fmla="*/ 2147483647 w 617"/>
              <a:gd name="T3" fmla="*/ 0 h 88"/>
              <a:gd name="T4" fmla="*/ 2147483647 w 617"/>
              <a:gd name="T5" fmla="*/ 2147483647 h 88"/>
              <a:gd name="T6" fmla="*/ 2147483647 w 617"/>
              <a:gd name="T7" fmla="*/ 2147483647 h 88"/>
              <a:gd name="T8" fmla="*/ 2147483647 w 617"/>
              <a:gd name="T9" fmla="*/ 2147483647 h 88"/>
              <a:gd name="T10" fmla="*/ 0 w 617"/>
              <a:gd name="T11" fmla="*/ 2147483647 h 88"/>
              <a:gd name="T12" fmla="*/ 2147483647 w 617"/>
              <a:gd name="T13" fmla="*/ 0 h 88"/>
              <a:gd name="T14" fmla="*/ 2147483647 w 617"/>
              <a:gd name="T15" fmla="*/ 0 h 88"/>
              <a:gd name="T16" fmla="*/ 2147483647 w 617"/>
              <a:gd name="T17" fmla="*/ 0 h 88"/>
              <a:gd name="T18" fmla="*/ 2147483647 w 617"/>
              <a:gd name="T19" fmla="*/ 2147483647 h 88"/>
              <a:gd name="T20" fmla="*/ 2147483647 w 617"/>
              <a:gd name="T21" fmla="*/ 2147483647 h 88"/>
              <a:gd name="T22" fmla="*/ 2147483647 w 617"/>
              <a:gd name="T23" fmla="*/ 2147483647 h 88"/>
              <a:gd name="T24" fmla="*/ 2147483647 w 617"/>
              <a:gd name="T25" fmla="*/ 2147483647 h 88"/>
              <a:gd name="T26" fmla="*/ 2147483647 w 617"/>
              <a:gd name="T27" fmla="*/ 0 h 88"/>
              <a:gd name="T28" fmla="*/ 2147483647 w 617"/>
              <a:gd name="T29" fmla="*/ 0 h 88"/>
              <a:gd name="T30" fmla="*/ 2147483647 w 617"/>
              <a:gd name="T31" fmla="*/ 0 h 88"/>
              <a:gd name="T32" fmla="*/ 2147483647 w 617"/>
              <a:gd name="T33" fmla="*/ 2147483647 h 88"/>
              <a:gd name="T34" fmla="*/ 2147483647 w 617"/>
              <a:gd name="T35" fmla="*/ 2147483647 h 88"/>
              <a:gd name="T36" fmla="*/ 2147483647 w 617"/>
              <a:gd name="T37" fmla="*/ 2147483647 h 88"/>
              <a:gd name="T38" fmla="*/ 2147483647 w 617"/>
              <a:gd name="T39" fmla="*/ 2147483647 h 88"/>
              <a:gd name="T40" fmla="*/ 2147483647 w 617"/>
              <a:gd name="T41" fmla="*/ 0 h 8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617"/>
              <a:gd name="T64" fmla="*/ 0 h 88"/>
              <a:gd name="T65" fmla="*/ 617 w 617"/>
              <a:gd name="T66" fmla="*/ 88 h 88"/>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617" h="88">
                <a:moveTo>
                  <a:pt x="44" y="0"/>
                </a:moveTo>
                <a:lnTo>
                  <a:pt x="44" y="0"/>
                </a:lnTo>
                <a:cubicBezTo>
                  <a:pt x="69" y="0"/>
                  <a:pt x="88" y="20"/>
                  <a:pt x="88" y="44"/>
                </a:cubicBezTo>
                <a:cubicBezTo>
                  <a:pt x="88" y="69"/>
                  <a:pt x="69" y="88"/>
                  <a:pt x="44" y="88"/>
                </a:cubicBezTo>
                <a:cubicBezTo>
                  <a:pt x="20" y="88"/>
                  <a:pt x="0" y="69"/>
                  <a:pt x="0" y="44"/>
                </a:cubicBezTo>
                <a:cubicBezTo>
                  <a:pt x="0" y="20"/>
                  <a:pt x="20" y="0"/>
                  <a:pt x="44" y="0"/>
                </a:cubicBezTo>
                <a:close/>
                <a:moveTo>
                  <a:pt x="309" y="0"/>
                </a:moveTo>
                <a:lnTo>
                  <a:pt x="309" y="0"/>
                </a:lnTo>
                <a:cubicBezTo>
                  <a:pt x="333" y="0"/>
                  <a:pt x="353" y="20"/>
                  <a:pt x="353" y="44"/>
                </a:cubicBezTo>
                <a:cubicBezTo>
                  <a:pt x="353" y="69"/>
                  <a:pt x="333" y="88"/>
                  <a:pt x="309" y="88"/>
                </a:cubicBezTo>
                <a:cubicBezTo>
                  <a:pt x="284" y="88"/>
                  <a:pt x="264" y="69"/>
                  <a:pt x="264" y="44"/>
                </a:cubicBezTo>
                <a:cubicBezTo>
                  <a:pt x="264" y="20"/>
                  <a:pt x="284" y="0"/>
                  <a:pt x="309" y="0"/>
                </a:cubicBezTo>
                <a:close/>
                <a:moveTo>
                  <a:pt x="573" y="0"/>
                </a:moveTo>
                <a:lnTo>
                  <a:pt x="573" y="0"/>
                </a:lnTo>
                <a:cubicBezTo>
                  <a:pt x="597" y="0"/>
                  <a:pt x="617" y="20"/>
                  <a:pt x="617" y="44"/>
                </a:cubicBezTo>
                <a:cubicBezTo>
                  <a:pt x="617" y="69"/>
                  <a:pt x="597" y="88"/>
                  <a:pt x="573" y="88"/>
                </a:cubicBezTo>
                <a:cubicBezTo>
                  <a:pt x="549" y="88"/>
                  <a:pt x="529" y="69"/>
                  <a:pt x="529" y="44"/>
                </a:cubicBezTo>
                <a:cubicBezTo>
                  <a:pt x="529" y="20"/>
                  <a:pt x="549" y="0"/>
                  <a:pt x="573" y="0"/>
                </a:cubicBezTo>
                <a:close/>
              </a:path>
            </a:pathLst>
          </a:custGeom>
          <a:solidFill>
            <a:srgbClr val="000000"/>
          </a:solidFill>
          <a:ln w="9525">
            <a:solidFill>
              <a:srgbClr val="000000"/>
            </a:solidFill>
            <a:bevel/>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79912" name="Freeform 356">
            <a:extLst>
              <a:ext uri="{FF2B5EF4-FFF2-40B4-BE49-F238E27FC236}">
                <a16:creationId xmlns:a16="http://schemas.microsoft.com/office/drawing/2014/main" id="{473C2B5A-8F22-4041-A9C7-78139DE9B014}"/>
              </a:ext>
            </a:extLst>
          </p:cNvPr>
          <p:cNvSpPr>
            <a:spLocks/>
          </p:cNvSpPr>
          <p:nvPr/>
        </p:nvSpPr>
        <p:spPr bwMode="auto">
          <a:xfrm>
            <a:off x="1252538" y="5932488"/>
            <a:ext cx="6896100" cy="236537"/>
          </a:xfrm>
          <a:custGeom>
            <a:avLst/>
            <a:gdLst>
              <a:gd name="T0" fmla="*/ 2147483647 w 4344"/>
              <a:gd name="T1" fmla="*/ 2147483647 h 149"/>
              <a:gd name="T2" fmla="*/ 2147483647 w 4344"/>
              <a:gd name="T3" fmla="*/ 0 h 149"/>
              <a:gd name="T4" fmla="*/ 2147483647 w 4344"/>
              <a:gd name="T5" fmla="*/ 2147483647 h 149"/>
              <a:gd name="T6" fmla="*/ 0 w 4344"/>
              <a:gd name="T7" fmla="*/ 2147483647 h 149"/>
              <a:gd name="T8" fmla="*/ 0 w 4344"/>
              <a:gd name="T9" fmla="*/ 2147483647 h 149"/>
              <a:gd name="T10" fmla="*/ 2147483647 w 4344"/>
              <a:gd name="T11" fmla="*/ 2147483647 h 149"/>
              <a:gd name="T12" fmla="*/ 2147483647 w 4344"/>
              <a:gd name="T13" fmla="*/ 2147483647 h 149"/>
              <a:gd name="T14" fmla="*/ 2147483647 w 4344"/>
              <a:gd name="T15" fmla="*/ 2147483647 h 149"/>
              <a:gd name="T16" fmla="*/ 0 60000 65536"/>
              <a:gd name="T17" fmla="*/ 0 60000 65536"/>
              <a:gd name="T18" fmla="*/ 0 60000 65536"/>
              <a:gd name="T19" fmla="*/ 0 60000 65536"/>
              <a:gd name="T20" fmla="*/ 0 60000 65536"/>
              <a:gd name="T21" fmla="*/ 0 60000 65536"/>
              <a:gd name="T22" fmla="*/ 0 60000 65536"/>
              <a:gd name="T23" fmla="*/ 0 60000 65536"/>
              <a:gd name="T24" fmla="*/ 0 w 4344"/>
              <a:gd name="T25" fmla="*/ 0 h 149"/>
              <a:gd name="T26" fmla="*/ 4344 w 4344"/>
              <a:gd name="T27" fmla="*/ 149 h 14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344" h="149">
                <a:moveTo>
                  <a:pt x="4344" y="74"/>
                </a:moveTo>
                <a:lnTo>
                  <a:pt x="4270" y="0"/>
                </a:lnTo>
                <a:lnTo>
                  <a:pt x="4270" y="49"/>
                </a:lnTo>
                <a:lnTo>
                  <a:pt x="0" y="49"/>
                </a:lnTo>
                <a:lnTo>
                  <a:pt x="0" y="100"/>
                </a:lnTo>
                <a:lnTo>
                  <a:pt x="4270" y="100"/>
                </a:lnTo>
                <a:lnTo>
                  <a:pt x="4270" y="149"/>
                </a:lnTo>
                <a:lnTo>
                  <a:pt x="4344" y="74"/>
                </a:lnTo>
                <a:close/>
              </a:path>
            </a:pathLst>
          </a:custGeom>
          <a:solidFill>
            <a:srgbClr val="CCFF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79913" name="Freeform 357">
            <a:extLst>
              <a:ext uri="{FF2B5EF4-FFF2-40B4-BE49-F238E27FC236}">
                <a16:creationId xmlns:a16="http://schemas.microsoft.com/office/drawing/2014/main" id="{3DA3C2AF-88FA-1F40-A986-5B1FDFB98ECA}"/>
              </a:ext>
            </a:extLst>
          </p:cNvPr>
          <p:cNvSpPr>
            <a:spLocks/>
          </p:cNvSpPr>
          <p:nvPr/>
        </p:nvSpPr>
        <p:spPr bwMode="auto">
          <a:xfrm>
            <a:off x="1252538" y="5932488"/>
            <a:ext cx="6896100" cy="236537"/>
          </a:xfrm>
          <a:custGeom>
            <a:avLst/>
            <a:gdLst>
              <a:gd name="T0" fmla="*/ 2147483647 w 4344"/>
              <a:gd name="T1" fmla="*/ 2147483647 h 149"/>
              <a:gd name="T2" fmla="*/ 2147483647 w 4344"/>
              <a:gd name="T3" fmla="*/ 0 h 149"/>
              <a:gd name="T4" fmla="*/ 2147483647 w 4344"/>
              <a:gd name="T5" fmla="*/ 2147483647 h 149"/>
              <a:gd name="T6" fmla="*/ 0 w 4344"/>
              <a:gd name="T7" fmla="*/ 2147483647 h 149"/>
              <a:gd name="T8" fmla="*/ 0 w 4344"/>
              <a:gd name="T9" fmla="*/ 2147483647 h 149"/>
              <a:gd name="T10" fmla="*/ 2147483647 w 4344"/>
              <a:gd name="T11" fmla="*/ 2147483647 h 149"/>
              <a:gd name="T12" fmla="*/ 2147483647 w 4344"/>
              <a:gd name="T13" fmla="*/ 2147483647 h 149"/>
              <a:gd name="T14" fmla="*/ 2147483647 w 4344"/>
              <a:gd name="T15" fmla="*/ 2147483647 h 149"/>
              <a:gd name="T16" fmla="*/ 0 60000 65536"/>
              <a:gd name="T17" fmla="*/ 0 60000 65536"/>
              <a:gd name="T18" fmla="*/ 0 60000 65536"/>
              <a:gd name="T19" fmla="*/ 0 60000 65536"/>
              <a:gd name="T20" fmla="*/ 0 60000 65536"/>
              <a:gd name="T21" fmla="*/ 0 60000 65536"/>
              <a:gd name="T22" fmla="*/ 0 60000 65536"/>
              <a:gd name="T23" fmla="*/ 0 60000 65536"/>
              <a:gd name="T24" fmla="*/ 0 w 4344"/>
              <a:gd name="T25" fmla="*/ 0 h 149"/>
              <a:gd name="T26" fmla="*/ 4344 w 4344"/>
              <a:gd name="T27" fmla="*/ 149 h 14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344" h="149">
                <a:moveTo>
                  <a:pt x="4344" y="74"/>
                </a:moveTo>
                <a:lnTo>
                  <a:pt x="4270" y="0"/>
                </a:lnTo>
                <a:lnTo>
                  <a:pt x="4270" y="49"/>
                </a:lnTo>
                <a:lnTo>
                  <a:pt x="0" y="49"/>
                </a:lnTo>
                <a:lnTo>
                  <a:pt x="0" y="100"/>
                </a:lnTo>
                <a:lnTo>
                  <a:pt x="4270" y="100"/>
                </a:lnTo>
                <a:lnTo>
                  <a:pt x="4270" y="149"/>
                </a:lnTo>
                <a:lnTo>
                  <a:pt x="4344" y="74"/>
                </a:lnTo>
                <a:close/>
              </a:path>
            </a:pathLst>
          </a:custGeom>
          <a:noFill/>
          <a:ln w="15875"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79914" name="Rectangle 358">
            <a:extLst>
              <a:ext uri="{FF2B5EF4-FFF2-40B4-BE49-F238E27FC236}">
                <a16:creationId xmlns:a16="http://schemas.microsoft.com/office/drawing/2014/main" id="{9BDF58ED-D001-294B-82BA-9FB03C95C7A8}"/>
              </a:ext>
            </a:extLst>
          </p:cNvPr>
          <p:cNvSpPr>
            <a:spLocks noChangeArrowheads="1"/>
          </p:cNvSpPr>
          <p:nvPr/>
        </p:nvSpPr>
        <p:spPr bwMode="auto">
          <a:xfrm>
            <a:off x="8221663" y="5946775"/>
            <a:ext cx="393700"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Time</a:t>
            </a: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cxnSp>
        <p:nvCxnSpPr>
          <p:cNvPr id="79915" name="AutoShape 488">
            <a:extLst>
              <a:ext uri="{FF2B5EF4-FFF2-40B4-BE49-F238E27FC236}">
                <a16:creationId xmlns:a16="http://schemas.microsoft.com/office/drawing/2014/main" id="{347F61FE-2372-1C45-8581-B4BA542BF39F}"/>
              </a:ext>
            </a:extLst>
          </p:cNvPr>
          <p:cNvCxnSpPr>
            <a:cxnSpLocks noChangeShapeType="1"/>
            <a:stCxn id="79927" idx="2"/>
          </p:cNvCxnSpPr>
          <p:nvPr/>
        </p:nvCxnSpPr>
        <p:spPr bwMode="auto">
          <a:xfrm>
            <a:off x="2114550" y="2098675"/>
            <a:ext cx="407988" cy="125413"/>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cxnSp>
      <p:cxnSp>
        <p:nvCxnSpPr>
          <p:cNvPr id="79916" name="AutoShape 489">
            <a:extLst>
              <a:ext uri="{FF2B5EF4-FFF2-40B4-BE49-F238E27FC236}">
                <a16:creationId xmlns:a16="http://schemas.microsoft.com/office/drawing/2014/main" id="{DE52B57F-B3E9-614E-A350-A84809A1AD9A}"/>
              </a:ext>
            </a:extLst>
          </p:cNvPr>
          <p:cNvCxnSpPr>
            <a:cxnSpLocks noChangeShapeType="1"/>
            <a:stCxn id="79927" idx="2"/>
          </p:cNvCxnSpPr>
          <p:nvPr/>
        </p:nvCxnSpPr>
        <p:spPr bwMode="auto">
          <a:xfrm flipH="1">
            <a:off x="1639888" y="2098675"/>
            <a:ext cx="474662" cy="125413"/>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cxnSp>
      <p:cxnSp>
        <p:nvCxnSpPr>
          <p:cNvPr id="79917" name="AutoShape 490">
            <a:extLst>
              <a:ext uri="{FF2B5EF4-FFF2-40B4-BE49-F238E27FC236}">
                <a16:creationId xmlns:a16="http://schemas.microsoft.com/office/drawing/2014/main" id="{17BE382C-628F-2C4D-8742-D7D9AA156A86}"/>
              </a:ext>
            </a:extLst>
          </p:cNvPr>
          <p:cNvCxnSpPr>
            <a:cxnSpLocks noChangeShapeType="1"/>
            <a:stCxn id="79933" idx="2"/>
            <a:endCxn id="79939" idx="0"/>
          </p:cNvCxnSpPr>
          <p:nvPr/>
        </p:nvCxnSpPr>
        <p:spPr bwMode="auto">
          <a:xfrm flipH="1">
            <a:off x="2074863" y="2674938"/>
            <a:ext cx="461962" cy="163512"/>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cxnSp>
      <p:cxnSp>
        <p:nvCxnSpPr>
          <p:cNvPr id="79918" name="AutoShape 491">
            <a:extLst>
              <a:ext uri="{FF2B5EF4-FFF2-40B4-BE49-F238E27FC236}">
                <a16:creationId xmlns:a16="http://schemas.microsoft.com/office/drawing/2014/main" id="{E3E938DB-655F-2C44-AAF5-C31AC11AAF13}"/>
              </a:ext>
            </a:extLst>
          </p:cNvPr>
          <p:cNvCxnSpPr>
            <a:cxnSpLocks noChangeShapeType="1"/>
            <a:stCxn id="79930" idx="2"/>
            <a:endCxn id="79939" idx="0"/>
          </p:cNvCxnSpPr>
          <p:nvPr/>
        </p:nvCxnSpPr>
        <p:spPr bwMode="auto">
          <a:xfrm>
            <a:off x="1576388" y="2674938"/>
            <a:ext cx="498475" cy="163512"/>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cxnSp>
      <p:cxnSp>
        <p:nvCxnSpPr>
          <p:cNvPr id="79919" name="AutoShape 492">
            <a:extLst>
              <a:ext uri="{FF2B5EF4-FFF2-40B4-BE49-F238E27FC236}">
                <a16:creationId xmlns:a16="http://schemas.microsoft.com/office/drawing/2014/main" id="{982F1CDC-FD9A-6644-889A-C46163F0AAB9}"/>
              </a:ext>
            </a:extLst>
          </p:cNvPr>
          <p:cNvCxnSpPr>
            <a:cxnSpLocks noChangeShapeType="1"/>
            <a:stCxn id="79924" idx="2"/>
            <a:endCxn id="79936" idx="0"/>
          </p:cNvCxnSpPr>
          <p:nvPr/>
        </p:nvCxnSpPr>
        <p:spPr bwMode="auto">
          <a:xfrm>
            <a:off x="2574925" y="1484313"/>
            <a:ext cx="920750" cy="739775"/>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cxnSp>
      <p:cxnSp>
        <p:nvCxnSpPr>
          <p:cNvPr id="79920" name="AutoShape 493">
            <a:extLst>
              <a:ext uri="{FF2B5EF4-FFF2-40B4-BE49-F238E27FC236}">
                <a16:creationId xmlns:a16="http://schemas.microsoft.com/office/drawing/2014/main" id="{61DB7E56-F14C-264A-9D55-75D358EFDCC7}"/>
              </a:ext>
            </a:extLst>
          </p:cNvPr>
          <p:cNvCxnSpPr>
            <a:cxnSpLocks noChangeShapeType="1"/>
            <a:stCxn id="79924" idx="2"/>
            <a:endCxn id="79927" idx="0"/>
          </p:cNvCxnSpPr>
          <p:nvPr/>
        </p:nvCxnSpPr>
        <p:spPr bwMode="auto">
          <a:xfrm flipH="1">
            <a:off x="2114550" y="1484313"/>
            <a:ext cx="460375" cy="163512"/>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cxnSp>
      <p:cxnSp>
        <p:nvCxnSpPr>
          <p:cNvPr id="79921" name="AutoShape 494">
            <a:extLst>
              <a:ext uri="{FF2B5EF4-FFF2-40B4-BE49-F238E27FC236}">
                <a16:creationId xmlns:a16="http://schemas.microsoft.com/office/drawing/2014/main" id="{3DEB440B-7DAF-3F49-9DA1-B78B0D45E3E1}"/>
              </a:ext>
            </a:extLst>
          </p:cNvPr>
          <p:cNvCxnSpPr>
            <a:cxnSpLocks noChangeShapeType="1"/>
            <a:stCxn id="79936" idx="2"/>
            <a:endCxn id="79942" idx="0"/>
          </p:cNvCxnSpPr>
          <p:nvPr/>
        </p:nvCxnSpPr>
        <p:spPr bwMode="auto">
          <a:xfrm flipH="1">
            <a:off x="2574925" y="2674938"/>
            <a:ext cx="920750" cy="739775"/>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cxnSp>
      <p:cxnSp>
        <p:nvCxnSpPr>
          <p:cNvPr id="79922" name="AutoShape 495">
            <a:extLst>
              <a:ext uri="{FF2B5EF4-FFF2-40B4-BE49-F238E27FC236}">
                <a16:creationId xmlns:a16="http://schemas.microsoft.com/office/drawing/2014/main" id="{2421363C-7674-604F-958C-71E4F3B46D9A}"/>
              </a:ext>
            </a:extLst>
          </p:cNvPr>
          <p:cNvCxnSpPr>
            <a:cxnSpLocks noChangeShapeType="1"/>
            <a:stCxn id="79939" idx="2"/>
            <a:endCxn id="79942" idx="0"/>
          </p:cNvCxnSpPr>
          <p:nvPr/>
        </p:nvCxnSpPr>
        <p:spPr bwMode="auto">
          <a:xfrm>
            <a:off x="2074863" y="3289300"/>
            <a:ext cx="500062" cy="125413"/>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cxnSp>
      <p:cxnSp>
        <p:nvCxnSpPr>
          <p:cNvPr id="79923" name="AutoShape 496">
            <a:extLst>
              <a:ext uri="{FF2B5EF4-FFF2-40B4-BE49-F238E27FC236}">
                <a16:creationId xmlns:a16="http://schemas.microsoft.com/office/drawing/2014/main" id="{0BE6B138-6E6A-1148-8F32-A870F078854B}"/>
              </a:ext>
            </a:extLst>
          </p:cNvPr>
          <p:cNvCxnSpPr>
            <a:cxnSpLocks noChangeShapeType="1"/>
            <a:stCxn id="79942" idx="1"/>
            <a:endCxn id="79924" idx="1"/>
          </p:cNvCxnSpPr>
          <p:nvPr/>
        </p:nvCxnSpPr>
        <p:spPr bwMode="auto">
          <a:xfrm rot="10800000" flipH="1">
            <a:off x="2138363" y="1258888"/>
            <a:ext cx="1587" cy="2381250"/>
          </a:xfrm>
          <a:prstGeom prst="curvedConnector3">
            <a:avLst>
              <a:gd name="adj1" fmla="val -77500000"/>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cxnSp>
      <p:sp>
        <p:nvSpPr>
          <p:cNvPr id="79924" name="Rectangle 486">
            <a:extLst>
              <a:ext uri="{FF2B5EF4-FFF2-40B4-BE49-F238E27FC236}">
                <a16:creationId xmlns:a16="http://schemas.microsoft.com/office/drawing/2014/main" id="{F4CA90C1-F40B-194A-9EDA-D94E1C5AA03E}"/>
              </a:ext>
            </a:extLst>
          </p:cNvPr>
          <p:cNvSpPr>
            <a:spLocks noChangeArrowheads="1"/>
          </p:cNvSpPr>
          <p:nvPr/>
        </p:nvSpPr>
        <p:spPr bwMode="auto">
          <a:xfrm>
            <a:off x="2152650" y="1047750"/>
            <a:ext cx="844550" cy="422275"/>
          </a:xfrm>
          <a:prstGeom prst="rect">
            <a:avLst/>
          </a:prstGeom>
          <a:solidFill>
            <a:srgbClr val="CCCCFF"/>
          </a:solidFill>
          <a:ln w="28575">
            <a:solidFill>
              <a:schemeClr val="tx1"/>
            </a:solidFill>
            <a:miter lim="800000"/>
            <a:headEnd/>
            <a:tailEnd/>
          </a:ln>
        </p:spPr>
        <p:txBody>
          <a:bodyPr lIns="45720" rIns="0"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A</a:t>
            </a:r>
          </a:p>
        </p:txBody>
      </p:sp>
      <p:sp>
        <p:nvSpPr>
          <p:cNvPr id="280" name="Text Box 556">
            <a:extLst>
              <a:ext uri="{FF2B5EF4-FFF2-40B4-BE49-F238E27FC236}">
                <a16:creationId xmlns:a16="http://schemas.microsoft.com/office/drawing/2014/main" id="{48123996-2164-3341-A5A3-1FD981143ADC}"/>
              </a:ext>
            </a:extLst>
          </p:cNvPr>
          <p:cNvSpPr txBox="1">
            <a:spLocks noChangeArrowheads="1"/>
          </p:cNvSpPr>
          <p:nvPr/>
        </p:nvSpPr>
        <p:spPr bwMode="auto">
          <a:xfrm>
            <a:off x="2420938" y="1047750"/>
            <a:ext cx="531812"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x/1111</a:t>
            </a:r>
          </a:p>
        </p:txBody>
      </p:sp>
      <p:sp>
        <p:nvSpPr>
          <p:cNvPr id="281" name="Text Box 558">
            <a:extLst>
              <a:ext uri="{FF2B5EF4-FFF2-40B4-BE49-F238E27FC236}">
                <a16:creationId xmlns:a16="http://schemas.microsoft.com/office/drawing/2014/main" id="{523AF48C-DA5D-E64B-84F8-DAC1187D6F34}"/>
              </a:ext>
            </a:extLst>
          </p:cNvPr>
          <p:cNvSpPr txBox="1">
            <a:spLocks noChangeArrowheads="1"/>
          </p:cNvSpPr>
          <p:nvPr/>
        </p:nvSpPr>
        <p:spPr bwMode="auto">
          <a:xfrm>
            <a:off x="2420938" y="1239838"/>
            <a:ext cx="531812"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y/1111</a:t>
            </a:r>
          </a:p>
        </p:txBody>
      </p:sp>
      <p:sp>
        <p:nvSpPr>
          <p:cNvPr id="79927" name="Rectangle 563">
            <a:extLst>
              <a:ext uri="{FF2B5EF4-FFF2-40B4-BE49-F238E27FC236}">
                <a16:creationId xmlns:a16="http://schemas.microsoft.com/office/drawing/2014/main" id="{2C986EE0-9AE3-CF48-8A85-E01D87B282BB}"/>
              </a:ext>
            </a:extLst>
          </p:cNvPr>
          <p:cNvSpPr>
            <a:spLocks noChangeArrowheads="1"/>
          </p:cNvSpPr>
          <p:nvPr/>
        </p:nvSpPr>
        <p:spPr bwMode="auto">
          <a:xfrm>
            <a:off x="1692275" y="1662113"/>
            <a:ext cx="844550" cy="422275"/>
          </a:xfrm>
          <a:prstGeom prst="rect">
            <a:avLst/>
          </a:prstGeom>
          <a:solidFill>
            <a:srgbClr val="CCCCFF"/>
          </a:solidFill>
          <a:ln w="28575">
            <a:solidFill>
              <a:schemeClr val="tx1"/>
            </a:solidFill>
            <a:miter lim="800000"/>
            <a:headEnd/>
            <a:tailEnd/>
          </a:ln>
        </p:spPr>
        <p:txBody>
          <a:bodyPr lIns="45720" rIns="0"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B</a:t>
            </a:r>
          </a:p>
        </p:txBody>
      </p:sp>
      <p:sp>
        <p:nvSpPr>
          <p:cNvPr id="283" name="Text Box 564">
            <a:extLst>
              <a:ext uri="{FF2B5EF4-FFF2-40B4-BE49-F238E27FC236}">
                <a16:creationId xmlns:a16="http://schemas.microsoft.com/office/drawing/2014/main" id="{9F953DED-34DB-5F48-8D25-58873F1145D0}"/>
              </a:ext>
            </a:extLst>
          </p:cNvPr>
          <p:cNvSpPr txBox="1">
            <a:spLocks noChangeArrowheads="1"/>
          </p:cNvSpPr>
          <p:nvPr/>
        </p:nvSpPr>
        <p:spPr bwMode="auto">
          <a:xfrm>
            <a:off x="1960563" y="1662113"/>
            <a:ext cx="531812"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x/1110</a:t>
            </a:r>
          </a:p>
        </p:txBody>
      </p:sp>
      <p:sp>
        <p:nvSpPr>
          <p:cNvPr id="284" name="Text Box 565">
            <a:extLst>
              <a:ext uri="{FF2B5EF4-FFF2-40B4-BE49-F238E27FC236}">
                <a16:creationId xmlns:a16="http://schemas.microsoft.com/office/drawing/2014/main" id="{91EC7E0A-BB32-6447-B33F-5A25309BF75D}"/>
              </a:ext>
            </a:extLst>
          </p:cNvPr>
          <p:cNvSpPr txBox="1">
            <a:spLocks noChangeArrowheads="1"/>
          </p:cNvSpPr>
          <p:nvPr/>
        </p:nvSpPr>
        <p:spPr bwMode="auto">
          <a:xfrm>
            <a:off x="1960563" y="1854200"/>
            <a:ext cx="531812"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y/0011</a:t>
            </a:r>
          </a:p>
        </p:txBody>
      </p:sp>
      <p:sp>
        <p:nvSpPr>
          <p:cNvPr id="79930" name="Rectangle 567">
            <a:extLst>
              <a:ext uri="{FF2B5EF4-FFF2-40B4-BE49-F238E27FC236}">
                <a16:creationId xmlns:a16="http://schemas.microsoft.com/office/drawing/2014/main" id="{F2E40C2E-D362-284B-A51C-2F24D43E2850}"/>
              </a:ext>
            </a:extLst>
          </p:cNvPr>
          <p:cNvSpPr>
            <a:spLocks noChangeArrowheads="1"/>
          </p:cNvSpPr>
          <p:nvPr/>
        </p:nvSpPr>
        <p:spPr bwMode="auto">
          <a:xfrm>
            <a:off x="1154113" y="2238375"/>
            <a:ext cx="844550" cy="422275"/>
          </a:xfrm>
          <a:prstGeom prst="rect">
            <a:avLst/>
          </a:prstGeom>
          <a:solidFill>
            <a:srgbClr val="CCCCFF"/>
          </a:solidFill>
          <a:ln w="28575">
            <a:solidFill>
              <a:schemeClr val="tx1"/>
            </a:solidFill>
            <a:miter lim="800000"/>
            <a:headEnd/>
            <a:tailEnd/>
          </a:ln>
        </p:spPr>
        <p:txBody>
          <a:bodyPr lIns="45720" rIns="0"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C</a:t>
            </a:r>
          </a:p>
        </p:txBody>
      </p:sp>
      <p:sp>
        <p:nvSpPr>
          <p:cNvPr id="286" name="Text Box 568">
            <a:extLst>
              <a:ext uri="{FF2B5EF4-FFF2-40B4-BE49-F238E27FC236}">
                <a16:creationId xmlns:a16="http://schemas.microsoft.com/office/drawing/2014/main" id="{BC1E1372-461F-D446-955A-C42F51E8DF3D}"/>
              </a:ext>
            </a:extLst>
          </p:cNvPr>
          <p:cNvSpPr txBox="1">
            <a:spLocks noChangeArrowheads="1"/>
          </p:cNvSpPr>
          <p:nvPr/>
        </p:nvSpPr>
        <p:spPr bwMode="auto">
          <a:xfrm>
            <a:off x="1422400" y="2238375"/>
            <a:ext cx="531813"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x/1000</a:t>
            </a:r>
          </a:p>
        </p:txBody>
      </p:sp>
      <p:sp>
        <p:nvSpPr>
          <p:cNvPr id="287" name="Text Box 569">
            <a:extLst>
              <a:ext uri="{FF2B5EF4-FFF2-40B4-BE49-F238E27FC236}">
                <a16:creationId xmlns:a16="http://schemas.microsoft.com/office/drawing/2014/main" id="{50C4ACAE-5E5D-9E46-9596-D5411FA08B81}"/>
              </a:ext>
            </a:extLst>
          </p:cNvPr>
          <p:cNvSpPr txBox="1">
            <a:spLocks noChangeArrowheads="1"/>
          </p:cNvSpPr>
          <p:nvPr/>
        </p:nvSpPr>
        <p:spPr bwMode="auto">
          <a:xfrm>
            <a:off x="1422400" y="2430463"/>
            <a:ext cx="531813"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y/0010</a:t>
            </a:r>
          </a:p>
        </p:txBody>
      </p:sp>
      <p:sp>
        <p:nvSpPr>
          <p:cNvPr id="79933" name="Rectangle 571">
            <a:extLst>
              <a:ext uri="{FF2B5EF4-FFF2-40B4-BE49-F238E27FC236}">
                <a16:creationId xmlns:a16="http://schemas.microsoft.com/office/drawing/2014/main" id="{2B51A1C7-FB9A-B14D-AB83-EA3381F77A10}"/>
              </a:ext>
            </a:extLst>
          </p:cNvPr>
          <p:cNvSpPr>
            <a:spLocks noChangeArrowheads="1"/>
          </p:cNvSpPr>
          <p:nvPr/>
        </p:nvSpPr>
        <p:spPr bwMode="auto">
          <a:xfrm>
            <a:off x="2114550" y="2238375"/>
            <a:ext cx="844550" cy="422275"/>
          </a:xfrm>
          <a:prstGeom prst="rect">
            <a:avLst/>
          </a:prstGeom>
          <a:solidFill>
            <a:srgbClr val="CCCCFF"/>
          </a:solidFill>
          <a:ln w="28575">
            <a:solidFill>
              <a:schemeClr val="tx1"/>
            </a:solidFill>
            <a:miter lim="800000"/>
            <a:headEnd/>
            <a:tailEnd/>
          </a:ln>
        </p:spPr>
        <p:txBody>
          <a:bodyPr lIns="45720" rIns="0"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D</a:t>
            </a:r>
          </a:p>
        </p:txBody>
      </p:sp>
      <p:sp>
        <p:nvSpPr>
          <p:cNvPr id="289" name="Text Box 572">
            <a:extLst>
              <a:ext uri="{FF2B5EF4-FFF2-40B4-BE49-F238E27FC236}">
                <a16:creationId xmlns:a16="http://schemas.microsoft.com/office/drawing/2014/main" id="{63F475BC-37CB-A544-B657-FC9E51DA6899}"/>
              </a:ext>
            </a:extLst>
          </p:cNvPr>
          <p:cNvSpPr txBox="1">
            <a:spLocks noChangeArrowheads="1"/>
          </p:cNvSpPr>
          <p:nvPr/>
        </p:nvSpPr>
        <p:spPr bwMode="auto">
          <a:xfrm>
            <a:off x="2382838" y="2238375"/>
            <a:ext cx="531812"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x/0110</a:t>
            </a:r>
          </a:p>
        </p:txBody>
      </p:sp>
      <p:sp>
        <p:nvSpPr>
          <p:cNvPr id="290" name="Text Box 573">
            <a:extLst>
              <a:ext uri="{FF2B5EF4-FFF2-40B4-BE49-F238E27FC236}">
                <a16:creationId xmlns:a16="http://schemas.microsoft.com/office/drawing/2014/main" id="{2CD5C2E0-3F67-D44D-9E05-48CC550EF443}"/>
              </a:ext>
            </a:extLst>
          </p:cNvPr>
          <p:cNvSpPr txBox="1">
            <a:spLocks noChangeArrowheads="1"/>
          </p:cNvSpPr>
          <p:nvPr/>
        </p:nvSpPr>
        <p:spPr bwMode="auto">
          <a:xfrm>
            <a:off x="2382838" y="2430463"/>
            <a:ext cx="531812"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y/0001</a:t>
            </a:r>
          </a:p>
        </p:txBody>
      </p:sp>
      <p:sp>
        <p:nvSpPr>
          <p:cNvPr id="79936" name="Rectangle 575">
            <a:extLst>
              <a:ext uri="{FF2B5EF4-FFF2-40B4-BE49-F238E27FC236}">
                <a16:creationId xmlns:a16="http://schemas.microsoft.com/office/drawing/2014/main" id="{452DFE9E-9EAB-3741-B4DE-99CC909DE234}"/>
              </a:ext>
            </a:extLst>
          </p:cNvPr>
          <p:cNvSpPr>
            <a:spLocks noChangeArrowheads="1"/>
          </p:cNvSpPr>
          <p:nvPr/>
        </p:nvSpPr>
        <p:spPr bwMode="auto">
          <a:xfrm>
            <a:off x="3073400" y="2238375"/>
            <a:ext cx="844550" cy="422275"/>
          </a:xfrm>
          <a:prstGeom prst="rect">
            <a:avLst/>
          </a:prstGeom>
          <a:solidFill>
            <a:srgbClr val="CCCCFF"/>
          </a:solidFill>
          <a:ln w="28575">
            <a:solidFill>
              <a:schemeClr val="tx1"/>
            </a:solidFill>
            <a:miter lim="800000"/>
            <a:headEnd/>
            <a:tailEnd/>
          </a:ln>
        </p:spPr>
        <p:txBody>
          <a:bodyPr lIns="45720" rIns="0"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F</a:t>
            </a:r>
          </a:p>
        </p:txBody>
      </p:sp>
      <p:sp>
        <p:nvSpPr>
          <p:cNvPr id="292" name="Text Box 576">
            <a:extLst>
              <a:ext uri="{FF2B5EF4-FFF2-40B4-BE49-F238E27FC236}">
                <a16:creationId xmlns:a16="http://schemas.microsoft.com/office/drawing/2014/main" id="{83718445-B5C7-DD4B-A899-4E18368EF1C8}"/>
              </a:ext>
            </a:extLst>
          </p:cNvPr>
          <p:cNvSpPr txBox="1">
            <a:spLocks noChangeArrowheads="1"/>
          </p:cNvSpPr>
          <p:nvPr/>
        </p:nvSpPr>
        <p:spPr bwMode="auto">
          <a:xfrm>
            <a:off x="3341688" y="2238375"/>
            <a:ext cx="531812"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x/0001</a:t>
            </a:r>
          </a:p>
        </p:txBody>
      </p:sp>
      <p:sp>
        <p:nvSpPr>
          <p:cNvPr id="293" name="Text Box 577">
            <a:extLst>
              <a:ext uri="{FF2B5EF4-FFF2-40B4-BE49-F238E27FC236}">
                <a16:creationId xmlns:a16="http://schemas.microsoft.com/office/drawing/2014/main" id="{96875547-B512-134B-A0F7-C88EF4C4993E}"/>
              </a:ext>
            </a:extLst>
          </p:cNvPr>
          <p:cNvSpPr txBox="1">
            <a:spLocks noChangeArrowheads="1"/>
          </p:cNvSpPr>
          <p:nvPr/>
        </p:nvSpPr>
        <p:spPr bwMode="auto">
          <a:xfrm>
            <a:off x="3341688" y="2430463"/>
            <a:ext cx="531812"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y/1100</a:t>
            </a:r>
          </a:p>
        </p:txBody>
      </p:sp>
      <p:sp>
        <p:nvSpPr>
          <p:cNvPr id="79939" name="Rectangle 579">
            <a:extLst>
              <a:ext uri="{FF2B5EF4-FFF2-40B4-BE49-F238E27FC236}">
                <a16:creationId xmlns:a16="http://schemas.microsoft.com/office/drawing/2014/main" id="{184BA26F-ED0C-1647-8C94-F3B4A7167762}"/>
              </a:ext>
            </a:extLst>
          </p:cNvPr>
          <p:cNvSpPr>
            <a:spLocks noChangeArrowheads="1"/>
          </p:cNvSpPr>
          <p:nvPr/>
        </p:nvSpPr>
        <p:spPr bwMode="auto">
          <a:xfrm>
            <a:off x="1652588" y="2852738"/>
            <a:ext cx="844550" cy="422275"/>
          </a:xfrm>
          <a:prstGeom prst="rect">
            <a:avLst/>
          </a:prstGeom>
          <a:solidFill>
            <a:srgbClr val="CCCCFF"/>
          </a:solidFill>
          <a:ln w="28575">
            <a:solidFill>
              <a:schemeClr val="tx1"/>
            </a:solidFill>
            <a:miter lim="800000"/>
            <a:headEnd/>
            <a:tailEnd/>
          </a:ln>
        </p:spPr>
        <p:txBody>
          <a:bodyPr lIns="45720" rIns="0"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E</a:t>
            </a:r>
          </a:p>
        </p:txBody>
      </p:sp>
      <p:sp>
        <p:nvSpPr>
          <p:cNvPr id="295" name="Text Box 580">
            <a:extLst>
              <a:ext uri="{FF2B5EF4-FFF2-40B4-BE49-F238E27FC236}">
                <a16:creationId xmlns:a16="http://schemas.microsoft.com/office/drawing/2014/main" id="{A22E1B43-D0D8-5F49-A38E-4145B85EE79A}"/>
              </a:ext>
            </a:extLst>
          </p:cNvPr>
          <p:cNvSpPr txBox="1">
            <a:spLocks noChangeArrowheads="1"/>
          </p:cNvSpPr>
          <p:nvPr/>
        </p:nvSpPr>
        <p:spPr bwMode="auto">
          <a:xfrm>
            <a:off x="1920875" y="2852738"/>
            <a:ext cx="531813"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x/1110</a:t>
            </a:r>
          </a:p>
        </p:txBody>
      </p:sp>
      <p:sp>
        <p:nvSpPr>
          <p:cNvPr id="296" name="Text Box 581">
            <a:extLst>
              <a:ext uri="{FF2B5EF4-FFF2-40B4-BE49-F238E27FC236}">
                <a16:creationId xmlns:a16="http://schemas.microsoft.com/office/drawing/2014/main" id="{709BC50C-E3D5-6A47-9529-C69F014E487C}"/>
              </a:ext>
            </a:extLst>
          </p:cNvPr>
          <p:cNvSpPr txBox="1">
            <a:spLocks noChangeArrowheads="1"/>
          </p:cNvSpPr>
          <p:nvPr/>
        </p:nvSpPr>
        <p:spPr bwMode="auto">
          <a:xfrm>
            <a:off x="1920875" y="3044825"/>
            <a:ext cx="531813"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y/0011</a:t>
            </a:r>
          </a:p>
        </p:txBody>
      </p:sp>
      <p:sp>
        <p:nvSpPr>
          <p:cNvPr id="79942" name="Rectangle 583">
            <a:extLst>
              <a:ext uri="{FF2B5EF4-FFF2-40B4-BE49-F238E27FC236}">
                <a16:creationId xmlns:a16="http://schemas.microsoft.com/office/drawing/2014/main" id="{34F784BF-E149-2441-8F9B-178329FEB568}"/>
              </a:ext>
            </a:extLst>
          </p:cNvPr>
          <p:cNvSpPr>
            <a:spLocks noChangeArrowheads="1"/>
          </p:cNvSpPr>
          <p:nvPr/>
        </p:nvSpPr>
        <p:spPr bwMode="auto">
          <a:xfrm>
            <a:off x="2152650" y="3429000"/>
            <a:ext cx="844550" cy="422275"/>
          </a:xfrm>
          <a:prstGeom prst="rect">
            <a:avLst/>
          </a:prstGeom>
          <a:solidFill>
            <a:srgbClr val="CCCCFF"/>
          </a:solidFill>
          <a:ln w="28575">
            <a:solidFill>
              <a:schemeClr val="tx1"/>
            </a:solidFill>
            <a:miter lim="800000"/>
            <a:headEnd/>
            <a:tailEnd/>
          </a:ln>
        </p:spPr>
        <p:txBody>
          <a:bodyPr lIns="45720" rIns="0"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G</a:t>
            </a:r>
          </a:p>
        </p:txBody>
      </p:sp>
      <p:sp>
        <p:nvSpPr>
          <p:cNvPr id="298" name="Text Box 584">
            <a:extLst>
              <a:ext uri="{FF2B5EF4-FFF2-40B4-BE49-F238E27FC236}">
                <a16:creationId xmlns:a16="http://schemas.microsoft.com/office/drawing/2014/main" id="{8793B871-B0AA-1F4E-868D-143506D59E45}"/>
              </a:ext>
            </a:extLst>
          </p:cNvPr>
          <p:cNvSpPr txBox="1">
            <a:spLocks noChangeArrowheads="1"/>
          </p:cNvSpPr>
          <p:nvPr/>
        </p:nvSpPr>
        <p:spPr bwMode="auto">
          <a:xfrm>
            <a:off x="2420938" y="3429000"/>
            <a:ext cx="531812"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x/1111</a:t>
            </a:r>
          </a:p>
        </p:txBody>
      </p:sp>
      <p:sp>
        <p:nvSpPr>
          <p:cNvPr id="299" name="Text Box 585">
            <a:extLst>
              <a:ext uri="{FF2B5EF4-FFF2-40B4-BE49-F238E27FC236}">
                <a16:creationId xmlns:a16="http://schemas.microsoft.com/office/drawing/2014/main" id="{BCF2C1D4-3968-7B46-99ED-C0CCF11E17B0}"/>
              </a:ext>
            </a:extLst>
          </p:cNvPr>
          <p:cNvSpPr txBox="1">
            <a:spLocks noChangeArrowheads="1"/>
          </p:cNvSpPr>
          <p:nvPr/>
        </p:nvSpPr>
        <p:spPr bwMode="auto">
          <a:xfrm>
            <a:off x="2420938" y="3621088"/>
            <a:ext cx="531812"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y/1111</a:t>
            </a:r>
          </a:p>
        </p:txBody>
      </p:sp>
      <p:grpSp>
        <p:nvGrpSpPr>
          <p:cNvPr id="31" name="Group 648">
            <a:extLst>
              <a:ext uri="{FF2B5EF4-FFF2-40B4-BE49-F238E27FC236}">
                <a16:creationId xmlns:a16="http://schemas.microsoft.com/office/drawing/2014/main" id="{EA3A7CD2-CB4F-EE47-A522-F9409A292F94}"/>
              </a:ext>
            </a:extLst>
          </p:cNvPr>
          <p:cNvGrpSpPr>
            <a:grpSpLocks/>
          </p:cNvGrpSpPr>
          <p:nvPr/>
        </p:nvGrpSpPr>
        <p:grpSpPr bwMode="auto">
          <a:xfrm>
            <a:off x="4524375" y="2546350"/>
            <a:ext cx="2774950" cy="793750"/>
            <a:chOff x="2850" y="1604"/>
            <a:chExt cx="1748" cy="500"/>
          </a:xfrm>
        </p:grpSpPr>
        <p:sp>
          <p:nvSpPr>
            <p:cNvPr id="79993" name="Rectangle 400">
              <a:extLst>
                <a:ext uri="{FF2B5EF4-FFF2-40B4-BE49-F238E27FC236}">
                  <a16:creationId xmlns:a16="http://schemas.microsoft.com/office/drawing/2014/main" id="{F0ECF5C1-DAF0-F540-A5BC-C5B3DE9B7BBC}"/>
                </a:ext>
              </a:extLst>
            </p:cNvPr>
            <p:cNvSpPr>
              <a:spLocks noChangeArrowheads="1"/>
            </p:cNvSpPr>
            <p:nvPr/>
          </p:nvSpPr>
          <p:spPr bwMode="auto">
            <a:xfrm>
              <a:off x="3079" y="1737"/>
              <a:ext cx="1519" cy="3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A new warp created from scalar threads of both Warp x and y executing at Basic Block D</a:t>
              </a:r>
            </a:p>
          </p:txBody>
        </p:sp>
        <p:grpSp>
          <p:nvGrpSpPr>
            <p:cNvPr id="79994" name="Group 647">
              <a:extLst>
                <a:ext uri="{FF2B5EF4-FFF2-40B4-BE49-F238E27FC236}">
                  <a16:creationId xmlns:a16="http://schemas.microsoft.com/office/drawing/2014/main" id="{121D8374-5A69-D94E-8C54-FBE411114AEA}"/>
                </a:ext>
              </a:extLst>
            </p:cNvPr>
            <p:cNvGrpSpPr>
              <a:grpSpLocks/>
            </p:cNvGrpSpPr>
            <p:nvPr/>
          </p:nvGrpSpPr>
          <p:grpSpPr bwMode="auto">
            <a:xfrm>
              <a:off x="2850" y="1604"/>
              <a:ext cx="175" cy="500"/>
              <a:chOff x="2831" y="1593"/>
              <a:chExt cx="175" cy="500"/>
            </a:xfrm>
          </p:grpSpPr>
          <p:sp>
            <p:nvSpPr>
              <p:cNvPr id="79995" name="Rectangle 412">
                <a:extLst>
                  <a:ext uri="{FF2B5EF4-FFF2-40B4-BE49-F238E27FC236}">
                    <a16:creationId xmlns:a16="http://schemas.microsoft.com/office/drawing/2014/main" id="{A14A16A7-5419-EF47-8A10-9DD29419BE8B}"/>
                  </a:ext>
                </a:extLst>
              </p:cNvPr>
              <p:cNvSpPr>
                <a:spLocks noChangeArrowheads="1"/>
              </p:cNvSpPr>
              <p:nvPr/>
            </p:nvSpPr>
            <p:spPr bwMode="auto">
              <a:xfrm>
                <a:off x="2831" y="1727"/>
                <a:ext cx="175" cy="366"/>
              </a:xfrm>
              <a:prstGeom prst="rect">
                <a:avLst/>
              </a:prstGeom>
              <a:solidFill>
                <a:srgbClr val="CCFF9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79996" name="Rectangle 413">
                <a:extLst>
                  <a:ext uri="{FF2B5EF4-FFF2-40B4-BE49-F238E27FC236}">
                    <a16:creationId xmlns:a16="http://schemas.microsoft.com/office/drawing/2014/main" id="{7E52540D-2B33-C74B-8F1D-FA81E2278C54}"/>
                  </a:ext>
                </a:extLst>
              </p:cNvPr>
              <p:cNvSpPr>
                <a:spLocks noChangeArrowheads="1"/>
              </p:cNvSpPr>
              <p:nvPr/>
            </p:nvSpPr>
            <p:spPr bwMode="auto">
              <a:xfrm>
                <a:off x="2831" y="1727"/>
                <a:ext cx="175" cy="366"/>
              </a:xfrm>
              <a:prstGeom prst="rect">
                <a:avLst/>
              </a:prstGeom>
              <a:noFill/>
              <a:ln w="28575"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79997" name="Rectangle 414">
                <a:extLst>
                  <a:ext uri="{FF2B5EF4-FFF2-40B4-BE49-F238E27FC236}">
                    <a16:creationId xmlns:a16="http://schemas.microsoft.com/office/drawing/2014/main" id="{BF5FAD42-BB9A-4F43-B531-A34DE22BE1F3}"/>
                  </a:ext>
                </a:extLst>
              </p:cNvPr>
              <p:cNvSpPr>
                <a:spLocks noChangeArrowheads="1"/>
              </p:cNvSpPr>
              <p:nvPr/>
            </p:nvSpPr>
            <p:spPr bwMode="auto">
              <a:xfrm>
                <a:off x="2875" y="1593"/>
                <a:ext cx="81"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D</a:t>
                </a: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79998" name="Line 417">
                <a:extLst>
                  <a:ext uri="{FF2B5EF4-FFF2-40B4-BE49-F238E27FC236}">
                    <a16:creationId xmlns:a16="http://schemas.microsoft.com/office/drawing/2014/main" id="{CD68BB01-20BD-2149-9991-A0FF1B3F8FB3}"/>
                  </a:ext>
                </a:extLst>
              </p:cNvPr>
              <p:cNvSpPr>
                <a:spLocks noChangeShapeType="1"/>
              </p:cNvSpPr>
              <p:nvPr/>
            </p:nvSpPr>
            <p:spPr bwMode="auto">
              <a:xfrm>
                <a:off x="2871" y="2029"/>
                <a:ext cx="63" cy="0"/>
              </a:xfrm>
              <a:prstGeom prst="line">
                <a:avLst/>
              </a:prstGeom>
              <a:noFill/>
              <a:ln w="15875" cap="rnd">
                <a:solidFill>
                  <a:srgbClr val="FF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79999" name="Freeform 418">
                <a:extLst>
                  <a:ext uri="{FF2B5EF4-FFF2-40B4-BE49-F238E27FC236}">
                    <a16:creationId xmlns:a16="http://schemas.microsoft.com/office/drawing/2014/main" id="{1AB77854-7F54-F74A-B6FD-56FD991B3C41}"/>
                  </a:ext>
                </a:extLst>
              </p:cNvPr>
              <p:cNvSpPr>
                <a:spLocks/>
              </p:cNvSpPr>
              <p:nvPr/>
            </p:nvSpPr>
            <p:spPr bwMode="auto">
              <a:xfrm>
                <a:off x="2919" y="1998"/>
                <a:ext cx="61" cy="61"/>
              </a:xfrm>
              <a:custGeom>
                <a:avLst/>
                <a:gdLst>
                  <a:gd name="T0" fmla="*/ 0 w 163"/>
                  <a:gd name="T1" fmla="*/ 0 h 164"/>
                  <a:gd name="T2" fmla="*/ 0 w 163"/>
                  <a:gd name="T3" fmla="*/ 0 h 164"/>
                  <a:gd name="T4" fmla="*/ 0 w 163"/>
                  <a:gd name="T5" fmla="*/ 0 h 164"/>
                  <a:gd name="T6" fmla="*/ 0 w 163"/>
                  <a:gd name="T7" fmla="*/ 0 h 164"/>
                  <a:gd name="T8" fmla="*/ 0 w 163"/>
                  <a:gd name="T9" fmla="*/ 0 h 164"/>
                  <a:gd name="T10" fmla="*/ 0 60000 65536"/>
                  <a:gd name="T11" fmla="*/ 0 60000 65536"/>
                  <a:gd name="T12" fmla="*/ 0 60000 65536"/>
                  <a:gd name="T13" fmla="*/ 0 60000 65536"/>
                  <a:gd name="T14" fmla="*/ 0 60000 65536"/>
                  <a:gd name="T15" fmla="*/ 0 w 163"/>
                  <a:gd name="T16" fmla="*/ 0 h 164"/>
                  <a:gd name="T17" fmla="*/ 163 w 163"/>
                  <a:gd name="T18" fmla="*/ 164 h 164"/>
                </a:gdLst>
                <a:ahLst/>
                <a:cxnLst>
                  <a:cxn ang="T10">
                    <a:pos x="T0" y="T1"/>
                  </a:cxn>
                  <a:cxn ang="T11">
                    <a:pos x="T2" y="T3"/>
                  </a:cxn>
                  <a:cxn ang="T12">
                    <a:pos x="T4" y="T5"/>
                  </a:cxn>
                  <a:cxn ang="T13">
                    <a:pos x="T6" y="T7"/>
                  </a:cxn>
                  <a:cxn ang="T14">
                    <a:pos x="T8" y="T9"/>
                  </a:cxn>
                </a:cxnLst>
                <a:rect l="T15" t="T16" r="T17" b="T18"/>
                <a:pathLst>
                  <a:path w="163" h="164">
                    <a:moveTo>
                      <a:pt x="163" y="82"/>
                    </a:moveTo>
                    <a:lnTo>
                      <a:pt x="0" y="164"/>
                    </a:lnTo>
                    <a:cubicBezTo>
                      <a:pt x="25" y="113"/>
                      <a:pt x="25" y="52"/>
                      <a:pt x="0" y="0"/>
                    </a:cubicBezTo>
                    <a:lnTo>
                      <a:pt x="163" y="82"/>
                    </a:lnTo>
                    <a:close/>
                  </a:path>
                </a:pathLst>
              </a:custGeom>
              <a:solidFill>
                <a:srgbClr val="FF0000"/>
              </a:solidFill>
              <a:ln w="0">
                <a:solidFill>
                  <a:srgbClr val="FF0000"/>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0000" name="Line 419">
                <a:extLst>
                  <a:ext uri="{FF2B5EF4-FFF2-40B4-BE49-F238E27FC236}">
                    <a16:creationId xmlns:a16="http://schemas.microsoft.com/office/drawing/2014/main" id="{95B4C14C-4239-1545-8552-913B275AF44D}"/>
                  </a:ext>
                </a:extLst>
              </p:cNvPr>
              <p:cNvSpPr>
                <a:spLocks noChangeShapeType="1"/>
              </p:cNvSpPr>
              <p:nvPr/>
            </p:nvSpPr>
            <p:spPr bwMode="auto">
              <a:xfrm>
                <a:off x="2871" y="1875"/>
                <a:ext cx="63" cy="0"/>
              </a:xfrm>
              <a:prstGeom prst="line">
                <a:avLst/>
              </a:prstGeom>
              <a:noFill/>
              <a:ln w="15875" cap="rnd">
                <a:solidFill>
                  <a:srgbClr val="3366FF"/>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0001" name="Freeform 420">
                <a:extLst>
                  <a:ext uri="{FF2B5EF4-FFF2-40B4-BE49-F238E27FC236}">
                    <a16:creationId xmlns:a16="http://schemas.microsoft.com/office/drawing/2014/main" id="{BAA0FD7D-F293-9C49-9CCE-6B82CFA0ECBF}"/>
                  </a:ext>
                </a:extLst>
              </p:cNvPr>
              <p:cNvSpPr>
                <a:spLocks/>
              </p:cNvSpPr>
              <p:nvPr/>
            </p:nvSpPr>
            <p:spPr bwMode="auto">
              <a:xfrm>
                <a:off x="2919" y="1844"/>
                <a:ext cx="61" cy="62"/>
              </a:xfrm>
              <a:custGeom>
                <a:avLst/>
                <a:gdLst>
                  <a:gd name="T0" fmla="*/ 0 w 163"/>
                  <a:gd name="T1" fmla="*/ 0 h 164"/>
                  <a:gd name="T2" fmla="*/ 0 w 163"/>
                  <a:gd name="T3" fmla="*/ 0 h 164"/>
                  <a:gd name="T4" fmla="*/ 0 w 163"/>
                  <a:gd name="T5" fmla="*/ 0 h 164"/>
                  <a:gd name="T6" fmla="*/ 0 w 163"/>
                  <a:gd name="T7" fmla="*/ 0 h 164"/>
                  <a:gd name="T8" fmla="*/ 0 w 163"/>
                  <a:gd name="T9" fmla="*/ 0 h 164"/>
                  <a:gd name="T10" fmla="*/ 0 60000 65536"/>
                  <a:gd name="T11" fmla="*/ 0 60000 65536"/>
                  <a:gd name="T12" fmla="*/ 0 60000 65536"/>
                  <a:gd name="T13" fmla="*/ 0 60000 65536"/>
                  <a:gd name="T14" fmla="*/ 0 60000 65536"/>
                  <a:gd name="T15" fmla="*/ 0 w 163"/>
                  <a:gd name="T16" fmla="*/ 0 h 164"/>
                  <a:gd name="T17" fmla="*/ 163 w 163"/>
                  <a:gd name="T18" fmla="*/ 164 h 164"/>
                </a:gdLst>
                <a:ahLst/>
                <a:cxnLst>
                  <a:cxn ang="T10">
                    <a:pos x="T0" y="T1"/>
                  </a:cxn>
                  <a:cxn ang="T11">
                    <a:pos x="T2" y="T3"/>
                  </a:cxn>
                  <a:cxn ang="T12">
                    <a:pos x="T4" y="T5"/>
                  </a:cxn>
                  <a:cxn ang="T13">
                    <a:pos x="T6" y="T7"/>
                  </a:cxn>
                  <a:cxn ang="T14">
                    <a:pos x="T8" y="T9"/>
                  </a:cxn>
                </a:cxnLst>
                <a:rect l="T15" t="T16" r="T17" b="T18"/>
                <a:pathLst>
                  <a:path w="163" h="164">
                    <a:moveTo>
                      <a:pt x="163" y="82"/>
                    </a:moveTo>
                    <a:lnTo>
                      <a:pt x="0" y="164"/>
                    </a:lnTo>
                    <a:cubicBezTo>
                      <a:pt x="25" y="112"/>
                      <a:pt x="25" y="52"/>
                      <a:pt x="0" y="0"/>
                    </a:cubicBezTo>
                    <a:lnTo>
                      <a:pt x="163" y="82"/>
                    </a:lnTo>
                    <a:close/>
                  </a:path>
                </a:pathLst>
              </a:custGeom>
              <a:solidFill>
                <a:srgbClr val="3366FF"/>
              </a:solidFill>
              <a:ln w="0">
                <a:solidFill>
                  <a:srgbClr val="0066FF"/>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0002" name="Line 421">
                <a:extLst>
                  <a:ext uri="{FF2B5EF4-FFF2-40B4-BE49-F238E27FC236}">
                    <a16:creationId xmlns:a16="http://schemas.microsoft.com/office/drawing/2014/main" id="{B7A50301-CAF1-1E49-AB09-F961A96ADF39}"/>
                  </a:ext>
                </a:extLst>
              </p:cNvPr>
              <p:cNvSpPr>
                <a:spLocks noChangeShapeType="1"/>
              </p:cNvSpPr>
              <p:nvPr/>
            </p:nvSpPr>
            <p:spPr bwMode="auto">
              <a:xfrm>
                <a:off x="2871" y="1952"/>
                <a:ext cx="63" cy="0"/>
              </a:xfrm>
              <a:prstGeom prst="line">
                <a:avLst/>
              </a:prstGeom>
              <a:noFill/>
              <a:ln w="15875" cap="rnd">
                <a:solidFill>
                  <a:srgbClr val="3366FF"/>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0003" name="Freeform 422">
                <a:extLst>
                  <a:ext uri="{FF2B5EF4-FFF2-40B4-BE49-F238E27FC236}">
                    <a16:creationId xmlns:a16="http://schemas.microsoft.com/office/drawing/2014/main" id="{8FE4B463-014A-034A-B8EB-2919C591C394}"/>
                  </a:ext>
                </a:extLst>
              </p:cNvPr>
              <p:cNvSpPr>
                <a:spLocks/>
              </p:cNvSpPr>
              <p:nvPr/>
            </p:nvSpPr>
            <p:spPr bwMode="auto">
              <a:xfrm>
                <a:off x="2919" y="1921"/>
                <a:ext cx="61" cy="62"/>
              </a:xfrm>
              <a:custGeom>
                <a:avLst/>
                <a:gdLst>
                  <a:gd name="T0" fmla="*/ 0 w 163"/>
                  <a:gd name="T1" fmla="*/ 0 h 164"/>
                  <a:gd name="T2" fmla="*/ 0 w 163"/>
                  <a:gd name="T3" fmla="*/ 0 h 164"/>
                  <a:gd name="T4" fmla="*/ 0 w 163"/>
                  <a:gd name="T5" fmla="*/ 0 h 164"/>
                  <a:gd name="T6" fmla="*/ 0 w 163"/>
                  <a:gd name="T7" fmla="*/ 0 h 164"/>
                  <a:gd name="T8" fmla="*/ 0 w 163"/>
                  <a:gd name="T9" fmla="*/ 0 h 164"/>
                  <a:gd name="T10" fmla="*/ 0 60000 65536"/>
                  <a:gd name="T11" fmla="*/ 0 60000 65536"/>
                  <a:gd name="T12" fmla="*/ 0 60000 65536"/>
                  <a:gd name="T13" fmla="*/ 0 60000 65536"/>
                  <a:gd name="T14" fmla="*/ 0 60000 65536"/>
                  <a:gd name="T15" fmla="*/ 0 w 163"/>
                  <a:gd name="T16" fmla="*/ 0 h 164"/>
                  <a:gd name="T17" fmla="*/ 163 w 163"/>
                  <a:gd name="T18" fmla="*/ 164 h 164"/>
                </a:gdLst>
                <a:ahLst/>
                <a:cxnLst>
                  <a:cxn ang="T10">
                    <a:pos x="T0" y="T1"/>
                  </a:cxn>
                  <a:cxn ang="T11">
                    <a:pos x="T2" y="T3"/>
                  </a:cxn>
                  <a:cxn ang="T12">
                    <a:pos x="T4" y="T5"/>
                  </a:cxn>
                  <a:cxn ang="T13">
                    <a:pos x="T6" y="T7"/>
                  </a:cxn>
                  <a:cxn ang="T14">
                    <a:pos x="T8" y="T9"/>
                  </a:cxn>
                </a:cxnLst>
                <a:rect l="T15" t="T16" r="T17" b="T18"/>
                <a:pathLst>
                  <a:path w="163" h="164">
                    <a:moveTo>
                      <a:pt x="163" y="82"/>
                    </a:moveTo>
                    <a:lnTo>
                      <a:pt x="0" y="164"/>
                    </a:lnTo>
                    <a:cubicBezTo>
                      <a:pt x="25" y="113"/>
                      <a:pt x="25" y="52"/>
                      <a:pt x="0" y="0"/>
                    </a:cubicBezTo>
                    <a:lnTo>
                      <a:pt x="163" y="82"/>
                    </a:lnTo>
                    <a:close/>
                  </a:path>
                </a:pathLst>
              </a:custGeom>
              <a:solidFill>
                <a:srgbClr val="3366FF"/>
              </a:solidFill>
              <a:ln w="0">
                <a:solidFill>
                  <a:srgbClr val="0066FF"/>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grpSp>
        <p:nvGrpSpPr>
          <p:cNvPr id="79946" name="Group 650">
            <a:extLst>
              <a:ext uri="{FF2B5EF4-FFF2-40B4-BE49-F238E27FC236}">
                <a16:creationId xmlns:a16="http://schemas.microsoft.com/office/drawing/2014/main" id="{B24777B4-50B5-F64B-B272-A90883E8B7AE}"/>
              </a:ext>
            </a:extLst>
          </p:cNvPr>
          <p:cNvGrpSpPr>
            <a:grpSpLocks/>
          </p:cNvGrpSpPr>
          <p:nvPr/>
        </p:nvGrpSpPr>
        <p:grpSpPr bwMode="auto">
          <a:xfrm>
            <a:off x="4379913" y="1393825"/>
            <a:ext cx="4071937" cy="2093913"/>
            <a:chOff x="2759" y="878"/>
            <a:chExt cx="2565" cy="1319"/>
          </a:xfrm>
        </p:grpSpPr>
        <p:sp>
          <p:nvSpPr>
            <p:cNvPr id="79963" name="Rectangle 409">
              <a:extLst>
                <a:ext uri="{FF2B5EF4-FFF2-40B4-BE49-F238E27FC236}">
                  <a16:creationId xmlns:a16="http://schemas.microsoft.com/office/drawing/2014/main" id="{97CA1DEE-B6C9-D74A-AA0C-6638C08022BB}"/>
                </a:ext>
              </a:extLst>
            </p:cNvPr>
            <p:cNvSpPr>
              <a:spLocks noChangeArrowheads="1"/>
            </p:cNvSpPr>
            <p:nvPr/>
          </p:nvSpPr>
          <p:spPr bwMode="auto">
            <a:xfrm>
              <a:off x="2759" y="878"/>
              <a:ext cx="2565" cy="1319"/>
            </a:xfrm>
            <a:prstGeom prst="rect">
              <a:avLst/>
            </a:prstGeom>
            <a:noFill/>
            <a:ln w="3175"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79964" name="Group 649">
              <a:extLst>
                <a:ext uri="{FF2B5EF4-FFF2-40B4-BE49-F238E27FC236}">
                  <a16:creationId xmlns:a16="http://schemas.microsoft.com/office/drawing/2014/main" id="{6AD054B0-4EA0-C04D-BB74-D72531558AAA}"/>
                </a:ext>
              </a:extLst>
            </p:cNvPr>
            <p:cNvGrpSpPr>
              <a:grpSpLocks/>
            </p:cNvGrpSpPr>
            <p:nvPr/>
          </p:nvGrpSpPr>
          <p:grpSpPr bwMode="auto">
            <a:xfrm>
              <a:off x="2846" y="897"/>
              <a:ext cx="2381" cy="594"/>
              <a:chOff x="2846" y="897"/>
              <a:chExt cx="2381" cy="594"/>
            </a:xfrm>
          </p:grpSpPr>
          <p:sp>
            <p:nvSpPr>
              <p:cNvPr id="79965" name="Rectangle 396">
                <a:extLst>
                  <a:ext uri="{FF2B5EF4-FFF2-40B4-BE49-F238E27FC236}">
                    <a16:creationId xmlns:a16="http://schemas.microsoft.com/office/drawing/2014/main" id="{7E724D9B-F45B-284F-AB31-B70CB99F7F9B}"/>
                  </a:ext>
                </a:extLst>
              </p:cNvPr>
              <p:cNvSpPr>
                <a:spLocks noChangeArrowheads="1"/>
              </p:cNvSpPr>
              <p:nvPr/>
            </p:nvSpPr>
            <p:spPr bwMode="auto">
              <a:xfrm>
                <a:off x="3079" y="1155"/>
                <a:ext cx="858"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Execution of Warp x</a:t>
                </a:r>
              </a:p>
            </p:txBody>
          </p:sp>
          <p:sp>
            <p:nvSpPr>
              <p:cNvPr id="79966" name="Rectangle 397">
                <a:extLst>
                  <a:ext uri="{FF2B5EF4-FFF2-40B4-BE49-F238E27FC236}">
                    <a16:creationId xmlns:a16="http://schemas.microsoft.com/office/drawing/2014/main" id="{7DE0BDA3-DB52-AA44-B8CD-42B7B8E63D98}"/>
                  </a:ext>
                </a:extLst>
              </p:cNvPr>
              <p:cNvSpPr>
                <a:spLocks noChangeArrowheads="1"/>
              </p:cNvSpPr>
              <p:nvPr/>
            </p:nvSpPr>
            <p:spPr bwMode="auto">
              <a:xfrm>
                <a:off x="3079" y="1269"/>
                <a:ext cx="693"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at Basic Block A</a:t>
                </a:r>
              </a:p>
            </p:txBody>
          </p:sp>
          <p:sp>
            <p:nvSpPr>
              <p:cNvPr id="79967" name="Rectangle 398">
                <a:extLst>
                  <a:ext uri="{FF2B5EF4-FFF2-40B4-BE49-F238E27FC236}">
                    <a16:creationId xmlns:a16="http://schemas.microsoft.com/office/drawing/2014/main" id="{BE1A93C2-F4A4-6940-A432-5B71469B79DD}"/>
                  </a:ext>
                </a:extLst>
              </p:cNvPr>
              <p:cNvSpPr>
                <a:spLocks noChangeArrowheads="1"/>
              </p:cNvSpPr>
              <p:nvPr/>
            </p:nvSpPr>
            <p:spPr bwMode="auto">
              <a:xfrm>
                <a:off x="4369" y="1155"/>
                <a:ext cx="858"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Execution of Warp y</a:t>
                </a:r>
              </a:p>
            </p:txBody>
          </p:sp>
          <p:sp>
            <p:nvSpPr>
              <p:cNvPr id="79968" name="Rectangle 399">
                <a:extLst>
                  <a:ext uri="{FF2B5EF4-FFF2-40B4-BE49-F238E27FC236}">
                    <a16:creationId xmlns:a16="http://schemas.microsoft.com/office/drawing/2014/main" id="{CEE355B2-7244-B549-8385-E9282BECD91D}"/>
                  </a:ext>
                </a:extLst>
              </p:cNvPr>
              <p:cNvSpPr>
                <a:spLocks noChangeArrowheads="1"/>
              </p:cNvSpPr>
              <p:nvPr/>
            </p:nvSpPr>
            <p:spPr bwMode="auto">
              <a:xfrm>
                <a:off x="4369" y="1269"/>
                <a:ext cx="693"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at Basic Block A</a:t>
                </a:r>
              </a:p>
            </p:txBody>
          </p:sp>
          <p:sp>
            <p:nvSpPr>
              <p:cNvPr id="79969" name="Line 410">
                <a:extLst>
                  <a:ext uri="{FF2B5EF4-FFF2-40B4-BE49-F238E27FC236}">
                    <a16:creationId xmlns:a16="http://schemas.microsoft.com/office/drawing/2014/main" id="{11EC57AA-C912-674C-9F71-41A50E03700C}"/>
                  </a:ext>
                </a:extLst>
              </p:cNvPr>
              <p:cNvSpPr>
                <a:spLocks noChangeShapeType="1"/>
              </p:cNvSpPr>
              <p:nvPr/>
            </p:nvSpPr>
            <p:spPr bwMode="auto">
              <a:xfrm>
                <a:off x="3849" y="1009"/>
                <a:ext cx="385" cy="0"/>
              </a:xfrm>
              <a:prstGeom prst="line">
                <a:avLst/>
              </a:prstGeom>
              <a:noFill/>
              <a:ln w="11113" cap="rnd">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79970" name="Rectangle 411">
                <a:extLst>
                  <a:ext uri="{FF2B5EF4-FFF2-40B4-BE49-F238E27FC236}">
                    <a16:creationId xmlns:a16="http://schemas.microsoft.com/office/drawing/2014/main" id="{E2366BCA-DE58-0843-9BB5-CB032F93BAAE}"/>
                  </a:ext>
                </a:extLst>
              </p:cNvPr>
              <p:cNvSpPr>
                <a:spLocks noChangeArrowheads="1"/>
              </p:cNvSpPr>
              <p:nvPr/>
            </p:nvSpPr>
            <p:spPr bwMode="auto">
              <a:xfrm>
                <a:off x="3847" y="897"/>
                <a:ext cx="372"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Legend</a:t>
                </a: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79971" name="Group 619">
                <a:extLst>
                  <a:ext uri="{FF2B5EF4-FFF2-40B4-BE49-F238E27FC236}">
                    <a16:creationId xmlns:a16="http://schemas.microsoft.com/office/drawing/2014/main" id="{E60BFB40-1967-F44F-9DBF-14186B34F6C1}"/>
                  </a:ext>
                </a:extLst>
              </p:cNvPr>
              <p:cNvGrpSpPr>
                <a:grpSpLocks/>
              </p:cNvGrpSpPr>
              <p:nvPr/>
            </p:nvGrpSpPr>
            <p:grpSpPr bwMode="auto">
              <a:xfrm>
                <a:off x="4152" y="1012"/>
                <a:ext cx="175" cy="479"/>
                <a:chOff x="4641" y="2480"/>
                <a:chExt cx="175" cy="479"/>
              </a:xfrm>
            </p:grpSpPr>
            <p:sp>
              <p:nvSpPr>
                <p:cNvPr id="79983" name="Rectangle 620">
                  <a:extLst>
                    <a:ext uri="{FF2B5EF4-FFF2-40B4-BE49-F238E27FC236}">
                      <a16:creationId xmlns:a16="http://schemas.microsoft.com/office/drawing/2014/main" id="{AFC4E2C3-3B03-7A40-9D8B-4463290C964E}"/>
                    </a:ext>
                  </a:extLst>
                </p:cNvPr>
                <p:cNvSpPr>
                  <a:spLocks noChangeArrowheads="1"/>
                </p:cNvSpPr>
                <p:nvPr/>
              </p:nvSpPr>
              <p:spPr bwMode="auto">
                <a:xfrm>
                  <a:off x="4641" y="2603"/>
                  <a:ext cx="175" cy="356"/>
                </a:xfrm>
                <a:prstGeom prst="rect">
                  <a:avLst/>
                </a:prstGeom>
                <a:solidFill>
                  <a:srgbClr val="FFCCCC"/>
                </a:solidFill>
                <a:ln w="19050">
                  <a:solidFill>
                    <a:schemeClr val="tx1"/>
                  </a:solidFill>
                  <a:prstDash val="lgDash"/>
                  <a:miter lim="800000"/>
                  <a:headEnd/>
                  <a:tailEnd/>
                </a:ln>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79984" name="Rectangle 621">
                  <a:extLst>
                    <a:ext uri="{FF2B5EF4-FFF2-40B4-BE49-F238E27FC236}">
                      <a16:creationId xmlns:a16="http://schemas.microsoft.com/office/drawing/2014/main" id="{9193A480-B11A-8B4B-BDA2-082F1023C965}"/>
                    </a:ext>
                  </a:extLst>
                </p:cNvPr>
                <p:cNvSpPr>
                  <a:spLocks noChangeArrowheads="1"/>
                </p:cNvSpPr>
                <p:nvPr/>
              </p:nvSpPr>
              <p:spPr bwMode="auto">
                <a:xfrm>
                  <a:off x="4693" y="2480"/>
                  <a:ext cx="75"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A</a:t>
                  </a: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79985" name="Line 622">
                  <a:extLst>
                    <a:ext uri="{FF2B5EF4-FFF2-40B4-BE49-F238E27FC236}">
                      <a16:creationId xmlns:a16="http://schemas.microsoft.com/office/drawing/2014/main" id="{C7493F37-CA39-E24F-A749-F0714850F8C0}"/>
                    </a:ext>
                  </a:extLst>
                </p:cNvPr>
                <p:cNvSpPr>
                  <a:spLocks noChangeShapeType="1"/>
                </p:cNvSpPr>
                <p:nvPr/>
              </p:nvSpPr>
              <p:spPr bwMode="auto">
                <a:xfrm>
                  <a:off x="4685" y="2654"/>
                  <a:ext cx="62" cy="0"/>
                </a:xfrm>
                <a:prstGeom prst="line">
                  <a:avLst/>
                </a:prstGeom>
                <a:noFill/>
                <a:ln w="15875" cap="rnd">
                  <a:solidFill>
                    <a:srgbClr val="FF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79986" name="Freeform 623">
                  <a:extLst>
                    <a:ext uri="{FF2B5EF4-FFF2-40B4-BE49-F238E27FC236}">
                      <a16:creationId xmlns:a16="http://schemas.microsoft.com/office/drawing/2014/main" id="{E0A1B655-DDCE-AC4D-A075-E8C7D2206CDD}"/>
                    </a:ext>
                  </a:extLst>
                </p:cNvPr>
                <p:cNvSpPr>
                  <a:spLocks/>
                </p:cNvSpPr>
                <p:nvPr/>
              </p:nvSpPr>
              <p:spPr bwMode="auto">
                <a:xfrm>
                  <a:off x="4732" y="2623"/>
                  <a:ext cx="62" cy="62"/>
                </a:xfrm>
                <a:custGeom>
                  <a:avLst/>
                  <a:gdLst>
                    <a:gd name="T0" fmla="*/ 0 w 164"/>
                    <a:gd name="T1" fmla="*/ 0 h 164"/>
                    <a:gd name="T2" fmla="*/ 0 w 164"/>
                    <a:gd name="T3" fmla="*/ 0 h 164"/>
                    <a:gd name="T4" fmla="*/ 0 w 164"/>
                    <a:gd name="T5" fmla="*/ 0 h 164"/>
                    <a:gd name="T6" fmla="*/ 0 w 164"/>
                    <a:gd name="T7" fmla="*/ 0 h 164"/>
                    <a:gd name="T8" fmla="*/ 0 w 164"/>
                    <a:gd name="T9" fmla="*/ 0 h 164"/>
                    <a:gd name="T10" fmla="*/ 0 60000 65536"/>
                    <a:gd name="T11" fmla="*/ 0 60000 65536"/>
                    <a:gd name="T12" fmla="*/ 0 60000 65536"/>
                    <a:gd name="T13" fmla="*/ 0 60000 65536"/>
                    <a:gd name="T14" fmla="*/ 0 60000 65536"/>
                    <a:gd name="T15" fmla="*/ 0 w 164"/>
                    <a:gd name="T16" fmla="*/ 0 h 164"/>
                    <a:gd name="T17" fmla="*/ 164 w 164"/>
                    <a:gd name="T18" fmla="*/ 164 h 164"/>
                  </a:gdLst>
                  <a:ahLst/>
                  <a:cxnLst>
                    <a:cxn ang="T10">
                      <a:pos x="T0" y="T1"/>
                    </a:cxn>
                    <a:cxn ang="T11">
                      <a:pos x="T2" y="T3"/>
                    </a:cxn>
                    <a:cxn ang="T12">
                      <a:pos x="T4" y="T5"/>
                    </a:cxn>
                    <a:cxn ang="T13">
                      <a:pos x="T6" y="T7"/>
                    </a:cxn>
                    <a:cxn ang="T14">
                      <a:pos x="T8" y="T9"/>
                    </a:cxn>
                  </a:cxnLst>
                  <a:rect l="T15" t="T16" r="T17" b="T18"/>
                  <a:pathLst>
                    <a:path w="164" h="164">
                      <a:moveTo>
                        <a:pt x="164" y="82"/>
                      </a:moveTo>
                      <a:lnTo>
                        <a:pt x="0" y="164"/>
                      </a:lnTo>
                      <a:cubicBezTo>
                        <a:pt x="26" y="113"/>
                        <a:pt x="26" y="52"/>
                        <a:pt x="0" y="0"/>
                      </a:cubicBezTo>
                      <a:lnTo>
                        <a:pt x="164" y="82"/>
                      </a:lnTo>
                      <a:close/>
                    </a:path>
                  </a:pathLst>
                </a:custGeom>
                <a:solidFill>
                  <a:srgbClr val="FF0000"/>
                </a:solidFill>
                <a:ln w="0">
                  <a:solidFill>
                    <a:srgbClr val="FF0000"/>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79987" name="Line 624">
                  <a:extLst>
                    <a:ext uri="{FF2B5EF4-FFF2-40B4-BE49-F238E27FC236}">
                      <a16:creationId xmlns:a16="http://schemas.microsoft.com/office/drawing/2014/main" id="{EA9C9E6F-B0DB-AA44-A403-63C0BC647BEE}"/>
                    </a:ext>
                  </a:extLst>
                </p:cNvPr>
                <p:cNvSpPr>
                  <a:spLocks noChangeShapeType="1"/>
                </p:cNvSpPr>
                <p:nvPr/>
              </p:nvSpPr>
              <p:spPr bwMode="auto">
                <a:xfrm>
                  <a:off x="4681" y="2895"/>
                  <a:ext cx="63" cy="0"/>
                </a:xfrm>
                <a:prstGeom prst="line">
                  <a:avLst/>
                </a:prstGeom>
                <a:noFill/>
                <a:ln w="15875" cap="rnd">
                  <a:solidFill>
                    <a:srgbClr val="FF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79988" name="Freeform 625">
                  <a:extLst>
                    <a:ext uri="{FF2B5EF4-FFF2-40B4-BE49-F238E27FC236}">
                      <a16:creationId xmlns:a16="http://schemas.microsoft.com/office/drawing/2014/main" id="{7F629D48-2E73-434A-BC28-2745C4E7946C}"/>
                    </a:ext>
                  </a:extLst>
                </p:cNvPr>
                <p:cNvSpPr>
                  <a:spLocks/>
                </p:cNvSpPr>
                <p:nvPr/>
              </p:nvSpPr>
              <p:spPr bwMode="auto">
                <a:xfrm>
                  <a:off x="4729" y="2864"/>
                  <a:ext cx="62" cy="61"/>
                </a:xfrm>
                <a:custGeom>
                  <a:avLst/>
                  <a:gdLst>
                    <a:gd name="T0" fmla="*/ 0 w 164"/>
                    <a:gd name="T1" fmla="*/ 0 h 164"/>
                    <a:gd name="T2" fmla="*/ 0 w 164"/>
                    <a:gd name="T3" fmla="*/ 0 h 164"/>
                    <a:gd name="T4" fmla="*/ 0 w 164"/>
                    <a:gd name="T5" fmla="*/ 0 h 164"/>
                    <a:gd name="T6" fmla="*/ 0 w 164"/>
                    <a:gd name="T7" fmla="*/ 0 h 164"/>
                    <a:gd name="T8" fmla="*/ 0 60000 65536"/>
                    <a:gd name="T9" fmla="*/ 0 60000 65536"/>
                    <a:gd name="T10" fmla="*/ 0 60000 65536"/>
                    <a:gd name="T11" fmla="*/ 0 60000 65536"/>
                    <a:gd name="T12" fmla="*/ 0 w 164"/>
                    <a:gd name="T13" fmla="*/ 0 h 164"/>
                    <a:gd name="T14" fmla="*/ 164 w 164"/>
                    <a:gd name="T15" fmla="*/ 164 h 164"/>
                  </a:gdLst>
                  <a:ahLst/>
                  <a:cxnLst>
                    <a:cxn ang="T8">
                      <a:pos x="T0" y="T1"/>
                    </a:cxn>
                    <a:cxn ang="T9">
                      <a:pos x="T2" y="T3"/>
                    </a:cxn>
                    <a:cxn ang="T10">
                      <a:pos x="T4" y="T5"/>
                    </a:cxn>
                    <a:cxn ang="T11">
                      <a:pos x="T6" y="T7"/>
                    </a:cxn>
                  </a:cxnLst>
                  <a:rect l="T12" t="T13" r="T14" b="T15"/>
                  <a:pathLst>
                    <a:path w="164" h="164">
                      <a:moveTo>
                        <a:pt x="164" y="82"/>
                      </a:moveTo>
                      <a:lnTo>
                        <a:pt x="0" y="164"/>
                      </a:lnTo>
                      <a:cubicBezTo>
                        <a:pt x="26" y="113"/>
                        <a:pt x="26" y="52"/>
                        <a:pt x="0" y="0"/>
                      </a:cubicBezTo>
                      <a:lnTo>
                        <a:pt x="164" y="82"/>
                      </a:lnTo>
                      <a:close/>
                    </a:path>
                  </a:pathLst>
                </a:custGeom>
                <a:solidFill>
                  <a:srgbClr val="FF0000"/>
                </a:solidFill>
                <a:ln w="0">
                  <a:solidFill>
                    <a:srgbClr val="FF0000"/>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79989" name="Line 626">
                  <a:extLst>
                    <a:ext uri="{FF2B5EF4-FFF2-40B4-BE49-F238E27FC236}">
                      <a16:creationId xmlns:a16="http://schemas.microsoft.com/office/drawing/2014/main" id="{9D51E0AA-7D00-0547-B53C-8BA92C797241}"/>
                    </a:ext>
                  </a:extLst>
                </p:cNvPr>
                <p:cNvSpPr>
                  <a:spLocks noChangeShapeType="1"/>
                </p:cNvSpPr>
                <p:nvPr/>
              </p:nvSpPr>
              <p:spPr bwMode="auto">
                <a:xfrm>
                  <a:off x="4681" y="2741"/>
                  <a:ext cx="63" cy="0"/>
                </a:xfrm>
                <a:prstGeom prst="line">
                  <a:avLst/>
                </a:prstGeom>
                <a:noFill/>
                <a:ln w="15875" cap="rnd">
                  <a:solidFill>
                    <a:srgbClr val="FF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79990" name="Freeform 627">
                  <a:extLst>
                    <a:ext uri="{FF2B5EF4-FFF2-40B4-BE49-F238E27FC236}">
                      <a16:creationId xmlns:a16="http://schemas.microsoft.com/office/drawing/2014/main" id="{BE800175-3AD5-6349-9A86-00B1F6552DF8}"/>
                    </a:ext>
                  </a:extLst>
                </p:cNvPr>
                <p:cNvSpPr>
                  <a:spLocks/>
                </p:cNvSpPr>
                <p:nvPr/>
              </p:nvSpPr>
              <p:spPr bwMode="auto">
                <a:xfrm>
                  <a:off x="4729" y="2710"/>
                  <a:ext cx="62" cy="62"/>
                </a:xfrm>
                <a:custGeom>
                  <a:avLst/>
                  <a:gdLst>
                    <a:gd name="T0" fmla="*/ 0 w 164"/>
                    <a:gd name="T1" fmla="*/ 0 h 164"/>
                    <a:gd name="T2" fmla="*/ 0 w 164"/>
                    <a:gd name="T3" fmla="*/ 0 h 164"/>
                    <a:gd name="T4" fmla="*/ 0 w 164"/>
                    <a:gd name="T5" fmla="*/ 0 h 164"/>
                    <a:gd name="T6" fmla="*/ 0 w 164"/>
                    <a:gd name="T7" fmla="*/ 0 h 164"/>
                    <a:gd name="T8" fmla="*/ 0 w 164"/>
                    <a:gd name="T9" fmla="*/ 0 h 164"/>
                    <a:gd name="T10" fmla="*/ 0 60000 65536"/>
                    <a:gd name="T11" fmla="*/ 0 60000 65536"/>
                    <a:gd name="T12" fmla="*/ 0 60000 65536"/>
                    <a:gd name="T13" fmla="*/ 0 60000 65536"/>
                    <a:gd name="T14" fmla="*/ 0 60000 65536"/>
                    <a:gd name="T15" fmla="*/ 0 w 164"/>
                    <a:gd name="T16" fmla="*/ 0 h 164"/>
                    <a:gd name="T17" fmla="*/ 164 w 164"/>
                    <a:gd name="T18" fmla="*/ 164 h 164"/>
                  </a:gdLst>
                  <a:ahLst/>
                  <a:cxnLst>
                    <a:cxn ang="T10">
                      <a:pos x="T0" y="T1"/>
                    </a:cxn>
                    <a:cxn ang="T11">
                      <a:pos x="T2" y="T3"/>
                    </a:cxn>
                    <a:cxn ang="T12">
                      <a:pos x="T4" y="T5"/>
                    </a:cxn>
                    <a:cxn ang="T13">
                      <a:pos x="T6" y="T7"/>
                    </a:cxn>
                    <a:cxn ang="T14">
                      <a:pos x="T8" y="T9"/>
                    </a:cxn>
                  </a:cxnLst>
                  <a:rect l="T15" t="T16" r="T17" b="T18"/>
                  <a:pathLst>
                    <a:path w="164" h="164">
                      <a:moveTo>
                        <a:pt x="164" y="82"/>
                      </a:moveTo>
                      <a:lnTo>
                        <a:pt x="0" y="164"/>
                      </a:lnTo>
                      <a:cubicBezTo>
                        <a:pt x="26" y="112"/>
                        <a:pt x="26" y="52"/>
                        <a:pt x="0" y="0"/>
                      </a:cubicBezTo>
                      <a:lnTo>
                        <a:pt x="164" y="82"/>
                      </a:lnTo>
                      <a:close/>
                    </a:path>
                  </a:pathLst>
                </a:custGeom>
                <a:solidFill>
                  <a:srgbClr val="FF0000"/>
                </a:solidFill>
                <a:ln w="0">
                  <a:solidFill>
                    <a:srgbClr val="FF0000"/>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79991" name="Line 628">
                  <a:extLst>
                    <a:ext uri="{FF2B5EF4-FFF2-40B4-BE49-F238E27FC236}">
                      <a16:creationId xmlns:a16="http://schemas.microsoft.com/office/drawing/2014/main" id="{77BBDD8D-DD44-C544-903F-63AB5FE3172A}"/>
                    </a:ext>
                  </a:extLst>
                </p:cNvPr>
                <p:cNvSpPr>
                  <a:spLocks noChangeShapeType="1"/>
                </p:cNvSpPr>
                <p:nvPr/>
              </p:nvSpPr>
              <p:spPr bwMode="auto">
                <a:xfrm>
                  <a:off x="4681" y="2818"/>
                  <a:ext cx="63" cy="0"/>
                </a:xfrm>
                <a:prstGeom prst="line">
                  <a:avLst/>
                </a:prstGeom>
                <a:noFill/>
                <a:ln w="15875" cap="rnd">
                  <a:solidFill>
                    <a:srgbClr val="FF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79992" name="Freeform 629">
                  <a:extLst>
                    <a:ext uri="{FF2B5EF4-FFF2-40B4-BE49-F238E27FC236}">
                      <a16:creationId xmlns:a16="http://schemas.microsoft.com/office/drawing/2014/main" id="{4B4079A8-6C74-F247-ACB4-923576CA563C}"/>
                    </a:ext>
                  </a:extLst>
                </p:cNvPr>
                <p:cNvSpPr>
                  <a:spLocks/>
                </p:cNvSpPr>
                <p:nvPr/>
              </p:nvSpPr>
              <p:spPr bwMode="auto">
                <a:xfrm>
                  <a:off x="4729" y="2787"/>
                  <a:ext cx="62" cy="61"/>
                </a:xfrm>
                <a:custGeom>
                  <a:avLst/>
                  <a:gdLst>
                    <a:gd name="T0" fmla="*/ 0 w 164"/>
                    <a:gd name="T1" fmla="*/ 0 h 164"/>
                    <a:gd name="T2" fmla="*/ 0 w 164"/>
                    <a:gd name="T3" fmla="*/ 0 h 164"/>
                    <a:gd name="T4" fmla="*/ 0 w 164"/>
                    <a:gd name="T5" fmla="*/ 0 h 164"/>
                    <a:gd name="T6" fmla="*/ 0 w 164"/>
                    <a:gd name="T7" fmla="*/ 0 h 164"/>
                    <a:gd name="T8" fmla="*/ 0 w 164"/>
                    <a:gd name="T9" fmla="*/ 0 h 164"/>
                    <a:gd name="T10" fmla="*/ 0 60000 65536"/>
                    <a:gd name="T11" fmla="*/ 0 60000 65536"/>
                    <a:gd name="T12" fmla="*/ 0 60000 65536"/>
                    <a:gd name="T13" fmla="*/ 0 60000 65536"/>
                    <a:gd name="T14" fmla="*/ 0 60000 65536"/>
                    <a:gd name="T15" fmla="*/ 0 w 164"/>
                    <a:gd name="T16" fmla="*/ 0 h 164"/>
                    <a:gd name="T17" fmla="*/ 164 w 164"/>
                    <a:gd name="T18" fmla="*/ 164 h 164"/>
                  </a:gdLst>
                  <a:ahLst/>
                  <a:cxnLst>
                    <a:cxn ang="T10">
                      <a:pos x="T0" y="T1"/>
                    </a:cxn>
                    <a:cxn ang="T11">
                      <a:pos x="T2" y="T3"/>
                    </a:cxn>
                    <a:cxn ang="T12">
                      <a:pos x="T4" y="T5"/>
                    </a:cxn>
                    <a:cxn ang="T13">
                      <a:pos x="T6" y="T7"/>
                    </a:cxn>
                    <a:cxn ang="T14">
                      <a:pos x="T8" y="T9"/>
                    </a:cxn>
                  </a:cxnLst>
                  <a:rect l="T15" t="T16" r="T17" b="T18"/>
                  <a:pathLst>
                    <a:path w="164" h="164">
                      <a:moveTo>
                        <a:pt x="164" y="82"/>
                      </a:moveTo>
                      <a:lnTo>
                        <a:pt x="0" y="164"/>
                      </a:lnTo>
                      <a:cubicBezTo>
                        <a:pt x="26" y="112"/>
                        <a:pt x="26" y="52"/>
                        <a:pt x="0" y="0"/>
                      </a:cubicBezTo>
                      <a:lnTo>
                        <a:pt x="164" y="82"/>
                      </a:lnTo>
                      <a:close/>
                    </a:path>
                  </a:pathLst>
                </a:custGeom>
                <a:solidFill>
                  <a:srgbClr val="FF0000"/>
                </a:solidFill>
                <a:ln w="0">
                  <a:solidFill>
                    <a:srgbClr val="FF0000"/>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79972" name="Group 630">
                <a:extLst>
                  <a:ext uri="{FF2B5EF4-FFF2-40B4-BE49-F238E27FC236}">
                    <a16:creationId xmlns:a16="http://schemas.microsoft.com/office/drawing/2014/main" id="{ED6E0FB3-E5F7-8344-978B-6AFA968FA304}"/>
                  </a:ext>
                </a:extLst>
              </p:cNvPr>
              <p:cNvGrpSpPr>
                <a:grpSpLocks/>
              </p:cNvGrpSpPr>
              <p:nvPr/>
            </p:nvGrpSpPr>
            <p:grpSpPr bwMode="auto">
              <a:xfrm>
                <a:off x="2846" y="1012"/>
                <a:ext cx="175" cy="479"/>
                <a:chOff x="4407" y="2480"/>
                <a:chExt cx="175" cy="479"/>
              </a:xfrm>
            </p:grpSpPr>
            <p:sp>
              <p:nvSpPr>
                <p:cNvPr id="79973" name="Rectangle 631">
                  <a:extLst>
                    <a:ext uri="{FF2B5EF4-FFF2-40B4-BE49-F238E27FC236}">
                      <a16:creationId xmlns:a16="http://schemas.microsoft.com/office/drawing/2014/main" id="{837B880E-6F30-BA42-AD56-A4CA7FE00DB3}"/>
                    </a:ext>
                  </a:extLst>
                </p:cNvPr>
                <p:cNvSpPr>
                  <a:spLocks noChangeArrowheads="1"/>
                </p:cNvSpPr>
                <p:nvPr/>
              </p:nvSpPr>
              <p:spPr bwMode="auto">
                <a:xfrm>
                  <a:off x="4407" y="2603"/>
                  <a:ext cx="175" cy="356"/>
                </a:xfrm>
                <a:prstGeom prst="rect">
                  <a:avLst/>
                </a:prstGeom>
                <a:solidFill>
                  <a:srgbClr val="CCFFFF"/>
                </a:solidFill>
                <a:ln w="19050">
                  <a:solidFill>
                    <a:schemeClr val="tx1"/>
                  </a:solidFill>
                  <a:prstDash val="lgDash"/>
                  <a:miter lim="800000"/>
                  <a:headEnd/>
                  <a:tailEnd/>
                </a:ln>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79974" name="Rectangle 632">
                  <a:extLst>
                    <a:ext uri="{FF2B5EF4-FFF2-40B4-BE49-F238E27FC236}">
                      <a16:creationId xmlns:a16="http://schemas.microsoft.com/office/drawing/2014/main" id="{D183C647-EC17-894A-BFDA-7FCC73DEDED5}"/>
                    </a:ext>
                  </a:extLst>
                </p:cNvPr>
                <p:cNvSpPr>
                  <a:spLocks noChangeArrowheads="1"/>
                </p:cNvSpPr>
                <p:nvPr/>
              </p:nvSpPr>
              <p:spPr bwMode="auto">
                <a:xfrm>
                  <a:off x="4459" y="2480"/>
                  <a:ext cx="75"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A</a:t>
                  </a: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79975" name="Line 633">
                  <a:extLst>
                    <a:ext uri="{FF2B5EF4-FFF2-40B4-BE49-F238E27FC236}">
                      <a16:creationId xmlns:a16="http://schemas.microsoft.com/office/drawing/2014/main" id="{E54390AC-04F4-5042-9D13-C587BA09AF20}"/>
                    </a:ext>
                  </a:extLst>
                </p:cNvPr>
                <p:cNvSpPr>
                  <a:spLocks noChangeShapeType="1"/>
                </p:cNvSpPr>
                <p:nvPr/>
              </p:nvSpPr>
              <p:spPr bwMode="auto">
                <a:xfrm>
                  <a:off x="4451" y="2654"/>
                  <a:ext cx="62" cy="0"/>
                </a:xfrm>
                <a:prstGeom prst="line">
                  <a:avLst/>
                </a:prstGeom>
                <a:noFill/>
                <a:ln w="15875" cap="rnd">
                  <a:solidFill>
                    <a:srgbClr val="3366FF"/>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79976" name="Freeform 634">
                  <a:extLst>
                    <a:ext uri="{FF2B5EF4-FFF2-40B4-BE49-F238E27FC236}">
                      <a16:creationId xmlns:a16="http://schemas.microsoft.com/office/drawing/2014/main" id="{72FC5A5F-7D78-614E-AF75-E2A21C687005}"/>
                    </a:ext>
                  </a:extLst>
                </p:cNvPr>
                <p:cNvSpPr>
                  <a:spLocks/>
                </p:cNvSpPr>
                <p:nvPr/>
              </p:nvSpPr>
              <p:spPr bwMode="auto">
                <a:xfrm>
                  <a:off x="4498" y="2623"/>
                  <a:ext cx="62" cy="62"/>
                </a:xfrm>
                <a:custGeom>
                  <a:avLst/>
                  <a:gdLst>
                    <a:gd name="T0" fmla="*/ 0 w 164"/>
                    <a:gd name="T1" fmla="*/ 0 h 164"/>
                    <a:gd name="T2" fmla="*/ 0 w 164"/>
                    <a:gd name="T3" fmla="*/ 0 h 164"/>
                    <a:gd name="T4" fmla="*/ 0 w 164"/>
                    <a:gd name="T5" fmla="*/ 0 h 164"/>
                    <a:gd name="T6" fmla="*/ 0 w 164"/>
                    <a:gd name="T7" fmla="*/ 0 h 164"/>
                    <a:gd name="T8" fmla="*/ 0 w 164"/>
                    <a:gd name="T9" fmla="*/ 0 h 164"/>
                    <a:gd name="T10" fmla="*/ 0 60000 65536"/>
                    <a:gd name="T11" fmla="*/ 0 60000 65536"/>
                    <a:gd name="T12" fmla="*/ 0 60000 65536"/>
                    <a:gd name="T13" fmla="*/ 0 60000 65536"/>
                    <a:gd name="T14" fmla="*/ 0 60000 65536"/>
                    <a:gd name="T15" fmla="*/ 0 w 164"/>
                    <a:gd name="T16" fmla="*/ 0 h 164"/>
                    <a:gd name="T17" fmla="*/ 164 w 164"/>
                    <a:gd name="T18" fmla="*/ 164 h 164"/>
                  </a:gdLst>
                  <a:ahLst/>
                  <a:cxnLst>
                    <a:cxn ang="T10">
                      <a:pos x="T0" y="T1"/>
                    </a:cxn>
                    <a:cxn ang="T11">
                      <a:pos x="T2" y="T3"/>
                    </a:cxn>
                    <a:cxn ang="T12">
                      <a:pos x="T4" y="T5"/>
                    </a:cxn>
                    <a:cxn ang="T13">
                      <a:pos x="T6" y="T7"/>
                    </a:cxn>
                    <a:cxn ang="T14">
                      <a:pos x="T8" y="T9"/>
                    </a:cxn>
                  </a:cxnLst>
                  <a:rect l="T15" t="T16" r="T17" b="T18"/>
                  <a:pathLst>
                    <a:path w="164" h="164">
                      <a:moveTo>
                        <a:pt x="164" y="82"/>
                      </a:moveTo>
                      <a:lnTo>
                        <a:pt x="0" y="164"/>
                      </a:lnTo>
                      <a:cubicBezTo>
                        <a:pt x="26" y="113"/>
                        <a:pt x="26" y="52"/>
                        <a:pt x="0" y="0"/>
                      </a:cubicBezTo>
                      <a:lnTo>
                        <a:pt x="164" y="82"/>
                      </a:lnTo>
                      <a:close/>
                    </a:path>
                  </a:pathLst>
                </a:custGeom>
                <a:solidFill>
                  <a:srgbClr val="3366FF"/>
                </a:solidFill>
                <a:ln w="0">
                  <a:solidFill>
                    <a:srgbClr val="0066FF"/>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79977" name="Line 635">
                  <a:extLst>
                    <a:ext uri="{FF2B5EF4-FFF2-40B4-BE49-F238E27FC236}">
                      <a16:creationId xmlns:a16="http://schemas.microsoft.com/office/drawing/2014/main" id="{B15AB347-897D-2A44-A9F0-951EF51EECA6}"/>
                    </a:ext>
                  </a:extLst>
                </p:cNvPr>
                <p:cNvSpPr>
                  <a:spLocks noChangeShapeType="1"/>
                </p:cNvSpPr>
                <p:nvPr/>
              </p:nvSpPr>
              <p:spPr bwMode="auto">
                <a:xfrm>
                  <a:off x="4447" y="2895"/>
                  <a:ext cx="63" cy="0"/>
                </a:xfrm>
                <a:prstGeom prst="line">
                  <a:avLst/>
                </a:prstGeom>
                <a:noFill/>
                <a:ln w="15875" cap="rnd">
                  <a:solidFill>
                    <a:srgbClr val="3366FF"/>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79978" name="Freeform 636">
                  <a:extLst>
                    <a:ext uri="{FF2B5EF4-FFF2-40B4-BE49-F238E27FC236}">
                      <a16:creationId xmlns:a16="http://schemas.microsoft.com/office/drawing/2014/main" id="{245C308F-8724-4446-B18E-9E13F462B245}"/>
                    </a:ext>
                  </a:extLst>
                </p:cNvPr>
                <p:cNvSpPr>
                  <a:spLocks/>
                </p:cNvSpPr>
                <p:nvPr/>
              </p:nvSpPr>
              <p:spPr bwMode="auto">
                <a:xfrm>
                  <a:off x="4495" y="2864"/>
                  <a:ext cx="62" cy="61"/>
                </a:xfrm>
                <a:custGeom>
                  <a:avLst/>
                  <a:gdLst>
                    <a:gd name="T0" fmla="*/ 0 w 164"/>
                    <a:gd name="T1" fmla="*/ 0 h 164"/>
                    <a:gd name="T2" fmla="*/ 0 w 164"/>
                    <a:gd name="T3" fmla="*/ 0 h 164"/>
                    <a:gd name="T4" fmla="*/ 0 w 164"/>
                    <a:gd name="T5" fmla="*/ 0 h 164"/>
                    <a:gd name="T6" fmla="*/ 0 w 164"/>
                    <a:gd name="T7" fmla="*/ 0 h 164"/>
                    <a:gd name="T8" fmla="*/ 0 w 164"/>
                    <a:gd name="T9" fmla="*/ 0 h 164"/>
                    <a:gd name="T10" fmla="*/ 0 60000 65536"/>
                    <a:gd name="T11" fmla="*/ 0 60000 65536"/>
                    <a:gd name="T12" fmla="*/ 0 60000 65536"/>
                    <a:gd name="T13" fmla="*/ 0 60000 65536"/>
                    <a:gd name="T14" fmla="*/ 0 60000 65536"/>
                    <a:gd name="T15" fmla="*/ 0 w 164"/>
                    <a:gd name="T16" fmla="*/ 0 h 164"/>
                    <a:gd name="T17" fmla="*/ 164 w 164"/>
                    <a:gd name="T18" fmla="*/ 164 h 164"/>
                  </a:gdLst>
                  <a:ahLst/>
                  <a:cxnLst>
                    <a:cxn ang="T10">
                      <a:pos x="T0" y="T1"/>
                    </a:cxn>
                    <a:cxn ang="T11">
                      <a:pos x="T2" y="T3"/>
                    </a:cxn>
                    <a:cxn ang="T12">
                      <a:pos x="T4" y="T5"/>
                    </a:cxn>
                    <a:cxn ang="T13">
                      <a:pos x="T6" y="T7"/>
                    </a:cxn>
                    <a:cxn ang="T14">
                      <a:pos x="T8" y="T9"/>
                    </a:cxn>
                  </a:cxnLst>
                  <a:rect l="T15" t="T16" r="T17" b="T18"/>
                  <a:pathLst>
                    <a:path w="164" h="164">
                      <a:moveTo>
                        <a:pt x="164" y="82"/>
                      </a:moveTo>
                      <a:lnTo>
                        <a:pt x="0" y="164"/>
                      </a:lnTo>
                      <a:cubicBezTo>
                        <a:pt x="25" y="113"/>
                        <a:pt x="25" y="52"/>
                        <a:pt x="0" y="0"/>
                      </a:cubicBezTo>
                      <a:lnTo>
                        <a:pt x="164" y="82"/>
                      </a:lnTo>
                      <a:close/>
                    </a:path>
                  </a:pathLst>
                </a:custGeom>
                <a:solidFill>
                  <a:srgbClr val="3366FF"/>
                </a:solidFill>
                <a:ln w="0">
                  <a:solidFill>
                    <a:srgbClr val="0066FF"/>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79979" name="Line 637">
                  <a:extLst>
                    <a:ext uri="{FF2B5EF4-FFF2-40B4-BE49-F238E27FC236}">
                      <a16:creationId xmlns:a16="http://schemas.microsoft.com/office/drawing/2014/main" id="{9DFA6798-149A-F148-86E7-2826DAB7FEBF}"/>
                    </a:ext>
                  </a:extLst>
                </p:cNvPr>
                <p:cNvSpPr>
                  <a:spLocks noChangeShapeType="1"/>
                </p:cNvSpPr>
                <p:nvPr/>
              </p:nvSpPr>
              <p:spPr bwMode="auto">
                <a:xfrm>
                  <a:off x="4447" y="2741"/>
                  <a:ext cx="63" cy="0"/>
                </a:xfrm>
                <a:prstGeom prst="line">
                  <a:avLst/>
                </a:prstGeom>
                <a:noFill/>
                <a:ln w="15875" cap="rnd">
                  <a:solidFill>
                    <a:srgbClr val="3366FF"/>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79980" name="Freeform 638">
                  <a:extLst>
                    <a:ext uri="{FF2B5EF4-FFF2-40B4-BE49-F238E27FC236}">
                      <a16:creationId xmlns:a16="http://schemas.microsoft.com/office/drawing/2014/main" id="{3FCF407C-E5B2-DC46-AE13-E21E427C6E5A}"/>
                    </a:ext>
                  </a:extLst>
                </p:cNvPr>
                <p:cNvSpPr>
                  <a:spLocks/>
                </p:cNvSpPr>
                <p:nvPr/>
              </p:nvSpPr>
              <p:spPr bwMode="auto">
                <a:xfrm>
                  <a:off x="4495" y="2710"/>
                  <a:ext cx="62" cy="62"/>
                </a:xfrm>
                <a:custGeom>
                  <a:avLst/>
                  <a:gdLst>
                    <a:gd name="T0" fmla="*/ 0 w 164"/>
                    <a:gd name="T1" fmla="*/ 0 h 164"/>
                    <a:gd name="T2" fmla="*/ 0 w 164"/>
                    <a:gd name="T3" fmla="*/ 0 h 164"/>
                    <a:gd name="T4" fmla="*/ 0 w 164"/>
                    <a:gd name="T5" fmla="*/ 0 h 164"/>
                    <a:gd name="T6" fmla="*/ 0 w 164"/>
                    <a:gd name="T7" fmla="*/ 0 h 164"/>
                    <a:gd name="T8" fmla="*/ 0 w 164"/>
                    <a:gd name="T9" fmla="*/ 0 h 164"/>
                    <a:gd name="T10" fmla="*/ 0 60000 65536"/>
                    <a:gd name="T11" fmla="*/ 0 60000 65536"/>
                    <a:gd name="T12" fmla="*/ 0 60000 65536"/>
                    <a:gd name="T13" fmla="*/ 0 60000 65536"/>
                    <a:gd name="T14" fmla="*/ 0 60000 65536"/>
                    <a:gd name="T15" fmla="*/ 0 w 164"/>
                    <a:gd name="T16" fmla="*/ 0 h 164"/>
                    <a:gd name="T17" fmla="*/ 164 w 164"/>
                    <a:gd name="T18" fmla="*/ 164 h 164"/>
                  </a:gdLst>
                  <a:ahLst/>
                  <a:cxnLst>
                    <a:cxn ang="T10">
                      <a:pos x="T0" y="T1"/>
                    </a:cxn>
                    <a:cxn ang="T11">
                      <a:pos x="T2" y="T3"/>
                    </a:cxn>
                    <a:cxn ang="T12">
                      <a:pos x="T4" y="T5"/>
                    </a:cxn>
                    <a:cxn ang="T13">
                      <a:pos x="T6" y="T7"/>
                    </a:cxn>
                    <a:cxn ang="T14">
                      <a:pos x="T8" y="T9"/>
                    </a:cxn>
                  </a:cxnLst>
                  <a:rect l="T15" t="T16" r="T17" b="T18"/>
                  <a:pathLst>
                    <a:path w="164" h="164">
                      <a:moveTo>
                        <a:pt x="164" y="82"/>
                      </a:moveTo>
                      <a:lnTo>
                        <a:pt x="0" y="164"/>
                      </a:lnTo>
                      <a:cubicBezTo>
                        <a:pt x="25" y="112"/>
                        <a:pt x="25" y="52"/>
                        <a:pt x="0" y="0"/>
                      </a:cubicBezTo>
                      <a:lnTo>
                        <a:pt x="164" y="82"/>
                      </a:lnTo>
                      <a:close/>
                    </a:path>
                  </a:pathLst>
                </a:custGeom>
                <a:solidFill>
                  <a:srgbClr val="3366FF"/>
                </a:solidFill>
                <a:ln w="0">
                  <a:solidFill>
                    <a:srgbClr val="0066FF"/>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79981" name="Line 639">
                  <a:extLst>
                    <a:ext uri="{FF2B5EF4-FFF2-40B4-BE49-F238E27FC236}">
                      <a16:creationId xmlns:a16="http://schemas.microsoft.com/office/drawing/2014/main" id="{108A4311-0E29-EB48-A110-E3A3546370C7}"/>
                    </a:ext>
                  </a:extLst>
                </p:cNvPr>
                <p:cNvSpPr>
                  <a:spLocks noChangeShapeType="1"/>
                </p:cNvSpPr>
                <p:nvPr/>
              </p:nvSpPr>
              <p:spPr bwMode="auto">
                <a:xfrm>
                  <a:off x="4447" y="2818"/>
                  <a:ext cx="63" cy="0"/>
                </a:xfrm>
                <a:prstGeom prst="line">
                  <a:avLst/>
                </a:prstGeom>
                <a:noFill/>
                <a:ln w="15875" cap="rnd">
                  <a:solidFill>
                    <a:srgbClr val="3366FF"/>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79982" name="Freeform 640">
                  <a:extLst>
                    <a:ext uri="{FF2B5EF4-FFF2-40B4-BE49-F238E27FC236}">
                      <a16:creationId xmlns:a16="http://schemas.microsoft.com/office/drawing/2014/main" id="{20D1C741-699A-2A4A-BC86-BBADBEECD40B}"/>
                    </a:ext>
                  </a:extLst>
                </p:cNvPr>
                <p:cNvSpPr>
                  <a:spLocks/>
                </p:cNvSpPr>
                <p:nvPr/>
              </p:nvSpPr>
              <p:spPr bwMode="auto">
                <a:xfrm>
                  <a:off x="4495" y="2787"/>
                  <a:ext cx="62" cy="61"/>
                </a:xfrm>
                <a:custGeom>
                  <a:avLst/>
                  <a:gdLst>
                    <a:gd name="T0" fmla="*/ 0 w 164"/>
                    <a:gd name="T1" fmla="*/ 0 h 164"/>
                    <a:gd name="T2" fmla="*/ 0 w 164"/>
                    <a:gd name="T3" fmla="*/ 0 h 164"/>
                    <a:gd name="T4" fmla="*/ 0 w 164"/>
                    <a:gd name="T5" fmla="*/ 0 h 164"/>
                    <a:gd name="T6" fmla="*/ 0 w 164"/>
                    <a:gd name="T7" fmla="*/ 0 h 164"/>
                    <a:gd name="T8" fmla="*/ 0 w 164"/>
                    <a:gd name="T9" fmla="*/ 0 h 164"/>
                    <a:gd name="T10" fmla="*/ 0 60000 65536"/>
                    <a:gd name="T11" fmla="*/ 0 60000 65536"/>
                    <a:gd name="T12" fmla="*/ 0 60000 65536"/>
                    <a:gd name="T13" fmla="*/ 0 60000 65536"/>
                    <a:gd name="T14" fmla="*/ 0 60000 65536"/>
                    <a:gd name="T15" fmla="*/ 0 w 164"/>
                    <a:gd name="T16" fmla="*/ 0 h 164"/>
                    <a:gd name="T17" fmla="*/ 164 w 164"/>
                    <a:gd name="T18" fmla="*/ 164 h 164"/>
                  </a:gdLst>
                  <a:ahLst/>
                  <a:cxnLst>
                    <a:cxn ang="T10">
                      <a:pos x="T0" y="T1"/>
                    </a:cxn>
                    <a:cxn ang="T11">
                      <a:pos x="T2" y="T3"/>
                    </a:cxn>
                    <a:cxn ang="T12">
                      <a:pos x="T4" y="T5"/>
                    </a:cxn>
                    <a:cxn ang="T13">
                      <a:pos x="T6" y="T7"/>
                    </a:cxn>
                    <a:cxn ang="T14">
                      <a:pos x="T8" y="T9"/>
                    </a:cxn>
                  </a:cxnLst>
                  <a:rect l="T15" t="T16" r="T17" b="T18"/>
                  <a:pathLst>
                    <a:path w="164" h="164">
                      <a:moveTo>
                        <a:pt x="164" y="82"/>
                      </a:moveTo>
                      <a:lnTo>
                        <a:pt x="0" y="164"/>
                      </a:lnTo>
                      <a:cubicBezTo>
                        <a:pt x="25" y="112"/>
                        <a:pt x="25" y="52"/>
                        <a:pt x="0" y="0"/>
                      </a:cubicBezTo>
                      <a:lnTo>
                        <a:pt x="164" y="82"/>
                      </a:lnTo>
                      <a:close/>
                    </a:path>
                  </a:pathLst>
                </a:custGeom>
                <a:solidFill>
                  <a:srgbClr val="3366FF"/>
                </a:solidFill>
                <a:ln w="0">
                  <a:solidFill>
                    <a:srgbClr val="0066FF"/>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grpSp>
      <p:sp>
        <p:nvSpPr>
          <p:cNvPr id="79947" name="Line 651">
            <a:extLst>
              <a:ext uri="{FF2B5EF4-FFF2-40B4-BE49-F238E27FC236}">
                <a16:creationId xmlns:a16="http://schemas.microsoft.com/office/drawing/2014/main" id="{D858334C-8445-574E-BCE7-D837C2A5E31D}"/>
              </a:ext>
            </a:extLst>
          </p:cNvPr>
          <p:cNvSpPr>
            <a:spLocks noChangeShapeType="1"/>
          </p:cNvSpPr>
          <p:nvPr/>
        </p:nvSpPr>
        <p:spPr bwMode="auto">
          <a:xfrm>
            <a:off x="2613025" y="817563"/>
            <a:ext cx="0" cy="228600"/>
          </a:xfrm>
          <a:prstGeom prst="line">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81928" name="Group 663">
            <a:extLst>
              <a:ext uri="{FF2B5EF4-FFF2-40B4-BE49-F238E27FC236}">
                <a16:creationId xmlns:a16="http://schemas.microsoft.com/office/drawing/2014/main" id="{2BCBB43D-EDCF-9D46-8DAE-ED3F490FD4BE}"/>
              </a:ext>
            </a:extLst>
          </p:cNvPr>
          <p:cNvGrpSpPr>
            <a:grpSpLocks/>
          </p:cNvGrpSpPr>
          <p:nvPr/>
        </p:nvGrpSpPr>
        <p:grpSpPr bwMode="auto">
          <a:xfrm>
            <a:off x="3227388" y="3889375"/>
            <a:ext cx="730250" cy="1997075"/>
            <a:chOff x="2033" y="2450"/>
            <a:chExt cx="460" cy="1258"/>
          </a:xfrm>
        </p:grpSpPr>
        <p:sp>
          <p:nvSpPr>
            <p:cNvPr id="79960" name="Rectangle 616">
              <a:extLst>
                <a:ext uri="{FF2B5EF4-FFF2-40B4-BE49-F238E27FC236}">
                  <a16:creationId xmlns:a16="http://schemas.microsoft.com/office/drawing/2014/main" id="{74D8D6D7-5635-C843-AB6C-33DE1A7109E6}"/>
                </a:ext>
              </a:extLst>
            </p:cNvPr>
            <p:cNvSpPr>
              <a:spLocks noChangeArrowheads="1"/>
            </p:cNvSpPr>
            <p:nvPr/>
          </p:nvSpPr>
          <p:spPr bwMode="auto">
            <a:xfrm>
              <a:off x="2033" y="2450"/>
              <a:ext cx="460" cy="533"/>
            </a:xfrm>
            <a:prstGeom prst="rect">
              <a:avLst/>
            </a:prstGeom>
            <a:noFill/>
            <a:ln w="381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79961" name="Rectangle 652">
              <a:extLst>
                <a:ext uri="{FF2B5EF4-FFF2-40B4-BE49-F238E27FC236}">
                  <a16:creationId xmlns:a16="http://schemas.microsoft.com/office/drawing/2014/main" id="{2914188D-0FF2-764D-9BE7-7F206953AE58}"/>
                </a:ext>
              </a:extLst>
            </p:cNvPr>
            <p:cNvSpPr>
              <a:spLocks noChangeArrowheads="1"/>
            </p:cNvSpPr>
            <p:nvPr/>
          </p:nvSpPr>
          <p:spPr bwMode="auto">
            <a:xfrm>
              <a:off x="2057" y="3176"/>
              <a:ext cx="194" cy="532"/>
            </a:xfrm>
            <a:prstGeom prst="rect">
              <a:avLst/>
            </a:prstGeom>
            <a:noFill/>
            <a:ln w="381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79962" name="Line 659">
              <a:extLst>
                <a:ext uri="{FF2B5EF4-FFF2-40B4-BE49-F238E27FC236}">
                  <a16:creationId xmlns:a16="http://schemas.microsoft.com/office/drawing/2014/main" id="{080CC58C-DFC2-8E45-84AF-E9398CD960D6}"/>
                </a:ext>
              </a:extLst>
            </p:cNvPr>
            <p:cNvSpPr>
              <a:spLocks noChangeShapeType="1"/>
            </p:cNvSpPr>
            <p:nvPr/>
          </p:nvSpPr>
          <p:spPr bwMode="auto">
            <a:xfrm flipH="1">
              <a:off x="2154" y="3007"/>
              <a:ext cx="121" cy="145"/>
            </a:xfrm>
            <a:prstGeom prst="line">
              <a:avLst/>
            </a:prstGeom>
            <a:noFill/>
            <a:ln w="508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81929" name="Group 664">
            <a:extLst>
              <a:ext uri="{FF2B5EF4-FFF2-40B4-BE49-F238E27FC236}">
                <a16:creationId xmlns:a16="http://schemas.microsoft.com/office/drawing/2014/main" id="{F57F5EA2-29C9-7446-8514-C018E84F6E16}"/>
              </a:ext>
            </a:extLst>
          </p:cNvPr>
          <p:cNvGrpSpPr>
            <a:grpSpLocks/>
          </p:cNvGrpSpPr>
          <p:nvPr/>
        </p:nvGrpSpPr>
        <p:grpSpPr bwMode="auto">
          <a:xfrm>
            <a:off x="3611563" y="3889375"/>
            <a:ext cx="1114425" cy="1997075"/>
            <a:chOff x="2275" y="2450"/>
            <a:chExt cx="702" cy="1258"/>
          </a:xfrm>
        </p:grpSpPr>
        <p:sp>
          <p:nvSpPr>
            <p:cNvPr id="79957" name="Rectangle 617">
              <a:extLst>
                <a:ext uri="{FF2B5EF4-FFF2-40B4-BE49-F238E27FC236}">
                  <a16:creationId xmlns:a16="http://schemas.microsoft.com/office/drawing/2014/main" id="{E9EAB2B0-FDC9-1841-A0A2-3276D037EF05}"/>
                </a:ext>
              </a:extLst>
            </p:cNvPr>
            <p:cNvSpPr>
              <a:spLocks noChangeArrowheads="1"/>
            </p:cNvSpPr>
            <p:nvPr/>
          </p:nvSpPr>
          <p:spPr bwMode="auto">
            <a:xfrm>
              <a:off x="2517" y="2450"/>
              <a:ext cx="460" cy="533"/>
            </a:xfrm>
            <a:prstGeom prst="rect">
              <a:avLst/>
            </a:prstGeom>
            <a:noFill/>
            <a:ln w="381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79958" name="Rectangle 656">
              <a:extLst>
                <a:ext uri="{FF2B5EF4-FFF2-40B4-BE49-F238E27FC236}">
                  <a16:creationId xmlns:a16="http://schemas.microsoft.com/office/drawing/2014/main" id="{37C8E57B-75BD-2446-B889-83616B8BBBB0}"/>
                </a:ext>
              </a:extLst>
            </p:cNvPr>
            <p:cNvSpPr>
              <a:spLocks noChangeArrowheads="1"/>
            </p:cNvSpPr>
            <p:nvPr/>
          </p:nvSpPr>
          <p:spPr bwMode="auto">
            <a:xfrm>
              <a:off x="2275" y="3176"/>
              <a:ext cx="218" cy="532"/>
            </a:xfrm>
            <a:prstGeom prst="rect">
              <a:avLst/>
            </a:prstGeom>
            <a:noFill/>
            <a:ln w="381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79959" name="Line 660">
              <a:extLst>
                <a:ext uri="{FF2B5EF4-FFF2-40B4-BE49-F238E27FC236}">
                  <a16:creationId xmlns:a16="http://schemas.microsoft.com/office/drawing/2014/main" id="{2471936F-5E73-BD43-AF5C-45BD1310B48E}"/>
                </a:ext>
              </a:extLst>
            </p:cNvPr>
            <p:cNvSpPr>
              <a:spLocks noChangeShapeType="1"/>
            </p:cNvSpPr>
            <p:nvPr/>
          </p:nvSpPr>
          <p:spPr bwMode="auto">
            <a:xfrm flipH="1">
              <a:off x="2469" y="3007"/>
              <a:ext cx="193" cy="145"/>
            </a:xfrm>
            <a:prstGeom prst="line">
              <a:avLst/>
            </a:prstGeom>
            <a:noFill/>
            <a:ln w="508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81930" name="Group 665">
            <a:extLst>
              <a:ext uri="{FF2B5EF4-FFF2-40B4-BE49-F238E27FC236}">
                <a16:creationId xmlns:a16="http://schemas.microsoft.com/office/drawing/2014/main" id="{4627BB36-FB68-3343-904C-55C72F40E44D}"/>
              </a:ext>
            </a:extLst>
          </p:cNvPr>
          <p:cNvGrpSpPr>
            <a:grpSpLocks/>
          </p:cNvGrpSpPr>
          <p:nvPr/>
        </p:nvGrpSpPr>
        <p:grpSpPr bwMode="auto">
          <a:xfrm>
            <a:off x="4725988" y="3889375"/>
            <a:ext cx="1458912" cy="1997075"/>
            <a:chOff x="2977" y="2450"/>
            <a:chExt cx="919" cy="1258"/>
          </a:xfrm>
        </p:grpSpPr>
        <p:sp>
          <p:nvSpPr>
            <p:cNvPr id="79954" name="Rectangle 618">
              <a:extLst>
                <a:ext uri="{FF2B5EF4-FFF2-40B4-BE49-F238E27FC236}">
                  <a16:creationId xmlns:a16="http://schemas.microsoft.com/office/drawing/2014/main" id="{0483F3B9-34CD-2044-9034-584F8B5075E7}"/>
                </a:ext>
              </a:extLst>
            </p:cNvPr>
            <p:cNvSpPr>
              <a:spLocks noChangeArrowheads="1"/>
            </p:cNvSpPr>
            <p:nvPr/>
          </p:nvSpPr>
          <p:spPr bwMode="auto">
            <a:xfrm>
              <a:off x="3436" y="2450"/>
              <a:ext cx="460" cy="533"/>
            </a:xfrm>
            <a:prstGeom prst="rect">
              <a:avLst/>
            </a:prstGeom>
            <a:noFill/>
            <a:ln w="381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79955" name="Rectangle 661">
              <a:extLst>
                <a:ext uri="{FF2B5EF4-FFF2-40B4-BE49-F238E27FC236}">
                  <a16:creationId xmlns:a16="http://schemas.microsoft.com/office/drawing/2014/main" id="{AC336430-E20B-0F46-A408-80FA4B4A6F54}"/>
                </a:ext>
              </a:extLst>
            </p:cNvPr>
            <p:cNvSpPr>
              <a:spLocks noChangeArrowheads="1"/>
            </p:cNvSpPr>
            <p:nvPr/>
          </p:nvSpPr>
          <p:spPr bwMode="auto">
            <a:xfrm>
              <a:off x="2977" y="3176"/>
              <a:ext cx="218" cy="532"/>
            </a:xfrm>
            <a:prstGeom prst="rect">
              <a:avLst/>
            </a:prstGeom>
            <a:noFill/>
            <a:ln w="381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79956" name="Line 662">
              <a:extLst>
                <a:ext uri="{FF2B5EF4-FFF2-40B4-BE49-F238E27FC236}">
                  <a16:creationId xmlns:a16="http://schemas.microsoft.com/office/drawing/2014/main" id="{B1BDEC8C-A9AD-2D43-8D49-1C4452CDA581}"/>
                </a:ext>
              </a:extLst>
            </p:cNvPr>
            <p:cNvSpPr>
              <a:spLocks noChangeShapeType="1"/>
            </p:cNvSpPr>
            <p:nvPr/>
          </p:nvSpPr>
          <p:spPr bwMode="auto">
            <a:xfrm flipH="1">
              <a:off x="3195" y="3007"/>
              <a:ext cx="217" cy="145"/>
            </a:xfrm>
            <a:prstGeom prst="line">
              <a:avLst/>
            </a:prstGeom>
            <a:noFill/>
            <a:ln w="508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79951" name="Text Box 666">
            <a:extLst>
              <a:ext uri="{FF2B5EF4-FFF2-40B4-BE49-F238E27FC236}">
                <a16:creationId xmlns:a16="http://schemas.microsoft.com/office/drawing/2014/main" id="{A924E884-BB5A-064A-B29F-0721940C8835}"/>
              </a:ext>
            </a:extLst>
          </p:cNvPr>
          <p:cNvSpPr txBox="1">
            <a:spLocks noChangeArrowheads="1"/>
          </p:cNvSpPr>
          <p:nvPr/>
        </p:nvSpPr>
        <p:spPr bwMode="auto">
          <a:xfrm>
            <a:off x="139700" y="4235450"/>
            <a:ext cx="10604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Baseline</a:t>
            </a:r>
          </a:p>
        </p:txBody>
      </p:sp>
      <p:sp>
        <p:nvSpPr>
          <p:cNvPr id="79952" name="Text Box 667">
            <a:extLst>
              <a:ext uri="{FF2B5EF4-FFF2-40B4-BE49-F238E27FC236}">
                <a16:creationId xmlns:a16="http://schemas.microsoft.com/office/drawing/2014/main" id="{BEC3CAEA-70FB-A84C-8558-C64A45DD964F}"/>
              </a:ext>
            </a:extLst>
          </p:cNvPr>
          <p:cNvSpPr txBox="1">
            <a:spLocks noChangeArrowheads="1"/>
          </p:cNvSpPr>
          <p:nvPr/>
        </p:nvSpPr>
        <p:spPr bwMode="auto">
          <a:xfrm>
            <a:off x="101600" y="5003800"/>
            <a:ext cx="12128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Dynamic</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Warp</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Formation</a:t>
            </a:r>
          </a:p>
        </p:txBody>
      </p:sp>
      <p:sp>
        <p:nvSpPr>
          <p:cNvPr id="79953" name="TextBox 357">
            <a:extLst>
              <a:ext uri="{FF2B5EF4-FFF2-40B4-BE49-F238E27FC236}">
                <a16:creationId xmlns:a16="http://schemas.microsoft.com/office/drawing/2014/main" id="{30B50CA3-BC01-2649-B51F-B208C99AD7BF}"/>
              </a:ext>
            </a:extLst>
          </p:cNvPr>
          <p:cNvSpPr txBox="1">
            <a:spLocks noChangeArrowheads="1"/>
          </p:cNvSpPr>
          <p:nvPr/>
        </p:nvSpPr>
        <p:spPr bwMode="auto">
          <a:xfrm>
            <a:off x="152400" y="6535738"/>
            <a:ext cx="1544638"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Slide credit: Tor Aamodt</a:t>
            </a:r>
          </a:p>
        </p:txBody>
      </p:sp>
    </p:spTree>
    <p:extLst>
      <p:ext uri="{BB962C8B-B14F-4D97-AF65-F5344CB8AC3E}">
        <p14:creationId xmlns:p14="http://schemas.microsoft.com/office/powerpoint/2010/main" val="64191117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mph" presetSubtype="1" nodeType="withEffect">
                                  <p:stCondLst>
                                    <p:cond delay="0"/>
                                  </p:stCondLst>
                                  <p:childTnLst>
                                    <p:set>
                                      <p:cBhvr>
                                        <p:cTn id="8" dur="indefinite"/>
                                        <p:tgtEl>
                                          <p:spTgt spid="280"/>
                                        </p:tgtEl>
                                        <p:attrNameLst>
                                          <p:attrName>fillcolor</p:attrName>
                                        </p:attrNameLst>
                                      </p:cBhvr>
                                      <p:to>
                                        <p:clrVal>
                                          <a:srgbClr val="FFFF00"/>
                                        </p:clrVal>
                                      </p:to>
                                    </p:set>
                                    <p:set>
                                      <p:cBhvr>
                                        <p:cTn id="9" dur="indefinite"/>
                                        <p:tgtEl>
                                          <p:spTgt spid="280"/>
                                        </p:tgtEl>
                                        <p:attrNameLst>
                                          <p:attrName>fill.type</p:attrName>
                                        </p:attrNameLst>
                                      </p:cBhvr>
                                      <p:to>
                                        <p:strVal val="solid"/>
                                      </p:to>
                                    </p:set>
                                    <p:set>
                                      <p:cBhvr>
                                        <p:cTn id="10" dur="indefinite"/>
                                        <p:tgtEl>
                                          <p:spTgt spid="280"/>
                                        </p:tgtEl>
                                        <p:attrNameLst>
                                          <p:attrName>fill.on</p:attrName>
                                        </p:attrNameLst>
                                      </p:cBhvr>
                                      <p:to>
                                        <p:strVal val="true"/>
                                      </p:to>
                                    </p:set>
                                  </p:childTnLst>
                                </p:cTn>
                              </p:par>
                            </p:childTnLst>
                          </p:cTn>
                        </p:par>
                        <p:par>
                          <p:cTn id="11" fill="hold" nodeType="afterGroup">
                            <p:stCondLst>
                              <p:cond delay="0"/>
                            </p:stCondLst>
                            <p:childTnLst>
                              <p:par>
                                <p:cTn id="12" presetID="1" presetClass="entr" presetSubtype="0" fill="hold" nodeType="afterEffect">
                                  <p:stCondLst>
                                    <p:cond delay="1000"/>
                                  </p:stCondLst>
                                  <p:childTnLst>
                                    <p:set>
                                      <p:cBhvr>
                                        <p:cTn id="13" dur="1" fill="hold">
                                          <p:stCondLst>
                                            <p:cond delay="0"/>
                                          </p:stCondLst>
                                        </p:cTn>
                                        <p:tgtEl>
                                          <p:spTgt spid="3"/>
                                        </p:tgtEl>
                                        <p:attrNameLst>
                                          <p:attrName>style.visibility</p:attrName>
                                        </p:attrNameLst>
                                      </p:cBhvr>
                                      <p:to>
                                        <p:strVal val="visible"/>
                                      </p:to>
                                    </p:set>
                                  </p:childTnLst>
                                </p:cTn>
                              </p:par>
                              <p:par>
                                <p:cTn id="14" presetID="1" presetClass="emph" presetSubtype="1" nodeType="withEffect">
                                  <p:stCondLst>
                                    <p:cond delay="0"/>
                                  </p:stCondLst>
                                  <p:childTnLst>
                                    <p:set>
                                      <p:cBhvr>
                                        <p:cTn id="15" dur="indefinite"/>
                                        <p:tgtEl>
                                          <p:spTgt spid="281"/>
                                        </p:tgtEl>
                                        <p:attrNameLst>
                                          <p:attrName>fillcolor</p:attrName>
                                        </p:attrNameLst>
                                      </p:cBhvr>
                                      <p:to>
                                        <p:clrVal>
                                          <a:srgbClr val="FFFF00"/>
                                        </p:clrVal>
                                      </p:to>
                                    </p:set>
                                    <p:set>
                                      <p:cBhvr>
                                        <p:cTn id="16" dur="indefinite"/>
                                        <p:tgtEl>
                                          <p:spTgt spid="281"/>
                                        </p:tgtEl>
                                        <p:attrNameLst>
                                          <p:attrName>fill.type</p:attrName>
                                        </p:attrNameLst>
                                      </p:cBhvr>
                                      <p:to>
                                        <p:strVal val="solid"/>
                                      </p:to>
                                    </p:set>
                                    <p:set>
                                      <p:cBhvr>
                                        <p:cTn id="17" dur="indefinite"/>
                                        <p:tgtEl>
                                          <p:spTgt spid="281"/>
                                        </p:tgtEl>
                                        <p:attrNameLst>
                                          <p:attrName>fill.on</p:attrName>
                                        </p:attrNameLst>
                                      </p:cBhvr>
                                      <p:to>
                                        <p:strVal val="true"/>
                                      </p:to>
                                    </p:set>
                                  </p:childTnLst>
                                </p:cTn>
                              </p:par>
                              <p:par>
                                <p:cTn id="18" presetID="1" presetClass="emph" presetSubtype="2" fill="hold" nodeType="withEffect">
                                  <p:stCondLst>
                                    <p:cond delay="0"/>
                                  </p:stCondLst>
                                  <p:childTnLst>
                                    <p:animClr clrSpc="rgb" dir="cw">
                                      <p:cBhvr>
                                        <p:cTn id="19" dur="500" fill="hold"/>
                                        <p:tgtEl>
                                          <p:spTgt spid="280"/>
                                        </p:tgtEl>
                                        <p:attrNameLst>
                                          <p:attrName>fillcolor</p:attrName>
                                        </p:attrNameLst>
                                      </p:cBhvr>
                                      <p:to>
                                        <a:srgbClr val="CCCCFF"/>
                                      </p:to>
                                    </p:animClr>
                                    <p:set>
                                      <p:cBhvr>
                                        <p:cTn id="20" dur="500" fill="hold"/>
                                        <p:tgtEl>
                                          <p:spTgt spid="280"/>
                                        </p:tgtEl>
                                        <p:attrNameLst>
                                          <p:attrName>fill.type</p:attrName>
                                        </p:attrNameLst>
                                      </p:cBhvr>
                                      <p:to>
                                        <p:strVal val="solid"/>
                                      </p:to>
                                    </p:set>
                                    <p:set>
                                      <p:cBhvr>
                                        <p:cTn id="21" dur="500" fill="hold"/>
                                        <p:tgtEl>
                                          <p:spTgt spid="280"/>
                                        </p:tgtEl>
                                        <p:attrNameLst>
                                          <p:attrName>fill.on</p:attrName>
                                        </p:attrNameLst>
                                      </p:cBhvr>
                                      <p:to>
                                        <p:strVal val="true"/>
                                      </p:to>
                                    </p:set>
                                  </p:childTnLst>
                                </p:cTn>
                              </p:par>
                            </p:childTnLst>
                          </p:cTn>
                        </p:par>
                        <p:par>
                          <p:cTn id="22" fill="hold" nodeType="afterGroup">
                            <p:stCondLst>
                              <p:cond delay="1000"/>
                            </p:stCondLst>
                            <p:childTnLst>
                              <p:par>
                                <p:cTn id="23" presetID="1" presetClass="entr" presetSubtype="0" fill="hold" nodeType="afterEffect">
                                  <p:stCondLst>
                                    <p:cond delay="1000"/>
                                  </p:stCondLst>
                                  <p:childTnLst>
                                    <p:set>
                                      <p:cBhvr>
                                        <p:cTn id="24" dur="1" fill="hold">
                                          <p:stCondLst>
                                            <p:cond delay="0"/>
                                          </p:stCondLst>
                                        </p:cTn>
                                        <p:tgtEl>
                                          <p:spTgt spid="4"/>
                                        </p:tgtEl>
                                        <p:attrNameLst>
                                          <p:attrName>style.visibility</p:attrName>
                                        </p:attrNameLst>
                                      </p:cBhvr>
                                      <p:to>
                                        <p:strVal val="visible"/>
                                      </p:to>
                                    </p:set>
                                  </p:childTnLst>
                                </p:cTn>
                              </p:par>
                              <p:par>
                                <p:cTn id="25" presetID="1" presetClass="emph" presetSubtype="1" nodeType="withEffect">
                                  <p:stCondLst>
                                    <p:cond delay="0"/>
                                  </p:stCondLst>
                                  <p:endCondLst>
                                    <p:cond evt="onNext" delay="0">
                                      <p:tgtEl>
                                        <p:sldTgt/>
                                      </p:tgtEl>
                                    </p:cond>
                                  </p:endCondLst>
                                  <p:childTnLst>
                                    <p:set>
                                      <p:cBhvr>
                                        <p:cTn id="26" dur="indefinite"/>
                                        <p:tgtEl>
                                          <p:spTgt spid="283"/>
                                        </p:tgtEl>
                                        <p:attrNameLst>
                                          <p:attrName>fillcolor</p:attrName>
                                        </p:attrNameLst>
                                      </p:cBhvr>
                                      <p:to>
                                        <p:clrVal>
                                          <a:srgbClr val="FFFF00"/>
                                        </p:clrVal>
                                      </p:to>
                                    </p:set>
                                    <p:set>
                                      <p:cBhvr>
                                        <p:cTn id="27" dur="indefinite"/>
                                        <p:tgtEl>
                                          <p:spTgt spid="283"/>
                                        </p:tgtEl>
                                        <p:attrNameLst>
                                          <p:attrName>fill.type</p:attrName>
                                        </p:attrNameLst>
                                      </p:cBhvr>
                                      <p:to>
                                        <p:strVal val="solid"/>
                                      </p:to>
                                    </p:set>
                                    <p:set>
                                      <p:cBhvr>
                                        <p:cTn id="28" dur="indefinite"/>
                                        <p:tgtEl>
                                          <p:spTgt spid="283"/>
                                        </p:tgtEl>
                                        <p:attrNameLst>
                                          <p:attrName>fill.on</p:attrName>
                                        </p:attrNameLst>
                                      </p:cBhvr>
                                      <p:to>
                                        <p:strVal val="true"/>
                                      </p:to>
                                    </p:set>
                                  </p:childTnLst>
                                </p:cTn>
                              </p:par>
                              <p:par>
                                <p:cTn id="29" presetID="1" presetClass="emph" presetSubtype="2" fill="hold" nodeType="withEffect">
                                  <p:stCondLst>
                                    <p:cond delay="0"/>
                                  </p:stCondLst>
                                  <p:childTnLst>
                                    <p:animClr clrSpc="rgb" dir="cw">
                                      <p:cBhvr>
                                        <p:cTn id="30" dur="500" fill="hold"/>
                                        <p:tgtEl>
                                          <p:spTgt spid="281"/>
                                        </p:tgtEl>
                                        <p:attrNameLst>
                                          <p:attrName>fillcolor</p:attrName>
                                        </p:attrNameLst>
                                      </p:cBhvr>
                                      <p:to>
                                        <a:srgbClr val="CCCCFF"/>
                                      </p:to>
                                    </p:animClr>
                                    <p:set>
                                      <p:cBhvr>
                                        <p:cTn id="31" dur="500" fill="hold"/>
                                        <p:tgtEl>
                                          <p:spTgt spid="281"/>
                                        </p:tgtEl>
                                        <p:attrNameLst>
                                          <p:attrName>fill.type</p:attrName>
                                        </p:attrNameLst>
                                      </p:cBhvr>
                                      <p:to>
                                        <p:strVal val="solid"/>
                                      </p:to>
                                    </p:set>
                                    <p:set>
                                      <p:cBhvr>
                                        <p:cTn id="32" dur="500" fill="hold"/>
                                        <p:tgtEl>
                                          <p:spTgt spid="281"/>
                                        </p:tgtEl>
                                        <p:attrNameLst>
                                          <p:attrName>fill.on</p:attrName>
                                        </p:attrNameLst>
                                      </p:cBhvr>
                                      <p:to>
                                        <p:strVal val="true"/>
                                      </p:to>
                                    </p:set>
                                  </p:childTnLst>
                                </p:cTn>
                              </p:par>
                            </p:childTnLst>
                          </p:cTn>
                        </p:par>
                        <p:par>
                          <p:cTn id="33" fill="hold" nodeType="afterGroup">
                            <p:stCondLst>
                              <p:cond delay="2000"/>
                            </p:stCondLst>
                            <p:childTnLst>
                              <p:par>
                                <p:cTn id="34" presetID="1" presetClass="entr" presetSubtype="0" fill="hold" nodeType="afterEffect">
                                  <p:stCondLst>
                                    <p:cond delay="1000"/>
                                  </p:stCondLst>
                                  <p:childTnLst>
                                    <p:set>
                                      <p:cBhvr>
                                        <p:cTn id="35" dur="1" fill="hold">
                                          <p:stCondLst>
                                            <p:cond delay="0"/>
                                          </p:stCondLst>
                                        </p:cTn>
                                        <p:tgtEl>
                                          <p:spTgt spid="5"/>
                                        </p:tgtEl>
                                        <p:attrNameLst>
                                          <p:attrName>style.visibility</p:attrName>
                                        </p:attrNameLst>
                                      </p:cBhvr>
                                      <p:to>
                                        <p:strVal val="visible"/>
                                      </p:to>
                                    </p:set>
                                  </p:childTnLst>
                                </p:cTn>
                              </p:par>
                              <p:par>
                                <p:cTn id="36" presetID="1" presetClass="emph" presetSubtype="1" nodeType="withEffect">
                                  <p:stCondLst>
                                    <p:cond delay="0"/>
                                  </p:stCondLst>
                                  <p:childTnLst>
                                    <p:set>
                                      <p:cBhvr>
                                        <p:cTn id="37" dur="indefinite"/>
                                        <p:tgtEl>
                                          <p:spTgt spid="284"/>
                                        </p:tgtEl>
                                        <p:attrNameLst>
                                          <p:attrName>fillcolor</p:attrName>
                                        </p:attrNameLst>
                                      </p:cBhvr>
                                      <p:to>
                                        <p:clrVal>
                                          <a:srgbClr val="FFFF00"/>
                                        </p:clrVal>
                                      </p:to>
                                    </p:set>
                                    <p:set>
                                      <p:cBhvr>
                                        <p:cTn id="38" dur="indefinite"/>
                                        <p:tgtEl>
                                          <p:spTgt spid="284"/>
                                        </p:tgtEl>
                                        <p:attrNameLst>
                                          <p:attrName>fill.type</p:attrName>
                                        </p:attrNameLst>
                                      </p:cBhvr>
                                      <p:to>
                                        <p:strVal val="solid"/>
                                      </p:to>
                                    </p:set>
                                    <p:set>
                                      <p:cBhvr>
                                        <p:cTn id="39" dur="indefinite"/>
                                        <p:tgtEl>
                                          <p:spTgt spid="284"/>
                                        </p:tgtEl>
                                        <p:attrNameLst>
                                          <p:attrName>fill.on</p:attrName>
                                        </p:attrNameLst>
                                      </p:cBhvr>
                                      <p:to>
                                        <p:strVal val="true"/>
                                      </p:to>
                                    </p:set>
                                  </p:childTnLst>
                                </p:cTn>
                              </p:par>
                              <p:par>
                                <p:cTn id="40" presetID="1" presetClass="emph" presetSubtype="2" fill="hold" nodeType="withEffect">
                                  <p:stCondLst>
                                    <p:cond delay="0"/>
                                  </p:stCondLst>
                                  <p:childTnLst>
                                    <p:animClr clrSpc="rgb" dir="cw">
                                      <p:cBhvr>
                                        <p:cTn id="41" dur="500" fill="hold"/>
                                        <p:tgtEl>
                                          <p:spTgt spid="283"/>
                                        </p:tgtEl>
                                        <p:attrNameLst>
                                          <p:attrName>fillcolor</p:attrName>
                                        </p:attrNameLst>
                                      </p:cBhvr>
                                      <p:to>
                                        <a:srgbClr val="CCCCFF"/>
                                      </p:to>
                                    </p:animClr>
                                    <p:set>
                                      <p:cBhvr>
                                        <p:cTn id="42" dur="500" fill="hold"/>
                                        <p:tgtEl>
                                          <p:spTgt spid="283"/>
                                        </p:tgtEl>
                                        <p:attrNameLst>
                                          <p:attrName>fill.type</p:attrName>
                                        </p:attrNameLst>
                                      </p:cBhvr>
                                      <p:to>
                                        <p:strVal val="solid"/>
                                      </p:to>
                                    </p:set>
                                    <p:set>
                                      <p:cBhvr>
                                        <p:cTn id="43" dur="500" fill="hold"/>
                                        <p:tgtEl>
                                          <p:spTgt spid="283"/>
                                        </p:tgtEl>
                                        <p:attrNameLst>
                                          <p:attrName>fill.on</p:attrName>
                                        </p:attrNameLst>
                                      </p:cBhvr>
                                      <p:to>
                                        <p:strVal val="true"/>
                                      </p:to>
                                    </p:set>
                                  </p:childTnLst>
                                </p:cTn>
                              </p:par>
                            </p:childTnLst>
                          </p:cTn>
                        </p:par>
                        <p:par>
                          <p:cTn id="44" fill="hold" nodeType="afterGroup">
                            <p:stCondLst>
                              <p:cond delay="3000"/>
                            </p:stCondLst>
                            <p:childTnLst>
                              <p:par>
                                <p:cTn id="45" presetID="1" presetClass="entr" presetSubtype="0" fill="hold" nodeType="afterEffect">
                                  <p:stCondLst>
                                    <p:cond delay="1000"/>
                                  </p:stCondLst>
                                  <p:childTnLst>
                                    <p:set>
                                      <p:cBhvr>
                                        <p:cTn id="46" dur="1" fill="hold">
                                          <p:stCondLst>
                                            <p:cond delay="0"/>
                                          </p:stCondLst>
                                        </p:cTn>
                                        <p:tgtEl>
                                          <p:spTgt spid="10"/>
                                        </p:tgtEl>
                                        <p:attrNameLst>
                                          <p:attrName>style.visibility</p:attrName>
                                        </p:attrNameLst>
                                      </p:cBhvr>
                                      <p:to>
                                        <p:strVal val="visible"/>
                                      </p:to>
                                    </p:set>
                                  </p:childTnLst>
                                </p:cTn>
                              </p:par>
                              <p:par>
                                <p:cTn id="47" presetID="1" presetClass="emph" presetSubtype="1" nodeType="withEffect">
                                  <p:stCondLst>
                                    <p:cond delay="0"/>
                                  </p:stCondLst>
                                  <p:childTnLst>
                                    <p:set>
                                      <p:cBhvr>
                                        <p:cTn id="48" dur="indefinite"/>
                                        <p:tgtEl>
                                          <p:spTgt spid="286"/>
                                        </p:tgtEl>
                                        <p:attrNameLst>
                                          <p:attrName>fillcolor</p:attrName>
                                        </p:attrNameLst>
                                      </p:cBhvr>
                                      <p:to>
                                        <p:clrVal>
                                          <a:srgbClr val="FFFF00"/>
                                        </p:clrVal>
                                      </p:to>
                                    </p:set>
                                    <p:set>
                                      <p:cBhvr>
                                        <p:cTn id="49" dur="indefinite"/>
                                        <p:tgtEl>
                                          <p:spTgt spid="286"/>
                                        </p:tgtEl>
                                        <p:attrNameLst>
                                          <p:attrName>fill.type</p:attrName>
                                        </p:attrNameLst>
                                      </p:cBhvr>
                                      <p:to>
                                        <p:strVal val="solid"/>
                                      </p:to>
                                    </p:set>
                                    <p:set>
                                      <p:cBhvr>
                                        <p:cTn id="50" dur="indefinite"/>
                                        <p:tgtEl>
                                          <p:spTgt spid="286"/>
                                        </p:tgtEl>
                                        <p:attrNameLst>
                                          <p:attrName>fill.on</p:attrName>
                                        </p:attrNameLst>
                                      </p:cBhvr>
                                      <p:to>
                                        <p:strVal val="true"/>
                                      </p:to>
                                    </p:set>
                                  </p:childTnLst>
                                </p:cTn>
                              </p:par>
                              <p:par>
                                <p:cTn id="51" presetID="1" presetClass="emph" presetSubtype="2" fill="hold" nodeType="withEffect">
                                  <p:stCondLst>
                                    <p:cond delay="0"/>
                                  </p:stCondLst>
                                  <p:childTnLst>
                                    <p:animClr clrSpc="rgb" dir="cw">
                                      <p:cBhvr>
                                        <p:cTn id="52" dur="500" fill="hold"/>
                                        <p:tgtEl>
                                          <p:spTgt spid="284"/>
                                        </p:tgtEl>
                                        <p:attrNameLst>
                                          <p:attrName>fillcolor</p:attrName>
                                        </p:attrNameLst>
                                      </p:cBhvr>
                                      <p:to>
                                        <a:srgbClr val="CCCCFF"/>
                                      </p:to>
                                    </p:animClr>
                                    <p:set>
                                      <p:cBhvr>
                                        <p:cTn id="53" dur="500" fill="hold"/>
                                        <p:tgtEl>
                                          <p:spTgt spid="284"/>
                                        </p:tgtEl>
                                        <p:attrNameLst>
                                          <p:attrName>fill.type</p:attrName>
                                        </p:attrNameLst>
                                      </p:cBhvr>
                                      <p:to>
                                        <p:strVal val="solid"/>
                                      </p:to>
                                    </p:set>
                                    <p:set>
                                      <p:cBhvr>
                                        <p:cTn id="54" dur="500" fill="hold"/>
                                        <p:tgtEl>
                                          <p:spTgt spid="284"/>
                                        </p:tgtEl>
                                        <p:attrNameLst>
                                          <p:attrName>fill.on</p:attrName>
                                        </p:attrNameLst>
                                      </p:cBhvr>
                                      <p:to>
                                        <p:strVal val="true"/>
                                      </p:to>
                                    </p:set>
                                  </p:childTnLst>
                                </p:cTn>
                              </p:par>
                            </p:childTnLst>
                          </p:cTn>
                        </p:par>
                        <p:par>
                          <p:cTn id="55" fill="hold" nodeType="afterGroup">
                            <p:stCondLst>
                              <p:cond delay="4000"/>
                            </p:stCondLst>
                            <p:childTnLst>
                              <p:par>
                                <p:cTn id="56" presetID="1" presetClass="entr" presetSubtype="0" fill="hold" nodeType="afterEffect">
                                  <p:stCondLst>
                                    <p:cond delay="1000"/>
                                  </p:stCondLst>
                                  <p:childTnLst>
                                    <p:set>
                                      <p:cBhvr>
                                        <p:cTn id="57" dur="1" fill="hold">
                                          <p:stCondLst>
                                            <p:cond delay="0"/>
                                          </p:stCondLst>
                                        </p:cTn>
                                        <p:tgtEl>
                                          <p:spTgt spid="11"/>
                                        </p:tgtEl>
                                        <p:attrNameLst>
                                          <p:attrName>style.visibility</p:attrName>
                                        </p:attrNameLst>
                                      </p:cBhvr>
                                      <p:to>
                                        <p:strVal val="visible"/>
                                      </p:to>
                                    </p:set>
                                  </p:childTnLst>
                                </p:cTn>
                              </p:par>
                              <p:par>
                                <p:cTn id="58" presetID="1" presetClass="emph" presetSubtype="1" nodeType="withEffect">
                                  <p:stCondLst>
                                    <p:cond delay="0"/>
                                  </p:stCondLst>
                                  <p:childTnLst>
                                    <p:set>
                                      <p:cBhvr>
                                        <p:cTn id="59" dur="indefinite"/>
                                        <p:tgtEl>
                                          <p:spTgt spid="287"/>
                                        </p:tgtEl>
                                        <p:attrNameLst>
                                          <p:attrName>fillcolor</p:attrName>
                                        </p:attrNameLst>
                                      </p:cBhvr>
                                      <p:to>
                                        <p:clrVal>
                                          <a:srgbClr val="FFFF00"/>
                                        </p:clrVal>
                                      </p:to>
                                    </p:set>
                                    <p:set>
                                      <p:cBhvr>
                                        <p:cTn id="60" dur="indefinite"/>
                                        <p:tgtEl>
                                          <p:spTgt spid="287"/>
                                        </p:tgtEl>
                                        <p:attrNameLst>
                                          <p:attrName>fill.type</p:attrName>
                                        </p:attrNameLst>
                                      </p:cBhvr>
                                      <p:to>
                                        <p:strVal val="solid"/>
                                      </p:to>
                                    </p:set>
                                    <p:set>
                                      <p:cBhvr>
                                        <p:cTn id="61" dur="indefinite"/>
                                        <p:tgtEl>
                                          <p:spTgt spid="287"/>
                                        </p:tgtEl>
                                        <p:attrNameLst>
                                          <p:attrName>fill.on</p:attrName>
                                        </p:attrNameLst>
                                      </p:cBhvr>
                                      <p:to>
                                        <p:strVal val="true"/>
                                      </p:to>
                                    </p:set>
                                  </p:childTnLst>
                                </p:cTn>
                              </p:par>
                              <p:par>
                                <p:cTn id="62" presetID="1" presetClass="emph" presetSubtype="2" fill="hold" nodeType="withEffect">
                                  <p:stCondLst>
                                    <p:cond delay="0"/>
                                  </p:stCondLst>
                                  <p:childTnLst>
                                    <p:animClr clrSpc="rgb" dir="cw">
                                      <p:cBhvr>
                                        <p:cTn id="63" dur="500" fill="hold"/>
                                        <p:tgtEl>
                                          <p:spTgt spid="286"/>
                                        </p:tgtEl>
                                        <p:attrNameLst>
                                          <p:attrName>fillcolor</p:attrName>
                                        </p:attrNameLst>
                                      </p:cBhvr>
                                      <p:to>
                                        <a:srgbClr val="CCCCFF"/>
                                      </p:to>
                                    </p:animClr>
                                    <p:set>
                                      <p:cBhvr>
                                        <p:cTn id="64" dur="500" fill="hold"/>
                                        <p:tgtEl>
                                          <p:spTgt spid="286"/>
                                        </p:tgtEl>
                                        <p:attrNameLst>
                                          <p:attrName>fill.type</p:attrName>
                                        </p:attrNameLst>
                                      </p:cBhvr>
                                      <p:to>
                                        <p:strVal val="solid"/>
                                      </p:to>
                                    </p:set>
                                    <p:set>
                                      <p:cBhvr>
                                        <p:cTn id="65" dur="500" fill="hold"/>
                                        <p:tgtEl>
                                          <p:spTgt spid="286"/>
                                        </p:tgtEl>
                                        <p:attrNameLst>
                                          <p:attrName>fill.on</p:attrName>
                                        </p:attrNameLst>
                                      </p:cBhvr>
                                      <p:to>
                                        <p:strVal val="true"/>
                                      </p:to>
                                    </p:set>
                                  </p:childTnLst>
                                </p:cTn>
                              </p:par>
                            </p:childTnLst>
                          </p:cTn>
                        </p:par>
                        <p:par>
                          <p:cTn id="66" fill="hold" nodeType="afterGroup">
                            <p:stCondLst>
                              <p:cond delay="5000"/>
                            </p:stCondLst>
                            <p:childTnLst>
                              <p:par>
                                <p:cTn id="67" presetID="1" presetClass="entr" presetSubtype="0" fill="hold" nodeType="afterEffect">
                                  <p:stCondLst>
                                    <p:cond delay="1000"/>
                                  </p:stCondLst>
                                  <p:childTnLst>
                                    <p:set>
                                      <p:cBhvr>
                                        <p:cTn id="68" dur="1" fill="hold">
                                          <p:stCondLst>
                                            <p:cond delay="0"/>
                                          </p:stCondLst>
                                        </p:cTn>
                                        <p:tgtEl>
                                          <p:spTgt spid="12"/>
                                        </p:tgtEl>
                                        <p:attrNameLst>
                                          <p:attrName>style.visibility</p:attrName>
                                        </p:attrNameLst>
                                      </p:cBhvr>
                                      <p:to>
                                        <p:strVal val="visible"/>
                                      </p:to>
                                    </p:set>
                                  </p:childTnLst>
                                </p:cTn>
                              </p:par>
                              <p:par>
                                <p:cTn id="69" presetID="1" presetClass="emph" presetSubtype="1" nodeType="withEffect">
                                  <p:stCondLst>
                                    <p:cond delay="0"/>
                                  </p:stCondLst>
                                  <p:childTnLst>
                                    <p:set>
                                      <p:cBhvr>
                                        <p:cTn id="70" dur="indefinite"/>
                                        <p:tgtEl>
                                          <p:spTgt spid="289"/>
                                        </p:tgtEl>
                                        <p:attrNameLst>
                                          <p:attrName>fillcolor</p:attrName>
                                        </p:attrNameLst>
                                      </p:cBhvr>
                                      <p:to>
                                        <p:clrVal>
                                          <a:srgbClr val="FFFF00"/>
                                        </p:clrVal>
                                      </p:to>
                                    </p:set>
                                    <p:set>
                                      <p:cBhvr>
                                        <p:cTn id="71" dur="indefinite"/>
                                        <p:tgtEl>
                                          <p:spTgt spid="289"/>
                                        </p:tgtEl>
                                        <p:attrNameLst>
                                          <p:attrName>fill.type</p:attrName>
                                        </p:attrNameLst>
                                      </p:cBhvr>
                                      <p:to>
                                        <p:strVal val="solid"/>
                                      </p:to>
                                    </p:set>
                                    <p:set>
                                      <p:cBhvr>
                                        <p:cTn id="72" dur="indefinite"/>
                                        <p:tgtEl>
                                          <p:spTgt spid="289"/>
                                        </p:tgtEl>
                                        <p:attrNameLst>
                                          <p:attrName>fill.on</p:attrName>
                                        </p:attrNameLst>
                                      </p:cBhvr>
                                      <p:to>
                                        <p:strVal val="true"/>
                                      </p:to>
                                    </p:set>
                                  </p:childTnLst>
                                </p:cTn>
                              </p:par>
                              <p:par>
                                <p:cTn id="73" presetID="1" presetClass="emph" presetSubtype="2" fill="hold" nodeType="withEffect">
                                  <p:stCondLst>
                                    <p:cond delay="0"/>
                                  </p:stCondLst>
                                  <p:childTnLst>
                                    <p:animClr clrSpc="rgb" dir="cw">
                                      <p:cBhvr>
                                        <p:cTn id="74" dur="500" fill="hold"/>
                                        <p:tgtEl>
                                          <p:spTgt spid="287"/>
                                        </p:tgtEl>
                                        <p:attrNameLst>
                                          <p:attrName>fillcolor</p:attrName>
                                        </p:attrNameLst>
                                      </p:cBhvr>
                                      <p:to>
                                        <a:srgbClr val="CCCCFF"/>
                                      </p:to>
                                    </p:animClr>
                                    <p:set>
                                      <p:cBhvr>
                                        <p:cTn id="75" dur="500" fill="hold"/>
                                        <p:tgtEl>
                                          <p:spTgt spid="287"/>
                                        </p:tgtEl>
                                        <p:attrNameLst>
                                          <p:attrName>fill.type</p:attrName>
                                        </p:attrNameLst>
                                      </p:cBhvr>
                                      <p:to>
                                        <p:strVal val="solid"/>
                                      </p:to>
                                    </p:set>
                                    <p:set>
                                      <p:cBhvr>
                                        <p:cTn id="76" dur="500" fill="hold"/>
                                        <p:tgtEl>
                                          <p:spTgt spid="287"/>
                                        </p:tgtEl>
                                        <p:attrNameLst>
                                          <p:attrName>fill.on</p:attrName>
                                        </p:attrNameLst>
                                      </p:cBhvr>
                                      <p:to>
                                        <p:strVal val="true"/>
                                      </p:to>
                                    </p:set>
                                  </p:childTnLst>
                                </p:cTn>
                              </p:par>
                            </p:childTnLst>
                          </p:cTn>
                        </p:par>
                        <p:par>
                          <p:cTn id="77" fill="hold" nodeType="afterGroup">
                            <p:stCondLst>
                              <p:cond delay="6000"/>
                            </p:stCondLst>
                            <p:childTnLst>
                              <p:par>
                                <p:cTn id="78" presetID="1" presetClass="entr" presetSubtype="0" fill="hold" nodeType="afterEffect">
                                  <p:stCondLst>
                                    <p:cond delay="1000"/>
                                  </p:stCondLst>
                                  <p:childTnLst>
                                    <p:set>
                                      <p:cBhvr>
                                        <p:cTn id="79" dur="1" fill="hold">
                                          <p:stCondLst>
                                            <p:cond delay="0"/>
                                          </p:stCondLst>
                                        </p:cTn>
                                        <p:tgtEl>
                                          <p:spTgt spid="13"/>
                                        </p:tgtEl>
                                        <p:attrNameLst>
                                          <p:attrName>style.visibility</p:attrName>
                                        </p:attrNameLst>
                                      </p:cBhvr>
                                      <p:to>
                                        <p:strVal val="visible"/>
                                      </p:to>
                                    </p:set>
                                  </p:childTnLst>
                                </p:cTn>
                              </p:par>
                              <p:par>
                                <p:cTn id="80" presetID="1" presetClass="emph" presetSubtype="1" nodeType="withEffect">
                                  <p:stCondLst>
                                    <p:cond delay="0"/>
                                  </p:stCondLst>
                                  <p:childTnLst>
                                    <p:set>
                                      <p:cBhvr>
                                        <p:cTn id="81" dur="indefinite"/>
                                        <p:tgtEl>
                                          <p:spTgt spid="290"/>
                                        </p:tgtEl>
                                        <p:attrNameLst>
                                          <p:attrName>fillcolor</p:attrName>
                                        </p:attrNameLst>
                                      </p:cBhvr>
                                      <p:to>
                                        <p:clrVal>
                                          <a:srgbClr val="FFFF00"/>
                                        </p:clrVal>
                                      </p:to>
                                    </p:set>
                                    <p:set>
                                      <p:cBhvr>
                                        <p:cTn id="82" dur="indefinite"/>
                                        <p:tgtEl>
                                          <p:spTgt spid="290"/>
                                        </p:tgtEl>
                                        <p:attrNameLst>
                                          <p:attrName>fill.type</p:attrName>
                                        </p:attrNameLst>
                                      </p:cBhvr>
                                      <p:to>
                                        <p:strVal val="solid"/>
                                      </p:to>
                                    </p:set>
                                    <p:set>
                                      <p:cBhvr>
                                        <p:cTn id="83" dur="indefinite"/>
                                        <p:tgtEl>
                                          <p:spTgt spid="290"/>
                                        </p:tgtEl>
                                        <p:attrNameLst>
                                          <p:attrName>fill.on</p:attrName>
                                        </p:attrNameLst>
                                      </p:cBhvr>
                                      <p:to>
                                        <p:strVal val="true"/>
                                      </p:to>
                                    </p:set>
                                  </p:childTnLst>
                                </p:cTn>
                              </p:par>
                              <p:par>
                                <p:cTn id="84" presetID="1" presetClass="emph" presetSubtype="2" fill="hold" nodeType="withEffect">
                                  <p:stCondLst>
                                    <p:cond delay="0"/>
                                  </p:stCondLst>
                                  <p:childTnLst>
                                    <p:animClr clrSpc="rgb" dir="cw">
                                      <p:cBhvr>
                                        <p:cTn id="85" dur="500" fill="hold"/>
                                        <p:tgtEl>
                                          <p:spTgt spid="289"/>
                                        </p:tgtEl>
                                        <p:attrNameLst>
                                          <p:attrName>fillcolor</p:attrName>
                                        </p:attrNameLst>
                                      </p:cBhvr>
                                      <p:to>
                                        <a:srgbClr val="CCCCFF"/>
                                      </p:to>
                                    </p:animClr>
                                    <p:set>
                                      <p:cBhvr>
                                        <p:cTn id="86" dur="500" fill="hold"/>
                                        <p:tgtEl>
                                          <p:spTgt spid="289"/>
                                        </p:tgtEl>
                                        <p:attrNameLst>
                                          <p:attrName>fill.type</p:attrName>
                                        </p:attrNameLst>
                                      </p:cBhvr>
                                      <p:to>
                                        <p:strVal val="solid"/>
                                      </p:to>
                                    </p:set>
                                    <p:set>
                                      <p:cBhvr>
                                        <p:cTn id="87" dur="500" fill="hold"/>
                                        <p:tgtEl>
                                          <p:spTgt spid="289"/>
                                        </p:tgtEl>
                                        <p:attrNameLst>
                                          <p:attrName>fill.on</p:attrName>
                                        </p:attrNameLst>
                                      </p:cBhvr>
                                      <p:to>
                                        <p:strVal val="true"/>
                                      </p:to>
                                    </p:set>
                                  </p:childTnLst>
                                </p:cTn>
                              </p:par>
                            </p:childTnLst>
                          </p:cTn>
                        </p:par>
                        <p:par>
                          <p:cTn id="88" fill="hold" nodeType="afterGroup">
                            <p:stCondLst>
                              <p:cond delay="7000"/>
                            </p:stCondLst>
                            <p:childTnLst>
                              <p:par>
                                <p:cTn id="89" presetID="1" presetClass="entr" presetSubtype="0" fill="hold" nodeType="afterEffect">
                                  <p:stCondLst>
                                    <p:cond delay="1000"/>
                                  </p:stCondLst>
                                  <p:childTnLst>
                                    <p:set>
                                      <p:cBhvr>
                                        <p:cTn id="90" dur="1" fill="hold">
                                          <p:stCondLst>
                                            <p:cond delay="0"/>
                                          </p:stCondLst>
                                        </p:cTn>
                                        <p:tgtEl>
                                          <p:spTgt spid="14"/>
                                        </p:tgtEl>
                                        <p:attrNameLst>
                                          <p:attrName>style.visibility</p:attrName>
                                        </p:attrNameLst>
                                      </p:cBhvr>
                                      <p:to>
                                        <p:strVal val="visible"/>
                                      </p:to>
                                    </p:set>
                                  </p:childTnLst>
                                </p:cTn>
                              </p:par>
                              <p:par>
                                <p:cTn id="91" presetID="1" presetClass="emph" presetSubtype="1" nodeType="withEffect">
                                  <p:stCondLst>
                                    <p:cond delay="0"/>
                                  </p:stCondLst>
                                  <p:childTnLst>
                                    <p:set>
                                      <p:cBhvr>
                                        <p:cTn id="92" dur="indefinite"/>
                                        <p:tgtEl>
                                          <p:spTgt spid="295"/>
                                        </p:tgtEl>
                                        <p:attrNameLst>
                                          <p:attrName>fillcolor</p:attrName>
                                        </p:attrNameLst>
                                      </p:cBhvr>
                                      <p:to>
                                        <p:clrVal>
                                          <a:srgbClr val="FFFF00"/>
                                        </p:clrVal>
                                      </p:to>
                                    </p:set>
                                    <p:set>
                                      <p:cBhvr>
                                        <p:cTn id="93" dur="indefinite"/>
                                        <p:tgtEl>
                                          <p:spTgt spid="295"/>
                                        </p:tgtEl>
                                        <p:attrNameLst>
                                          <p:attrName>fill.type</p:attrName>
                                        </p:attrNameLst>
                                      </p:cBhvr>
                                      <p:to>
                                        <p:strVal val="solid"/>
                                      </p:to>
                                    </p:set>
                                    <p:set>
                                      <p:cBhvr>
                                        <p:cTn id="94" dur="indefinite"/>
                                        <p:tgtEl>
                                          <p:spTgt spid="295"/>
                                        </p:tgtEl>
                                        <p:attrNameLst>
                                          <p:attrName>fill.on</p:attrName>
                                        </p:attrNameLst>
                                      </p:cBhvr>
                                      <p:to>
                                        <p:strVal val="true"/>
                                      </p:to>
                                    </p:set>
                                  </p:childTnLst>
                                </p:cTn>
                              </p:par>
                              <p:par>
                                <p:cTn id="95" presetID="1" presetClass="emph" presetSubtype="2" fill="hold" nodeType="withEffect">
                                  <p:stCondLst>
                                    <p:cond delay="0"/>
                                  </p:stCondLst>
                                  <p:childTnLst>
                                    <p:animClr clrSpc="rgb" dir="cw">
                                      <p:cBhvr>
                                        <p:cTn id="96" dur="500" fill="hold"/>
                                        <p:tgtEl>
                                          <p:spTgt spid="290"/>
                                        </p:tgtEl>
                                        <p:attrNameLst>
                                          <p:attrName>fillcolor</p:attrName>
                                        </p:attrNameLst>
                                      </p:cBhvr>
                                      <p:to>
                                        <a:srgbClr val="CCCCFF"/>
                                      </p:to>
                                    </p:animClr>
                                    <p:set>
                                      <p:cBhvr>
                                        <p:cTn id="97" dur="500" fill="hold"/>
                                        <p:tgtEl>
                                          <p:spTgt spid="290"/>
                                        </p:tgtEl>
                                        <p:attrNameLst>
                                          <p:attrName>fill.type</p:attrName>
                                        </p:attrNameLst>
                                      </p:cBhvr>
                                      <p:to>
                                        <p:strVal val="solid"/>
                                      </p:to>
                                    </p:set>
                                    <p:set>
                                      <p:cBhvr>
                                        <p:cTn id="98" dur="500" fill="hold"/>
                                        <p:tgtEl>
                                          <p:spTgt spid="290"/>
                                        </p:tgtEl>
                                        <p:attrNameLst>
                                          <p:attrName>fill.on</p:attrName>
                                        </p:attrNameLst>
                                      </p:cBhvr>
                                      <p:to>
                                        <p:strVal val="true"/>
                                      </p:to>
                                    </p:set>
                                  </p:childTnLst>
                                </p:cTn>
                              </p:par>
                            </p:childTnLst>
                          </p:cTn>
                        </p:par>
                        <p:par>
                          <p:cTn id="99" fill="hold" nodeType="afterGroup">
                            <p:stCondLst>
                              <p:cond delay="8000"/>
                            </p:stCondLst>
                            <p:childTnLst>
                              <p:par>
                                <p:cTn id="100" presetID="1" presetClass="entr" presetSubtype="0" fill="hold" nodeType="afterEffect">
                                  <p:stCondLst>
                                    <p:cond delay="1000"/>
                                  </p:stCondLst>
                                  <p:childTnLst>
                                    <p:set>
                                      <p:cBhvr>
                                        <p:cTn id="101" dur="1" fill="hold">
                                          <p:stCondLst>
                                            <p:cond delay="0"/>
                                          </p:stCondLst>
                                        </p:cTn>
                                        <p:tgtEl>
                                          <p:spTgt spid="15"/>
                                        </p:tgtEl>
                                        <p:attrNameLst>
                                          <p:attrName>style.visibility</p:attrName>
                                        </p:attrNameLst>
                                      </p:cBhvr>
                                      <p:to>
                                        <p:strVal val="visible"/>
                                      </p:to>
                                    </p:set>
                                  </p:childTnLst>
                                </p:cTn>
                              </p:par>
                              <p:par>
                                <p:cTn id="102" presetID="1" presetClass="emph" presetSubtype="1" nodeType="withEffect">
                                  <p:stCondLst>
                                    <p:cond delay="0"/>
                                  </p:stCondLst>
                                  <p:childTnLst>
                                    <p:set>
                                      <p:cBhvr>
                                        <p:cTn id="103" dur="indefinite"/>
                                        <p:tgtEl>
                                          <p:spTgt spid="296"/>
                                        </p:tgtEl>
                                        <p:attrNameLst>
                                          <p:attrName>fillcolor</p:attrName>
                                        </p:attrNameLst>
                                      </p:cBhvr>
                                      <p:to>
                                        <p:clrVal>
                                          <a:srgbClr val="FFFF00"/>
                                        </p:clrVal>
                                      </p:to>
                                    </p:set>
                                    <p:set>
                                      <p:cBhvr>
                                        <p:cTn id="104" dur="indefinite"/>
                                        <p:tgtEl>
                                          <p:spTgt spid="296"/>
                                        </p:tgtEl>
                                        <p:attrNameLst>
                                          <p:attrName>fill.type</p:attrName>
                                        </p:attrNameLst>
                                      </p:cBhvr>
                                      <p:to>
                                        <p:strVal val="solid"/>
                                      </p:to>
                                    </p:set>
                                    <p:set>
                                      <p:cBhvr>
                                        <p:cTn id="105" dur="indefinite"/>
                                        <p:tgtEl>
                                          <p:spTgt spid="296"/>
                                        </p:tgtEl>
                                        <p:attrNameLst>
                                          <p:attrName>fill.on</p:attrName>
                                        </p:attrNameLst>
                                      </p:cBhvr>
                                      <p:to>
                                        <p:strVal val="true"/>
                                      </p:to>
                                    </p:set>
                                  </p:childTnLst>
                                </p:cTn>
                              </p:par>
                              <p:par>
                                <p:cTn id="106" presetID="1" presetClass="emph" presetSubtype="2" fill="hold" nodeType="withEffect">
                                  <p:stCondLst>
                                    <p:cond delay="0"/>
                                  </p:stCondLst>
                                  <p:childTnLst>
                                    <p:animClr clrSpc="rgb" dir="cw">
                                      <p:cBhvr>
                                        <p:cTn id="107" dur="500" fill="hold"/>
                                        <p:tgtEl>
                                          <p:spTgt spid="295"/>
                                        </p:tgtEl>
                                        <p:attrNameLst>
                                          <p:attrName>fillcolor</p:attrName>
                                        </p:attrNameLst>
                                      </p:cBhvr>
                                      <p:to>
                                        <a:srgbClr val="CCCCFF"/>
                                      </p:to>
                                    </p:animClr>
                                    <p:set>
                                      <p:cBhvr>
                                        <p:cTn id="108" dur="500" fill="hold"/>
                                        <p:tgtEl>
                                          <p:spTgt spid="295"/>
                                        </p:tgtEl>
                                        <p:attrNameLst>
                                          <p:attrName>fill.type</p:attrName>
                                        </p:attrNameLst>
                                      </p:cBhvr>
                                      <p:to>
                                        <p:strVal val="solid"/>
                                      </p:to>
                                    </p:set>
                                    <p:set>
                                      <p:cBhvr>
                                        <p:cTn id="109" dur="500" fill="hold"/>
                                        <p:tgtEl>
                                          <p:spTgt spid="295"/>
                                        </p:tgtEl>
                                        <p:attrNameLst>
                                          <p:attrName>fill.on</p:attrName>
                                        </p:attrNameLst>
                                      </p:cBhvr>
                                      <p:to>
                                        <p:strVal val="true"/>
                                      </p:to>
                                    </p:set>
                                  </p:childTnLst>
                                </p:cTn>
                              </p:par>
                            </p:childTnLst>
                          </p:cTn>
                        </p:par>
                        <p:par>
                          <p:cTn id="110" fill="hold" nodeType="afterGroup">
                            <p:stCondLst>
                              <p:cond delay="9000"/>
                            </p:stCondLst>
                            <p:childTnLst>
                              <p:par>
                                <p:cTn id="111" presetID="1" presetClass="entr" presetSubtype="0" fill="hold" nodeType="afterEffect">
                                  <p:stCondLst>
                                    <p:cond delay="1000"/>
                                  </p:stCondLst>
                                  <p:childTnLst>
                                    <p:set>
                                      <p:cBhvr>
                                        <p:cTn id="112" dur="1" fill="hold">
                                          <p:stCondLst>
                                            <p:cond delay="0"/>
                                          </p:stCondLst>
                                        </p:cTn>
                                        <p:tgtEl>
                                          <p:spTgt spid="16"/>
                                        </p:tgtEl>
                                        <p:attrNameLst>
                                          <p:attrName>style.visibility</p:attrName>
                                        </p:attrNameLst>
                                      </p:cBhvr>
                                      <p:to>
                                        <p:strVal val="visible"/>
                                      </p:to>
                                    </p:set>
                                  </p:childTnLst>
                                </p:cTn>
                              </p:par>
                              <p:par>
                                <p:cTn id="113" presetID="1" presetClass="emph" presetSubtype="1" nodeType="withEffect">
                                  <p:stCondLst>
                                    <p:cond delay="0"/>
                                  </p:stCondLst>
                                  <p:childTnLst>
                                    <p:set>
                                      <p:cBhvr>
                                        <p:cTn id="114" dur="indefinite"/>
                                        <p:tgtEl>
                                          <p:spTgt spid="292"/>
                                        </p:tgtEl>
                                        <p:attrNameLst>
                                          <p:attrName>fillcolor</p:attrName>
                                        </p:attrNameLst>
                                      </p:cBhvr>
                                      <p:to>
                                        <p:clrVal>
                                          <a:srgbClr val="FFFF00"/>
                                        </p:clrVal>
                                      </p:to>
                                    </p:set>
                                    <p:set>
                                      <p:cBhvr>
                                        <p:cTn id="115" dur="indefinite"/>
                                        <p:tgtEl>
                                          <p:spTgt spid="292"/>
                                        </p:tgtEl>
                                        <p:attrNameLst>
                                          <p:attrName>fill.type</p:attrName>
                                        </p:attrNameLst>
                                      </p:cBhvr>
                                      <p:to>
                                        <p:strVal val="solid"/>
                                      </p:to>
                                    </p:set>
                                    <p:set>
                                      <p:cBhvr>
                                        <p:cTn id="116" dur="indefinite"/>
                                        <p:tgtEl>
                                          <p:spTgt spid="292"/>
                                        </p:tgtEl>
                                        <p:attrNameLst>
                                          <p:attrName>fill.on</p:attrName>
                                        </p:attrNameLst>
                                      </p:cBhvr>
                                      <p:to>
                                        <p:strVal val="true"/>
                                      </p:to>
                                    </p:set>
                                  </p:childTnLst>
                                </p:cTn>
                              </p:par>
                              <p:par>
                                <p:cTn id="117" presetID="1" presetClass="emph" presetSubtype="2" fill="hold" nodeType="withEffect">
                                  <p:stCondLst>
                                    <p:cond delay="0"/>
                                  </p:stCondLst>
                                  <p:childTnLst>
                                    <p:animClr clrSpc="rgb" dir="cw">
                                      <p:cBhvr>
                                        <p:cTn id="118" dur="500" fill="hold"/>
                                        <p:tgtEl>
                                          <p:spTgt spid="296"/>
                                        </p:tgtEl>
                                        <p:attrNameLst>
                                          <p:attrName>fillcolor</p:attrName>
                                        </p:attrNameLst>
                                      </p:cBhvr>
                                      <p:to>
                                        <a:srgbClr val="CCCCFF"/>
                                      </p:to>
                                    </p:animClr>
                                    <p:set>
                                      <p:cBhvr>
                                        <p:cTn id="119" dur="500" fill="hold"/>
                                        <p:tgtEl>
                                          <p:spTgt spid="296"/>
                                        </p:tgtEl>
                                        <p:attrNameLst>
                                          <p:attrName>fill.type</p:attrName>
                                        </p:attrNameLst>
                                      </p:cBhvr>
                                      <p:to>
                                        <p:strVal val="solid"/>
                                      </p:to>
                                    </p:set>
                                    <p:set>
                                      <p:cBhvr>
                                        <p:cTn id="120" dur="500" fill="hold"/>
                                        <p:tgtEl>
                                          <p:spTgt spid="296"/>
                                        </p:tgtEl>
                                        <p:attrNameLst>
                                          <p:attrName>fill.on</p:attrName>
                                        </p:attrNameLst>
                                      </p:cBhvr>
                                      <p:to>
                                        <p:strVal val="true"/>
                                      </p:to>
                                    </p:set>
                                  </p:childTnLst>
                                </p:cTn>
                              </p:par>
                            </p:childTnLst>
                          </p:cTn>
                        </p:par>
                        <p:par>
                          <p:cTn id="121" fill="hold" nodeType="afterGroup">
                            <p:stCondLst>
                              <p:cond delay="10000"/>
                            </p:stCondLst>
                            <p:childTnLst>
                              <p:par>
                                <p:cTn id="122" presetID="1" presetClass="entr" presetSubtype="0" fill="hold" nodeType="afterEffect">
                                  <p:stCondLst>
                                    <p:cond delay="1000"/>
                                  </p:stCondLst>
                                  <p:childTnLst>
                                    <p:set>
                                      <p:cBhvr>
                                        <p:cTn id="123" dur="1" fill="hold">
                                          <p:stCondLst>
                                            <p:cond delay="0"/>
                                          </p:stCondLst>
                                        </p:cTn>
                                        <p:tgtEl>
                                          <p:spTgt spid="17"/>
                                        </p:tgtEl>
                                        <p:attrNameLst>
                                          <p:attrName>style.visibility</p:attrName>
                                        </p:attrNameLst>
                                      </p:cBhvr>
                                      <p:to>
                                        <p:strVal val="visible"/>
                                      </p:to>
                                    </p:set>
                                  </p:childTnLst>
                                </p:cTn>
                              </p:par>
                              <p:par>
                                <p:cTn id="124" presetID="1" presetClass="emph" presetSubtype="1" nodeType="withEffect">
                                  <p:stCondLst>
                                    <p:cond delay="0"/>
                                  </p:stCondLst>
                                  <p:childTnLst>
                                    <p:set>
                                      <p:cBhvr>
                                        <p:cTn id="125" dur="indefinite"/>
                                        <p:tgtEl>
                                          <p:spTgt spid="293"/>
                                        </p:tgtEl>
                                        <p:attrNameLst>
                                          <p:attrName>fillcolor</p:attrName>
                                        </p:attrNameLst>
                                      </p:cBhvr>
                                      <p:to>
                                        <p:clrVal>
                                          <a:srgbClr val="FFFF00"/>
                                        </p:clrVal>
                                      </p:to>
                                    </p:set>
                                    <p:set>
                                      <p:cBhvr>
                                        <p:cTn id="126" dur="indefinite"/>
                                        <p:tgtEl>
                                          <p:spTgt spid="293"/>
                                        </p:tgtEl>
                                        <p:attrNameLst>
                                          <p:attrName>fill.type</p:attrName>
                                        </p:attrNameLst>
                                      </p:cBhvr>
                                      <p:to>
                                        <p:strVal val="solid"/>
                                      </p:to>
                                    </p:set>
                                    <p:set>
                                      <p:cBhvr>
                                        <p:cTn id="127" dur="indefinite"/>
                                        <p:tgtEl>
                                          <p:spTgt spid="293"/>
                                        </p:tgtEl>
                                        <p:attrNameLst>
                                          <p:attrName>fill.on</p:attrName>
                                        </p:attrNameLst>
                                      </p:cBhvr>
                                      <p:to>
                                        <p:strVal val="true"/>
                                      </p:to>
                                    </p:set>
                                  </p:childTnLst>
                                </p:cTn>
                              </p:par>
                              <p:par>
                                <p:cTn id="128" presetID="1" presetClass="emph" presetSubtype="2" fill="hold" nodeType="withEffect">
                                  <p:stCondLst>
                                    <p:cond delay="0"/>
                                  </p:stCondLst>
                                  <p:childTnLst>
                                    <p:animClr clrSpc="rgb" dir="cw">
                                      <p:cBhvr>
                                        <p:cTn id="129" dur="500" fill="hold"/>
                                        <p:tgtEl>
                                          <p:spTgt spid="292"/>
                                        </p:tgtEl>
                                        <p:attrNameLst>
                                          <p:attrName>fillcolor</p:attrName>
                                        </p:attrNameLst>
                                      </p:cBhvr>
                                      <p:to>
                                        <a:srgbClr val="CCCCFF"/>
                                      </p:to>
                                    </p:animClr>
                                    <p:set>
                                      <p:cBhvr>
                                        <p:cTn id="130" dur="500" fill="hold"/>
                                        <p:tgtEl>
                                          <p:spTgt spid="292"/>
                                        </p:tgtEl>
                                        <p:attrNameLst>
                                          <p:attrName>fill.type</p:attrName>
                                        </p:attrNameLst>
                                      </p:cBhvr>
                                      <p:to>
                                        <p:strVal val="solid"/>
                                      </p:to>
                                    </p:set>
                                    <p:set>
                                      <p:cBhvr>
                                        <p:cTn id="131" dur="500" fill="hold"/>
                                        <p:tgtEl>
                                          <p:spTgt spid="292"/>
                                        </p:tgtEl>
                                        <p:attrNameLst>
                                          <p:attrName>fill.on</p:attrName>
                                        </p:attrNameLst>
                                      </p:cBhvr>
                                      <p:to>
                                        <p:strVal val="true"/>
                                      </p:to>
                                    </p:set>
                                  </p:childTnLst>
                                </p:cTn>
                              </p:par>
                            </p:childTnLst>
                          </p:cTn>
                        </p:par>
                        <p:par>
                          <p:cTn id="132" fill="hold" nodeType="afterGroup">
                            <p:stCondLst>
                              <p:cond delay="11000"/>
                            </p:stCondLst>
                            <p:childTnLst>
                              <p:par>
                                <p:cTn id="133" presetID="1" presetClass="entr" presetSubtype="0" fill="hold" nodeType="afterEffect">
                                  <p:stCondLst>
                                    <p:cond delay="1000"/>
                                  </p:stCondLst>
                                  <p:childTnLst>
                                    <p:set>
                                      <p:cBhvr>
                                        <p:cTn id="134" dur="1" fill="hold">
                                          <p:stCondLst>
                                            <p:cond delay="0"/>
                                          </p:stCondLst>
                                        </p:cTn>
                                        <p:tgtEl>
                                          <p:spTgt spid="6"/>
                                        </p:tgtEl>
                                        <p:attrNameLst>
                                          <p:attrName>style.visibility</p:attrName>
                                        </p:attrNameLst>
                                      </p:cBhvr>
                                      <p:to>
                                        <p:strVal val="visible"/>
                                      </p:to>
                                    </p:set>
                                  </p:childTnLst>
                                </p:cTn>
                              </p:par>
                              <p:par>
                                <p:cTn id="135" presetID="1" presetClass="emph" presetSubtype="1" nodeType="withEffect">
                                  <p:stCondLst>
                                    <p:cond delay="0"/>
                                  </p:stCondLst>
                                  <p:childTnLst>
                                    <p:set>
                                      <p:cBhvr>
                                        <p:cTn id="136" dur="indefinite"/>
                                        <p:tgtEl>
                                          <p:spTgt spid="298"/>
                                        </p:tgtEl>
                                        <p:attrNameLst>
                                          <p:attrName>fillcolor</p:attrName>
                                        </p:attrNameLst>
                                      </p:cBhvr>
                                      <p:to>
                                        <p:clrVal>
                                          <a:srgbClr val="FFFF00"/>
                                        </p:clrVal>
                                      </p:to>
                                    </p:set>
                                    <p:set>
                                      <p:cBhvr>
                                        <p:cTn id="137" dur="indefinite"/>
                                        <p:tgtEl>
                                          <p:spTgt spid="298"/>
                                        </p:tgtEl>
                                        <p:attrNameLst>
                                          <p:attrName>fill.type</p:attrName>
                                        </p:attrNameLst>
                                      </p:cBhvr>
                                      <p:to>
                                        <p:strVal val="solid"/>
                                      </p:to>
                                    </p:set>
                                    <p:set>
                                      <p:cBhvr>
                                        <p:cTn id="138" dur="indefinite"/>
                                        <p:tgtEl>
                                          <p:spTgt spid="298"/>
                                        </p:tgtEl>
                                        <p:attrNameLst>
                                          <p:attrName>fill.on</p:attrName>
                                        </p:attrNameLst>
                                      </p:cBhvr>
                                      <p:to>
                                        <p:strVal val="true"/>
                                      </p:to>
                                    </p:set>
                                  </p:childTnLst>
                                </p:cTn>
                              </p:par>
                              <p:par>
                                <p:cTn id="139" presetID="1" presetClass="emph" presetSubtype="2" fill="hold" nodeType="withEffect">
                                  <p:stCondLst>
                                    <p:cond delay="0"/>
                                  </p:stCondLst>
                                  <p:childTnLst>
                                    <p:animClr clrSpc="rgb" dir="cw">
                                      <p:cBhvr>
                                        <p:cTn id="140" dur="500" fill="hold"/>
                                        <p:tgtEl>
                                          <p:spTgt spid="293"/>
                                        </p:tgtEl>
                                        <p:attrNameLst>
                                          <p:attrName>fillcolor</p:attrName>
                                        </p:attrNameLst>
                                      </p:cBhvr>
                                      <p:to>
                                        <a:srgbClr val="CCCCFF"/>
                                      </p:to>
                                    </p:animClr>
                                    <p:set>
                                      <p:cBhvr>
                                        <p:cTn id="141" dur="500" fill="hold"/>
                                        <p:tgtEl>
                                          <p:spTgt spid="293"/>
                                        </p:tgtEl>
                                        <p:attrNameLst>
                                          <p:attrName>fill.type</p:attrName>
                                        </p:attrNameLst>
                                      </p:cBhvr>
                                      <p:to>
                                        <p:strVal val="solid"/>
                                      </p:to>
                                    </p:set>
                                    <p:set>
                                      <p:cBhvr>
                                        <p:cTn id="142" dur="500" fill="hold"/>
                                        <p:tgtEl>
                                          <p:spTgt spid="293"/>
                                        </p:tgtEl>
                                        <p:attrNameLst>
                                          <p:attrName>fill.on</p:attrName>
                                        </p:attrNameLst>
                                      </p:cBhvr>
                                      <p:to>
                                        <p:strVal val="true"/>
                                      </p:to>
                                    </p:set>
                                  </p:childTnLst>
                                </p:cTn>
                              </p:par>
                            </p:childTnLst>
                          </p:cTn>
                        </p:par>
                        <p:par>
                          <p:cTn id="143" fill="hold" nodeType="afterGroup">
                            <p:stCondLst>
                              <p:cond delay="12000"/>
                            </p:stCondLst>
                            <p:childTnLst>
                              <p:par>
                                <p:cTn id="144" presetID="1" presetClass="entr" presetSubtype="0" fill="hold" nodeType="afterEffect">
                                  <p:stCondLst>
                                    <p:cond delay="1000"/>
                                  </p:stCondLst>
                                  <p:childTnLst>
                                    <p:set>
                                      <p:cBhvr>
                                        <p:cTn id="145" dur="1" fill="hold">
                                          <p:stCondLst>
                                            <p:cond delay="0"/>
                                          </p:stCondLst>
                                        </p:cTn>
                                        <p:tgtEl>
                                          <p:spTgt spid="7"/>
                                        </p:tgtEl>
                                        <p:attrNameLst>
                                          <p:attrName>style.visibility</p:attrName>
                                        </p:attrNameLst>
                                      </p:cBhvr>
                                      <p:to>
                                        <p:strVal val="visible"/>
                                      </p:to>
                                    </p:set>
                                  </p:childTnLst>
                                </p:cTn>
                              </p:par>
                              <p:par>
                                <p:cTn id="146" presetID="1" presetClass="emph" presetSubtype="1" nodeType="withEffect">
                                  <p:stCondLst>
                                    <p:cond delay="0"/>
                                  </p:stCondLst>
                                  <p:childTnLst>
                                    <p:set>
                                      <p:cBhvr>
                                        <p:cTn id="147" dur="indefinite"/>
                                        <p:tgtEl>
                                          <p:spTgt spid="299"/>
                                        </p:tgtEl>
                                        <p:attrNameLst>
                                          <p:attrName>fillcolor</p:attrName>
                                        </p:attrNameLst>
                                      </p:cBhvr>
                                      <p:to>
                                        <p:clrVal>
                                          <a:srgbClr val="FFFF00"/>
                                        </p:clrVal>
                                      </p:to>
                                    </p:set>
                                    <p:set>
                                      <p:cBhvr>
                                        <p:cTn id="148" dur="indefinite"/>
                                        <p:tgtEl>
                                          <p:spTgt spid="299"/>
                                        </p:tgtEl>
                                        <p:attrNameLst>
                                          <p:attrName>fill.type</p:attrName>
                                        </p:attrNameLst>
                                      </p:cBhvr>
                                      <p:to>
                                        <p:strVal val="solid"/>
                                      </p:to>
                                    </p:set>
                                    <p:set>
                                      <p:cBhvr>
                                        <p:cTn id="149" dur="indefinite"/>
                                        <p:tgtEl>
                                          <p:spTgt spid="299"/>
                                        </p:tgtEl>
                                        <p:attrNameLst>
                                          <p:attrName>fill.on</p:attrName>
                                        </p:attrNameLst>
                                      </p:cBhvr>
                                      <p:to>
                                        <p:strVal val="true"/>
                                      </p:to>
                                    </p:set>
                                  </p:childTnLst>
                                </p:cTn>
                              </p:par>
                              <p:par>
                                <p:cTn id="150" presetID="1" presetClass="emph" presetSubtype="2" fill="hold" nodeType="withEffect">
                                  <p:stCondLst>
                                    <p:cond delay="0"/>
                                  </p:stCondLst>
                                  <p:childTnLst>
                                    <p:animClr clrSpc="rgb" dir="cw">
                                      <p:cBhvr>
                                        <p:cTn id="151" dur="500" fill="hold"/>
                                        <p:tgtEl>
                                          <p:spTgt spid="298"/>
                                        </p:tgtEl>
                                        <p:attrNameLst>
                                          <p:attrName>fillcolor</p:attrName>
                                        </p:attrNameLst>
                                      </p:cBhvr>
                                      <p:to>
                                        <a:srgbClr val="CCCCFF"/>
                                      </p:to>
                                    </p:animClr>
                                    <p:set>
                                      <p:cBhvr>
                                        <p:cTn id="152" dur="500" fill="hold"/>
                                        <p:tgtEl>
                                          <p:spTgt spid="298"/>
                                        </p:tgtEl>
                                        <p:attrNameLst>
                                          <p:attrName>fill.type</p:attrName>
                                        </p:attrNameLst>
                                      </p:cBhvr>
                                      <p:to>
                                        <p:strVal val="solid"/>
                                      </p:to>
                                    </p:set>
                                    <p:set>
                                      <p:cBhvr>
                                        <p:cTn id="153" dur="500" fill="hold"/>
                                        <p:tgtEl>
                                          <p:spTgt spid="298"/>
                                        </p:tgtEl>
                                        <p:attrNameLst>
                                          <p:attrName>fill.on</p:attrName>
                                        </p:attrNameLst>
                                      </p:cBhvr>
                                      <p:to>
                                        <p:strVal val="true"/>
                                      </p:to>
                                    </p:set>
                                  </p:childTnLst>
                                </p:cTn>
                              </p:par>
                            </p:childTnLst>
                          </p:cTn>
                        </p:par>
                        <p:par>
                          <p:cTn id="154" fill="hold" nodeType="afterGroup">
                            <p:stCondLst>
                              <p:cond delay="13000"/>
                            </p:stCondLst>
                            <p:childTnLst>
                              <p:par>
                                <p:cTn id="155" presetID="1" presetClass="entr" presetSubtype="0" fill="hold" nodeType="afterEffect">
                                  <p:stCondLst>
                                    <p:cond delay="1000"/>
                                  </p:stCondLst>
                                  <p:childTnLst>
                                    <p:set>
                                      <p:cBhvr>
                                        <p:cTn id="156" dur="1" fill="hold">
                                          <p:stCondLst>
                                            <p:cond delay="0"/>
                                          </p:stCondLst>
                                        </p:cTn>
                                        <p:tgtEl>
                                          <p:spTgt spid="8"/>
                                        </p:tgtEl>
                                        <p:attrNameLst>
                                          <p:attrName>style.visibility</p:attrName>
                                        </p:attrNameLst>
                                      </p:cBhvr>
                                      <p:to>
                                        <p:strVal val="visible"/>
                                      </p:to>
                                    </p:set>
                                  </p:childTnLst>
                                </p:cTn>
                              </p:par>
                              <p:par>
                                <p:cTn id="157" presetID="1" presetClass="emph" presetSubtype="2" fill="hold" nodeType="withEffect">
                                  <p:stCondLst>
                                    <p:cond delay="0"/>
                                  </p:stCondLst>
                                  <p:childTnLst>
                                    <p:animClr clrSpc="rgb" dir="cw">
                                      <p:cBhvr>
                                        <p:cTn id="158" dur="500" fill="hold"/>
                                        <p:tgtEl>
                                          <p:spTgt spid="299"/>
                                        </p:tgtEl>
                                        <p:attrNameLst>
                                          <p:attrName>fillcolor</p:attrName>
                                        </p:attrNameLst>
                                      </p:cBhvr>
                                      <p:to>
                                        <a:srgbClr val="CCCCFF"/>
                                      </p:to>
                                    </p:animClr>
                                    <p:set>
                                      <p:cBhvr>
                                        <p:cTn id="159" dur="500" fill="hold"/>
                                        <p:tgtEl>
                                          <p:spTgt spid="299"/>
                                        </p:tgtEl>
                                        <p:attrNameLst>
                                          <p:attrName>fill.type</p:attrName>
                                        </p:attrNameLst>
                                      </p:cBhvr>
                                      <p:to>
                                        <p:strVal val="solid"/>
                                      </p:to>
                                    </p:set>
                                    <p:set>
                                      <p:cBhvr>
                                        <p:cTn id="160" dur="500" fill="hold"/>
                                        <p:tgtEl>
                                          <p:spTgt spid="299"/>
                                        </p:tgtEl>
                                        <p:attrNameLst>
                                          <p:attrName>fill.on</p:attrName>
                                        </p:attrNameLst>
                                      </p:cBhvr>
                                      <p:to>
                                        <p:strVal val="true"/>
                                      </p:to>
                                    </p:set>
                                  </p:childTnLst>
                                </p:cTn>
                              </p:par>
                            </p:childTnLst>
                          </p:cTn>
                        </p:par>
                        <p:par>
                          <p:cTn id="161" fill="hold" nodeType="afterGroup">
                            <p:stCondLst>
                              <p:cond delay="14000"/>
                            </p:stCondLst>
                            <p:childTnLst>
                              <p:par>
                                <p:cTn id="162" presetID="1" presetClass="entr" presetSubtype="0" fill="hold" nodeType="afterEffect">
                                  <p:stCondLst>
                                    <p:cond delay="1000"/>
                                  </p:stCondLst>
                                  <p:childTnLst>
                                    <p:set>
                                      <p:cBhvr>
                                        <p:cTn id="163" dur="1" fill="hold">
                                          <p:stCondLst>
                                            <p:cond delay="0"/>
                                          </p:stCondLst>
                                        </p:cTn>
                                        <p:tgtEl>
                                          <p:spTgt spid="9"/>
                                        </p:tgtEl>
                                        <p:attrNameLst>
                                          <p:attrName>style.visibility</p:attrName>
                                        </p:attrNameLst>
                                      </p:cBhvr>
                                      <p:to>
                                        <p:strVal val="visible"/>
                                      </p:to>
                                    </p:set>
                                  </p:childTnLst>
                                </p:cTn>
                              </p:par>
                            </p:childTnLst>
                          </p:cTn>
                        </p:par>
                      </p:childTnLst>
                    </p:cTn>
                  </p:par>
                  <p:par>
                    <p:cTn id="164" fill="hold" nodeType="clickPar">
                      <p:stCondLst>
                        <p:cond delay="indefinite"/>
                      </p:stCondLst>
                      <p:childTnLst>
                        <p:par>
                          <p:cTn id="165" fill="hold" nodeType="withGroup">
                            <p:stCondLst>
                              <p:cond delay="0"/>
                            </p:stCondLst>
                            <p:childTnLst>
                              <p:par>
                                <p:cTn id="166" presetID="1" presetClass="entr" presetSubtype="0" fill="hold" nodeType="clickEffect">
                                  <p:stCondLst>
                                    <p:cond delay="0"/>
                                  </p:stCondLst>
                                  <p:childTnLst>
                                    <p:set>
                                      <p:cBhvr>
                                        <p:cTn id="167" dur="1" fill="hold">
                                          <p:stCondLst>
                                            <p:cond delay="0"/>
                                          </p:stCondLst>
                                        </p:cTn>
                                        <p:tgtEl>
                                          <p:spTgt spid="31"/>
                                        </p:tgtEl>
                                        <p:attrNameLst>
                                          <p:attrName>style.visibility</p:attrName>
                                        </p:attrNameLst>
                                      </p:cBhvr>
                                      <p:to>
                                        <p:strVal val="visible"/>
                                      </p:to>
                                    </p:set>
                                  </p:childTnLst>
                                </p:cTn>
                              </p:par>
                            </p:childTnLst>
                          </p:cTn>
                        </p:par>
                      </p:childTnLst>
                    </p:cTn>
                  </p:par>
                  <p:par>
                    <p:cTn id="168" fill="hold" nodeType="clickPar">
                      <p:stCondLst>
                        <p:cond delay="indefinite"/>
                      </p:stCondLst>
                      <p:childTnLst>
                        <p:par>
                          <p:cTn id="169" fill="hold" nodeType="withGroup">
                            <p:stCondLst>
                              <p:cond delay="0"/>
                            </p:stCondLst>
                            <p:childTnLst>
                              <p:par>
                                <p:cTn id="170" presetID="1" presetClass="entr" presetSubtype="0" fill="hold" nodeType="clickEffect">
                                  <p:stCondLst>
                                    <p:cond delay="0"/>
                                  </p:stCondLst>
                                  <p:childTnLst>
                                    <p:set>
                                      <p:cBhvr>
                                        <p:cTn id="171" dur="1" fill="hold">
                                          <p:stCondLst>
                                            <p:cond delay="0"/>
                                          </p:stCondLst>
                                        </p:cTn>
                                        <p:tgtEl>
                                          <p:spTgt spid="18"/>
                                        </p:tgtEl>
                                        <p:attrNameLst>
                                          <p:attrName>style.visibility</p:attrName>
                                        </p:attrNameLst>
                                      </p:cBhvr>
                                      <p:to>
                                        <p:strVal val="visible"/>
                                      </p:to>
                                    </p:set>
                                  </p:childTnLst>
                                </p:cTn>
                              </p:par>
                              <p:par>
                                <p:cTn id="172" presetID="1" presetClass="emph" presetSubtype="2" fill="hold" nodeType="withEffect">
                                  <p:stCondLst>
                                    <p:cond delay="0"/>
                                  </p:stCondLst>
                                  <p:childTnLst>
                                    <p:animClr clrSpc="rgb" dir="cw">
                                      <p:cBhvr>
                                        <p:cTn id="173" dur="500" fill="hold"/>
                                        <p:tgtEl>
                                          <p:spTgt spid="280"/>
                                        </p:tgtEl>
                                        <p:attrNameLst>
                                          <p:attrName>fillcolor</p:attrName>
                                        </p:attrNameLst>
                                      </p:cBhvr>
                                      <p:to>
                                        <a:srgbClr val="FFFF99"/>
                                      </p:to>
                                    </p:animClr>
                                    <p:set>
                                      <p:cBhvr>
                                        <p:cTn id="174" dur="500" fill="hold"/>
                                        <p:tgtEl>
                                          <p:spTgt spid="280"/>
                                        </p:tgtEl>
                                        <p:attrNameLst>
                                          <p:attrName>fill.type</p:attrName>
                                        </p:attrNameLst>
                                      </p:cBhvr>
                                      <p:to>
                                        <p:strVal val="solid"/>
                                      </p:to>
                                    </p:set>
                                    <p:set>
                                      <p:cBhvr>
                                        <p:cTn id="175" dur="500" fill="hold"/>
                                        <p:tgtEl>
                                          <p:spTgt spid="280"/>
                                        </p:tgtEl>
                                        <p:attrNameLst>
                                          <p:attrName>fill.on</p:attrName>
                                        </p:attrNameLst>
                                      </p:cBhvr>
                                      <p:to>
                                        <p:strVal val="true"/>
                                      </p:to>
                                    </p:set>
                                  </p:childTnLst>
                                </p:cTn>
                              </p:par>
                            </p:childTnLst>
                          </p:cTn>
                        </p:par>
                      </p:childTnLst>
                    </p:cTn>
                  </p:par>
                  <p:par>
                    <p:cTn id="176" fill="hold" nodeType="clickPar">
                      <p:stCondLst>
                        <p:cond delay="indefinite"/>
                      </p:stCondLst>
                      <p:childTnLst>
                        <p:par>
                          <p:cTn id="177" fill="hold" nodeType="withGroup">
                            <p:stCondLst>
                              <p:cond delay="0"/>
                            </p:stCondLst>
                            <p:childTnLst>
                              <p:par>
                                <p:cTn id="178" presetID="1" presetClass="entr" presetSubtype="0" fill="hold" nodeType="clickEffect">
                                  <p:stCondLst>
                                    <p:cond delay="0"/>
                                  </p:stCondLst>
                                  <p:childTnLst>
                                    <p:set>
                                      <p:cBhvr>
                                        <p:cTn id="179" dur="1" fill="hold">
                                          <p:stCondLst>
                                            <p:cond delay="0"/>
                                          </p:stCondLst>
                                        </p:cTn>
                                        <p:tgtEl>
                                          <p:spTgt spid="19"/>
                                        </p:tgtEl>
                                        <p:attrNameLst>
                                          <p:attrName>style.visibility</p:attrName>
                                        </p:attrNameLst>
                                      </p:cBhvr>
                                      <p:to>
                                        <p:strVal val="visible"/>
                                      </p:to>
                                    </p:set>
                                  </p:childTnLst>
                                </p:cTn>
                              </p:par>
                              <p:par>
                                <p:cTn id="180" presetID="1" presetClass="emph" presetSubtype="2" fill="hold" nodeType="withEffect">
                                  <p:stCondLst>
                                    <p:cond delay="0"/>
                                  </p:stCondLst>
                                  <p:childTnLst>
                                    <p:animClr clrSpc="rgb" dir="cw">
                                      <p:cBhvr>
                                        <p:cTn id="181" dur="500" fill="hold"/>
                                        <p:tgtEl>
                                          <p:spTgt spid="280"/>
                                        </p:tgtEl>
                                        <p:attrNameLst>
                                          <p:attrName>fillcolor</p:attrName>
                                        </p:attrNameLst>
                                      </p:cBhvr>
                                      <p:to>
                                        <a:srgbClr val="CCCCFF"/>
                                      </p:to>
                                    </p:animClr>
                                    <p:set>
                                      <p:cBhvr>
                                        <p:cTn id="182" dur="500" fill="hold"/>
                                        <p:tgtEl>
                                          <p:spTgt spid="280"/>
                                        </p:tgtEl>
                                        <p:attrNameLst>
                                          <p:attrName>fill.type</p:attrName>
                                        </p:attrNameLst>
                                      </p:cBhvr>
                                      <p:to>
                                        <p:strVal val="solid"/>
                                      </p:to>
                                    </p:set>
                                    <p:set>
                                      <p:cBhvr>
                                        <p:cTn id="183" dur="500" fill="hold"/>
                                        <p:tgtEl>
                                          <p:spTgt spid="280"/>
                                        </p:tgtEl>
                                        <p:attrNameLst>
                                          <p:attrName>fill.on</p:attrName>
                                        </p:attrNameLst>
                                      </p:cBhvr>
                                      <p:to>
                                        <p:strVal val="true"/>
                                      </p:to>
                                    </p:set>
                                  </p:childTnLst>
                                </p:cTn>
                              </p:par>
                              <p:par>
                                <p:cTn id="184" presetID="1" presetClass="emph" presetSubtype="1" nodeType="withEffect">
                                  <p:stCondLst>
                                    <p:cond delay="0"/>
                                  </p:stCondLst>
                                  <p:childTnLst>
                                    <p:set>
                                      <p:cBhvr>
                                        <p:cTn id="185" dur="indefinite"/>
                                        <p:tgtEl>
                                          <p:spTgt spid="281"/>
                                        </p:tgtEl>
                                        <p:attrNameLst>
                                          <p:attrName>fillcolor</p:attrName>
                                        </p:attrNameLst>
                                      </p:cBhvr>
                                      <p:to>
                                        <p:clrVal>
                                          <a:srgbClr val="FFFF00"/>
                                        </p:clrVal>
                                      </p:to>
                                    </p:set>
                                    <p:set>
                                      <p:cBhvr>
                                        <p:cTn id="186" dur="indefinite"/>
                                        <p:tgtEl>
                                          <p:spTgt spid="281"/>
                                        </p:tgtEl>
                                        <p:attrNameLst>
                                          <p:attrName>fill.type</p:attrName>
                                        </p:attrNameLst>
                                      </p:cBhvr>
                                      <p:to>
                                        <p:strVal val="solid"/>
                                      </p:to>
                                    </p:set>
                                    <p:set>
                                      <p:cBhvr>
                                        <p:cTn id="187" dur="indefinite"/>
                                        <p:tgtEl>
                                          <p:spTgt spid="281"/>
                                        </p:tgtEl>
                                        <p:attrNameLst>
                                          <p:attrName>fill.on</p:attrName>
                                        </p:attrNameLst>
                                      </p:cBhvr>
                                      <p:to>
                                        <p:strVal val="true"/>
                                      </p:to>
                                    </p:set>
                                  </p:childTnLst>
                                </p:cTn>
                              </p:par>
                            </p:childTnLst>
                          </p:cTn>
                        </p:par>
                      </p:childTnLst>
                    </p:cTn>
                  </p:par>
                  <p:par>
                    <p:cTn id="188" fill="hold" nodeType="clickPar">
                      <p:stCondLst>
                        <p:cond delay="indefinite"/>
                      </p:stCondLst>
                      <p:childTnLst>
                        <p:par>
                          <p:cTn id="189" fill="hold" nodeType="withGroup">
                            <p:stCondLst>
                              <p:cond delay="0"/>
                            </p:stCondLst>
                            <p:childTnLst>
                              <p:par>
                                <p:cTn id="190" presetID="1" presetClass="entr" presetSubtype="0" fill="hold" nodeType="clickEffect">
                                  <p:stCondLst>
                                    <p:cond delay="0"/>
                                  </p:stCondLst>
                                  <p:childTnLst>
                                    <p:set>
                                      <p:cBhvr>
                                        <p:cTn id="191" dur="1" fill="hold">
                                          <p:stCondLst>
                                            <p:cond delay="0"/>
                                          </p:stCondLst>
                                        </p:cTn>
                                        <p:tgtEl>
                                          <p:spTgt spid="20"/>
                                        </p:tgtEl>
                                        <p:attrNameLst>
                                          <p:attrName>style.visibility</p:attrName>
                                        </p:attrNameLst>
                                      </p:cBhvr>
                                      <p:to>
                                        <p:strVal val="visible"/>
                                      </p:to>
                                    </p:set>
                                  </p:childTnLst>
                                </p:cTn>
                              </p:par>
                              <p:par>
                                <p:cTn id="192" presetID="1" presetClass="emph" presetSubtype="2" fill="hold" nodeType="withEffect">
                                  <p:stCondLst>
                                    <p:cond delay="0"/>
                                  </p:stCondLst>
                                  <p:childTnLst>
                                    <p:animClr clrSpc="rgb" dir="cw">
                                      <p:cBhvr>
                                        <p:cTn id="193" dur="500" fill="hold"/>
                                        <p:tgtEl>
                                          <p:spTgt spid="281"/>
                                        </p:tgtEl>
                                        <p:attrNameLst>
                                          <p:attrName>fillcolor</p:attrName>
                                        </p:attrNameLst>
                                      </p:cBhvr>
                                      <p:to>
                                        <a:srgbClr val="CCCCFF"/>
                                      </p:to>
                                    </p:animClr>
                                    <p:set>
                                      <p:cBhvr>
                                        <p:cTn id="194" dur="500" fill="hold"/>
                                        <p:tgtEl>
                                          <p:spTgt spid="281"/>
                                        </p:tgtEl>
                                        <p:attrNameLst>
                                          <p:attrName>fill.type</p:attrName>
                                        </p:attrNameLst>
                                      </p:cBhvr>
                                      <p:to>
                                        <p:strVal val="solid"/>
                                      </p:to>
                                    </p:set>
                                    <p:set>
                                      <p:cBhvr>
                                        <p:cTn id="195" dur="500" fill="hold"/>
                                        <p:tgtEl>
                                          <p:spTgt spid="281"/>
                                        </p:tgtEl>
                                        <p:attrNameLst>
                                          <p:attrName>fill.on</p:attrName>
                                        </p:attrNameLst>
                                      </p:cBhvr>
                                      <p:to>
                                        <p:strVal val="true"/>
                                      </p:to>
                                    </p:set>
                                  </p:childTnLst>
                                </p:cTn>
                              </p:par>
                              <p:par>
                                <p:cTn id="196" presetID="1" presetClass="emph" presetSubtype="1" nodeType="withEffect">
                                  <p:stCondLst>
                                    <p:cond delay="0"/>
                                  </p:stCondLst>
                                  <p:childTnLst>
                                    <p:set>
                                      <p:cBhvr>
                                        <p:cTn id="197" dur="indefinite"/>
                                        <p:tgtEl>
                                          <p:spTgt spid="283"/>
                                        </p:tgtEl>
                                        <p:attrNameLst>
                                          <p:attrName>fillcolor</p:attrName>
                                        </p:attrNameLst>
                                      </p:cBhvr>
                                      <p:to>
                                        <p:clrVal>
                                          <a:srgbClr val="FFFF00"/>
                                        </p:clrVal>
                                      </p:to>
                                    </p:set>
                                    <p:set>
                                      <p:cBhvr>
                                        <p:cTn id="198" dur="indefinite"/>
                                        <p:tgtEl>
                                          <p:spTgt spid="283"/>
                                        </p:tgtEl>
                                        <p:attrNameLst>
                                          <p:attrName>fill.type</p:attrName>
                                        </p:attrNameLst>
                                      </p:cBhvr>
                                      <p:to>
                                        <p:strVal val="solid"/>
                                      </p:to>
                                    </p:set>
                                    <p:set>
                                      <p:cBhvr>
                                        <p:cTn id="199" dur="indefinite"/>
                                        <p:tgtEl>
                                          <p:spTgt spid="283"/>
                                        </p:tgtEl>
                                        <p:attrNameLst>
                                          <p:attrName>fill.on</p:attrName>
                                        </p:attrNameLst>
                                      </p:cBhvr>
                                      <p:to>
                                        <p:strVal val="true"/>
                                      </p:to>
                                    </p:set>
                                  </p:childTnLst>
                                </p:cTn>
                              </p:par>
                              <p:par>
                                <p:cTn id="200" presetID="1" presetClass="emph" presetSubtype="1" nodeType="withEffect">
                                  <p:stCondLst>
                                    <p:cond delay="0"/>
                                  </p:stCondLst>
                                  <p:childTnLst>
                                    <p:set>
                                      <p:cBhvr>
                                        <p:cTn id="201" dur="indefinite"/>
                                        <p:tgtEl>
                                          <p:spTgt spid="284"/>
                                        </p:tgtEl>
                                        <p:attrNameLst>
                                          <p:attrName>fillcolor</p:attrName>
                                        </p:attrNameLst>
                                      </p:cBhvr>
                                      <p:to>
                                        <p:clrVal>
                                          <a:srgbClr val="FFFF00"/>
                                        </p:clrVal>
                                      </p:to>
                                    </p:set>
                                    <p:set>
                                      <p:cBhvr>
                                        <p:cTn id="202" dur="indefinite"/>
                                        <p:tgtEl>
                                          <p:spTgt spid="284"/>
                                        </p:tgtEl>
                                        <p:attrNameLst>
                                          <p:attrName>fill.type</p:attrName>
                                        </p:attrNameLst>
                                      </p:cBhvr>
                                      <p:to>
                                        <p:strVal val="solid"/>
                                      </p:to>
                                    </p:set>
                                    <p:set>
                                      <p:cBhvr>
                                        <p:cTn id="203" dur="indefinite"/>
                                        <p:tgtEl>
                                          <p:spTgt spid="284"/>
                                        </p:tgtEl>
                                        <p:attrNameLst>
                                          <p:attrName>fill.on</p:attrName>
                                        </p:attrNameLst>
                                      </p:cBhvr>
                                      <p:to>
                                        <p:strVal val="true"/>
                                      </p:to>
                                    </p:set>
                                  </p:childTnLst>
                                </p:cTn>
                              </p:par>
                            </p:childTnLst>
                          </p:cTn>
                        </p:par>
                      </p:childTnLst>
                    </p:cTn>
                  </p:par>
                  <p:par>
                    <p:cTn id="204" fill="hold" nodeType="clickPar">
                      <p:stCondLst>
                        <p:cond delay="indefinite"/>
                      </p:stCondLst>
                      <p:childTnLst>
                        <p:par>
                          <p:cTn id="205" fill="hold" nodeType="withGroup">
                            <p:stCondLst>
                              <p:cond delay="0"/>
                            </p:stCondLst>
                            <p:childTnLst>
                              <p:par>
                                <p:cTn id="206" presetID="1" presetClass="entr" presetSubtype="0" fill="hold" nodeType="clickEffect">
                                  <p:stCondLst>
                                    <p:cond delay="0"/>
                                  </p:stCondLst>
                                  <p:childTnLst>
                                    <p:set>
                                      <p:cBhvr>
                                        <p:cTn id="207" dur="1" fill="hold">
                                          <p:stCondLst>
                                            <p:cond delay="0"/>
                                          </p:stCondLst>
                                        </p:cTn>
                                        <p:tgtEl>
                                          <p:spTgt spid="21"/>
                                        </p:tgtEl>
                                        <p:attrNameLst>
                                          <p:attrName>style.visibility</p:attrName>
                                        </p:attrNameLst>
                                      </p:cBhvr>
                                      <p:to>
                                        <p:strVal val="visible"/>
                                      </p:to>
                                    </p:set>
                                  </p:childTnLst>
                                </p:cTn>
                              </p:par>
                            </p:childTnLst>
                          </p:cTn>
                        </p:par>
                      </p:childTnLst>
                    </p:cTn>
                  </p:par>
                  <p:par>
                    <p:cTn id="208" fill="hold" nodeType="clickPar">
                      <p:stCondLst>
                        <p:cond delay="indefinite"/>
                      </p:stCondLst>
                      <p:childTnLst>
                        <p:par>
                          <p:cTn id="209" fill="hold" nodeType="withGroup">
                            <p:stCondLst>
                              <p:cond delay="0"/>
                            </p:stCondLst>
                            <p:childTnLst>
                              <p:par>
                                <p:cTn id="210" presetID="1" presetClass="entr" presetSubtype="0" fill="hold" nodeType="clickEffect">
                                  <p:stCondLst>
                                    <p:cond delay="0"/>
                                  </p:stCondLst>
                                  <p:childTnLst>
                                    <p:set>
                                      <p:cBhvr>
                                        <p:cTn id="211" dur="1" fill="hold">
                                          <p:stCondLst>
                                            <p:cond delay="0"/>
                                          </p:stCondLst>
                                        </p:cTn>
                                        <p:tgtEl>
                                          <p:spTgt spid="26"/>
                                        </p:tgtEl>
                                        <p:attrNameLst>
                                          <p:attrName>style.visibility</p:attrName>
                                        </p:attrNameLst>
                                      </p:cBhvr>
                                      <p:to>
                                        <p:strVal val="visible"/>
                                      </p:to>
                                    </p:set>
                                  </p:childTnLst>
                                </p:cTn>
                              </p:par>
                              <p:par>
                                <p:cTn id="212" presetID="1" presetClass="emph" presetSubtype="2" fill="hold" nodeType="withEffect">
                                  <p:stCondLst>
                                    <p:cond delay="0"/>
                                  </p:stCondLst>
                                  <p:childTnLst>
                                    <p:animClr clrSpc="rgb" dir="cw">
                                      <p:cBhvr>
                                        <p:cTn id="213" dur="500" fill="hold"/>
                                        <p:tgtEl>
                                          <p:spTgt spid="283"/>
                                        </p:tgtEl>
                                        <p:attrNameLst>
                                          <p:attrName>fillcolor</p:attrName>
                                        </p:attrNameLst>
                                      </p:cBhvr>
                                      <p:to>
                                        <a:srgbClr val="CCCCFF"/>
                                      </p:to>
                                    </p:animClr>
                                    <p:set>
                                      <p:cBhvr>
                                        <p:cTn id="214" dur="500" fill="hold"/>
                                        <p:tgtEl>
                                          <p:spTgt spid="283"/>
                                        </p:tgtEl>
                                        <p:attrNameLst>
                                          <p:attrName>fill.type</p:attrName>
                                        </p:attrNameLst>
                                      </p:cBhvr>
                                      <p:to>
                                        <p:strVal val="solid"/>
                                      </p:to>
                                    </p:set>
                                    <p:set>
                                      <p:cBhvr>
                                        <p:cTn id="215" dur="500" fill="hold"/>
                                        <p:tgtEl>
                                          <p:spTgt spid="283"/>
                                        </p:tgtEl>
                                        <p:attrNameLst>
                                          <p:attrName>fill.on</p:attrName>
                                        </p:attrNameLst>
                                      </p:cBhvr>
                                      <p:to>
                                        <p:strVal val="true"/>
                                      </p:to>
                                    </p:set>
                                  </p:childTnLst>
                                </p:cTn>
                              </p:par>
                              <p:par>
                                <p:cTn id="216" presetID="1" presetClass="emph" presetSubtype="2" fill="hold" nodeType="withEffect">
                                  <p:stCondLst>
                                    <p:cond delay="0"/>
                                  </p:stCondLst>
                                  <p:childTnLst>
                                    <p:animClr clrSpc="rgb" dir="cw">
                                      <p:cBhvr>
                                        <p:cTn id="217" dur="500" fill="hold"/>
                                        <p:tgtEl>
                                          <p:spTgt spid="284"/>
                                        </p:tgtEl>
                                        <p:attrNameLst>
                                          <p:attrName>fillcolor</p:attrName>
                                        </p:attrNameLst>
                                      </p:cBhvr>
                                      <p:to>
                                        <a:srgbClr val="CCCCFF"/>
                                      </p:to>
                                    </p:animClr>
                                    <p:set>
                                      <p:cBhvr>
                                        <p:cTn id="218" dur="500" fill="hold"/>
                                        <p:tgtEl>
                                          <p:spTgt spid="284"/>
                                        </p:tgtEl>
                                        <p:attrNameLst>
                                          <p:attrName>fill.type</p:attrName>
                                        </p:attrNameLst>
                                      </p:cBhvr>
                                      <p:to>
                                        <p:strVal val="solid"/>
                                      </p:to>
                                    </p:set>
                                    <p:set>
                                      <p:cBhvr>
                                        <p:cTn id="219" dur="500" fill="hold"/>
                                        <p:tgtEl>
                                          <p:spTgt spid="284"/>
                                        </p:tgtEl>
                                        <p:attrNameLst>
                                          <p:attrName>fill.on</p:attrName>
                                        </p:attrNameLst>
                                      </p:cBhvr>
                                      <p:to>
                                        <p:strVal val="true"/>
                                      </p:to>
                                    </p:set>
                                  </p:childTnLst>
                                </p:cTn>
                              </p:par>
                              <p:par>
                                <p:cTn id="220" presetID="1" presetClass="emph" presetSubtype="1" nodeType="withEffect">
                                  <p:stCondLst>
                                    <p:cond delay="0"/>
                                  </p:stCondLst>
                                  <p:childTnLst>
                                    <p:set>
                                      <p:cBhvr>
                                        <p:cTn id="221" dur="indefinite"/>
                                        <p:tgtEl>
                                          <p:spTgt spid="286"/>
                                        </p:tgtEl>
                                        <p:attrNameLst>
                                          <p:attrName>fillcolor</p:attrName>
                                        </p:attrNameLst>
                                      </p:cBhvr>
                                      <p:to>
                                        <p:clrVal>
                                          <a:srgbClr val="FFFF00"/>
                                        </p:clrVal>
                                      </p:to>
                                    </p:set>
                                    <p:set>
                                      <p:cBhvr>
                                        <p:cTn id="222" dur="indefinite"/>
                                        <p:tgtEl>
                                          <p:spTgt spid="286"/>
                                        </p:tgtEl>
                                        <p:attrNameLst>
                                          <p:attrName>fill.type</p:attrName>
                                        </p:attrNameLst>
                                      </p:cBhvr>
                                      <p:to>
                                        <p:strVal val="solid"/>
                                      </p:to>
                                    </p:set>
                                    <p:set>
                                      <p:cBhvr>
                                        <p:cTn id="223" dur="indefinite"/>
                                        <p:tgtEl>
                                          <p:spTgt spid="286"/>
                                        </p:tgtEl>
                                        <p:attrNameLst>
                                          <p:attrName>fill.on</p:attrName>
                                        </p:attrNameLst>
                                      </p:cBhvr>
                                      <p:to>
                                        <p:strVal val="true"/>
                                      </p:to>
                                    </p:set>
                                  </p:childTnLst>
                                </p:cTn>
                              </p:par>
                              <p:par>
                                <p:cTn id="224" presetID="1" presetClass="emph" presetSubtype="1" nodeType="withEffect">
                                  <p:stCondLst>
                                    <p:cond delay="0"/>
                                  </p:stCondLst>
                                  <p:childTnLst>
                                    <p:set>
                                      <p:cBhvr>
                                        <p:cTn id="225" dur="indefinite"/>
                                        <p:tgtEl>
                                          <p:spTgt spid="287"/>
                                        </p:tgtEl>
                                        <p:attrNameLst>
                                          <p:attrName>fillcolor</p:attrName>
                                        </p:attrNameLst>
                                      </p:cBhvr>
                                      <p:to>
                                        <p:clrVal>
                                          <a:srgbClr val="FFFF00"/>
                                        </p:clrVal>
                                      </p:to>
                                    </p:set>
                                    <p:set>
                                      <p:cBhvr>
                                        <p:cTn id="226" dur="indefinite"/>
                                        <p:tgtEl>
                                          <p:spTgt spid="287"/>
                                        </p:tgtEl>
                                        <p:attrNameLst>
                                          <p:attrName>fill.type</p:attrName>
                                        </p:attrNameLst>
                                      </p:cBhvr>
                                      <p:to>
                                        <p:strVal val="solid"/>
                                      </p:to>
                                    </p:set>
                                    <p:set>
                                      <p:cBhvr>
                                        <p:cTn id="227" dur="indefinite"/>
                                        <p:tgtEl>
                                          <p:spTgt spid="287"/>
                                        </p:tgtEl>
                                        <p:attrNameLst>
                                          <p:attrName>fill.on</p:attrName>
                                        </p:attrNameLst>
                                      </p:cBhvr>
                                      <p:to>
                                        <p:strVal val="true"/>
                                      </p:to>
                                    </p:set>
                                  </p:childTnLst>
                                </p:cTn>
                              </p:par>
                              <p:par>
                                <p:cTn id="228" presetID="1" presetClass="entr" presetSubtype="0" fill="hold" nodeType="withEffect">
                                  <p:stCondLst>
                                    <p:cond delay="0"/>
                                  </p:stCondLst>
                                  <p:childTnLst>
                                    <p:set>
                                      <p:cBhvr>
                                        <p:cTn id="229" dur="1" fill="hold">
                                          <p:stCondLst>
                                            <p:cond delay="0"/>
                                          </p:stCondLst>
                                        </p:cTn>
                                        <p:tgtEl>
                                          <p:spTgt spid="81928"/>
                                        </p:tgtEl>
                                        <p:attrNameLst>
                                          <p:attrName>style.visibility</p:attrName>
                                        </p:attrNameLst>
                                      </p:cBhvr>
                                      <p:to>
                                        <p:strVal val="visible"/>
                                      </p:to>
                                    </p:set>
                                  </p:childTnLst>
                                </p:cTn>
                              </p:par>
                            </p:childTnLst>
                          </p:cTn>
                        </p:par>
                      </p:childTnLst>
                    </p:cTn>
                  </p:par>
                  <p:par>
                    <p:cTn id="230" fill="hold" nodeType="clickPar">
                      <p:stCondLst>
                        <p:cond delay="indefinite"/>
                      </p:stCondLst>
                      <p:childTnLst>
                        <p:par>
                          <p:cTn id="231" fill="hold" nodeType="withGroup">
                            <p:stCondLst>
                              <p:cond delay="0"/>
                            </p:stCondLst>
                            <p:childTnLst>
                              <p:par>
                                <p:cTn id="232" presetID="1" presetClass="entr" presetSubtype="0" fill="hold" nodeType="clickEffect">
                                  <p:stCondLst>
                                    <p:cond delay="0"/>
                                  </p:stCondLst>
                                  <p:childTnLst>
                                    <p:set>
                                      <p:cBhvr>
                                        <p:cTn id="233" dur="1" fill="hold">
                                          <p:stCondLst>
                                            <p:cond delay="0"/>
                                          </p:stCondLst>
                                        </p:cTn>
                                        <p:tgtEl>
                                          <p:spTgt spid="27"/>
                                        </p:tgtEl>
                                        <p:attrNameLst>
                                          <p:attrName>style.visibility</p:attrName>
                                        </p:attrNameLst>
                                      </p:cBhvr>
                                      <p:to>
                                        <p:strVal val="visible"/>
                                      </p:to>
                                    </p:set>
                                  </p:childTnLst>
                                </p:cTn>
                              </p:par>
                              <p:par>
                                <p:cTn id="234" presetID="1" presetClass="emph" presetSubtype="2" fill="hold" nodeType="withEffect">
                                  <p:stCondLst>
                                    <p:cond delay="0"/>
                                  </p:stCondLst>
                                  <p:childTnLst>
                                    <p:animClr clrSpc="rgb" dir="cw">
                                      <p:cBhvr>
                                        <p:cTn id="235" dur="500" fill="hold"/>
                                        <p:tgtEl>
                                          <p:spTgt spid="286"/>
                                        </p:tgtEl>
                                        <p:attrNameLst>
                                          <p:attrName>fillcolor</p:attrName>
                                        </p:attrNameLst>
                                      </p:cBhvr>
                                      <p:to>
                                        <a:srgbClr val="CCCCFF"/>
                                      </p:to>
                                    </p:animClr>
                                    <p:set>
                                      <p:cBhvr>
                                        <p:cTn id="236" dur="500" fill="hold"/>
                                        <p:tgtEl>
                                          <p:spTgt spid="286"/>
                                        </p:tgtEl>
                                        <p:attrNameLst>
                                          <p:attrName>fill.type</p:attrName>
                                        </p:attrNameLst>
                                      </p:cBhvr>
                                      <p:to>
                                        <p:strVal val="solid"/>
                                      </p:to>
                                    </p:set>
                                    <p:set>
                                      <p:cBhvr>
                                        <p:cTn id="237" dur="500" fill="hold"/>
                                        <p:tgtEl>
                                          <p:spTgt spid="286"/>
                                        </p:tgtEl>
                                        <p:attrNameLst>
                                          <p:attrName>fill.on</p:attrName>
                                        </p:attrNameLst>
                                      </p:cBhvr>
                                      <p:to>
                                        <p:strVal val="true"/>
                                      </p:to>
                                    </p:set>
                                  </p:childTnLst>
                                </p:cTn>
                              </p:par>
                              <p:par>
                                <p:cTn id="238" presetID="1" presetClass="emph" presetSubtype="2" fill="hold" nodeType="withEffect">
                                  <p:stCondLst>
                                    <p:cond delay="0"/>
                                  </p:stCondLst>
                                  <p:childTnLst>
                                    <p:animClr clrSpc="rgb" dir="cw">
                                      <p:cBhvr>
                                        <p:cTn id="239" dur="500" fill="hold"/>
                                        <p:tgtEl>
                                          <p:spTgt spid="287"/>
                                        </p:tgtEl>
                                        <p:attrNameLst>
                                          <p:attrName>fillcolor</p:attrName>
                                        </p:attrNameLst>
                                      </p:cBhvr>
                                      <p:to>
                                        <a:srgbClr val="CCCCFF"/>
                                      </p:to>
                                    </p:animClr>
                                    <p:set>
                                      <p:cBhvr>
                                        <p:cTn id="240" dur="500" fill="hold"/>
                                        <p:tgtEl>
                                          <p:spTgt spid="287"/>
                                        </p:tgtEl>
                                        <p:attrNameLst>
                                          <p:attrName>fill.type</p:attrName>
                                        </p:attrNameLst>
                                      </p:cBhvr>
                                      <p:to>
                                        <p:strVal val="solid"/>
                                      </p:to>
                                    </p:set>
                                    <p:set>
                                      <p:cBhvr>
                                        <p:cTn id="241" dur="500" fill="hold"/>
                                        <p:tgtEl>
                                          <p:spTgt spid="287"/>
                                        </p:tgtEl>
                                        <p:attrNameLst>
                                          <p:attrName>fill.on</p:attrName>
                                        </p:attrNameLst>
                                      </p:cBhvr>
                                      <p:to>
                                        <p:strVal val="true"/>
                                      </p:to>
                                    </p:set>
                                  </p:childTnLst>
                                </p:cTn>
                              </p:par>
                              <p:par>
                                <p:cTn id="242" presetID="1" presetClass="emph" presetSubtype="1" nodeType="withEffect">
                                  <p:stCondLst>
                                    <p:cond delay="0"/>
                                  </p:stCondLst>
                                  <p:childTnLst>
                                    <p:set>
                                      <p:cBhvr>
                                        <p:cTn id="243" dur="indefinite"/>
                                        <p:tgtEl>
                                          <p:spTgt spid="289"/>
                                        </p:tgtEl>
                                        <p:attrNameLst>
                                          <p:attrName>fillcolor</p:attrName>
                                        </p:attrNameLst>
                                      </p:cBhvr>
                                      <p:to>
                                        <p:clrVal>
                                          <a:srgbClr val="FFFF00"/>
                                        </p:clrVal>
                                      </p:to>
                                    </p:set>
                                    <p:set>
                                      <p:cBhvr>
                                        <p:cTn id="244" dur="indefinite"/>
                                        <p:tgtEl>
                                          <p:spTgt spid="289"/>
                                        </p:tgtEl>
                                        <p:attrNameLst>
                                          <p:attrName>fill.type</p:attrName>
                                        </p:attrNameLst>
                                      </p:cBhvr>
                                      <p:to>
                                        <p:strVal val="solid"/>
                                      </p:to>
                                    </p:set>
                                    <p:set>
                                      <p:cBhvr>
                                        <p:cTn id="245" dur="indefinite"/>
                                        <p:tgtEl>
                                          <p:spTgt spid="289"/>
                                        </p:tgtEl>
                                        <p:attrNameLst>
                                          <p:attrName>fill.on</p:attrName>
                                        </p:attrNameLst>
                                      </p:cBhvr>
                                      <p:to>
                                        <p:strVal val="true"/>
                                      </p:to>
                                    </p:set>
                                  </p:childTnLst>
                                </p:cTn>
                              </p:par>
                              <p:par>
                                <p:cTn id="246" presetID="1" presetClass="emph" presetSubtype="1" nodeType="withEffect">
                                  <p:stCondLst>
                                    <p:cond delay="0"/>
                                  </p:stCondLst>
                                  <p:childTnLst>
                                    <p:set>
                                      <p:cBhvr>
                                        <p:cTn id="247" dur="indefinite"/>
                                        <p:tgtEl>
                                          <p:spTgt spid="290"/>
                                        </p:tgtEl>
                                        <p:attrNameLst>
                                          <p:attrName>fillcolor</p:attrName>
                                        </p:attrNameLst>
                                      </p:cBhvr>
                                      <p:to>
                                        <p:clrVal>
                                          <a:srgbClr val="FFFF00"/>
                                        </p:clrVal>
                                      </p:to>
                                    </p:set>
                                    <p:set>
                                      <p:cBhvr>
                                        <p:cTn id="248" dur="indefinite"/>
                                        <p:tgtEl>
                                          <p:spTgt spid="290"/>
                                        </p:tgtEl>
                                        <p:attrNameLst>
                                          <p:attrName>fill.type</p:attrName>
                                        </p:attrNameLst>
                                      </p:cBhvr>
                                      <p:to>
                                        <p:strVal val="solid"/>
                                      </p:to>
                                    </p:set>
                                    <p:set>
                                      <p:cBhvr>
                                        <p:cTn id="249" dur="indefinite"/>
                                        <p:tgtEl>
                                          <p:spTgt spid="290"/>
                                        </p:tgtEl>
                                        <p:attrNameLst>
                                          <p:attrName>fill.on</p:attrName>
                                        </p:attrNameLst>
                                      </p:cBhvr>
                                      <p:to>
                                        <p:strVal val="true"/>
                                      </p:to>
                                    </p:set>
                                  </p:childTnLst>
                                </p:cTn>
                              </p:par>
                              <p:par>
                                <p:cTn id="250" presetID="1" presetClass="entr" presetSubtype="0" fill="hold" nodeType="withEffect">
                                  <p:stCondLst>
                                    <p:cond delay="0"/>
                                  </p:stCondLst>
                                  <p:childTnLst>
                                    <p:set>
                                      <p:cBhvr>
                                        <p:cTn id="251" dur="1" fill="hold">
                                          <p:stCondLst>
                                            <p:cond delay="0"/>
                                          </p:stCondLst>
                                        </p:cTn>
                                        <p:tgtEl>
                                          <p:spTgt spid="81929"/>
                                        </p:tgtEl>
                                        <p:attrNameLst>
                                          <p:attrName>style.visibility</p:attrName>
                                        </p:attrNameLst>
                                      </p:cBhvr>
                                      <p:to>
                                        <p:strVal val="visible"/>
                                      </p:to>
                                    </p:set>
                                  </p:childTnLst>
                                </p:cTn>
                              </p:par>
                              <p:par>
                                <p:cTn id="252" presetID="9" presetClass="emph" presetSubtype="0" nodeType="withEffect">
                                  <p:stCondLst>
                                    <p:cond delay="0"/>
                                  </p:stCondLst>
                                  <p:childTnLst>
                                    <p:set>
                                      <p:cBhvr rctx="PPT">
                                        <p:cTn id="253" dur="indefinite"/>
                                        <p:tgtEl>
                                          <p:spTgt spid="81928"/>
                                        </p:tgtEl>
                                        <p:attrNameLst>
                                          <p:attrName>style.opacity</p:attrName>
                                        </p:attrNameLst>
                                      </p:cBhvr>
                                      <p:to>
                                        <p:strVal val="0.5"/>
                                      </p:to>
                                    </p:set>
                                    <p:animEffect filter="image" prLst="opacity: 0.5">
                                      <p:cBhvr rctx="IE">
                                        <p:cTn id="254" dur="indefinite"/>
                                        <p:tgtEl>
                                          <p:spTgt spid="81928"/>
                                        </p:tgtEl>
                                      </p:cBhvr>
                                    </p:animEffect>
                                  </p:childTnLst>
                                </p:cTn>
                              </p:par>
                            </p:childTnLst>
                          </p:cTn>
                        </p:par>
                      </p:childTnLst>
                    </p:cTn>
                  </p:par>
                  <p:par>
                    <p:cTn id="255" fill="hold" nodeType="clickPar">
                      <p:stCondLst>
                        <p:cond delay="indefinite"/>
                      </p:stCondLst>
                      <p:childTnLst>
                        <p:par>
                          <p:cTn id="256" fill="hold" nodeType="withGroup">
                            <p:stCondLst>
                              <p:cond delay="0"/>
                            </p:stCondLst>
                            <p:childTnLst>
                              <p:par>
                                <p:cTn id="257" presetID="1" presetClass="entr" presetSubtype="0" fill="hold" nodeType="clickEffect">
                                  <p:stCondLst>
                                    <p:cond delay="0"/>
                                  </p:stCondLst>
                                  <p:childTnLst>
                                    <p:set>
                                      <p:cBhvr>
                                        <p:cTn id="258" dur="1" fill="hold">
                                          <p:stCondLst>
                                            <p:cond delay="0"/>
                                          </p:stCondLst>
                                        </p:cTn>
                                        <p:tgtEl>
                                          <p:spTgt spid="28"/>
                                        </p:tgtEl>
                                        <p:attrNameLst>
                                          <p:attrName>style.visibility</p:attrName>
                                        </p:attrNameLst>
                                      </p:cBhvr>
                                      <p:to>
                                        <p:strVal val="visible"/>
                                      </p:to>
                                    </p:set>
                                  </p:childTnLst>
                                </p:cTn>
                              </p:par>
                              <p:par>
                                <p:cTn id="259" presetID="1" presetClass="emph" presetSubtype="2" fill="hold" nodeType="withEffect">
                                  <p:stCondLst>
                                    <p:cond delay="0"/>
                                  </p:stCondLst>
                                  <p:childTnLst>
                                    <p:animClr clrSpc="rgb" dir="cw">
                                      <p:cBhvr>
                                        <p:cTn id="260" dur="500" fill="hold"/>
                                        <p:tgtEl>
                                          <p:spTgt spid="289"/>
                                        </p:tgtEl>
                                        <p:attrNameLst>
                                          <p:attrName>fillcolor</p:attrName>
                                        </p:attrNameLst>
                                      </p:cBhvr>
                                      <p:to>
                                        <a:srgbClr val="CCCCFF"/>
                                      </p:to>
                                    </p:animClr>
                                    <p:set>
                                      <p:cBhvr>
                                        <p:cTn id="261" dur="500" fill="hold"/>
                                        <p:tgtEl>
                                          <p:spTgt spid="289"/>
                                        </p:tgtEl>
                                        <p:attrNameLst>
                                          <p:attrName>fill.type</p:attrName>
                                        </p:attrNameLst>
                                      </p:cBhvr>
                                      <p:to>
                                        <p:strVal val="solid"/>
                                      </p:to>
                                    </p:set>
                                    <p:set>
                                      <p:cBhvr>
                                        <p:cTn id="262" dur="500" fill="hold"/>
                                        <p:tgtEl>
                                          <p:spTgt spid="289"/>
                                        </p:tgtEl>
                                        <p:attrNameLst>
                                          <p:attrName>fill.on</p:attrName>
                                        </p:attrNameLst>
                                      </p:cBhvr>
                                      <p:to>
                                        <p:strVal val="true"/>
                                      </p:to>
                                    </p:set>
                                  </p:childTnLst>
                                </p:cTn>
                              </p:par>
                              <p:par>
                                <p:cTn id="263" presetID="1" presetClass="emph" presetSubtype="2" fill="hold" nodeType="withEffect">
                                  <p:stCondLst>
                                    <p:cond delay="0"/>
                                  </p:stCondLst>
                                  <p:childTnLst>
                                    <p:animClr clrSpc="rgb" dir="cw">
                                      <p:cBhvr>
                                        <p:cTn id="264" dur="500" fill="hold"/>
                                        <p:tgtEl>
                                          <p:spTgt spid="290"/>
                                        </p:tgtEl>
                                        <p:attrNameLst>
                                          <p:attrName>fillcolor</p:attrName>
                                        </p:attrNameLst>
                                      </p:cBhvr>
                                      <p:to>
                                        <a:srgbClr val="CCCCFF"/>
                                      </p:to>
                                    </p:animClr>
                                    <p:set>
                                      <p:cBhvr>
                                        <p:cTn id="265" dur="500" fill="hold"/>
                                        <p:tgtEl>
                                          <p:spTgt spid="290"/>
                                        </p:tgtEl>
                                        <p:attrNameLst>
                                          <p:attrName>fill.type</p:attrName>
                                        </p:attrNameLst>
                                      </p:cBhvr>
                                      <p:to>
                                        <p:strVal val="solid"/>
                                      </p:to>
                                    </p:set>
                                    <p:set>
                                      <p:cBhvr>
                                        <p:cTn id="266" dur="500" fill="hold"/>
                                        <p:tgtEl>
                                          <p:spTgt spid="290"/>
                                        </p:tgtEl>
                                        <p:attrNameLst>
                                          <p:attrName>fill.on</p:attrName>
                                        </p:attrNameLst>
                                      </p:cBhvr>
                                      <p:to>
                                        <p:strVal val="true"/>
                                      </p:to>
                                    </p:set>
                                  </p:childTnLst>
                                </p:cTn>
                              </p:par>
                              <p:par>
                                <p:cTn id="267" presetID="1" presetClass="emph" presetSubtype="1" nodeType="withEffect">
                                  <p:stCondLst>
                                    <p:cond delay="0"/>
                                  </p:stCondLst>
                                  <p:childTnLst>
                                    <p:set>
                                      <p:cBhvr>
                                        <p:cTn id="268" dur="indefinite"/>
                                        <p:tgtEl>
                                          <p:spTgt spid="295"/>
                                        </p:tgtEl>
                                        <p:attrNameLst>
                                          <p:attrName>fillcolor</p:attrName>
                                        </p:attrNameLst>
                                      </p:cBhvr>
                                      <p:to>
                                        <p:clrVal>
                                          <a:srgbClr val="FFFF00"/>
                                        </p:clrVal>
                                      </p:to>
                                    </p:set>
                                    <p:set>
                                      <p:cBhvr>
                                        <p:cTn id="269" dur="indefinite"/>
                                        <p:tgtEl>
                                          <p:spTgt spid="295"/>
                                        </p:tgtEl>
                                        <p:attrNameLst>
                                          <p:attrName>fill.type</p:attrName>
                                        </p:attrNameLst>
                                      </p:cBhvr>
                                      <p:to>
                                        <p:strVal val="solid"/>
                                      </p:to>
                                    </p:set>
                                    <p:set>
                                      <p:cBhvr>
                                        <p:cTn id="270" dur="indefinite"/>
                                        <p:tgtEl>
                                          <p:spTgt spid="295"/>
                                        </p:tgtEl>
                                        <p:attrNameLst>
                                          <p:attrName>fill.on</p:attrName>
                                        </p:attrNameLst>
                                      </p:cBhvr>
                                      <p:to>
                                        <p:strVal val="true"/>
                                      </p:to>
                                    </p:set>
                                  </p:childTnLst>
                                </p:cTn>
                              </p:par>
                              <p:par>
                                <p:cTn id="271" presetID="1" presetClass="emph" presetSubtype="1" nodeType="withEffect">
                                  <p:stCondLst>
                                    <p:cond delay="0"/>
                                  </p:stCondLst>
                                  <p:childTnLst>
                                    <p:set>
                                      <p:cBhvr>
                                        <p:cTn id="272" dur="indefinite"/>
                                        <p:tgtEl>
                                          <p:spTgt spid="296"/>
                                        </p:tgtEl>
                                        <p:attrNameLst>
                                          <p:attrName>fillcolor</p:attrName>
                                        </p:attrNameLst>
                                      </p:cBhvr>
                                      <p:to>
                                        <p:clrVal>
                                          <a:srgbClr val="FFFF00"/>
                                        </p:clrVal>
                                      </p:to>
                                    </p:set>
                                    <p:set>
                                      <p:cBhvr>
                                        <p:cTn id="273" dur="indefinite"/>
                                        <p:tgtEl>
                                          <p:spTgt spid="296"/>
                                        </p:tgtEl>
                                        <p:attrNameLst>
                                          <p:attrName>fill.type</p:attrName>
                                        </p:attrNameLst>
                                      </p:cBhvr>
                                      <p:to>
                                        <p:strVal val="solid"/>
                                      </p:to>
                                    </p:set>
                                    <p:set>
                                      <p:cBhvr>
                                        <p:cTn id="274" dur="indefinite"/>
                                        <p:tgtEl>
                                          <p:spTgt spid="296"/>
                                        </p:tgtEl>
                                        <p:attrNameLst>
                                          <p:attrName>fill.on</p:attrName>
                                        </p:attrNameLst>
                                      </p:cBhvr>
                                      <p:to>
                                        <p:strVal val="true"/>
                                      </p:to>
                                    </p:set>
                                  </p:childTnLst>
                                </p:cTn>
                              </p:par>
                              <p:par>
                                <p:cTn id="275" presetID="9" presetClass="emph" presetSubtype="0" nodeType="withEffect">
                                  <p:stCondLst>
                                    <p:cond delay="0"/>
                                  </p:stCondLst>
                                  <p:childTnLst>
                                    <p:set>
                                      <p:cBhvr rctx="PPT">
                                        <p:cTn id="276" dur="indefinite"/>
                                        <p:tgtEl>
                                          <p:spTgt spid="81929"/>
                                        </p:tgtEl>
                                        <p:attrNameLst>
                                          <p:attrName>style.opacity</p:attrName>
                                        </p:attrNameLst>
                                      </p:cBhvr>
                                      <p:to>
                                        <p:strVal val="0.5"/>
                                      </p:to>
                                    </p:set>
                                    <p:animEffect filter="image" prLst="opacity: 0.5">
                                      <p:cBhvr rctx="IE">
                                        <p:cTn id="277" dur="indefinite"/>
                                        <p:tgtEl>
                                          <p:spTgt spid="81929"/>
                                        </p:tgtEl>
                                      </p:cBhvr>
                                    </p:animEffect>
                                  </p:childTnLst>
                                </p:cTn>
                              </p:par>
                            </p:childTnLst>
                          </p:cTn>
                        </p:par>
                      </p:childTnLst>
                    </p:cTn>
                  </p:par>
                  <p:par>
                    <p:cTn id="278" fill="hold" nodeType="clickPar">
                      <p:stCondLst>
                        <p:cond delay="indefinite"/>
                      </p:stCondLst>
                      <p:childTnLst>
                        <p:par>
                          <p:cTn id="279" fill="hold" nodeType="withGroup">
                            <p:stCondLst>
                              <p:cond delay="0"/>
                            </p:stCondLst>
                            <p:childTnLst>
                              <p:par>
                                <p:cTn id="280" presetID="1" presetClass="entr" presetSubtype="0" fill="hold" nodeType="clickEffect">
                                  <p:stCondLst>
                                    <p:cond delay="0"/>
                                  </p:stCondLst>
                                  <p:childTnLst>
                                    <p:set>
                                      <p:cBhvr>
                                        <p:cTn id="281" dur="1" fill="hold">
                                          <p:stCondLst>
                                            <p:cond delay="0"/>
                                          </p:stCondLst>
                                        </p:cTn>
                                        <p:tgtEl>
                                          <p:spTgt spid="29"/>
                                        </p:tgtEl>
                                        <p:attrNameLst>
                                          <p:attrName>style.visibility</p:attrName>
                                        </p:attrNameLst>
                                      </p:cBhvr>
                                      <p:to>
                                        <p:strVal val="visible"/>
                                      </p:to>
                                    </p:set>
                                  </p:childTnLst>
                                </p:cTn>
                              </p:par>
                            </p:childTnLst>
                          </p:cTn>
                        </p:par>
                      </p:childTnLst>
                    </p:cTn>
                  </p:par>
                  <p:par>
                    <p:cTn id="282" fill="hold" nodeType="clickPar">
                      <p:stCondLst>
                        <p:cond delay="indefinite"/>
                      </p:stCondLst>
                      <p:childTnLst>
                        <p:par>
                          <p:cTn id="283" fill="hold" nodeType="withGroup">
                            <p:stCondLst>
                              <p:cond delay="0"/>
                            </p:stCondLst>
                            <p:childTnLst>
                              <p:par>
                                <p:cTn id="284" presetID="1" presetClass="entr" presetSubtype="0" fill="hold" nodeType="clickEffect">
                                  <p:stCondLst>
                                    <p:cond delay="0"/>
                                  </p:stCondLst>
                                  <p:childTnLst>
                                    <p:set>
                                      <p:cBhvr>
                                        <p:cTn id="285" dur="1" fill="hold">
                                          <p:stCondLst>
                                            <p:cond delay="0"/>
                                          </p:stCondLst>
                                        </p:cTn>
                                        <p:tgtEl>
                                          <p:spTgt spid="30"/>
                                        </p:tgtEl>
                                        <p:attrNameLst>
                                          <p:attrName>style.visibility</p:attrName>
                                        </p:attrNameLst>
                                      </p:cBhvr>
                                      <p:to>
                                        <p:strVal val="visible"/>
                                      </p:to>
                                    </p:set>
                                  </p:childTnLst>
                                </p:cTn>
                              </p:par>
                              <p:par>
                                <p:cTn id="286" presetID="1" presetClass="emph" presetSubtype="2" fill="hold" nodeType="withEffect">
                                  <p:stCondLst>
                                    <p:cond delay="0"/>
                                  </p:stCondLst>
                                  <p:childTnLst>
                                    <p:animClr clrSpc="rgb" dir="cw">
                                      <p:cBhvr>
                                        <p:cTn id="287" dur="500" fill="hold"/>
                                        <p:tgtEl>
                                          <p:spTgt spid="295"/>
                                        </p:tgtEl>
                                        <p:attrNameLst>
                                          <p:attrName>fillcolor</p:attrName>
                                        </p:attrNameLst>
                                      </p:cBhvr>
                                      <p:to>
                                        <a:srgbClr val="CCCCFF"/>
                                      </p:to>
                                    </p:animClr>
                                    <p:set>
                                      <p:cBhvr>
                                        <p:cTn id="288" dur="500" fill="hold"/>
                                        <p:tgtEl>
                                          <p:spTgt spid="295"/>
                                        </p:tgtEl>
                                        <p:attrNameLst>
                                          <p:attrName>fill.type</p:attrName>
                                        </p:attrNameLst>
                                      </p:cBhvr>
                                      <p:to>
                                        <p:strVal val="solid"/>
                                      </p:to>
                                    </p:set>
                                    <p:set>
                                      <p:cBhvr>
                                        <p:cTn id="289" dur="500" fill="hold"/>
                                        <p:tgtEl>
                                          <p:spTgt spid="295"/>
                                        </p:tgtEl>
                                        <p:attrNameLst>
                                          <p:attrName>fill.on</p:attrName>
                                        </p:attrNameLst>
                                      </p:cBhvr>
                                      <p:to>
                                        <p:strVal val="true"/>
                                      </p:to>
                                    </p:set>
                                  </p:childTnLst>
                                </p:cTn>
                              </p:par>
                              <p:par>
                                <p:cTn id="290" presetID="1" presetClass="emph" presetSubtype="2" fill="hold" nodeType="withEffect">
                                  <p:stCondLst>
                                    <p:cond delay="0"/>
                                  </p:stCondLst>
                                  <p:childTnLst>
                                    <p:animClr clrSpc="rgb" dir="cw">
                                      <p:cBhvr>
                                        <p:cTn id="291" dur="500" fill="hold"/>
                                        <p:tgtEl>
                                          <p:spTgt spid="296"/>
                                        </p:tgtEl>
                                        <p:attrNameLst>
                                          <p:attrName>fillcolor</p:attrName>
                                        </p:attrNameLst>
                                      </p:cBhvr>
                                      <p:to>
                                        <a:srgbClr val="CCCCFF"/>
                                      </p:to>
                                    </p:animClr>
                                    <p:set>
                                      <p:cBhvr>
                                        <p:cTn id="292" dur="500" fill="hold"/>
                                        <p:tgtEl>
                                          <p:spTgt spid="296"/>
                                        </p:tgtEl>
                                        <p:attrNameLst>
                                          <p:attrName>fill.type</p:attrName>
                                        </p:attrNameLst>
                                      </p:cBhvr>
                                      <p:to>
                                        <p:strVal val="solid"/>
                                      </p:to>
                                    </p:set>
                                    <p:set>
                                      <p:cBhvr>
                                        <p:cTn id="293" dur="500" fill="hold"/>
                                        <p:tgtEl>
                                          <p:spTgt spid="296"/>
                                        </p:tgtEl>
                                        <p:attrNameLst>
                                          <p:attrName>fill.on</p:attrName>
                                        </p:attrNameLst>
                                      </p:cBhvr>
                                      <p:to>
                                        <p:strVal val="true"/>
                                      </p:to>
                                    </p:set>
                                  </p:childTnLst>
                                </p:cTn>
                              </p:par>
                              <p:par>
                                <p:cTn id="294" presetID="1" presetClass="emph" presetSubtype="1" nodeType="withEffect">
                                  <p:stCondLst>
                                    <p:cond delay="0"/>
                                  </p:stCondLst>
                                  <p:childTnLst>
                                    <p:set>
                                      <p:cBhvr>
                                        <p:cTn id="295" dur="indefinite"/>
                                        <p:tgtEl>
                                          <p:spTgt spid="292"/>
                                        </p:tgtEl>
                                        <p:attrNameLst>
                                          <p:attrName>fillcolor</p:attrName>
                                        </p:attrNameLst>
                                      </p:cBhvr>
                                      <p:to>
                                        <p:clrVal>
                                          <a:srgbClr val="FFFF00"/>
                                        </p:clrVal>
                                      </p:to>
                                    </p:set>
                                    <p:set>
                                      <p:cBhvr>
                                        <p:cTn id="296" dur="indefinite"/>
                                        <p:tgtEl>
                                          <p:spTgt spid="292"/>
                                        </p:tgtEl>
                                        <p:attrNameLst>
                                          <p:attrName>fill.type</p:attrName>
                                        </p:attrNameLst>
                                      </p:cBhvr>
                                      <p:to>
                                        <p:strVal val="solid"/>
                                      </p:to>
                                    </p:set>
                                    <p:set>
                                      <p:cBhvr>
                                        <p:cTn id="297" dur="indefinite"/>
                                        <p:tgtEl>
                                          <p:spTgt spid="292"/>
                                        </p:tgtEl>
                                        <p:attrNameLst>
                                          <p:attrName>fill.on</p:attrName>
                                        </p:attrNameLst>
                                      </p:cBhvr>
                                      <p:to>
                                        <p:strVal val="true"/>
                                      </p:to>
                                    </p:set>
                                  </p:childTnLst>
                                </p:cTn>
                              </p:par>
                              <p:par>
                                <p:cTn id="298" presetID="1" presetClass="emph" presetSubtype="1" nodeType="withEffect">
                                  <p:stCondLst>
                                    <p:cond delay="0"/>
                                  </p:stCondLst>
                                  <p:childTnLst>
                                    <p:set>
                                      <p:cBhvr>
                                        <p:cTn id="299" dur="indefinite"/>
                                        <p:tgtEl>
                                          <p:spTgt spid="293"/>
                                        </p:tgtEl>
                                        <p:attrNameLst>
                                          <p:attrName>fillcolor</p:attrName>
                                        </p:attrNameLst>
                                      </p:cBhvr>
                                      <p:to>
                                        <p:clrVal>
                                          <a:srgbClr val="FFFF00"/>
                                        </p:clrVal>
                                      </p:to>
                                    </p:set>
                                    <p:set>
                                      <p:cBhvr>
                                        <p:cTn id="300" dur="indefinite"/>
                                        <p:tgtEl>
                                          <p:spTgt spid="293"/>
                                        </p:tgtEl>
                                        <p:attrNameLst>
                                          <p:attrName>fill.type</p:attrName>
                                        </p:attrNameLst>
                                      </p:cBhvr>
                                      <p:to>
                                        <p:strVal val="solid"/>
                                      </p:to>
                                    </p:set>
                                    <p:set>
                                      <p:cBhvr>
                                        <p:cTn id="301" dur="indefinite"/>
                                        <p:tgtEl>
                                          <p:spTgt spid="293"/>
                                        </p:tgtEl>
                                        <p:attrNameLst>
                                          <p:attrName>fill.on</p:attrName>
                                        </p:attrNameLst>
                                      </p:cBhvr>
                                      <p:to>
                                        <p:strVal val="true"/>
                                      </p:to>
                                    </p:set>
                                  </p:childTnLst>
                                </p:cTn>
                              </p:par>
                              <p:par>
                                <p:cTn id="302" presetID="1" presetClass="entr" presetSubtype="0" fill="hold" nodeType="withEffect">
                                  <p:stCondLst>
                                    <p:cond delay="0"/>
                                  </p:stCondLst>
                                  <p:childTnLst>
                                    <p:set>
                                      <p:cBhvr>
                                        <p:cTn id="303" dur="1" fill="hold">
                                          <p:stCondLst>
                                            <p:cond delay="0"/>
                                          </p:stCondLst>
                                        </p:cTn>
                                        <p:tgtEl>
                                          <p:spTgt spid="81930"/>
                                        </p:tgtEl>
                                        <p:attrNameLst>
                                          <p:attrName>style.visibility</p:attrName>
                                        </p:attrNameLst>
                                      </p:cBhvr>
                                      <p:to>
                                        <p:strVal val="visible"/>
                                      </p:to>
                                    </p:set>
                                  </p:childTnLst>
                                </p:cTn>
                              </p:par>
                            </p:childTnLst>
                          </p:cTn>
                        </p:par>
                      </p:childTnLst>
                    </p:cTn>
                  </p:par>
                  <p:par>
                    <p:cTn id="304" fill="hold" nodeType="clickPar">
                      <p:stCondLst>
                        <p:cond delay="indefinite"/>
                      </p:stCondLst>
                      <p:childTnLst>
                        <p:par>
                          <p:cTn id="305" fill="hold" nodeType="withGroup">
                            <p:stCondLst>
                              <p:cond delay="0"/>
                            </p:stCondLst>
                            <p:childTnLst>
                              <p:par>
                                <p:cTn id="306" presetID="1" presetClass="entr" presetSubtype="0" fill="hold" nodeType="clickEffect">
                                  <p:stCondLst>
                                    <p:cond delay="0"/>
                                  </p:stCondLst>
                                  <p:childTnLst>
                                    <p:set>
                                      <p:cBhvr>
                                        <p:cTn id="307" dur="1" fill="hold">
                                          <p:stCondLst>
                                            <p:cond delay="0"/>
                                          </p:stCondLst>
                                        </p:cTn>
                                        <p:tgtEl>
                                          <p:spTgt spid="22"/>
                                        </p:tgtEl>
                                        <p:attrNameLst>
                                          <p:attrName>style.visibility</p:attrName>
                                        </p:attrNameLst>
                                      </p:cBhvr>
                                      <p:to>
                                        <p:strVal val="visible"/>
                                      </p:to>
                                    </p:set>
                                  </p:childTnLst>
                                </p:cTn>
                              </p:par>
                              <p:par>
                                <p:cTn id="308" presetID="1" presetClass="emph" presetSubtype="2" fill="hold" nodeType="withEffect">
                                  <p:stCondLst>
                                    <p:cond delay="0"/>
                                  </p:stCondLst>
                                  <p:childTnLst>
                                    <p:animClr clrSpc="rgb" dir="cw">
                                      <p:cBhvr>
                                        <p:cTn id="309" dur="500" fill="hold"/>
                                        <p:tgtEl>
                                          <p:spTgt spid="292"/>
                                        </p:tgtEl>
                                        <p:attrNameLst>
                                          <p:attrName>fillcolor</p:attrName>
                                        </p:attrNameLst>
                                      </p:cBhvr>
                                      <p:to>
                                        <a:srgbClr val="CCCCFF"/>
                                      </p:to>
                                    </p:animClr>
                                    <p:set>
                                      <p:cBhvr>
                                        <p:cTn id="310" dur="500" fill="hold"/>
                                        <p:tgtEl>
                                          <p:spTgt spid="292"/>
                                        </p:tgtEl>
                                        <p:attrNameLst>
                                          <p:attrName>fill.type</p:attrName>
                                        </p:attrNameLst>
                                      </p:cBhvr>
                                      <p:to>
                                        <p:strVal val="solid"/>
                                      </p:to>
                                    </p:set>
                                    <p:set>
                                      <p:cBhvr>
                                        <p:cTn id="311" dur="500" fill="hold"/>
                                        <p:tgtEl>
                                          <p:spTgt spid="292"/>
                                        </p:tgtEl>
                                        <p:attrNameLst>
                                          <p:attrName>fill.on</p:attrName>
                                        </p:attrNameLst>
                                      </p:cBhvr>
                                      <p:to>
                                        <p:strVal val="true"/>
                                      </p:to>
                                    </p:set>
                                  </p:childTnLst>
                                </p:cTn>
                              </p:par>
                              <p:par>
                                <p:cTn id="312" presetID="1" presetClass="emph" presetSubtype="2" fill="hold" nodeType="withEffect">
                                  <p:stCondLst>
                                    <p:cond delay="0"/>
                                  </p:stCondLst>
                                  <p:childTnLst>
                                    <p:animClr clrSpc="rgb" dir="cw">
                                      <p:cBhvr>
                                        <p:cTn id="313" dur="500" fill="hold"/>
                                        <p:tgtEl>
                                          <p:spTgt spid="293"/>
                                        </p:tgtEl>
                                        <p:attrNameLst>
                                          <p:attrName>fillcolor</p:attrName>
                                        </p:attrNameLst>
                                      </p:cBhvr>
                                      <p:to>
                                        <a:srgbClr val="CCCCFF"/>
                                      </p:to>
                                    </p:animClr>
                                    <p:set>
                                      <p:cBhvr>
                                        <p:cTn id="314" dur="500" fill="hold"/>
                                        <p:tgtEl>
                                          <p:spTgt spid="293"/>
                                        </p:tgtEl>
                                        <p:attrNameLst>
                                          <p:attrName>fill.type</p:attrName>
                                        </p:attrNameLst>
                                      </p:cBhvr>
                                      <p:to>
                                        <p:strVal val="solid"/>
                                      </p:to>
                                    </p:set>
                                    <p:set>
                                      <p:cBhvr>
                                        <p:cTn id="315" dur="500" fill="hold"/>
                                        <p:tgtEl>
                                          <p:spTgt spid="293"/>
                                        </p:tgtEl>
                                        <p:attrNameLst>
                                          <p:attrName>fill.on</p:attrName>
                                        </p:attrNameLst>
                                      </p:cBhvr>
                                      <p:to>
                                        <p:strVal val="true"/>
                                      </p:to>
                                    </p:set>
                                  </p:childTnLst>
                                </p:cTn>
                              </p:par>
                              <p:par>
                                <p:cTn id="316" presetID="1" presetClass="emph" presetSubtype="1" nodeType="withEffect">
                                  <p:stCondLst>
                                    <p:cond delay="0"/>
                                  </p:stCondLst>
                                  <p:childTnLst>
                                    <p:set>
                                      <p:cBhvr>
                                        <p:cTn id="317" dur="indefinite"/>
                                        <p:tgtEl>
                                          <p:spTgt spid="298"/>
                                        </p:tgtEl>
                                        <p:attrNameLst>
                                          <p:attrName>fillcolor</p:attrName>
                                        </p:attrNameLst>
                                      </p:cBhvr>
                                      <p:to>
                                        <p:clrVal>
                                          <a:srgbClr val="FFFF00"/>
                                        </p:clrVal>
                                      </p:to>
                                    </p:set>
                                    <p:set>
                                      <p:cBhvr>
                                        <p:cTn id="318" dur="indefinite"/>
                                        <p:tgtEl>
                                          <p:spTgt spid="298"/>
                                        </p:tgtEl>
                                        <p:attrNameLst>
                                          <p:attrName>fill.type</p:attrName>
                                        </p:attrNameLst>
                                      </p:cBhvr>
                                      <p:to>
                                        <p:strVal val="solid"/>
                                      </p:to>
                                    </p:set>
                                    <p:set>
                                      <p:cBhvr>
                                        <p:cTn id="319" dur="indefinite"/>
                                        <p:tgtEl>
                                          <p:spTgt spid="298"/>
                                        </p:tgtEl>
                                        <p:attrNameLst>
                                          <p:attrName>fill.on</p:attrName>
                                        </p:attrNameLst>
                                      </p:cBhvr>
                                      <p:to>
                                        <p:strVal val="true"/>
                                      </p:to>
                                    </p:set>
                                  </p:childTnLst>
                                </p:cTn>
                              </p:par>
                              <p:par>
                                <p:cTn id="320" presetID="9" presetClass="emph" presetSubtype="0" nodeType="withEffect">
                                  <p:stCondLst>
                                    <p:cond delay="0"/>
                                  </p:stCondLst>
                                  <p:childTnLst>
                                    <p:set>
                                      <p:cBhvr rctx="PPT">
                                        <p:cTn id="321" dur="indefinite"/>
                                        <p:tgtEl>
                                          <p:spTgt spid="81930"/>
                                        </p:tgtEl>
                                        <p:attrNameLst>
                                          <p:attrName>style.opacity</p:attrName>
                                        </p:attrNameLst>
                                      </p:cBhvr>
                                      <p:to>
                                        <p:strVal val="0.5"/>
                                      </p:to>
                                    </p:set>
                                    <p:animEffect filter="image" prLst="opacity: 0.5">
                                      <p:cBhvr rctx="IE">
                                        <p:cTn id="322" dur="indefinite"/>
                                        <p:tgtEl>
                                          <p:spTgt spid="81930"/>
                                        </p:tgtEl>
                                      </p:cBhvr>
                                    </p:animEffect>
                                  </p:childTnLst>
                                </p:cTn>
                              </p:par>
                            </p:childTnLst>
                          </p:cTn>
                        </p:par>
                      </p:childTnLst>
                    </p:cTn>
                  </p:par>
                  <p:par>
                    <p:cTn id="323" fill="hold" nodeType="clickPar">
                      <p:stCondLst>
                        <p:cond delay="indefinite"/>
                      </p:stCondLst>
                      <p:childTnLst>
                        <p:par>
                          <p:cTn id="324" fill="hold" nodeType="withGroup">
                            <p:stCondLst>
                              <p:cond delay="0"/>
                            </p:stCondLst>
                            <p:childTnLst>
                              <p:par>
                                <p:cTn id="325" presetID="1" presetClass="entr" presetSubtype="0" fill="hold" nodeType="clickEffect">
                                  <p:stCondLst>
                                    <p:cond delay="0"/>
                                  </p:stCondLst>
                                  <p:childTnLst>
                                    <p:set>
                                      <p:cBhvr>
                                        <p:cTn id="326" dur="1" fill="hold">
                                          <p:stCondLst>
                                            <p:cond delay="0"/>
                                          </p:stCondLst>
                                        </p:cTn>
                                        <p:tgtEl>
                                          <p:spTgt spid="23"/>
                                        </p:tgtEl>
                                        <p:attrNameLst>
                                          <p:attrName>style.visibility</p:attrName>
                                        </p:attrNameLst>
                                      </p:cBhvr>
                                      <p:to>
                                        <p:strVal val="visible"/>
                                      </p:to>
                                    </p:set>
                                  </p:childTnLst>
                                </p:cTn>
                              </p:par>
                              <p:par>
                                <p:cTn id="327" presetID="1" presetClass="emph" presetSubtype="2" fill="hold" nodeType="withEffect">
                                  <p:stCondLst>
                                    <p:cond delay="0"/>
                                  </p:stCondLst>
                                  <p:childTnLst>
                                    <p:animClr clrSpc="rgb" dir="cw">
                                      <p:cBhvr>
                                        <p:cTn id="328" dur="500" fill="hold"/>
                                        <p:tgtEl>
                                          <p:spTgt spid="298"/>
                                        </p:tgtEl>
                                        <p:attrNameLst>
                                          <p:attrName>fillcolor</p:attrName>
                                        </p:attrNameLst>
                                      </p:cBhvr>
                                      <p:to>
                                        <a:srgbClr val="CCCCFF"/>
                                      </p:to>
                                    </p:animClr>
                                    <p:set>
                                      <p:cBhvr>
                                        <p:cTn id="329" dur="500" fill="hold"/>
                                        <p:tgtEl>
                                          <p:spTgt spid="298"/>
                                        </p:tgtEl>
                                        <p:attrNameLst>
                                          <p:attrName>fill.type</p:attrName>
                                        </p:attrNameLst>
                                      </p:cBhvr>
                                      <p:to>
                                        <p:strVal val="solid"/>
                                      </p:to>
                                    </p:set>
                                    <p:set>
                                      <p:cBhvr>
                                        <p:cTn id="330" dur="500" fill="hold"/>
                                        <p:tgtEl>
                                          <p:spTgt spid="298"/>
                                        </p:tgtEl>
                                        <p:attrNameLst>
                                          <p:attrName>fill.on</p:attrName>
                                        </p:attrNameLst>
                                      </p:cBhvr>
                                      <p:to>
                                        <p:strVal val="true"/>
                                      </p:to>
                                    </p:set>
                                  </p:childTnLst>
                                </p:cTn>
                              </p:par>
                              <p:par>
                                <p:cTn id="331" presetID="1" presetClass="emph" presetSubtype="1" nodeType="withEffect">
                                  <p:stCondLst>
                                    <p:cond delay="0"/>
                                  </p:stCondLst>
                                  <p:childTnLst>
                                    <p:set>
                                      <p:cBhvr>
                                        <p:cTn id="332" dur="indefinite"/>
                                        <p:tgtEl>
                                          <p:spTgt spid="299"/>
                                        </p:tgtEl>
                                        <p:attrNameLst>
                                          <p:attrName>fillcolor</p:attrName>
                                        </p:attrNameLst>
                                      </p:cBhvr>
                                      <p:to>
                                        <p:clrVal>
                                          <a:srgbClr val="FFFF00"/>
                                        </p:clrVal>
                                      </p:to>
                                    </p:set>
                                    <p:set>
                                      <p:cBhvr>
                                        <p:cTn id="333" dur="indefinite"/>
                                        <p:tgtEl>
                                          <p:spTgt spid="299"/>
                                        </p:tgtEl>
                                        <p:attrNameLst>
                                          <p:attrName>fill.type</p:attrName>
                                        </p:attrNameLst>
                                      </p:cBhvr>
                                      <p:to>
                                        <p:strVal val="solid"/>
                                      </p:to>
                                    </p:set>
                                    <p:set>
                                      <p:cBhvr>
                                        <p:cTn id="334" dur="indefinite"/>
                                        <p:tgtEl>
                                          <p:spTgt spid="299"/>
                                        </p:tgtEl>
                                        <p:attrNameLst>
                                          <p:attrName>fill.on</p:attrName>
                                        </p:attrNameLst>
                                      </p:cBhvr>
                                      <p:to>
                                        <p:strVal val="true"/>
                                      </p:to>
                                    </p:set>
                                  </p:childTnLst>
                                </p:cTn>
                              </p:par>
                            </p:childTnLst>
                          </p:cTn>
                        </p:par>
                      </p:childTnLst>
                    </p:cTn>
                  </p:par>
                  <p:par>
                    <p:cTn id="335" fill="hold" nodeType="clickPar">
                      <p:stCondLst>
                        <p:cond delay="indefinite"/>
                      </p:stCondLst>
                      <p:childTnLst>
                        <p:par>
                          <p:cTn id="336" fill="hold" nodeType="withGroup">
                            <p:stCondLst>
                              <p:cond delay="0"/>
                            </p:stCondLst>
                            <p:childTnLst>
                              <p:par>
                                <p:cTn id="337" presetID="1" presetClass="entr" presetSubtype="0" fill="hold" nodeType="clickEffect">
                                  <p:stCondLst>
                                    <p:cond delay="0"/>
                                  </p:stCondLst>
                                  <p:childTnLst>
                                    <p:set>
                                      <p:cBhvr>
                                        <p:cTn id="338" dur="1" fill="hold">
                                          <p:stCondLst>
                                            <p:cond delay="0"/>
                                          </p:stCondLst>
                                        </p:cTn>
                                        <p:tgtEl>
                                          <p:spTgt spid="24"/>
                                        </p:tgtEl>
                                        <p:attrNameLst>
                                          <p:attrName>style.visibility</p:attrName>
                                        </p:attrNameLst>
                                      </p:cBhvr>
                                      <p:to>
                                        <p:strVal val="visible"/>
                                      </p:to>
                                    </p:set>
                                  </p:childTnLst>
                                </p:cTn>
                              </p:par>
                              <p:par>
                                <p:cTn id="339" presetID="1" presetClass="emph" presetSubtype="2" fill="hold" nodeType="withEffect">
                                  <p:stCondLst>
                                    <p:cond delay="0"/>
                                  </p:stCondLst>
                                  <p:childTnLst>
                                    <p:animClr clrSpc="rgb" dir="cw">
                                      <p:cBhvr>
                                        <p:cTn id="340" dur="500" fill="hold"/>
                                        <p:tgtEl>
                                          <p:spTgt spid="299"/>
                                        </p:tgtEl>
                                        <p:attrNameLst>
                                          <p:attrName>fillcolor</p:attrName>
                                        </p:attrNameLst>
                                      </p:cBhvr>
                                      <p:to>
                                        <a:srgbClr val="CCCCFF"/>
                                      </p:to>
                                    </p:animClr>
                                    <p:set>
                                      <p:cBhvr>
                                        <p:cTn id="341" dur="500" fill="hold"/>
                                        <p:tgtEl>
                                          <p:spTgt spid="299"/>
                                        </p:tgtEl>
                                        <p:attrNameLst>
                                          <p:attrName>fill.type</p:attrName>
                                        </p:attrNameLst>
                                      </p:cBhvr>
                                      <p:to>
                                        <p:strVal val="solid"/>
                                      </p:to>
                                    </p:set>
                                    <p:set>
                                      <p:cBhvr>
                                        <p:cTn id="342" dur="500" fill="hold"/>
                                        <p:tgtEl>
                                          <p:spTgt spid="299"/>
                                        </p:tgtEl>
                                        <p:attrNameLst>
                                          <p:attrName>fill.on</p:attrName>
                                        </p:attrNameLst>
                                      </p:cBhvr>
                                      <p:to>
                                        <p:strVal val="true"/>
                                      </p:to>
                                    </p:set>
                                  </p:childTnLst>
                                </p:cTn>
                              </p:par>
                            </p:childTnLst>
                          </p:cTn>
                        </p:par>
                      </p:childTnLst>
                    </p:cTn>
                  </p:par>
                  <p:par>
                    <p:cTn id="343" fill="hold" nodeType="clickPar">
                      <p:stCondLst>
                        <p:cond delay="indefinite"/>
                      </p:stCondLst>
                      <p:childTnLst>
                        <p:par>
                          <p:cTn id="344" fill="hold" nodeType="withGroup">
                            <p:stCondLst>
                              <p:cond delay="0"/>
                            </p:stCondLst>
                            <p:childTnLst>
                              <p:par>
                                <p:cTn id="345" presetID="1" presetClass="entr" presetSubtype="0" fill="hold" nodeType="clickEffect">
                                  <p:stCondLst>
                                    <p:cond delay="0"/>
                                  </p:stCondLst>
                                  <p:childTnLst>
                                    <p:set>
                                      <p:cBhvr>
                                        <p:cTn id="34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Title 1">
            <a:extLst>
              <a:ext uri="{FF2B5EF4-FFF2-40B4-BE49-F238E27FC236}">
                <a16:creationId xmlns:a16="http://schemas.microsoft.com/office/drawing/2014/main" id="{2606BD2F-2EA6-0940-8B4F-E25208181A5A}"/>
              </a:ext>
            </a:extLst>
          </p:cNvPr>
          <p:cNvSpPr>
            <a:spLocks noGrp="1"/>
          </p:cNvSpPr>
          <p:nvPr>
            <p:ph type="title"/>
          </p:nvPr>
        </p:nvSpPr>
        <p:spPr>
          <a:xfrm>
            <a:off x="152400" y="228600"/>
            <a:ext cx="9144000" cy="1066800"/>
          </a:xfrm>
        </p:spPr>
        <p:txBody>
          <a:bodyPr/>
          <a:lstStyle/>
          <a:p>
            <a:r>
              <a:rPr lang="en-US" altLang="en-US" sz="3100">
                <a:ea typeface="ＭＳ Ｐゴシック" panose="020B0600070205080204" pitchFamily="34" charset="-128"/>
              </a:rPr>
              <a:t>Hardware Constraints Limit Flexibility of Warp Grouping</a:t>
            </a:r>
          </a:p>
        </p:txBody>
      </p:sp>
      <p:sp>
        <p:nvSpPr>
          <p:cNvPr id="80899" name="Slide Number Placeholder 3">
            <a:extLst>
              <a:ext uri="{FF2B5EF4-FFF2-40B4-BE49-F238E27FC236}">
                <a16:creationId xmlns:a16="http://schemas.microsoft.com/office/drawing/2014/main" id="{FC5739B9-63E5-1E41-8390-7E8804EBCA86}"/>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2B31A252-A455-7E4D-8859-45EB22A1C421}" type="slidenum">
              <a:rPr kumimoji="0" lang="en-US" altLang="en-US" sz="1600" b="0" i="0" u="none" strike="noStrike" kern="1200" cap="none" spc="0" normalizeH="0" baseline="0" noProof="0" smtClean="0">
                <a:ln>
                  <a:noFill/>
                </a:ln>
                <a:solidFill>
                  <a:srgbClr val="000000"/>
                </a:solidFill>
                <a:effectLst/>
                <a:uLnTx/>
                <a:uFillTx/>
                <a:latin typeface="Garamond" panose="02020404030301010803" pitchFamily="18" charset="0"/>
                <a:ea typeface="ＭＳ Ｐゴシック" panose="020B0600070205080204" pitchFamily="34" charset="-128"/>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58</a:t>
            </a:fld>
            <a:endParaRPr kumimoji="0" lang="en-US" altLang="en-US" sz="1600" b="0" i="0" u="none" strike="noStrike" kern="1200" cap="none" spc="0" normalizeH="0" baseline="0" noProof="0" dirty="0">
              <a:ln>
                <a:noFill/>
              </a:ln>
              <a:solidFill>
                <a:srgbClr val="000000"/>
              </a:solidFill>
              <a:effectLst/>
              <a:uLnTx/>
              <a:uFillTx/>
              <a:latin typeface="Garamond" panose="02020404030301010803" pitchFamily="18" charset="0"/>
              <a:ea typeface="ＭＳ Ｐゴシック" panose="020B0600070205080204" pitchFamily="34" charset="-128"/>
              <a:cs typeface="Arial" panose="020B0604020202020204" pitchFamily="34" charset="0"/>
            </a:endParaRPr>
          </a:p>
        </p:txBody>
      </p:sp>
      <p:sp>
        <p:nvSpPr>
          <p:cNvPr id="80900" name="Freeform 3">
            <a:extLst>
              <a:ext uri="{FF2B5EF4-FFF2-40B4-BE49-F238E27FC236}">
                <a16:creationId xmlns:a16="http://schemas.microsoft.com/office/drawing/2014/main" id="{2838F6A0-2E46-7742-B094-7040BA18E784}"/>
              </a:ext>
            </a:extLst>
          </p:cNvPr>
          <p:cNvSpPr>
            <a:spLocks/>
          </p:cNvSpPr>
          <p:nvPr/>
        </p:nvSpPr>
        <p:spPr bwMode="auto">
          <a:xfrm>
            <a:off x="1477963" y="4114800"/>
            <a:ext cx="914400" cy="1066800"/>
          </a:xfrm>
          <a:custGeom>
            <a:avLst/>
            <a:gdLst>
              <a:gd name="T0" fmla="*/ 0 w 576"/>
              <a:gd name="T1" fmla="*/ 0 h 672"/>
              <a:gd name="T2" fmla="*/ 2147483647 w 576"/>
              <a:gd name="T3" fmla="*/ 2147483647 h 672"/>
              <a:gd name="T4" fmla="*/ 2147483647 w 576"/>
              <a:gd name="T5" fmla="*/ 2147483647 h 672"/>
              <a:gd name="T6" fmla="*/ 2147483647 w 576"/>
              <a:gd name="T7" fmla="*/ 0 h 672"/>
              <a:gd name="T8" fmla="*/ 2147483647 w 576"/>
              <a:gd name="T9" fmla="*/ 0 h 672"/>
              <a:gd name="T10" fmla="*/ 2147483647 w 576"/>
              <a:gd name="T11" fmla="*/ 2147483647 h 672"/>
              <a:gd name="T12" fmla="*/ 2147483647 w 576"/>
              <a:gd name="T13" fmla="*/ 0 h 672"/>
              <a:gd name="T14" fmla="*/ 0 w 576"/>
              <a:gd name="T15" fmla="*/ 0 h 672"/>
              <a:gd name="T16" fmla="*/ 0 60000 65536"/>
              <a:gd name="T17" fmla="*/ 0 60000 65536"/>
              <a:gd name="T18" fmla="*/ 0 60000 65536"/>
              <a:gd name="T19" fmla="*/ 0 60000 65536"/>
              <a:gd name="T20" fmla="*/ 0 60000 65536"/>
              <a:gd name="T21" fmla="*/ 0 60000 65536"/>
              <a:gd name="T22" fmla="*/ 0 60000 65536"/>
              <a:gd name="T23" fmla="*/ 0 60000 65536"/>
              <a:gd name="T24" fmla="*/ 0 w 576"/>
              <a:gd name="T25" fmla="*/ 0 h 672"/>
              <a:gd name="T26" fmla="*/ 576 w 576"/>
              <a:gd name="T27" fmla="*/ 672 h 67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76" h="672">
                <a:moveTo>
                  <a:pt x="0" y="0"/>
                </a:moveTo>
                <a:lnTo>
                  <a:pt x="144" y="672"/>
                </a:lnTo>
                <a:lnTo>
                  <a:pt x="450" y="672"/>
                </a:lnTo>
                <a:lnTo>
                  <a:pt x="576" y="0"/>
                </a:lnTo>
                <a:lnTo>
                  <a:pt x="336" y="0"/>
                </a:lnTo>
                <a:lnTo>
                  <a:pt x="288" y="96"/>
                </a:lnTo>
                <a:lnTo>
                  <a:pt x="240" y="0"/>
                </a:lnTo>
                <a:lnTo>
                  <a:pt x="0" y="0"/>
                </a:lnTo>
                <a:close/>
              </a:path>
            </a:pathLst>
          </a:custGeom>
          <a:noFill/>
          <a:ln w="31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80901" name="Group 4">
            <a:extLst>
              <a:ext uri="{FF2B5EF4-FFF2-40B4-BE49-F238E27FC236}">
                <a16:creationId xmlns:a16="http://schemas.microsoft.com/office/drawing/2014/main" id="{7099ACA1-3969-3944-8969-3933819A6B94}"/>
              </a:ext>
            </a:extLst>
          </p:cNvPr>
          <p:cNvGrpSpPr>
            <a:grpSpLocks/>
          </p:cNvGrpSpPr>
          <p:nvPr/>
        </p:nvGrpSpPr>
        <p:grpSpPr bwMode="auto">
          <a:xfrm>
            <a:off x="1477963" y="5029200"/>
            <a:ext cx="993775" cy="76200"/>
            <a:chOff x="1536" y="2256"/>
            <a:chExt cx="626" cy="48"/>
          </a:xfrm>
        </p:grpSpPr>
        <p:sp>
          <p:nvSpPr>
            <p:cNvPr id="81066" name="Rectangle 5">
              <a:extLst>
                <a:ext uri="{FF2B5EF4-FFF2-40B4-BE49-F238E27FC236}">
                  <a16:creationId xmlns:a16="http://schemas.microsoft.com/office/drawing/2014/main" id="{D46CEE23-A8F9-B443-8CD3-E6B8275747EC}"/>
                </a:ext>
              </a:extLst>
            </p:cNvPr>
            <p:cNvSpPr>
              <a:spLocks noChangeArrowheads="1"/>
            </p:cNvSpPr>
            <p:nvPr/>
          </p:nvSpPr>
          <p:spPr bwMode="auto">
            <a:xfrm>
              <a:off x="1536" y="2256"/>
              <a:ext cx="576" cy="48"/>
            </a:xfrm>
            <a:prstGeom prst="rect">
              <a:avLst/>
            </a:prstGeom>
            <a:solidFill>
              <a:schemeClr val="bg1"/>
            </a:solidFill>
            <a:ln w="3175">
              <a:solidFill>
                <a:schemeClr val="tx1"/>
              </a:solidFill>
              <a:miter lim="800000"/>
              <a:headEnd/>
              <a:tailEnd/>
            </a:ln>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1067" name="Freeform 6">
              <a:extLst>
                <a:ext uri="{FF2B5EF4-FFF2-40B4-BE49-F238E27FC236}">
                  <a16:creationId xmlns:a16="http://schemas.microsoft.com/office/drawing/2014/main" id="{F633860F-D81B-9148-9D3C-E61F6CDF3C56}"/>
                </a:ext>
              </a:extLst>
            </p:cNvPr>
            <p:cNvSpPr>
              <a:spLocks/>
            </p:cNvSpPr>
            <p:nvPr/>
          </p:nvSpPr>
          <p:spPr bwMode="auto">
            <a:xfrm>
              <a:off x="2064" y="2256"/>
              <a:ext cx="48" cy="48"/>
            </a:xfrm>
            <a:custGeom>
              <a:avLst/>
              <a:gdLst>
                <a:gd name="T0" fmla="*/ 48 w 48"/>
                <a:gd name="T1" fmla="*/ 1 h 96"/>
                <a:gd name="T2" fmla="*/ 0 w 48"/>
                <a:gd name="T3" fmla="*/ 1 h 96"/>
                <a:gd name="T4" fmla="*/ 48 w 48"/>
                <a:gd name="T5" fmla="*/ 0 h 96"/>
                <a:gd name="T6" fmla="*/ 48 w 48"/>
                <a:gd name="T7" fmla="*/ 1 h 96"/>
                <a:gd name="T8" fmla="*/ 0 60000 65536"/>
                <a:gd name="T9" fmla="*/ 0 60000 65536"/>
                <a:gd name="T10" fmla="*/ 0 60000 65536"/>
                <a:gd name="T11" fmla="*/ 0 60000 65536"/>
                <a:gd name="T12" fmla="*/ 0 w 48"/>
                <a:gd name="T13" fmla="*/ 0 h 96"/>
                <a:gd name="T14" fmla="*/ 48 w 48"/>
                <a:gd name="T15" fmla="*/ 96 h 96"/>
              </a:gdLst>
              <a:ahLst/>
              <a:cxnLst>
                <a:cxn ang="T8">
                  <a:pos x="T0" y="T1"/>
                </a:cxn>
                <a:cxn ang="T9">
                  <a:pos x="T2" y="T3"/>
                </a:cxn>
                <a:cxn ang="T10">
                  <a:pos x="T4" y="T5"/>
                </a:cxn>
                <a:cxn ang="T11">
                  <a:pos x="T6" y="T7"/>
                </a:cxn>
              </a:cxnLst>
              <a:rect l="T12" t="T13" r="T14" b="T15"/>
              <a:pathLst>
                <a:path w="48" h="96">
                  <a:moveTo>
                    <a:pt x="48" y="96"/>
                  </a:moveTo>
                  <a:lnTo>
                    <a:pt x="0" y="48"/>
                  </a:lnTo>
                  <a:lnTo>
                    <a:pt x="48" y="0"/>
                  </a:lnTo>
                  <a:lnTo>
                    <a:pt x="48" y="96"/>
                  </a:lnTo>
                  <a:close/>
                </a:path>
              </a:pathLst>
            </a:custGeom>
            <a:solidFill>
              <a:schemeClr val="bg1"/>
            </a:solidFill>
            <a:ln w="3175">
              <a:solidFill>
                <a:schemeClr val="tx1"/>
              </a:solidFill>
              <a:round/>
              <a:headEnd/>
              <a:tailEnd/>
            </a:ln>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1068" name="Line 7">
              <a:extLst>
                <a:ext uri="{FF2B5EF4-FFF2-40B4-BE49-F238E27FC236}">
                  <a16:creationId xmlns:a16="http://schemas.microsoft.com/office/drawing/2014/main" id="{2F956A8E-C262-5143-8E08-E0F26370A933}"/>
                </a:ext>
              </a:extLst>
            </p:cNvPr>
            <p:cNvSpPr>
              <a:spLocks noChangeShapeType="1"/>
            </p:cNvSpPr>
            <p:nvPr/>
          </p:nvSpPr>
          <p:spPr bwMode="auto">
            <a:xfrm>
              <a:off x="2114" y="2280"/>
              <a:ext cx="48"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80902" name="Group 8">
            <a:extLst>
              <a:ext uri="{FF2B5EF4-FFF2-40B4-BE49-F238E27FC236}">
                <a16:creationId xmlns:a16="http://schemas.microsoft.com/office/drawing/2014/main" id="{0D45F664-7D31-CE4F-BC11-F94E2A96692F}"/>
              </a:ext>
            </a:extLst>
          </p:cNvPr>
          <p:cNvGrpSpPr>
            <a:grpSpLocks/>
          </p:cNvGrpSpPr>
          <p:nvPr/>
        </p:nvGrpSpPr>
        <p:grpSpPr bwMode="auto">
          <a:xfrm>
            <a:off x="1477963" y="4267200"/>
            <a:ext cx="993775" cy="76200"/>
            <a:chOff x="1536" y="2256"/>
            <a:chExt cx="626" cy="48"/>
          </a:xfrm>
        </p:grpSpPr>
        <p:sp>
          <p:nvSpPr>
            <p:cNvPr id="81063" name="Rectangle 9">
              <a:extLst>
                <a:ext uri="{FF2B5EF4-FFF2-40B4-BE49-F238E27FC236}">
                  <a16:creationId xmlns:a16="http://schemas.microsoft.com/office/drawing/2014/main" id="{6D8E541C-F6DF-414A-99FF-E116752B76A2}"/>
                </a:ext>
              </a:extLst>
            </p:cNvPr>
            <p:cNvSpPr>
              <a:spLocks noChangeArrowheads="1"/>
            </p:cNvSpPr>
            <p:nvPr/>
          </p:nvSpPr>
          <p:spPr bwMode="auto">
            <a:xfrm>
              <a:off x="1536" y="2256"/>
              <a:ext cx="576" cy="48"/>
            </a:xfrm>
            <a:prstGeom prst="rect">
              <a:avLst/>
            </a:prstGeom>
            <a:solidFill>
              <a:schemeClr val="bg1"/>
            </a:solidFill>
            <a:ln w="3175">
              <a:solidFill>
                <a:schemeClr val="tx1"/>
              </a:solidFill>
              <a:miter lim="800000"/>
              <a:headEnd/>
              <a:tailEnd/>
            </a:ln>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1064" name="Freeform 10">
              <a:extLst>
                <a:ext uri="{FF2B5EF4-FFF2-40B4-BE49-F238E27FC236}">
                  <a16:creationId xmlns:a16="http://schemas.microsoft.com/office/drawing/2014/main" id="{244DD702-0103-A84F-9BA4-03A380AFEF64}"/>
                </a:ext>
              </a:extLst>
            </p:cNvPr>
            <p:cNvSpPr>
              <a:spLocks/>
            </p:cNvSpPr>
            <p:nvPr/>
          </p:nvSpPr>
          <p:spPr bwMode="auto">
            <a:xfrm>
              <a:off x="2064" y="2256"/>
              <a:ext cx="48" cy="48"/>
            </a:xfrm>
            <a:custGeom>
              <a:avLst/>
              <a:gdLst>
                <a:gd name="T0" fmla="*/ 48 w 48"/>
                <a:gd name="T1" fmla="*/ 1 h 96"/>
                <a:gd name="T2" fmla="*/ 0 w 48"/>
                <a:gd name="T3" fmla="*/ 1 h 96"/>
                <a:gd name="T4" fmla="*/ 48 w 48"/>
                <a:gd name="T5" fmla="*/ 0 h 96"/>
                <a:gd name="T6" fmla="*/ 48 w 48"/>
                <a:gd name="T7" fmla="*/ 1 h 96"/>
                <a:gd name="T8" fmla="*/ 0 60000 65536"/>
                <a:gd name="T9" fmla="*/ 0 60000 65536"/>
                <a:gd name="T10" fmla="*/ 0 60000 65536"/>
                <a:gd name="T11" fmla="*/ 0 60000 65536"/>
                <a:gd name="T12" fmla="*/ 0 w 48"/>
                <a:gd name="T13" fmla="*/ 0 h 96"/>
                <a:gd name="T14" fmla="*/ 48 w 48"/>
                <a:gd name="T15" fmla="*/ 96 h 96"/>
              </a:gdLst>
              <a:ahLst/>
              <a:cxnLst>
                <a:cxn ang="T8">
                  <a:pos x="T0" y="T1"/>
                </a:cxn>
                <a:cxn ang="T9">
                  <a:pos x="T2" y="T3"/>
                </a:cxn>
                <a:cxn ang="T10">
                  <a:pos x="T4" y="T5"/>
                </a:cxn>
                <a:cxn ang="T11">
                  <a:pos x="T6" y="T7"/>
                </a:cxn>
              </a:cxnLst>
              <a:rect l="T12" t="T13" r="T14" b="T15"/>
              <a:pathLst>
                <a:path w="48" h="96">
                  <a:moveTo>
                    <a:pt x="48" y="96"/>
                  </a:moveTo>
                  <a:lnTo>
                    <a:pt x="0" y="48"/>
                  </a:lnTo>
                  <a:lnTo>
                    <a:pt x="48" y="0"/>
                  </a:lnTo>
                  <a:lnTo>
                    <a:pt x="48" y="96"/>
                  </a:lnTo>
                  <a:close/>
                </a:path>
              </a:pathLst>
            </a:custGeom>
            <a:solidFill>
              <a:schemeClr val="bg1"/>
            </a:solidFill>
            <a:ln w="3175">
              <a:solidFill>
                <a:schemeClr val="tx1"/>
              </a:solidFill>
              <a:round/>
              <a:headEnd/>
              <a:tailEnd/>
            </a:ln>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1065" name="Line 11">
              <a:extLst>
                <a:ext uri="{FF2B5EF4-FFF2-40B4-BE49-F238E27FC236}">
                  <a16:creationId xmlns:a16="http://schemas.microsoft.com/office/drawing/2014/main" id="{09555668-DD0A-984B-AE9B-FB7D3803932B}"/>
                </a:ext>
              </a:extLst>
            </p:cNvPr>
            <p:cNvSpPr>
              <a:spLocks noChangeShapeType="1"/>
            </p:cNvSpPr>
            <p:nvPr/>
          </p:nvSpPr>
          <p:spPr bwMode="auto">
            <a:xfrm>
              <a:off x="2114" y="2280"/>
              <a:ext cx="48"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80903" name="Group 12">
            <a:extLst>
              <a:ext uri="{FF2B5EF4-FFF2-40B4-BE49-F238E27FC236}">
                <a16:creationId xmlns:a16="http://schemas.microsoft.com/office/drawing/2014/main" id="{2CBFF24D-5780-6A4F-A23E-30725F22C63D}"/>
              </a:ext>
            </a:extLst>
          </p:cNvPr>
          <p:cNvGrpSpPr>
            <a:grpSpLocks/>
          </p:cNvGrpSpPr>
          <p:nvPr/>
        </p:nvGrpSpPr>
        <p:grpSpPr bwMode="auto">
          <a:xfrm>
            <a:off x="1477963" y="4648200"/>
            <a:ext cx="993775" cy="76200"/>
            <a:chOff x="1536" y="2256"/>
            <a:chExt cx="626" cy="48"/>
          </a:xfrm>
        </p:grpSpPr>
        <p:sp>
          <p:nvSpPr>
            <p:cNvPr id="81060" name="Rectangle 13">
              <a:extLst>
                <a:ext uri="{FF2B5EF4-FFF2-40B4-BE49-F238E27FC236}">
                  <a16:creationId xmlns:a16="http://schemas.microsoft.com/office/drawing/2014/main" id="{9BBA58D2-E80A-2744-ACC6-483F8C892FFD}"/>
                </a:ext>
              </a:extLst>
            </p:cNvPr>
            <p:cNvSpPr>
              <a:spLocks noChangeArrowheads="1"/>
            </p:cNvSpPr>
            <p:nvPr/>
          </p:nvSpPr>
          <p:spPr bwMode="auto">
            <a:xfrm>
              <a:off x="1536" y="2256"/>
              <a:ext cx="576" cy="48"/>
            </a:xfrm>
            <a:prstGeom prst="rect">
              <a:avLst/>
            </a:prstGeom>
            <a:solidFill>
              <a:schemeClr val="bg1"/>
            </a:solidFill>
            <a:ln w="3175">
              <a:solidFill>
                <a:schemeClr val="tx1"/>
              </a:solidFill>
              <a:miter lim="800000"/>
              <a:headEnd/>
              <a:tailEnd/>
            </a:ln>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1061" name="Freeform 14">
              <a:extLst>
                <a:ext uri="{FF2B5EF4-FFF2-40B4-BE49-F238E27FC236}">
                  <a16:creationId xmlns:a16="http://schemas.microsoft.com/office/drawing/2014/main" id="{7E533F19-A7BA-8249-9E11-A49730C4B529}"/>
                </a:ext>
              </a:extLst>
            </p:cNvPr>
            <p:cNvSpPr>
              <a:spLocks/>
            </p:cNvSpPr>
            <p:nvPr/>
          </p:nvSpPr>
          <p:spPr bwMode="auto">
            <a:xfrm>
              <a:off x="2064" y="2256"/>
              <a:ext cx="48" cy="48"/>
            </a:xfrm>
            <a:custGeom>
              <a:avLst/>
              <a:gdLst>
                <a:gd name="T0" fmla="*/ 48 w 48"/>
                <a:gd name="T1" fmla="*/ 1 h 96"/>
                <a:gd name="T2" fmla="*/ 0 w 48"/>
                <a:gd name="T3" fmla="*/ 1 h 96"/>
                <a:gd name="T4" fmla="*/ 48 w 48"/>
                <a:gd name="T5" fmla="*/ 0 h 96"/>
                <a:gd name="T6" fmla="*/ 48 w 48"/>
                <a:gd name="T7" fmla="*/ 1 h 96"/>
                <a:gd name="T8" fmla="*/ 0 60000 65536"/>
                <a:gd name="T9" fmla="*/ 0 60000 65536"/>
                <a:gd name="T10" fmla="*/ 0 60000 65536"/>
                <a:gd name="T11" fmla="*/ 0 60000 65536"/>
                <a:gd name="T12" fmla="*/ 0 w 48"/>
                <a:gd name="T13" fmla="*/ 0 h 96"/>
                <a:gd name="T14" fmla="*/ 48 w 48"/>
                <a:gd name="T15" fmla="*/ 96 h 96"/>
              </a:gdLst>
              <a:ahLst/>
              <a:cxnLst>
                <a:cxn ang="T8">
                  <a:pos x="T0" y="T1"/>
                </a:cxn>
                <a:cxn ang="T9">
                  <a:pos x="T2" y="T3"/>
                </a:cxn>
                <a:cxn ang="T10">
                  <a:pos x="T4" y="T5"/>
                </a:cxn>
                <a:cxn ang="T11">
                  <a:pos x="T6" y="T7"/>
                </a:cxn>
              </a:cxnLst>
              <a:rect l="T12" t="T13" r="T14" b="T15"/>
              <a:pathLst>
                <a:path w="48" h="96">
                  <a:moveTo>
                    <a:pt x="48" y="96"/>
                  </a:moveTo>
                  <a:lnTo>
                    <a:pt x="0" y="48"/>
                  </a:lnTo>
                  <a:lnTo>
                    <a:pt x="48" y="0"/>
                  </a:lnTo>
                  <a:lnTo>
                    <a:pt x="48" y="96"/>
                  </a:lnTo>
                  <a:close/>
                </a:path>
              </a:pathLst>
            </a:custGeom>
            <a:solidFill>
              <a:schemeClr val="bg1"/>
            </a:solidFill>
            <a:ln w="3175">
              <a:solidFill>
                <a:schemeClr val="tx1"/>
              </a:solidFill>
              <a:round/>
              <a:headEnd/>
              <a:tailEnd/>
            </a:ln>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1062" name="Line 15">
              <a:extLst>
                <a:ext uri="{FF2B5EF4-FFF2-40B4-BE49-F238E27FC236}">
                  <a16:creationId xmlns:a16="http://schemas.microsoft.com/office/drawing/2014/main" id="{69D6957A-56D1-7F4D-AE99-E197435D2676}"/>
                </a:ext>
              </a:extLst>
            </p:cNvPr>
            <p:cNvSpPr>
              <a:spLocks noChangeShapeType="1"/>
            </p:cNvSpPr>
            <p:nvPr/>
          </p:nvSpPr>
          <p:spPr bwMode="auto">
            <a:xfrm>
              <a:off x="2114" y="2280"/>
              <a:ext cx="48"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80904" name="Line 16">
            <a:extLst>
              <a:ext uri="{FF2B5EF4-FFF2-40B4-BE49-F238E27FC236}">
                <a16:creationId xmlns:a16="http://schemas.microsoft.com/office/drawing/2014/main" id="{1532E682-888A-5041-992B-4162DFD92D68}"/>
              </a:ext>
            </a:extLst>
          </p:cNvPr>
          <p:cNvSpPr>
            <a:spLocks noChangeShapeType="1"/>
          </p:cNvSpPr>
          <p:nvPr/>
        </p:nvSpPr>
        <p:spPr bwMode="auto">
          <a:xfrm>
            <a:off x="2239963" y="3886200"/>
            <a:ext cx="0" cy="228600"/>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0905" name="Line 17">
            <a:extLst>
              <a:ext uri="{FF2B5EF4-FFF2-40B4-BE49-F238E27FC236}">
                <a16:creationId xmlns:a16="http://schemas.microsoft.com/office/drawing/2014/main" id="{7457828D-ECED-D94E-85BC-AC72CA9E90D3}"/>
              </a:ext>
            </a:extLst>
          </p:cNvPr>
          <p:cNvSpPr>
            <a:spLocks noChangeShapeType="1"/>
          </p:cNvSpPr>
          <p:nvPr/>
        </p:nvSpPr>
        <p:spPr bwMode="auto">
          <a:xfrm>
            <a:off x="1630363" y="3886200"/>
            <a:ext cx="0" cy="228600"/>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0906" name="Freeform 18">
            <a:extLst>
              <a:ext uri="{FF2B5EF4-FFF2-40B4-BE49-F238E27FC236}">
                <a16:creationId xmlns:a16="http://schemas.microsoft.com/office/drawing/2014/main" id="{94BB3157-23E1-5846-B956-20307651FF73}"/>
              </a:ext>
            </a:extLst>
          </p:cNvPr>
          <p:cNvSpPr>
            <a:spLocks/>
          </p:cNvSpPr>
          <p:nvPr/>
        </p:nvSpPr>
        <p:spPr bwMode="auto">
          <a:xfrm flipV="1">
            <a:off x="1477963" y="1524000"/>
            <a:ext cx="914400" cy="1066800"/>
          </a:xfrm>
          <a:custGeom>
            <a:avLst/>
            <a:gdLst>
              <a:gd name="T0" fmla="*/ 0 w 576"/>
              <a:gd name="T1" fmla="*/ 0 h 672"/>
              <a:gd name="T2" fmla="*/ 2147483647 w 576"/>
              <a:gd name="T3" fmla="*/ 2147483647 h 672"/>
              <a:gd name="T4" fmla="*/ 2147483647 w 576"/>
              <a:gd name="T5" fmla="*/ 2147483647 h 672"/>
              <a:gd name="T6" fmla="*/ 2147483647 w 576"/>
              <a:gd name="T7" fmla="*/ 0 h 672"/>
              <a:gd name="T8" fmla="*/ 2147483647 w 576"/>
              <a:gd name="T9" fmla="*/ 0 h 672"/>
              <a:gd name="T10" fmla="*/ 2147483647 w 576"/>
              <a:gd name="T11" fmla="*/ 2147483647 h 672"/>
              <a:gd name="T12" fmla="*/ 2147483647 w 576"/>
              <a:gd name="T13" fmla="*/ 0 h 672"/>
              <a:gd name="T14" fmla="*/ 0 w 576"/>
              <a:gd name="T15" fmla="*/ 0 h 672"/>
              <a:gd name="T16" fmla="*/ 0 60000 65536"/>
              <a:gd name="T17" fmla="*/ 0 60000 65536"/>
              <a:gd name="T18" fmla="*/ 0 60000 65536"/>
              <a:gd name="T19" fmla="*/ 0 60000 65536"/>
              <a:gd name="T20" fmla="*/ 0 60000 65536"/>
              <a:gd name="T21" fmla="*/ 0 60000 65536"/>
              <a:gd name="T22" fmla="*/ 0 60000 65536"/>
              <a:gd name="T23" fmla="*/ 0 60000 65536"/>
              <a:gd name="T24" fmla="*/ 0 w 576"/>
              <a:gd name="T25" fmla="*/ 0 h 672"/>
              <a:gd name="T26" fmla="*/ 576 w 576"/>
              <a:gd name="T27" fmla="*/ 672 h 67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76" h="672">
                <a:moveTo>
                  <a:pt x="0" y="0"/>
                </a:moveTo>
                <a:lnTo>
                  <a:pt x="144" y="672"/>
                </a:lnTo>
                <a:lnTo>
                  <a:pt x="450" y="672"/>
                </a:lnTo>
                <a:lnTo>
                  <a:pt x="576" y="0"/>
                </a:lnTo>
                <a:lnTo>
                  <a:pt x="336" y="0"/>
                </a:lnTo>
                <a:lnTo>
                  <a:pt x="288" y="96"/>
                </a:lnTo>
                <a:lnTo>
                  <a:pt x="240" y="0"/>
                </a:lnTo>
                <a:lnTo>
                  <a:pt x="0" y="0"/>
                </a:lnTo>
                <a:close/>
              </a:path>
            </a:pathLst>
          </a:custGeom>
          <a:noFill/>
          <a:ln w="31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80907" name="Group 19">
            <a:extLst>
              <a:ext uri="{FF2B5EF4-FFF2-40B4-BE49-F238E27FC236}">
                <a16:creationId xmlns:a16="http://schemas.microsoft.com/office/drawing/2014/main" id="{E782ABD7-9AD6-D044-83FA-637A1EF44B61}"/>
              </a:ext>
            </a:extLst>
          </p:cNvPr>
          <p:cNvGrpSpPr>
            <a:grpSpLocks/>
          </p:cNvGrpSpPr>
          <p:nvPr/>
        </p:nvGrpSpPr>
        <p:grpSpPr bwMode="auto">
          <a:xfrm flipV="1">
            <a:off x="1477963" y="1600200"/>
            <a:ext cx="993775" cy="76200"/>
            <a:chOff x="1536" y="2256"/>
            <a:chExt cx="626" cy="48"/>
          </a:xfrm>
        </p:grpSpPr>
        <p:sp>
          <p:nvSpPr>
            <p:cNvPr id="81057" name="Rectangle 20">
              <a:extLst>
                <a:ext uri="{FF2B5EF4-FFF2-40B4-BE49-F238E27FC236}">
                  <a16:creationId xmlns:a16="http://schemas.microsoft.com/office/drawing/2014/main" id="{836F9A3F-48B2-664E-B1FC-9AD437B79633}"/>
                </a:ext>
              </a:extLst>
            </p:cNvPr>
            <p:cNvSpPr>
              <a:spLocks noChangeArrowheads="1"/>
            </p:cNvSpPr>
            <p:nvPr/>
          </p:nvSpPr>
          <p:spPr bwMode="auto">
            <a:xfrm>
              <a:off x="1536" y="2256"/>
              <a:ext cx="576" cy="48"/>
            </a:xfrm>
            <a:prstGeom prst="rect">
              <a:avLst/>
            </a:prstGeom>
            <a:solidFill>
              <a:schemeClr val="bg1"/>
            </a:solidFill>
            <a:ln w="3175">
              <a:solidFill>
                <a:schemeClr val="tx1"/>
              </a:solidFill>
              <a:miter lim="800000"/>
              <a:headEnd/>
              <a:tailEnd/>
            </a:ln>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1058" name="Freeform 21">
              <a:extLst>
                <a:ext uri="{FF2B5EF4-FFF2-40B4-BE49-F238E27FC236}">
                  <a16:creationId xmlns:a16="http://schemas.microsoft.com/office/drawing/2014/main" id="{09AC6211-2838-B14E-AFA4-F621DB19DF7F}"/>
                </a:ext>
              </a:extLst>
            </p:cNvPr>
            <p:cNvSpPr>
              <a:spLocks/>
            </p:cNvSpPr>
            <p:nvPr/>
          </p:nvSpPr>
          <p:spPr bwMode="auto">
            <a:xfrm>
              <a:off x="2064" y="2256"/>
              <a:ext cx="48" cy="48"/>
            </a:xfrm>
            <a:custGeom>
              <a:avLst/>
              <a:gdLst>
                <a:gd name="T0" fmla="*/ 48 w 48"/>
                <a:gd name="T1" fmla="*/ 1 h 96"/>
                <a:gd name="T2" fmla="*/ 0 w 48"/>
                <a:gd name="T3" fmla="*/ 1 h 96"/>
                <a:gd name="T4" fmla="*/ 48 w 48"/>
                <a:gd name="T5" fmla="*/ 0 h 96"/>
                <a:gd name="T6" fmla="*/ 48 w 48"/>
                <a:gd name="T7" fmla="*/ 1 h 96"/>
                <a:gd name="T8" fmla="*/ 0 60000 65536"/>
                <a:gd name="T9" fmla="*/ 0 60000 65536"/>
                <a:gd name="T10" fmla="*/ 0 60000 65536"/>
                <a:gd name="T11" fmla="*/ 0 60000 65536"/>
                <a:gd name="T12" fmla="*/ 0 w 48"/>
                <a:gd name="T13" fmla="*/ 0 h 96"/>
                <a:gd name="T14" fmla="*/ 48 w 48"/>
                <a:gd name="T15" fmla="*/ 96 h 96"/>
              </a:gdLst>
              <a:ahLst/>
              <a:cxnLst>
                <a:cxn ang="T8">
                  <a:pos x="T0" y="T1"/>
                </a:cxn>
                <a:cxn ang="T9">
                  <a:pos x="T2" y="T3"/>
                </a:cxn>
                <a:cxn ang="T10">
                  <a:pos x="T4" y="T5"/>
                </a:cxn>
                <a:cxn ang="T11">
                  <a:pos x="T6" y="T7"/>
                </a:cxn>
              </a:cxnLst>
              <a:rect l="T12" t="T13" r="T14" b="T15"/>
              <a:pathLst>
                <a:path w="48" h="96">
                  <a:moveTo>
                    <a:pt x="48" y="96"/>
                  </a:moveTo>
                  <a:lnTo>
                    <a:pt x="0" y="48"/>
                  </a:lnTo>
                  <a:lnTo>
                    <a:pt x="48" y="0"/>
                  </a:lnTo>
                  <a:lnTo>
                    <a:pt x="48" y="96"/>
                  </a:lnTo>
                  <a:close/>
                </a:path>
              </a:pathLst>
            </a:custGeom>
            <a:solidFill>
              <a:schemeClr val="bg1"/>
            </a:solidFill>
            <a:ln w="3175">
              <a:solidFill>
                <a:schemeClr val="tx1"/>
              </a:solidFill>
              <a:round/>
              <a:headEnd/>
              <a:tailEnd/>
            </a:ln>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1059" name="Line 22">
              <a:extLst>
                <a:ext uri="{FF2B5EF4-FFF2-40B4-BE49-F238E27FC236}">
                  <a16:creationId xmlns:a16="http://schemas.microsoft.com/office/drawing/2014/main" id="{25E5280A-5C44-A04B-AE33-85B8B59B4EF2}"/>
                </a:ext>
              </a:extLst>
            </p:cNvPr>
            <p:cNvSpPr>
              <a:spLocks noChangeShapeType="1"/>
            </p:cNvSpPr>
            <p:nvPr/>
          </p:nvSpPr>
          <p:spPr bwMode="auto">
            <a:xfrm>
              <a:off x="2114" y="2280"/>
              <a:ext cx="48"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80908" name="Group 23">
            <a:extLst>
              <a:ext uri="{FF2B5EF4-FFF2-40B4-BE49-F238E27FC236}">
                <a16:creationId xmlns:a16="http://schemas.microsoft.com/office/drawing/2014/main" id="{EDE6F9FC-AE31-E042-9998-2786A774C284}"/>
              </a:ext>
            </a:extLst>
          </p:cNvPr>
          <p:cNvGrpSpPr>
            <a:grpSpLocks/>
          </p:cNvGrpSpPr>
          <p:nvPr/>
        </p:nvGrpSpPr>
        <p:grpSpPr bwMode="auto">
          <a:xfrm flipV="1">
            <a:off x="1477963" y="2362200"/>
            <a:ext cx="993775" cy="76200"/>
            <a:chOff x="1536" y="2256"/>
            <a:chExt cx="626" cy="48"/>
          </a:xfrm>
        </p:grpSpPr>
        <p:sp>
          <p:nvSpPr>
            <p:cNvPr id="81054" name="Rectangle 24">
              <a:extLst>
                <a:ext uri="{FF2B5EF4-FFF2-40B4-BE49-F238E27FC236}">
                  <a16:creationId xmlns:a16="http://schemas.microsoft.com/office/drawing/2014/main" id="{2F506927-1BEF-C647-ADE8-2F1915F8A2CD}"/>
                </a:ext>
              </a:extLst>
            </p:cNvPr>
            <p:cNvSpPr>
              <a:spLocks noChangeArrowheads="1"/>
            </p:cNvSpPr>
            <p:nvPr/>
          </p:nvSpPr>
          <p:spPr bwMode="auto">
            <a:xfrm>
              <a:off x="1536" y="2256"/>
              <a:ext cx="576" cy="48"/>
            </a:xfrm>
            <a:prstGeom prst="rect">
              <a:avLst/>
            </a:prstGeom>
            <a:solidFill>
              <a:schemeClr val="bg1"/>
            </a:solidFill>
            <a:ln w="3175">
              <a:solidFill>
                <a:schemeClr val="tx1"/>
              </a:solidFill>
              <a:miter lim="800000"/>
              <a:headEnd/>
              <a:tailEnd/>
            </a:ln>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1055" name="Freeform 25">
              <a:extLst>
                <a:ext uri="{FF2B5EF4-FFF2-40B4-BE49-F238E27FC236}">
                  <a16:creationId xmlns:a16="http://schemas.microsoft.com/office/drawing/2014/main" id="{086FE9F2-B9AE-8048-B709-FF133F17D159}"/>
                </a:ext>
              </a:extLst>
            </p:cNvPr>
            <p:cNvSpPr>
              <a:spLocks/>
            </p:cNvSpPr>
            <p:nvPr/>
          </p:nvSpPr>
          <p:spPr bwMode="auto">
            <a:xfrm>
              <a:off x="2064" y="2256"/>
              <a:ext cx="48" cy="48"/>
            </a:xfrm>
            <a:custGeom>
              <a:avLst/>
              <a:gdLst>
                <a:gd name="T0" fmla="*/ 48 w 48"/>
                <a:gd name="T1" fmla="*/ 1 h 96"/>
                <a:gd name="T2" fmla="*/ 0 w 48"/>
                <a:gd name="T3" fmla="*/ 1 h 96"/>
                <a:gd name="T4" fmla="*/ 48 w 48"/>
                <a:gd name="T5" fmla="*/ 0 h 96"/>
                <a:gd name="T6" fmla="*/ 48 w 48"/>
                <a:gd name="T7" fmla="*/ 1 h 96"/>
                <a:gd name="T8" fmla="*/ 0 60000 65536"/>
                <a:gd name="T9" fmla="*/ 0 60000 65536"/>
                <a:gd name="T10" fmla="*/ 0 60000 65536"/>
                <a:gd name="T11" fmla="*/ 0 60000 65536"/>
                <a:gd name="T12" fmla="*/ 0 w 48"/>
                <a:gd name="T13" fmla="*/ 0 h 96"/>
                <a:gd name="T14" fmla="*/ 48 w 48"/>
                <a:gd name="T15" fmla="*/ 96 h 96"/>
              </a:gdLst>
              <a:ahLst/>
              <a:cxnLst>
                <a:cxn ang="T8">
                  <a:pos x="T0" y="T1"/>
                </a:cxn>
                <a:cxn ang="T9">
                  <a:pos x="T2" y="T3"/>
                </a:cxn>
                <a:cxn ang="T10">
                  <a:pos x="T4" y="T5"/>
                </a:cxn>
                <a:cxn ang="T11">
                  <a:pos x="T6" y="T7"/>
                </a:cxn>
              </a:cxnLst>
              <a:rect l="T12" t="T13" r="T14" b="T15"/>
              <a:pathLst>
                <a:path w="48" h="96">
                  <a:moveTo>
                    <a:pt x="48" y="96"/>
                  </a:moveTo>
                  <a:lnTo>
                    <a:pt x="0" y="48"/>
                  </a:lnTo>
                  <a:lnTo>
                    <a:pt x="48" y="0"/>
                  </a:lnTo>
                  <a:lnTo>
                    <a:pt x="48" y="96"/>
                  </a:lnTo>
                  <a:close/>
                </a:path>
              </a:pathLst>
            </a:custGeom>
            <a:solidFill>
              <a:schemeClr val="bg1"/>
            </a:solidFill>
            <a:ln w="3175">
              <a:solidFill>
                <a:schemeClr val="tx1"/>
              </a:solidFill>
              <a:round/>
              <a:headEnd/>
              <a:tailEnd/>
            </a:ln>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1056" name="Line 26">
              <a:extLst>
                <a:ext uri="{FF2B5EF4-FFF2-40B4-BE49-F238E27FC236}">
                  <a16:creationId xmlns:a16="http://schemas.microsoft.com/office/drawing/2014/main" id="{D59BC542-BE36-B04A-80F4-DCB8DF8DEB12}"/>
                </a:ext>
              </a:extLst>
            </p:cNvPr>
            <p:cNvSpPr>
              <a:spLocks noChangeShapeType="1"/>
            </p:cNvSpPr>
            <p:nvPr/>
          </p:nvSpPr>
          <p:spPr bwMode="auto">
            <a:xfrm>
              <a:off x="2114" y="2280"/>
              <a:ext cx="48"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80909" name="Group 27">
            <a:extLst>
              <a:ext uri="{FF2B5EF4-FFF2-40B4-BE49-F238E27FC236}">
                <a16:creationId xmlns:a16="http://schemas.microsoft.com/office/drawing/2014/main" id="{5084360C-09A9-7448-9606-C962486F1B47}"/>
              </a:ext>
            </a:extLst>
          </p:cNvPr>
          <p:cNvGrpSpPr>
            <a:grpSpLocks/>
          </p:cNvGrpSpPr>
          <p:nvPr/>
        </p:nvGrpSpPr>
        <p:grpSpPr bwMode="auto">
          <a:xfrm flipV="1">
            <a:off x="1477963" y="1981200"/>
            <a:ext cx="993775" cy="76200"/>
            <a:chOff x="1536" y="2256"/>
            <a:chExt cx="626" cy="48"/>
          </a:xfrm>
        </p:grpSpPr>
        <p:sp>
          <p:nvSpPr>
            <p:cNvPr id="81051" name="Rectangle 28">
              <a:extLst>
                <a:ext uri="{FF2B5EF4-FFF2-40B4-BE49-F238E27FC236}">
                  <a16:creationId xmlns:a16="http://schemas.microsoft.com/office/drawing/2014/main" id="{9D76900C-1331-374C-ADFD-8548639A298A}"/>
                </a:ext>
              </a:extLst>
            </p:cNvPr>
            <p:cNvSpPr>
              <a:spLocks noChangeArrowheads="1"/>
            </p:cNvSpPr>
            <p:nvPr/>
          </p:nvSpPr>
          <p:spPr bwMode="auto">
            <a:xfrm>
              <a:off x="1536" y="2256"/>
              <a:ext cx="576" cy="48"/>
            </a:xfrm>
            <a:prstGeom prst="rect">
              <a:avLst/>
            </a:prstGeom>
            <a:solidFill>
              <a:schemeClr val="bg1"/>
            </a:solidFill>
            <a:ln w="3175">
              <a:solidFill>
                <a:schemeClr val="tx1"/>
              </a:solidFill>
              <a:miter lim="800000"/>
              <a:headEnd/>
              <a:tailEnd/>
            </a:ln>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1052" name="Freeform 29">
              <a:extLst>
                <a:ext uri="{FF2B5EF4-FFF2-40B4-BE49-F238E27FC236}">
                  <a16:creationId xmlns:a16="http://schemas.microsoft.com/office/drawing/2014/main" id="{FF0158C3-9D5D-0B40-A500-5DA181B32727}"/>
                </a:ext>
              </a:extLst>
            </p:cNvPr>
            <p:cNvSpPr>
              <a:spLocks/>
            </p:cNvSpPr>
            <p:nvPr/>
          </p:nvSpPr>
          <p:spPr bwMode="auto">
            <a:xfrm>
              <a:off x="2064" y="2256"/>
              <a:ext cx="48" cy="48"/>
            </a:xfrm>
            <a:custGeom>
              <a:avLst/>
              <a:gdLst>
                <a:gd name="T0" fmla="*/ 48 w 48"/>
                <a:gd name="T1" fmla="*/ 1 h 96"/>
                <a:gd name="T2" fmla="*/ 0 w 48"/>
                <a:gd name="T3" fmla="*/ 1 h 96"/>
                <a:gd name="T4" fmla="*/ 48 w 48"/>
                <a:gd name="T5" fmla="*/ 0 h 96"/>
                <a:gd name="T6" fmla="*/ 48 w 48"/>
                <a:gd name="T7" fmla="*/ 1 h 96"/>
                <a:gd name="T8" fmla="*/ 0 60000 65536"/>
                <a:gd name="T9" fmla="*/ 0 60000 65536"/>
                <a:gd name="T10" fmla="*/ 0 60000 65536"/>
                <a:gd name="T11" fmla="*/ 0 60000 65536"/>
                <a:gd name="T12" fmla="*/ 0 w 48"/>
                <a:gd name="T13" fmla="*/ 0 h 96"/>
                <a:gd name="T14" fmla="*/ 48 w 48"/>
                <a:gd name="T15" fmla="*/ 96 h 96"/>
              </a:gdLst>
              <a:ahLst/>
              <a:cxnLst>
                <a:cxn ang="T8">
                  <a:pos x="T0" y="T1"/>
                </a:cxn>
                <a:cxn ang="T9">
                  <a:pos x="T2" y="T3"/>
                </a:cxn>
                <a:cxn ang="T10">
                  <a:pos x="T4" y="T5"/>
                </a:cxn>
                <a:cxn ang="T11">
                  <a:pos x="T6" y="T7"/>
                </a:cxn>
              </a:cxnLst>
              <a:rect l="T12" t="T13" r="T14" b="T15"/>
              <a:pathLst>
                <a:path w="48" h="96">
                  <a:moveTo>
                    <a:pt x="48" y="96"/>
                  </a:moveTo>
                  <a:lnTo>
                    <a:pt x="0" y="48"/>
                  </a:lnTo>
                  <a:lnTo>
                    <a:pt x="48" y="0"/>
                  </a:lnTo>
                  <a:lnTo>
                    <a:pt x="48" y="96"/>
                  </a:lnTo>
                  <a:close/>
                </a:path>
              </a:pathLst>
            </a:custGeom>
            <a:solidFill>
              <a:schemeClr val="bg1"/>
            </a:solidFill>
            <a:ln w="3175">
              <a:solidFill>
                <a:schemeClr val="tx1"/>
              </a:solidFill>
              <a:round/>
              <a:headEnd/>
              <a:tailEnd/>
            </a:ln>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1053" name="Line 30">
              <a:extLst>
                <a:ext uri="{FF2B5EF4-FFF2-40B4-BE49-F238E27FC236}">
                  <a16:creationId xmlns:a16="http://schemas.microsoft.com/office/drawing/2014/main" id="{A7C56F48-04D3-2343-8EEF-13D34715FCC6}"/>
                </a:ext>
              </a:extLst>
            </p:cNvPr>
            <p:cNvSpPr>
              <a:spLocks noChangeShapeType="1"/>
            </p:cNvSpPr>
            <p:nvPr/>
          </p:nvSpPr>
          <p:spPr bwMode="auto">
            <a:xfrm>
              <a:off x="2114" y="2280"/>
              <a:ext cx="48"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80910" name="Line 31">
            <a:extLst>
              <a:ext uri="{FF2B5EF4-FFF2-40B4-BE49-F238E27FC236}">
                <a16:creationId xmlns:a16="http://schemas.microsoft.com/office/drawing/2014/main" id="{7F7A6F3D-C912-734E-B5CD-9E993A11593C}"/>
              </a:ext>
            </a:extLst>
          </p:cNvPr>
          <p:cNvSpPr>
            <a:spLocks noChangeShapeType="1"/>
          </p:cNvSpPr>
          <p:nvPr/>
        </p:nvSpPr>
        <p:spPr bwMode="auto">
          <a:xfrm flipV="1">
            <a:off x="2239963" y="2590800"/>
            <a:ext cx="0" cy="228600"/>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0911" name="Line 32">
            <a:extLst>
              <a:ext uri="{FF2B5EF4-FFF2-40B4-BE49-F238E27FC236}">
                <a16:creationId xmlns:a16="http://schemas.microsoft.com/office/drawing/2014/main" id="{16BF3BD9-290C-D748-B6E6-759891D9AB01}"/>
              </a:ext>
            </a:extLst>
          </p:cNvPr>
          <p:cNvSpPr>
            <a:spLocks noChangeShapeType="1"/>
          </p:cNvSpPr>
          <p:nvPr/>
        </p:nvSpPr>
        <p:spPr bwMode="auto">
          <a:xfrm flipV="1">
            <a:off x="1630363" y="2590800"/>
            <a:ext cx="0" cy="228600"/>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0912" name="Rectangle 33">
            <a:extLst>
              <a:ext uri="{FF2B5EF4-FFF2-40B4-BE49-F238E27FC236}">
                <a16:creationId xmlns:a16="http://schemas.microsoft.com/office/drawing/2014/main" id="{F93D7A39-C9F4-604D-922A-EA0D5C71A17C}"/>
              </a:ext>
            </a:extLst>
          </p:cNvPr>
          <p:cNvSpPr>
            <a:spLocks noChangeArrowheads="1"/>
          </p:cNvSpPr>
          <p:nvPr/>
        </p:nvSpPr>
        <p:spPr bwMode="auto">
          <a:xfrm>
            <a:off x="1173163" y="2819400"/>
            <a:ext cx="1524000" cy="1066800"/>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0913" name="Freeform 34">
            <a:extLst>
              <a:ext uri="{FF2B5EF4-FFF2-40B4-BE49-F238E27FC236}">
                <a16:creationId xmlns:a16="http://schemas.microsoft.com/office/drawing/2014/main" id="{5BD9F8A4-D58D-2247-828C-D5D4B2577A96}"/>
              </a:ext>
            </a:extLst>
          </p:cNvPr>
          <p:cNvSpPr>
            <a:spLocks/>
          </p:cNvSpPr>
          <p:nvPr/>
        </p:nvSpPr>
        <p:spPr bwMode="auto">
          <a:xfrm>
            <a:off x="1935163" y="3886200"/>
            <a:ext cx="685800" cy="1447800"/>
          </a:xfrm>
          <a:custGeom>
            <a:avLst/>
            <a:gdLst>
              <a:gd name="T0" fmla="*/ 0 w 432"/>
              <a:gd name="T1" fmla="*/ 2147483647 h 912"/>
              <a:gd name="T2" fmla="*/ 0 w 432"/>
              <a:gd name="T3" fmla="*/ 2147483647 h 912"/>
              <a:gd name="T4" fmla="*/ 2147483647 w 432"/>
              <a:gd name="T5" fmla="*/ 2147483647 h 912"/>
              <a:gd name="T6" fmla="*/ 2147483647 w 432"/>
              <a:gd name="T7" fmla="*/ 0 h 912"/>
              <a:gd name="T8" fmla="*/ 0 60000 65536"/>
              <a:gd name="T9" fmla="*/ 0 60000 65536"/>
              <a:gd name="T10" fmla="*/ 0 60000 65536"/>
              <a:gd name="T11" fmla="*/ 0 60000 65536"/>
              <a:gd name="T12" fmla="*/ 0 w 432"/>
              <a:gd name="T13" fmla="*/ 0 h 912"/>
              <a:gd name="T14" fmla="*/ 432 w 432"/>
              <a:gd name="T15" fmla="*/ 912 h 912"/>
            </a:gdLst>
            <a:ahLst/>
            <a:cxnLst>
              <a:cxn ang="T8">
                <a:pos x="T0" y="T1"/>
              </a:cxn>
              <a:cxn ang="T9">
                <a:pos x="T2" y="T3"/>
              </a:cxn>
              <a:cxn ang="T10">
                <a:pos x="T4" y="T5"/>
              </a:cxn>
              <a:cxn ang="T11">
                <a:pos x="T6" y="T7"/>
              </a:cxn>
            </a:cxnLst>
            <a:rect l="T12" t="T13" r="T14" b="T15"/>
            <a:pathLst>
              <a:path w="432" h="912">
                <a:moveTo>
                  <a:pt x="0" y="816"/>
                </a:moveTo>
                <a:lnTo>
                  <a:pt x="0" y="912"/>
                </a:lnTo>
                <a:lnTo>
                  <a:pt x="432" y="912"/>
                </a:lnTo>
                <a:lnTo>
                  <a:pt x="432" y="0"/>
                </a:lnTo>
              </a:path>
            </a:pathLst>
          </a:custGeom>
          <a:noFill/>
          <a:ln w="3175">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0914" name="Freeform 35">
            <a:extLst>
              <a:ext uri="{FF2B5EF4-FFF2-40B4-BE49-F238E27FC236}">
                <a16:creationId xmlns:a16="http://schemas.microsoft.com/office/drawing/2014/main" id="{1D31FC77-F82C-C24E-812C-10D48596F4EB}"/>
              </a:ext>
            </a:extLst>
          </p:cNvPr>
          <p:cNvSpPr>
            <a:spLocks/>
          </p:cNvSpPr>
          <p:nvPr/>
        </p:nvSpPr>
        <p:spPr bwMode="auto">
          <a:xfrm flipV="1">
            <a:off x="1935163" y="1371600"/>
            <a:ext cx="685800" cy="1447800"/>
          </a:xfrm>
          <a:custGeom>
            <a:avLst/>
            <a:gdLst>
              <a:gd name="T0" fmla="*/ 0 w 432"/>
              <a:gd name="T1" fmla="*/ 2147483647 h 912"/>
              <a:gd name="T2" fmla="*/ 0 w 432"/>
              <a:gd name="T3" fmla="*/ 2147483647 h 912"/>
              <a:gd name="T4" fmla="*/ 2147483647 w 432"/>
              <a:gd name="T5" fmla="*/ 2147483647 h 912"/>
              <a:gd name="T6" fmla="*/ 2147483647 w 432"/>
              <a:gd name="T7" fmla="*/ 0 h 912"/>
              <a:gd name="T8" fmla="*/ 0 60000 65536"/>
              <a:gd name="T9" fmla="*/ 0 60000 65536"/>
              <a:gd name="T10" fmla="*/ 0 60000 65536"/>
              <a:gd name="T11" fmla="*/ 0 60000 65536"/>
              <a:gd name="T12" fmla="*/ 0 w 432"/>
              <a:gd name="T13" fmla="*/ 0 h 912"/>
              <a:gd name="T14" fmla="*/ 432 w 432"/>
              <a:gd name="T15" fmla="*/ 912 h 912"/>
            </a:gdLst>
            <a:ahLst/>
            <a:cxnLst>
              <a:cxn ang="T8">
                <a:pos x="T0" y="T1"/>
              </a:cxn>
              <a:cxn ang="T9">
                <a:pos x="T2" y="T3"/>
              </a:cxn>
              <a:cxn ang="T10">
                <a:pos x="T4" y="T5"/>
              </a:cxn>
              <a:cxn ang="T11">
                <a:pos x="T6" y="T7"/>
              </a:cxn>
            </a:cxnLst>
            <a:rect l="T12" t="T13" r="T14" b="T15"/>
            <a:pathLst>
              <a:path w="432" h="912">
                <a:moveTo>
                  <a:pt x="0" y="816"/>
                </a:moveTo>
                <a:lnTo>
                  <a:pt x="0" y="912"/>
                </a:lnTo>
                <a:lnTo>
                  <a:pt x="432" y="912"/>
                </a:lnTo>
                <a:lnTo>
                  <a:pt x="432" y="0"/>
                </a:lnTo>
              </a:path>
            </a:pathLst>
          </a:custGeom>
          <a:noFill/>
          <a:ln w="3175">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0915" name="Line 36">
            <a:extLst>
              <a:ext uri="{FF2B5EF4-FFF2-40B4-BE49-F238E27FC236}">
                <a16:creationId xmlns:a16="http://schemas.microsoft.com/office/drawing/2014/main" id="{D66DCCD8-E66D-2049-A66C-7A962308D651}"/>
              </a:ext>
            </a:extLst>
          </p:cNvPr>
          <p:cNvSpPr>
            <a:spLocks noChangeShapeType="1"/>
          </p:cNvSpPr>
          <p:nvPr/>
        </p:nvSpPr>
        <p:spPr bwMode="auto">
          <a:xfrm flipV="1">
            <a:off x="1249363" y="3886200"/>
            <a:ext cx="0" cy="1981200"/>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0916" name="Line 37">
            <a:extLst>
              <a:ext uri="{FF2B5EF4-FFF2-40B4-BE49-F238E27FC236}">
                <a16:creationId xmlns:a16="http://schemas.microsoft.com/office/drawing/2014/main" id="{1A630EAA-0B31-E64E-AB3F-00B977F1D473}"/>
              </a:ext>
            </a:extLst>
          </p:cNvPr>
          <p:cNvSpPr>
            <a:spLocks noChangeShapeType="1"/>
          </p:cNvSpPr>
          <p:nvPr/>
        </p:nvSpPr>
        <p:spPr bwMode="auto">
          <a:xfrm>
            <a:off x="1401763" y="3886200"/>
            <a:ext cx="0" cy="1981200"/>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0917" name="Freeform 38">
            <a:extLst>
              <a:ext uri="{FF2B5EF4-FFF2-40B4-BE49-F238E27FC236}">
                <a16:creationId xmlns:a16="http://schemas.microsoft.com/office/drawing/2014/main" id="{61BBAF29-DC27-9443-8BA7-FF643D2244D6}"/>
              </a:ext>
            </a:extLst>
          </p:cNvPr>
          <p:cNvSpPr>
            <a:spLocks/>
          </p:cNvSpPr>
          <p:nvPr/>
        </p:nvSpPr>
        <p:spPr bwMode="auto">
          <a:xfrm>
            <a:off x="3382963" y="4114800"/>
            <a:ext cx="914400" cy="1066800"/>
          </a:xfrm>
          <a:custGeom>
            <a:avLst/>
            <a:gdLst>
              <a:gd name="T0" fmla="*/ 0 w 576"/>
              <a:gd name="T1" fmla="*/ 0 h 672"/>
              <a:gd name="T2" fmla="*/ 2147483647 w 576"/>
              <a:gd name="T3" fmla="*/ 2147483647 h 672"/>
              <a:gd name="T4" fmla="*/ 2147483647 w 576"/>
              <a:gd name="T5" fmla="*/ 2147483647 h 672"/>
              <a:gd name="T6" fmla="*/ 2147483647 w 576"/>
              <a:gd name="T7" fmla="*/ 0 h 672"/>
              <a:gd name="T8" fmla="*/ 2147483647 w 576"/>
              <a:gd name="T9" fmla="*/ 0 h 672"/>
              <a:gd name="T10" fmla="*/ 2147483647 w 576"/>
              <a:gd name="T11" fmla="*/ 2147483647 h 672"/>
              <a:gd name="T12" fmla="*/ 2147483647 w 576"/>
              <a:gd name="T13" fmla="*/ 0 h 672"/>
              <a:gd name="T14" fmla="*/ 0 w 576"/>
              <a:gd name="T15" fmla="*/ 0 h 672"/>
              <a:gd name="T16" fmla="*/ 0 60000 65536"/>
              <a:gd name="T17" fmla="*/ 0 60000 65536"/>
              <a:gd name="T18" fmla="*/ 0 60000 65536"/>
              <a:gd name="T19" fmla="*/ 0 60000 65536"/>
              <a:gd name="T20" fmla="*/ 0 60000 65536"/>
              <a:gd name="T21" fmla="*/ 0 60000 65536"/>
              <a:gd name="T22" fmla="*/ 0 60000 65536"/>
              <a:gd name="T23" fmla="*/ 0 60000 65536"/>
              <a:gd name="T24" fmla="*/ 0 w 576"/>
              <a:gd name="T25" fmla="*/ 0 h 672"/>
              <a:gd name="T26" fmla="*/ 576 w 576"/>
              <a:gd name="T27" fmla="*/ 672 h 67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76" h="672">
                <a:moveTo>
                  <a:pt x="0" y="0"/>
                </a:moveTo>
                <a:lnTo>
                  <a:pt x="144" y="672"/>
                </a:lnTo>
                <a:lnTo>
                  <a:pt x="450" y="672"/>
                </a:lnTo>
                <a:lnTo>
                  <a:pt x="576" y="0"/>
                </a:lnTo>
                <a:lnTo>
                  <a:pt x="336" y="0"/>
                </a:lnTo>
                <a:lnTo>
                  <a:pt x="288" y="96"/>
                </a:lnTo>
                <a:lnTo>
                  <a:pt x="240" y="0"/>
                </a:lnTo>
                <a:lnTo>
                  <a:pt x="0" y="0"/>
                </a:lnTo>
                <a:close/>
              </a:path>
            </a:pathLst>
          </a:custGeom>
          <a:noFill/>
          <a:ln w="31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80918" name="Group 39">
            <a:extLst>
              <a:ext uri="{FF2B5EF4-FFF2-40B4-BE49-F238E27FC236}">
                <a16:creationId xmlns:a16="http://schemas.microsoft.com/office/drawing/2014/main" id="{D8B61482-B47A-474F-99AE-41471111A7A8}"/>
              </a:ext>
            </a:extLst>
          </p:cNvPr>
          <p:cNvGrpSpPr>
            <a:grpSpLocks/>
          </p:cNvGrpSpPr>
          <p:nvPr/>
        </p:nvGrpSpPr>
        <p:grpSpPr bwMode="auto">
          <a:xfrm>
            <a:off x="3382963" y="5029200"/>
            <a:ext cx="993775" cy="76200"/>
            <a:chOff x="1536" y="2256"/>
            <a:chExt cx="626" cy="48"/>
          </a:xfrm>
        </p:grpSpPr>
        <p:sp>
          <p:nvSpPr>
            <p:cNvPr id="81048" name="Rectangle 40">
              <a:extLst>
                <a:ext uri="{FF2B5EF4-FFF2-40B4-BE49-F238E27FC236}">
                  <a16:creationId xmlns:a16="http://schemas.microsoft.com/office/drawing/2014/main" id="{F3511D73-4EAE-3E40-956C-E4BF0D6E2E86}"/>
                </a:ext>
              </a:extLst>
            </p:cNvPr>
            <p:cNvSpPr>
              <a:spLocks noChangeArrowheads="1"/>
            </p:cNvSpPr>
            <p:nvPr/>
          </p:nvSpPr>
          <p:spPr bwMode="auto">
            <a:xfrm>
              <a:off x="1536" y="2256"/>
              <a:ext cx="576" cy="48"/>
            </a:xfrm>
            <a:prstGeom prst="rect">
              <a:avLst/>
            </a:prstGeom>
            <a:solidFill>
              <a:schemeClr val="bg1"/>
            </a:solidFill>
            <a:ln w="3175">
              <a:solidFill>
                <a:schemeClr val="tx1"/>
              </a:solidFill>
              <a:miter lim="800000"/>
              <a:headEnd/>
              <a:tailEnd/>
            </a:ln>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1049" name="Freeform 41">
              <a:extLst>
                <a:ext uri="{FF2B5EF4-FFF2-40B4-BE49-F238E27FC236}">
                  <a16:creationId xmlns:a16="http://schemas.microsoft.com/office/drawing/2014/main" id="{D4B41DEE-9664-9743-93A9-D2E36FC16C8F}"/>
                </a:ext>
              </a:extLst>
            </p:cNvPr>
            <p:cNvSpPr>
              <a:spLocks/>
            </p:cNvSpPr>
            <p:nvPr/>
          </p:nvSpPr>
          <p:spPr bwMode="auto">
            <a:xfrm>
              <a:off x="2064" y="2256"/>
              <a:ext cx="48" cy="48"/>
            </a:xfrm>
            <a:custGeom>
              <a:avLst/>
              <a:gdLst>
                <a:gd name="T0" fmla="*/ 48 w 48"/>
                <a:gd name="T1" fmla="*/ 1 h 96"/>
                <a:gd name="T2" fmla="*/ 0 w 48"/>
                <a:gd name="T3" fmla="*/ 1 h 96"/>
                <a:gd name="T4" fmla="*/ 48 w 48"/>
                <a:gd name="T5" fmla="*/ 0 h 96"/>
                <a:gd name="T6" fmla="*/ 48 w 48"/>
                <a:gd name="T7" fmla="*/ 1 h 96"/>
                <a:gd name="T8" fmla="*/ 0 60000 65536"/>
                <a:gd name="T9" fmla="*/ 0 60000 65536"/>
                <a:gd name="T10" fmla="*/ 0 60000 65536"/>
                <a:gd name="T11" fmla="*/ 0 60000 65536"/>
                <a:gd name="T12" fmla="*/ 0 w 48"/>
                <a:gd name="T13" fmla="*/ 0 h 96"/>
                <a:gd name="T14" fmla="*/ 48 w 48"/>
                <a:gd name="T15" fmla="*/ 96 h 96"/>
              </a:gdLst>
              <a:ahLst/>
              <a:cxnLst>
                <a:cxn ang="T8">
                  <a:pos x="T0" y="T1"/>
                </a:cxn>
                <a:cxn ang="T9">
                  <a:pos x="T2" y="T3"/>
                </a:cxn>
                <a:cxn ang="T10">
                  <a:pos x="T4" y="T5"/>
                </a:cxn>
                <a:cxn ang="T11">
                  <a:pos x="T6" y="T7"/>
                </a:cxn>
              </a:cxnLst>
              <a:rect l="T12" t="T13" r="T14" b="T15"/>
              <a:pathLst>
                <a:path w="48" h="96">
                  <a:moveTo>
                    <a:pt x="48" y="96"/>
                  </a:moveTo>
                  <a:lnTo>
                    <a:pt x="0" y="48"/>
                  </a:lnTo>
                  <a:lnTo>
                    <a:pt x="48" y="0"/>
                  </a:lnTo>
                  <a:lnTo>
                    <a:pt x="48" y="96"/>
                  </a:lnTo>
                  <a:close/>
                </a:path>
              </a:pathLst>
            </a:custGeom>
            <a:solidFill>
              <a:schemeClr val="bg1"/>
            </a:solidFill>
            <a:ln w="3175">
              <a:solidFill>
                <a:schemeClr val="tx1"/>
              </a:solidFill>
              <a:round/>
              <a:headEnd/>
              <a:tailEnd/>
            </a:ln>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1050" name="Line 42">
              <a:extLst>
                <a:ext uri="{FF2B5EF4-FFF2-40B4-BE49-F238E27FC236}">
                  <a16:creationId xmlns:a16="http://schemas.microsoft.com/office/drawing/2014/main" id="{9ACC0F14-463D-2D4F-A46F-988356CD82EA}"/>
                </a:ext>
              </a:extLst>
            </p:cNvPr>
            <p:cNvSpPr>
              <a:spLocks noChangeShapeType="1"/>
            </p:cNvSpPr>
            <p:nvPr/>
          </p:nvSpPr>
          <p:spPr bwMode="auto">
            <a:xfrm>
              <a:off x="2114" y="2280"/>
              <a:ext cx="48"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80919" name="Group 43">
            <a:extLst>
              <a:ext uri="{FF2B5EF4-FFF2-40B4-BE49-F238E27FC236}">
                <a16:creationId xmlns:a16="http://schemas.microsoft.com/office/drawing/2014/main" id="{373FAD0A-EF3F-1E41-9C89-03572FA98015}"/>
              </a:ext>
            </a:extLst>
          </p:cNvPr>
          <p:cNvGrpSpPr>
            <a:grpSpLocks/>
          </p:cNvGrpSpPr>
          <p:nvPr/>
        </p:nvGrpSpPr>
        <p:grpSpPr bwMode="auto">
          <a:xfrm>
            <a:off x="3382963" y="4267200"/>
            <a:ext cx="993775" cy="76200"/>
            <a:chOff x="1536" y="2256"/>
            <a:chExt cx="626" cy="48"/>
          </a:xfrm>
        </p:grpSpPr>
        <p:sp>
          <p:nvSpPr>
            <p:cNvPr id="81045" name="Rectangle 44">
              <a:extLst>
                <a:ext uri="{FF2B5EF4-FFF2-40B4-BE49-F238E27FC236}">
                  <a16:creationId xmlns:a16="http://schemas.microsoft.com/office/drawing/2014/main" id="{6D8FCCD7-07FD-1A42-B57D-DD8F51A778F2}"/>
                </a:ext>
              </a:extLst>
            </p:cNvPr>
            <p:cNvSpPr>
              <a:spLocks noChangeArrowheads="1"/>
            </p:cNvSpPr>
            <p:nvPr/>
          </p:nvSpPr>
          <p:spPr bwMode="auto">
            <a:xfrm>
              <a:off x="1536" y="2256"/>
              <a:ext cx="576" cy="48"/>
            </a:xfrm>
            <a:prstGeom prst="rect">
              <a:avLst/>
            </a:prstGeom>
            <a:solidFill>
              <a:schemeClr val="bg1"/>
            </a:solidFill>
            <a:ln w="3175">
              <a:solidFill>
                <a:schemeClr val="tx1"/>
              </a:solidFill>
              <a:miter lim="800000"/>
              <a:headEnd/>
              <a:tailEnd/>
            </a:ln>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1046" name="Freeform 45">
              <a:extLst>
                <a:ext uri="{FF2B5EF4-FFF2-40B4-BE49-F238E27FC236}">
                  <a16:creationId xmlns:a16="http://schemas.microsoft.com/office/drawing/2014/main" id="{A1BDAD52-0AF1-3140-96DF-97A10EAB1F4C}"/>
                </a:ext>
              </a:extLst>
            </p:cNvPr>
            <p:cNvSpPr>
              <a:spLocks/>
            </p:cNvSpPr>
            <p:nvPr/>
          </p:nvSpPr>
          <p:spPr bwMode="auto">
            <a:xfrm>
              <a:off x="2064" y="2256"/>
              <a:ext cx="48" cy="48"/>
            </a:xfrm>
            <a:custGeom>
              <a:avLst/>
              <a:gdLst>
                <a:gd name="T0" fmla="*/ 48 w 48"/>
                <a:gd name="T1" fmla="*/ 1 h 96"/>
                <a:gd name="T2" fmla="*/ 0 w 48"/>
                <a:gd name="T3" fmla="*/ 1 h 96"/>
                <a:gd name="T4" fmla="*/ 48 w 48"/>
                <a:gd name="T5" fmla="*/ 0 h 96"/>
                <a:gd name="T6" fmla="*/ 48 w 48"/>
                <a:gd name="T7" fmla="*/ 1 h 96"/>
                <a:gd name="T8" fmla="*/ 0 60000 65536"/>
                <a:gd name="T9" fmla="*/ 0 60000 65536"/>
                <a:gd name="T10" fmla="*/ 0 60000 65536"/>
                <a:gd name="T11" fmla="*/ 0 60000 65536"/>
                <a:gd name="T12" fmla="*/ 0 w 48"/>
                <a:gd name="T13" fmla="*/ 0 h 96"/>
                <a:gd name="T14" fmla="*/ 48 w 48"/>
                <a:gd name="T15" fmla="*/ 96 h 96"/>
              </a:gdLst>
              <a:ahLst/>
              <a:cxnLst>
                <a:cxn ang="T8">
                  <a:pos x="T0" y="T1"/>
                </a:cxn>
                <a:cxn ang="T9">
                  <a:pos x="T2" y="T3"/>
                </a:cxn>
                <a:cxn ang="T10">
                  <a:pos x="T4" y="T5"/>
                </a:cxn>
                <a:cxn ang="T11">
                  <a:pos x="T6" y="T7"/>
                </a:cxn>
              </a:cxnLst>
              <a:rect l="T12" t="T13" r="T14" b="T15"/>
              <a:pathLst>
                <a:path w="48" h="96">
                  <a:moveTo>
                    <a:pt x="48" y="96"/>
                  </a:moveTo>
                  <a:lnTo>
                    <a:pt x="0" y="48"/>
                  </a:lnTo>
                  <a:lnTo>
                    <a:pt x="48" y="0"/>
                  </a:lnTo>
                  <a:lnTo>
                    <a:pt x="48" y="96"/>
                  </a:lnTo>
                  <a:close/>
                </a:path>
              </a:pathLst>
            </a:custGeom>
            <a:solidFill>
              <a:schemeClr val="bg1"/>
            </a:solidFill>
            <a:ln w="3175">
              <a:solidFill>
                <a:schemeClr val="tx1"/>
              </a:solidFill>
              <a:round/>
              <a:headEnd/>
              <a:tailEnd/>
            </a:ln>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1047" name="Line 46">
              <a:extLst>
                <a:ext uri="{FF2B5EF4-FFF2-40B4-BE49-F238E27FC236}">
                  <a16:creationId xmlns:a16="http://schemas.microsoft.com/office/drawing/2014/main" id="{BA3CABE2-E880-EC4E-9C4F-CA02AB92E3BA}"/>
                </a:ext>
              </a:extLst>
            </p:cNvPr>
            <p:cNvSpPr>
              <a:spLocks noChangeShapeType="1"/>
            </p:cNvSpPr>
            <p:nvPr/>
          </p:nvSpPr>
          <p:spPr bwMode="auto">
            <a:xfrm>
              <a:off x="2114" y="2280"/>
              <a:ext cx="48"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80920" name="Group 47">
            <a:extLst>
              <a:ext uri="{FF2B5EF4-FFF2-40B4-BE49-F238E27FC236}">
                <a16:creationId xmlns:a16="http://schemas.microsoft.com/office/drawing/2014/main" id="{9FC7CE51-4551-4541-A18B-3D32C8838721}"/>
              </a:ext>
            </a:extLst>
          </p:cNvPr>
          <p:cNvGrpSpPr>
            <a:grpSpLocks/>
          </p:cNvGrpSpPr>
          <p:nvPr/>
        </p:nvGrpSpPr>
        <p:grpSpPr bwMode="auto">
          <a:xfrm>
            <a:off x="3382963" y="4648200"/>
            <a:ext cx="993775" cy="76200"/>
            <a:chOff x="1536" y="2256"/>
            <a:chExt cx="626" cy="48"/>
          </a:xfrm>
        </p:grpSpPr>
        <p:sp>
          <p:nvSpPr>
            <p:cNvPr id="81042" name="Rectangle 48">
              <a:extLst>
                <a:ext uri="{FF2B5EF4-FFF2-40B4-BE49-F238E27FC236}">
                  <a16:creationId xmlns:a16="http://schemas.microsoft.com/office/drawing/2014/main" id="{48D66609-0A64-7E43-9733-E68B8E6A6840}"/>
                </a:ext>
              </a:extLst>
            </p:cNvPr>
            <p:cNvSpPr>
              <a:spLocks noChangeArrowheads="1"/>
            </p:cNvSpPr>
            <p:nvPr/>
          </p:nvSpPr>
          <p:spPr bwMode="auto">
            <a:xfrm>
              <a:off x="1536" y="2256"/>
              <a:ext cx="576" cy="48"/>
            </a:xfrm>
            <a:prstGeom prst="rect">
              <a:avLst/>
            </a:prstGeom>
            <a:solidFill>
              <a:schemeClr val="bg1"/>
            </a:solidFill>
            <a:ln w="3175">
              <a:solidFill>
                <a:schemeClr val="tx1"/>
              </a:solidFill>
              <a:miter lim="800000"/>
              <a:headEnd/>
              <a:tailEnd/>
            </a:ln>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1043" name="Freeform 49">
              <a:extLst>
                <a:ext uri="{FF2B5EF4-FFF2-40B4-BE49-F238E27FC236}">
                  <a16:creationId xmlns:a16="http://schemas.microsoft.com/office/drawing/2014/main" id="{200FB173-18AA-424F-B7B7-A6C57B981923}"/>
                </a:ext>
              </a:extLst>
            </p:cNvPr>
            <p:cNvSpPr>
              <a:spLocks/>
            </p:cNvSpPr>
            <p:nvPr/>
          </p:nvSpPr>
          <p:spPr bwMode="auto">
            <a:xfrm>
              <a:off x="2064" y="2256"/>
              <a:ext cx="48" cy="48"/>
            </a:xfrm>
            <a:custGeom>
              <a:avLst/>
              <a:gdLst>
                <a:gd name="T0" fmla="*/ 48 w 48"/>
                <a:gd name="T1" fmla="*/ 1 h 96"/>
                <a:gd name="T2" fmla="*/ 0 w 48"/>
                <a:gd name="T3" fmla="*/ 1 h 96"/>
                <a:gd name="T4" fmla="*/ 48 w 48"/>
                <a:gd name="T5" fmla="*/ 0 h 96"/>
                <a:gd name="T6" fmla="*/ 48 w 48"/>
                <a:gd name="T7" fmla="*/ 1 h 96"/>
                <a:gd name="T8" fmla="*/ 0 60000 65536"/>
                <a:gd name="T9" fmla="*/ 0 60000 65536"/>
                <a:gd name="T10" fmla="*/ 0 60000 65536"/>
                <a:gd name="T11" fmla="*/ 0 60000 65536"/>
                <a:gd name="T12" fmla="*/ 0 w 48"/>
                <a:gd name="T13" fmla="*/ 0 h 96"/>
                <a:gd name="T14" fmla="*/ 48 w 48"/>
                <a:gd name="T15" fmla="*/ 96 h 96"/>
              </a:gdLst>
              <a:ahLst/>
              <a:cxnLst>
                <a:cxn ang="T8">
                  <a:pos x="T0" y="T1"/>
                </a:cxn>
                <a:cxn ang="T9">
                  <a:pos x="T2" y="T3"/>
                </a:cxn>
                <a:cxn ang="T10">
                  <a:pos x="T4" y="T5"/>
                </a:cxn>
                <a:cxn ang="T11">
                  <a:pos x="T6" y="T7"/>
                </a:cxn>
              </a:cxnLst>
              <a:rect l="T12" t="T13" r="T14" b="T15"/>
              <a:pathLst>
                <a:path w="48" h="96">
                  <a:moveTo>
                    <a:pt x="48" y="96"/>
                  </a:moveTo>
                  <a:lnTo>
                    <a:pt x="0" y="48"/>
                  </a:lnTo>
                  <a:lnTo>
                    <a:pt x="48" y="0"/>
                  </a:lnTo>
                  <a:lnTo>
                    <a:pt x="48" y="96"/>
                  </a:lnTo>
                  <a:close/>
                </a:path>
              </a:pathLst>
            </a:custGeom>
            <a:solidFill>
              <a:schemeClr val="bg1"/>
            </a:solidFill>
            <a:ln w="3175">
              <a:solidFill>
                <a:schemeClr val="tx1"/>
              </a:solidFill>
              <a:round/>
              <a:headEnd/>
              <a:tailEnd/>
            </a:ln>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1044" name="Line 50">
              <a:extLst>
                <a:ext uri="{FF2B5EF4-FFF2-40B4-BE49-F238E27FC236}">
                  <a16:creationId xmlns:a16="http://schemas.microsoft.com/office/drawing/2014/main" id="{E7150C2F-8175-664F-8D67-23FE738FC3D3}"/>
                </a:ext>
              </a:extLst>
            </p:cNvPr>
            <p:cNvSpPr>
              <a:spLocks noChangeShapeType="1"/>
            </p:cNvSpPr>
            <p:nvPr/>
          </p:nvSpPr>
          <p:spPr bwMode="auto">
            <a:xfrm>
              <a:off x="2114" y="2280"/>
              <a:ext cx="48"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80921" name="Line 51">
            <a:extLst>
              <a:ext uri="{FF2B5EF4-FFF2-40B4-BE49-F238E27FC236}">
                <a16:creationId xmlns:a16="http://schemas.microsoft.com/office/drawing/2014/main" id="{67B91064-6461-BA48-B74D-34B31E64A68C}"/>
              </a:ext>
            </a:extLst>
          </p:cNvPr>
          <p:cNvSpPr>
            <a:spLocks noChangeShapeType="1"/>
          </p:cNvSpPr>
          <p:nvPr/>
        </p:nvSpPr>
        <p:spPr bwMode="auto">
          <a:xfrm>
            <a:off x="4144963" y="3886200"/>
            <a:ext cx="0" cy="228600"/>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0922" name="Line 52">
            <a:extLst>
              <a:ext uri="{FF2B5EF4-FFF2-40B4-BE49-F238E27FC236}">
                <a16:creationId xmlns:a16="http://schemas.microsoft.com/office/drawing/2014/main" id="{3BA9D4EA-88C4-DE4E-B2EF-DD8C8A9F5BC3}"/>
              </a:ext>
            </a:extLst>
          </p:cNvPr>
          <p:cNvSpPr>
            <a:spLocks noChangeShapeType="1"/>
          </p:cNvSpPr>
          <p:nvPr/>
        </p:nvSpPr>
        <p:spPr bwMode="auto">
          <a:xfrm>
            <a:off x="3535363" y="3886200"/>
            <a:ext cx="0" cy="228600"/>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0923" name="Freeform 53">
            <a:extLst>
              <a:ext uri="{FF2B5EF4-FFF2-40B4-BE49-F238E27FC236}">
                <a16:creationId xmlns:a16="http://schemas.microsoft.com/office/drawing/2014/main" id="{D8768E39-9035-D447-B146-5B756215F9A2}"/>
              </a:ext>
            </a:extLst>
          </p:cNvPr>
          <p:cNvSpPr>
            <a:spLocks/>
          </p:cNvSpPr>
          <p:nvPr/>
        </p:nvSpPr>
        <p:spPr bwMode="auto">
          <a:xfrm flipV="1">
            <a:off x="3382963" y="1524000"/>
            <a:ext cx="914400" cy="1066800"/>
          </a:xfrm>
          <a:custGeom>
            <a:avLst/>
            <a:gdLst>
              <a:gd name="T0" fmla="*/ 0 w 576"/>
              <a:gd name="T1" fmla="*/ 0 h 672"/>
              <a:gd name="T2" fmla="*/ 2147483647 w 576"/>
              <a:gd name="T3" fmla="*/ 2147483647 h 672"/>
              <a:gd name="T4" fmla="*/ 2147483647 w 576"/>
              <a:gd name="T5" fmla="*/ 2147483647 h 672"/>
              <a:gd name="T6" fmla="*/ 2147483647 w 576"/>
              <a:gd name="T7" fmla="*/ 0 h 672"/>
              <a:gd name="T8" fmla="*/ 2147483647 w 576"/>
              <a:gd name="T9" fmla="*/ 0 h 672"/>
              <a:gd name="T10" fmla="*/ 2147483647 w 576"/>
              <a:gd name="T11" fmla="*/ 2147483647 h 672"/>
              <a:gd name="T12" fmla="*/ 2147483647 w 576"/>
              <a:gd name="T13" fmla="*/ 0 h 672"/>
              <a:gd name="T14" fmla="*/ 0 w 576"/>
              <a:gd name="T15" fmla="*/ 0 h 672"/>
              <a:gd name="T16" fmla="*/ 0 60000 65536"/>
              <a:gd name="T17" fmla="*/ 0 60000 65536"/>
              <a:gd name="T18" fmla="*/ 0 60000 65536"/>
              <a:gd name="T19" fmla="*/ 0 60000 65536"/>
              <a:gd name="T20" fmla="*/ 0 60000 65536"/>
              <a:gd name="T21" fmla="*/ 0 60000 65536"/>
              <a:gd name="T22" fmla="*/ 0 60000 65536"/>
              <a:gd name="T23" fmla="*/ 0 60000 65536"/>
              <a:gd name="T24" fmla="*/ 0 w 576"/>
              <a:gd name="T25" fmla="*/ 0 h 672"/>
              <a:gd name="T26" fmla="*/ 576 w 576"/>
              <a:gd name="T27" fmla="*/ 672 h 67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76" h="672">
                <a:moveTo>
                  <a:pt x="0" y="0"/>
                </a:moveTo>
                <a:lnTo>
                  <a:pt x="144" y="672"/>
                </a:lnTo>
                <a:lnTo>
                  <a:pt x="450" y="672"/>
                </a:lnTo>
                <a:lnTo>
                  <a:pt x="576" y="0"/>
                </a:lnTo>
                <a:lnTo>
                  <a:pt x="336" y="0"/>
                </a:lnTo>
                <a:lnTo>
                  <a:pt x="288" y="96"/>
                </a:lnTo>
                <a:lnTo>
                  <a:pt x="240" y="0"/>
                </a:lnTo>
                <a:lnTo>
                  <a:pt x="0" y="0"/>
                </a:lnTo>
                <a:close/>
              </a:path>
            </a:pathLst>
          </a:custGeom>
          <a:noFill/>
          <a:ln w="31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80924" name="Group 54">
            <a:extLst>
              <a:ext uri="{FF2B5EF4-FFF2-40B4-BE49-F238E27FC236}">
                <a16:creationId xmlns:a16="http://schemas.microsoft.com/office/drawing/2014/main" id="{A737A5BF-DF4C-EE48-8038-E7250BEDA88D}"/>
              </a:ext>
            </a:extLst>
          </p:cNvPr>
          <p:cNvGrpSpPr>
            <a:grpSpLocks/>
          </p:cNvGrpSpPr>
          <p:nvPr/>
        </p:nvGrpSpPr>
        <p:grpSpPr bwMode="auto">
          <a:xfrm flipV="1">
            <a:off x="3382963" y="1600200"/>
            <a:ext cx="993775" cy="76200"/>
            <a:chOff x="1536" y="2256"/>
            <a:chExt cx="626" cy="48"/>
          </a:xfrm>
        </p:grpSpPr>
        <p:sp>
          <p:nvSpPr>
            <p:cNvPr id="81039" name="Rectangle 55">
              <a:extLst>
                <a:ext uri="{FF2B5EF4-FFF2-40B4-BE49-F238E27FC236}">
                  <a16:creationId xmlns:a16="http://schemas.microsoft.com/office/drawing/2014/main" id="{D31E1991-EB1F-A44C-847A-8A32BB594132}"/>
                </a:ext>
              </a:extLst>
            </p:cNvPr>
            <p:cNvSpPr>
              <a:spLocks noChangeArrowheads="1"/>
            </p:cNvSpPr>
            <p:nvPr/>
          </p:nvSpPr>
          <p:spPr bwMode="auto">
            <a:xfrm>
              <a:off x="1536" y="2256"/>
              <a:ext cx="576" cy="48"/>
            </a:xfrm>
            <a:prstGeom prst="rect">
              <a:avLst/>
            </a:prstGeom>
            <a:solidFill>
              <a:schemeClr val="bg1"/>
            </a:solidFill>
            <a:ln w="3175">
              <a:solidFill>
                <a:schemeClr val="tx1"/>
              </a:solidFill>
              <a:miter lim="800000"/>
              <a:headEnd/>
              <a:tailEnd/>
            </a:ln>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1040" name="Freeform 56">
              <a:extLst>
                <a:ext uri="{FF2B5EF4-FFF2-40B4-BE49-F238E27FC236}">
                  <a16:creationId xmlns:a16="http://schemas.microsoft.com/office/drawing/2014/main" id="{BE3E6C31-75CF-8F4F-BDA1-E40EDE09F365}"/>
                </a:ext>
              </a:extLst>
            </p:cNvPr>
            <p:cNvSpPr>
              <a:spLocks/>
            </p:cNvSpPr>
            <p:nvPr/>
          </p:nvSpPr>
          <p:spPr bwMode="auto">
            <a:xfrm>
              <a:off x="2064" y="2256"/>
              <a:ext cx="48" cy="48"/>
            </a:xfrm>
            <a:custGeom>
              <a:avLst/>
              <a:gdLst>
                <a:gd name="T0" fmla="*/ 48 w 48"/>
                <a:gd name="T1" fmla="*/ 1 h 96"/>
                <a:gd name="T2" fmla="*/ 0 w 48"/>
                <a:gd name="T3" fmla="*/ 1 h 96"/>
                <a:gd name="T4" fmla="*/ 48 w 48"/>
                <a:gd name="T5" fmla="*/ 0 h 96"/>
                <a:gd name="T6" fmla="*/ 48 w 48"/>
                <a:gd name="T7" fmla="*/ 1 h 96"/>
                <a:gd name="T8" fmla="*/ 0 60000 65536"/>
                <a:gd name="T9" fmla="*/ 0 60000 65536"/>
                <a:gd name="T10" fmla="*/ 0 60000 65536"/>
                <a:gd name="T11" fmla="*/ 0 60000 65536"/>
                <a:gd name="T12" fmla="*/ 0 w 48"/>
                <a:gd name="T13" fmla="*/ 0 h 96"/>
                <a:gd name="T14" fmla="*/ 48 w 48"/>
                <a:gd name="T15" fmla="*/ 96 h 96"/>
              </a:gdLst>
              <a:ahLst/>
              <a:cxnLst>
                <a:cxn ang="T8">
                  <a:pos x="T0" y="T1"/>
                </a:cxn>
                <a:cxn ang="T9">
                  <a:pos x="T2" y="T3"/>
                </a:cxn>
                <a:cxn ang="T10">
                  <a:pos x="T4" y="T5"/>
                </a:cxn>
                <a:cxn ang="T11">
                  <a:pos x="T6" y="T7"/>
                </a:cxn>
              </a:cxnLst>
              <a:rect l="T12" t="T13" r="T14" b="T15"/>
              <a:pathLst>
                <a:path w="48" h="96">
                  <a:moveTo>
                    <a:pt x="48" y="96"/>
                  </a:moveTo>
                  <a:lnTo>
                    <a:pt x="0" y="48"/>
                  </a:lnTo>
                  <a:lnTo>
                    <a:pt x="48" y="0"/>
                  </a:lnTo>
                  <a:lnTo>
                    <a:pt x="48" y="96"/>
                  </a:lnTo>
                  <a:close/>
                </a:path>
              </a:pathLst>
            </a:custGeom>
            <a:solidFill>
              <a:schemeClr val="bg1"/>
            </a:solidFill>
            <a:ln w="3175">
              <a:solidFill>
                <a:schemeClr val="tx1"/>
              </a:solidFill>
              <a:round/>
              <a:headEnd/>
              <a:tailEnd/>
            </a:ln>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1041" name="Line 57">
              <a:extLst>
                <a:ext uri="{FF2B5EF4-FFF2-40B4-BE49-F238E27FC236}">
                  <a16:creationId xmlns:a16="http://schemas.microsoft.com/office/drawing/2014/main" id="{E8911F48-34EA-674D-B58C-F40686F32D8C}"/>
                </a:ext>
              </a:extLst>
            </p:cNvPr>
            <p:cNvSpPr>
              <a:spLocks noChangeShapeType="1"/>
            </p:cNvSpPr>
            <p:nvPr/>
          </p:nvSpPr>
          <p:spPr bwMode="auto">
            <a:xfrm>
              <a:off x="2114" y="2280"/>
              <a:ext cx="48"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80925" name="Group 58">
            <a:extLst>
              <a:ext uri="{FF2B5EF4-FFF2-40B4-BE49-F238E27FC236}">
                <a16:creationId xmlns:a16="http://schemas.microsoft.com/office/drawing/2014/main" id="{331631F4-4D39-304C-A6F7-A265CC53F4B5}"/>
              </a:ext>
            </a:extLst>
          </p:cNvPr>
          <p:cNvGrpSpPr>
            <a:grpSpLocks/>
          </p:cNvGrpSpPr>
          <p:nvPr/>
        </p:nvGrpSpPr>
        <p:grpSpPr bwMode="auto">
          <a:xfrm flipV="1">
            <a:off x="3382963" y="2362200"/>
            <a:ext cx="993775" cy="76200"/>
            <a:chOff x="1536" y="2256"/>
            <a:chExt cx="626" cy="48"/>
          </a:xfrm>
        </p:grpSpPr>
        <p:sp>
          <p:nvSpPr>
            <p:cNvPr id="81036" name="Rectangle 59">
              <a:extLst>
                <a:ext uri="{FF2B5EF4-FFF2-40B4-BE49-F238E27FC236}">
                  <a16:creationId xmlns:a16="http://schemas.microsoft.com/office/drawing/2014/main" id="{4A1E28CE-6BF2-8445-A159-B3C0C178B641}"/>
                </a:ext>
              </a:extLst>
            </p:cNvPr>
            <p:cNvSpPr>
              <a:spLocks noChangeArrowheads="1"/>
            </p:cNvSpPr>
            <p:nvPr/>
          </p:nvSpPr>
          <p:spPr bwMode="auto">
            <a:xfrm>
              <a:off x="1536" y="2256"/>
              <a:ext cx="576" cy="48"/>
            </a:xfrm>
            <a:prstGeom prst="rect">
              <a:avLst/>
            </a:prstGeom>
            <a:solidFill>
              <a:schemeClr val="bg1"/>
            </a:solidFill>
            <a:ln w="3175">
              <a:solidFill>
                <a:schemeClr val="tx1"/>
              </a:solidFill>
              <a:miter lim="800000"/>
              <a:headEnd/>
              <a:tailEnd/>
            </a:ln>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1037" name="Freeform 60">
              <a:extLst>
                <a:ext uri="{FF2B5EF4-FFF2-40B4-BE49-F238E27FC236}">
                  <a16:creationId xmlns:a16="http://schemas.microsoft.com/office/drawing/2014/main" id="{481BB189-2EC5-F649-86FC-7BC6B3AFFCDA}"/>
                </a:ext>
              </a:extLst>
            </p:cNvPr>
            <p:cNvSpPr>
              <a:spLocks/>
            </p:cNvSpPr>
            <p:nvPr/>
          </p:nvSpPr>
          <p:spPr bwMode="auto">
            <a:xfrm>
              <a:off x="2064" y="2256"/>
              <a:ext cx="48" cy="48"/>
            </a:xfrm>
            <a:custGeom>
              <a:avLst/>
              <a:gdLst>
                <a:gd name="T0" fmla="*/ 48 w 48"/>
                <a:gd name="T1" fmla="*/ 1 h 96"/>
                <a:gd name="T2" fmla="*/ 0 w 48"/>
                <a:gd name="T3" fmla="*/ 1 h 96"/>
                <a:gd name="T4" fmla="*/ 48 w 48"/>
                <a:gd name="T5" fmla="*/ 0 h 96"/>
                <a:gd name="T6" fmla="*/ 48 w 48"/>
                <a:gd name="T7" fmla="*/ 1 h 96"/>
                <a:gd name="T8" fmla="*/ 0 60000 65536"/>
                <a:gd name="T9" fmla="*/ 0 60000 65536"/>
                <a:gd name="T10" fmla="*/ 0 60000 65536"/>
                <a:gd name="T11" fmla="*/ 0 60000 65536"/>
                <a:gd name="T12" fmla="*/ 0 w 48"/>
                <a:gd name="T13" fmla="*/ 0 h 96"/>
                <a:gd name="T14" fmla="*/ 48 w 48"/>
                <a:gd name="T15" fmla="*/ 96 h 96"/>
              </a:gdLst>
              <a:ahLst/>
              <a:cxnLst>
                <a:cxn ang="T8">
                  <a:pos x="T0" y="T1"/>
                </a:cxn>
                <a:cxn ang="T9">
                  <a:pos x="T2" y="T3"/>
                </a:cxn>
                <a:cxn ang="T10">
                  <a:pos x="T4" y="T5"/>
                </a:cxn>
                <a:cxn ang="T11">
                  <a:pos x="T6" y="T7"/>
                </a:cxn>
              </a:cxnLst>
              <a:rect l="T12" t="T13" r="T14" b="T15"/>
              <a:pathLst>
                <a:path w="48" h="96">
                  <a:moveTo>
                    <a:pt x="48" y="96"/>
                  </a:moveTo>
                  <a:lnTo>
                    <a:pt x="0" y="48"/>
                  </a:lnTo>
                  <a:lnTo>
                    <a:pt x="48" y="0"/>
                  </a:lnTo>
                  <a:lnTo>
                    <a:pt x="48" y="96"/>
                  </a:lnTo>
                  <a:close/>
                </a:path>
              </a:pathLst>
            </a:custGeom>
            <a:solidFill>
              <a:schemeClr val="bg1"/>
            </a:solidFill>
            <a:ln w="3175">
              <a:solidFill>
                <a:schemeClr val="tx1"/>
              </a:solidFill>
              <a:round/>
              <a:headEnd/>
              <a:tailEnd/>
            </a:ln>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1038" name="Line 61">
              <a:extLst>
                <a:ext uri="{FF2B5EF4-FFF2-40B4-BE49-F238E27FC236}">
                  <a16:creationId xmlns:a16="http://schemas.microsoft.com/office/drawing/2014/main" id="{E93AF72F-699E-1848-BCF1-3D4E0F93204E}"/>
                </a:ext>
              </a:extLst>
            </p:cNvPr>
            <p:cNvSpPr>
              <a:spLocks noChangeShapeType="1"/>
            </p:cNvSpPr>
            <p:nvPr/>
          </p:nvSpPr>
          <p:spPr bwMode="auto">
            <a:xfrm>
              <a:off x="2114" y="2280"/>
              <a:ext cx="48"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80926" name="Group 62">
            <a:extLst>
              <a:ext uri="{FF2B5EF4-FFF2-40B4-BE49-F238E27FC236}">
                <a16:creationId xmlns:a16="http://schemas.microsoft.com/office/drawing/2014/main" id="{F21D31D7-37A2-7049-A166-7C304662AFB7}"/>
              </a:ext>
            </a:extLst>
          </p:cNvPr>
          <p:cNvGrpSpPr>
            <a:grpSpLocks/>
          </p:cNvGrpSpPr>
          <p:nvPr/>
        </p:nvGrpSpPr>
        <p:grpSpPr bwMode="auto">
          <a:xfrm flipV="1">
            <a:off x="3382963" y="1981200"/>
            <a:ext cx="993775" cy="76200"/>
            <a:chOff x="1536" y="2256"/>
            <a:chExt cx="626" cy="48"/>
          </a:xfrm>
        </p:grpSpPr>
        <p:sp>
          <p:nvSpPr>
            <p:cNvPr id="81033" name="Rectangle 63">
              <a:extLst>
                <a:ext uri="{FF2B5EF4-FFF2-40B4-BE49-F238E27FC236}">
                  <a16:creationId xmlns:a16="http://schemas.microsoft.com/office/drawing/2014/main" id="{6F27B714-EE57-4B4C-A9E8-4AE29C5D182D}"/>
                </a:ext>
              </a:extLst>
            </p:cNvPr>
            <p:cNvSpPr>
              <a:spLocks noChangeArrowheads="1"/>
            </p:cNvSpPr>
            <p:nvPr/>
          </p:nvSpPr>
          <p:spPr bwMode="auto">
            <a:xfrm>
              <a:off x="1536" y="2256"/>
              <a:ext cx="576" cy="48"/>
            </a:xfrm>
            <a:prstGeom prst="rect">
              <a:avLst/>
            </a:prstGeom>
            <a:solidFill>
              <a:schemeClr val="bg1"/>
            </a:solidFill>
            <a:ln w="3175">
              <a:solidFill>
                <a:schemeClr val="tx1"/>
              </a:solidFill>
              <a:miter lim="800000"/>
              <a:headEnd/>
              <a:tailEnd/>
            </a:ln>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1034" name="Freeform 64">
              <a:extLst>
                <a:ext uri="{FF2B5EF4-FFF2-40B4-BE49-F238E27FC236}">
                  <a16:creationId xmlns:a16="http://schemas.microsoft.com/office/drawing/2014/main" id="{1D2642C0-9A59-6A44-9E10-F8E3E3C9BFDA}"/>
                </a:ext>
              </a:extLst>
            </p:cNvPr>
            <p:cNvSpPr>
              <a:spLocks/>
            </p:cNvSpPr>
            <p:nvPr/>
          </p:nvSpPr>
          <p:spPr bwMode="auto">
            <a:xfrm>
              <a:off x="2064" y="2256"/>
              <a:ext cx="48" cy="48"/>
            </a:xfrm>
            <a:custGeom>
              <a:avLst/>
              <a:gdLst>
                <a:gd name="T0" fmla="*/ 48 w 48"/>
                <a:gd name="T1" fmla="*/ 1 h 96"/>
                <a:gd name="T2" fmla="*/ 0 w 48"/>
                <a:gd name="T3" fmla="*/ 1 h 96"/>
                <a:gd name="T4" fmla="*/ 48 w 48"/>
                <a:gd name="T5" fmla="*/ 0 h 96"/>
                <a:gd name="T6" fmla="*/ 48 w 48"/>
                <a:gd name="T7" fmla="*/ 1 h 96"/>
                <a:gd name="T8" fmla="*/ 0 60000 65536"/>
                <a:gd name="T9" fmla="*/ 0 60000 65536"/>
                <a:gd name="T10" fmla="*/ 0 60000 65536"/>
                <a:gd name="T11" fmla="*/ 0 60000 65536"/>
                <a:gd name="T12" fmla="*/ 0 w 48"/>
                <a:gd name="T13" fmla="*/ 0 h 96"/>
                <a:gd name="T14" fmla="*/ 48 w 48"/>
                <a:gd name="T15" fmla="*/ 96 h 96"/>
              </a:gdLst>
              <a:ahLst/>
              <a:cxnLst>
                <a:cxn ang="T8">
                  <a:pos x="T0" y="T1"/>
                </a:cxn>
                <a:cxn ang="T9">
                  <a:pos x="T2" y="T3"/>
                </a:cxn>
                <a:cxn ang="T10">
                  <a:pos x="T4" y="T5"/>
                </a:cxn>
                <a:cxn ang="T11">
                  <a:pos x="T6" y="T7"/>
                </a:cxn>
              </a:cxnLst>
              <a:rect l="T12" t="T13" r="T14" b="T15"/>
              <a:pathLst>
                <a:path w="48" h="96">
                  <a:moveTo>
                    <a:pt x="48" y="96"/>
                  </a:moveTo>
                  <a:lnTo>
                    <a:pt x="0" y="48"/>
                  </a:lnTo>
                  <a:lnTo>
                    <a:pt x="48" y="0"/>
                  </a:lnTo>
                  <a:lnTo>
                    <a:pt x="48" y="96"/>
                  </a:lnTo>
                  <a:close/>
                </a:path>
              </a:pathLst>
            </a:custGeom>
            <a:solidFill>
              <a:schemeClr val="bg1"/>
            </a:solidFill>
            <a:ln w="3175">
              <a:solidFill>
                <a:schemeClr val="tx1"/>
              </a:solidFill>
              <a:round/>
              <a:headEnd/>
              <a:tailEnd/>
            </a:ln>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1035" name="Line 65">
              <a:extLst>
                <a:ext uri="{FF2B5EF4-FFF2-40B4-BE49-F238E27FC236}">
                  <a16:creationId xmlns:a16="http://schemas.microsoft.com/office/drawing/2014/main" id="{E03DDDD1-E9BC-2543-8B7F-F17820E433CB}"/>
                </a:ext>
              </a:extLst>
            </p:cNvPr>
            <p:cNvSpPr>
              <a:spLocks noChangeShapeType="1"/>
            </p:cNvSpPr>
            <p:nvPr/>
          </p:nvSpPr>
          <p:spPr bwMode="auto">
            <a:xfrm>
              <a:off x="2114" y="2280"/>
              <a:ext cx="48"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80927" name="Line 66">
            <a:extLst>
              <a:ext uri="{FF2B5EF4-FFF2-40B4-BE49-F238E27FC236}">
                <a16:creationId xmlns:a16="http://schemas.microsoft.com/office/drawing/2014/main" id="{BE9ECDD4-EEDE-B34F-8F2F-F2B57892EE3F}"/>
              </a:ext>
            </a:extLst>
          </p:cNvPr>
          <p:cNvSpPr>
            <a:spLocks noChangeShapeType="1"/>
          </p:cNvSpPr>
          <p:nvPr/>
        </p:nvSpPr>
        <p:spPr bwMode="auto">
          <a:xfrm flipV="1">
            <a:off x="4144963" y="2590800"/>
            <a:ext cx="0" cy="228600"/>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0928" name="Line 67">
            <a:extLst>
              <a:ext uri="{FF2B5EF4-FFF2-40B4-BE49-F238E27FC236}">
                <a16:creationId xmlns:a16="http://schemas.microsoft.com/office/drawing/2014/main" id="{21266DDC-2145-3E4B-990A-120BEAD9C7CD}"/>
              </a:ext>
            </a:extLst>
          </p:cNvPr>
          <p:cNvSpPr>
            <a:spLocks noChangeShapeType="1"/>
          </p:cNvSpPr>
          <p:nvPr/>
        </p:nvSpPr>
        <p:spPr bwMode="auto">
          <a:xfrm flipV="1">
            <a:off x="3535363" y="2590800"/>
            <a:ext cx="0" cy="228600"/>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0929" name="Rectangle 68">
            <a:extLst>
              <a:ext uri="{FF2B5EF4-FFF2-40B4-BE49-F238E27FC236}">
                <a16:creationId xmlns:a16="http://schemas.microsoft.com/office/drawing/2014/main" id="{7E5188BF-D52F-6840-8DB4-0EC573873DBE}"/>
              </a:ext>
            </a:extLst>
          </p:cNvPr>
          <p:cNvSpPr>
            <a:spLocks noChangeArrowheads="1"/>
          </p:cNvSpPr>
          <p:nvPr/>
        </p:nvSpPr>
        <p:spPr bwMode="auto">
          <a:xfrm>
            <a:off x="3078163" y="2819400"/>
            <a:ext cx="1524000" cy="1066800"/>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0930" name="Freeform 69">
            <a:extLst>
              <a:ext uri="{FF2B5EF4-FFF2-40B4-BE49-F238E27FC236}">
                <a16:creationId xmlns:a16="http://schemas.microsoft.com/office/drawing/2014/main" id="{D1DA0F8D-08EB-6D40-AC4C-F71ADC8F743F}"/>
              </a:ext>
            </a:extLst>
          </p:cNvPr>
          <p:cNvSpPr>
            <a:spLocks/>
          </p:cNvSpPr>
          <p:nvPr/>
        </p:nvSpPr>
        <p:spPr bwMode="auto">
          <a:xfrm>
            <a:off x="3840163" y="3886200"/>
            <a:ext cx="685800" cy="1447800"/>
          </a:xfrm>
          <a:custGeom>
            <a:avLst/>
            <a:gdLst>
              <a:gd name="T0" fmla="*/ 0 w 432"/>
              <a:gd name="T1" fmla="*/ 2147483647 h 912"/>
              <a:gd name="T2" fmla="*/ 0 w 432"/>
              <a:gd name="T3" fmla="*/ 2147483647 h 912"/>
              <a:gd name="T4" fmla="*/ 2147483647 w 432"/>
              <a:gd name="T5" fmla="*/ 2147483647 h 912"/>
              <a:gd name="T6" fmla="*/ 2147483647 w 432"/>
              <a:gd name="T7" fmla="*/ 0 h 912"/>
              <a:gd name="T8" fmla="*/ 0 60000 65536"/>
              <a:gd name="T9" fmla="*/ 0 60000 65536"/>
              <a:gd name="T10" fmla="*/ 0 60000 65536"/>
              <a:gd name="T11" fmla="*/ 0 60000 65536"/>
              <a:gd name="T12" fmla="*/ 0 w 432"/>
              <a:gd name="T13" fmla="*/ 0 h 912"/>
              <a:gd name="T14" fmla="*/ 432 w 432"/>
              <a:gd name="T15" fmla="*/ 912 h 912"/>
            </a:gdLst>
            <a:ahLst/>
            <a:cxnLst>
              <a:cxn ang="T8">
                <a:pos x="T0" y="T1"/>
              </a:cxn>
              <a:cxn ang="T9">
                <a:pos x="T2" y="T3"/>
              </a:cxn>
              <a:cxn ang="T10">
                <a:pos x="T4" y="T5"/>
              </a:cxn>
              <a:cxn ang="T11">
                <a:pos x="T6" y="T7"/>
              </a:cxn>
            </a:cxnLst>
            <a:rect l="T12" t="T13" r="T14" b="T15"/>
            <a:pathLst>
              <a:path w="432" h="912">
                <a:moveTo>
                  <a:pt x="0" y="816"/>
                </a:moveTo>
                <a:lnTo>
                  <a:pt x="0" y="912"/>
                </a:lnTo>
                <a:lnTo>
                  <a:pt x="432" y="912"/>
                </a:lnTo>
                <a:lnTo>
                  <a:pt x="432" y="0"/>
                </a:lnTo>
              </a:path>
            </a:pathLst>
          </a:custGeom>
          <a:noFill/>
          <a:ln w="3175">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0931" name="Freeform 70">
            <a:extLst>
              <a:ext uri="{FF2B5EF4-FFF2-40B4-BE49-F238E27FC236}">
                <a16:creationId xmlns:a16="http://schemas.microsoft.com/office/drawing/2014/main" id="{4783CFC5-D9FB-B74C-8B45-4D07B3D014B4}"/>
              </a:ext>
            </a:extLst>
          </p:cNvPr>
          <p:cNvSpPr>
            <a:spLocks/>
          </p:cNvSpPr>
          <p:nvPr/>
        </p:nvSpPr>
        <p:spPr bwMode="auto">
          <a:xfrm flipV="1">
            <a:off x="3840163" y="1371600"/>
            <a:ext cx="685800" cy="1447800"/>
          </a:xfrm>
          <a:custGeom>
            <a:avLst/>
            <a:gdLst>
              <a:gd name="T0" fmla="*/ 0 w 432"/>
              <a:gd name="T1" fmla="*/ 2147483647 h 912"/>
              <a:gd name="T2" fmla="*/ 0 w 432"/>
              <a:gd name="T3" fmla="*/ 2147483647 h 912"/>
              <a:gd name="T4" fmla="*/ 2147483647 w 432"/>
              <a:gd name="T5" fmla="*/ 2147483647 h 912"/>
              <a:gd name="T6" fmla="*/ 2147483647 w 432"/>
              <a:gd name="T7" fmla="*/ 0 h 912"/>
              <a:gd name="T8" fmla="*/ 0 60000 65536"/>
              <a:gd name="T9" fmla="*/ 0 60000 65536"/>
              <a:gd name="T10" fmla="*/ 0 60000 65536"/>
              <a:gd name="T11" fmla="*/ 0 60000 65536"/>
              <a:gd name="T12" fmla="*/ 0 w 432"/>
              <a:gd name="T13" fmla="*/ 0 h 912"/>
              <a:gd name="T14" fmla="*/ 432 w 432"/>
              <a:gd name="T15" fmla="*/ 912 h 912"/>
            </a:gdLst>
            <a:ahLst/>
            <a:cxnLst>
              <a:cxn ang="T8">
                <a:pos x="T0" y="T1"/>
              </a:cxn>
              <a:cxn ang="T9">
                <a:pos x="T2" y="T3"/>
              </a:cxn>
              <a:cxn ang="T10">
                <a:pos x="T4" y="T5"/>
              </a:cxn>
              <a:cxn ang="T11">
                <a:pos x="T6" y="T7"/>
              </a:cxn>
            </a:cxnLst>
            <a:rect l="T12" t="T13" r="T14" b="T15"/>
            <a:pathLst>
              <a:path w="432" h="912">
                <a:moveTo>
                  <a:pt x="0" y="816"/>
                </a:moveTo>
                <a:lnTo>
                  <a:pt x="0" y="912"/>
                </a:lnTo>
                <a:lnTo>
                  <a:pt x="432" y="912"/>
                </a:lnTo>
                <a:lnTo>
                  <a:pt x="432" y="0"/>
                </a:lnTo>
              </a:path>
            </a:pathLst>
          </a:custGeom>
          <a:noFill/>
          <a:ln w="3175">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0932" name="Line 71">
            <a:extLst>
              <a:ext uri="{FF2B5EF4-FFF2-40B4-BE49-F238E27FC236}">
                <a16:creationId xmlns:a16="http://schemas.microsoft.com/office/drawing/2014/main" id="{DA1FA1C4-97ED-B84D-9993-40575ADB0000}"/>
              </a:ext>
            </a:extLst>
          </p:cNvPr>
          <p:cNvSpPr>
            <a:spLocks noChangeShapeType="1"/>
          </p:cNvSpPr>
          <p:nvPr/>
        </p:nvSpPr>
        <p:spPr bwMode="auto">
          <a:xfrm flipV="1">
            <a:off x="3154363" y="3886200"/>
            <a:ext cx="0" cy="1981200"/>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0933" name="Line 72">
            <a:extLst>
              <a:ext uri="{FF2B5EF4-FFF2-40B4-BE49-F238E27FC236}">
                <a16:creationId xmlns:a16="http://schemas.microsoft.com/office/drawing/2014/main" id="{CEC5966D-8226-FA40-AE95-FA7E41907AC8}"/>
              </a:ext>
            </a:extLst>
          </p:cNvPr>
          <p:cNvSpPr>
            <a:spLocks noChangeShapeType="1"/>
          </p:cNvSpPr>
          <p:nvPr/>
        </p:nvSpPr>
        <p:spPr bwMode="auto">
          <a:xfrm>
            <a:off x="3306763" y="3886200"/>
            <a:ext cx="0" cy="1981200"/>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0934" name="Freeform 73">
            <a:extLst>
              <a:ext uri="{FF2B5EF4-FFF2-40B4-BE49-F238E27FC236}">
                <a16:creationId xmlns:a16="http://schemas.microsoft.com/office/drawing/2014/main" id="{0E907BDA-BEA9-7A4D-968A-5B8F2B55918C}"/>
              </a:ext>
            </a:extLst>
          </p:cNvPr>
          <p:cNvSpPr>
            <a:spLocks/>
          </p:cNvSpPr>
          <p:nvPr/>
        </p:nvSpPr>
        <p:spPr bwMode="auto">
          <a:xfrm>
            <a:off x="5287963" y="4114800"/>
            <a:ext cx="914400" cy="1066800"/>
          </a:xfrm>
          <a:custGeom>
            <a:avLst/>
            <a:gdLst>
              <a:gd name="T0" fmla="*/ 0 w 576"/>
              <a:gd name="T1" fmla="*/ 0 h 672"/>
              <a:gd name="T2" fmla="*/ 2147483647 w 576"/>
              <a:gd name="T3" fmla="*/ 2147483647 h 672"/>
              <a:gd name="T4" fmla="*/ 2147483647 w 576"/>
              <a:gd name="T5" fmla="*/ 2147483647 h 672"/>
              <a:gd name="T6" fmla="*/ 2147483647 w 576"/>
              <a:gd name="T7" fmla="*/ 0 h 672"/>
              <a:gd name="T8" fmla="*/ 2147483647 w 576"/>
              <a:gd name="T9" fmla="*/ 0 h 672"/>
              <a:gd name="T10" fmla="*/ 2147483647 w 576"/>
              <a:gd name="T11" fmla="*/ 2147483647 h 672"/>
              <a:gd name="T12" fmla="*/ 2147483647 w 576"/>
              <a:gd name="T13" fmla="*/ 0 h 672"/>
              <a:gd name="T14" fmla="*/ 0 w 576"/>
              <a:gd name="T15" fmla="*/ 0 h 672"/>
              <a:gd name="T16" fmla="*/ 0 60000 65536"/>
              <a:gd name="T17" fmla="*/ 0 60000 65536"/>
              <a:gd name="T18" fmla="*/ 0 60000 65536"/>
              <a:gd name="T19" fmla="*/ 0 60000 65536"/>
              <a:gd name="T20" fmla="*/ 0 60000 65536"/>
              <a:gd name="T21" fmla="*/ 0 60000 65536"/>
              <a:gd name="T22" fmla="*/ 0 60000 65536"/>
              <a:gd name="T23" fmla="*/ 0 60000 65536"/>
              <a:gd name="T24" fmla="*/ 0 w 576"/>
              <a:gd name="T25" fmla="*/ 0 h 672"/>
              <a:gd name="T26" fmla="*/ 576 w 576"/>
              <a:gd name="T27" fmla="*/ 672 h 67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76" h="672">
                <a:moveTo>
                  <a:pt x="0" y="0"/>
                </a:moveTo>
                <a:lnTo>
                  <a:pt x="144" y="672"/>
                </a:lnTo>
                <a:lnTo>
                  <a:pt x="450" y="672"/>
                </a:lnTo>
                <a:lnTo>
                  <a:pt x="576" y="0"/>
                </a:lnTo>
                <a:lnTo>
                  <a:pt x="336" y="0"/>
                </a:lnTo>
                <a:lnTo>
                  <a:pt x="288" y="96"/>
                </a:lnTo>
                <a:lnTo>
                  <a:pt x="240" y="0"/>
                </a:lnTo>
                <a:lnTo>
                  <a:pt x="0" y="0"/>
                </a:lnTo>
                <a:close/>
              </a:path>
            </a:pathLst>
          </a:custGeom>
          <a:noFill/>
          <a:ln w="31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80935" name="Group 74">
            <a:extLst>
              <a:ext uri="{FF2B5EF4-FFF2-40B4-BE49-F238E27FC236}">
                <a16:creationId xmlns:a16="http://schemas.microsoft.com/office/drawing/2014/main" id="{2061077D-0B61-C044-A68A-D5A51DAC3475}"/>
              </a:ext>
            </a:extLst>
          </p:cNvPr>
          <p:cNvGrpSpPr>
            <a:grpSpLocks/>
          </p:cNvGrpSpPr>
          <p:nvPr/>
        </p:nvGrpSpPr>
        <p:grpSpPr bwMode="auto">
          <a:xfrm>
            <a:off x="5287963" y="5029200"/>
            <a:ext cx="993775" cy="76200"/>
            <a:chOff x="1536" y="2256"/>
            <a:chExt cx="626" cy="48"/>
          </a:xfrm>
        </p:grpSpPr>
        <p:sp>
          <p:nvSpPr>
            <p:cNvPr id="81030" name="Rectangle 75">
              <a:extLst>
                <a:ext uri="{FF2B5EF4-FFF2-40B4-BE49-F238E27FC236}">
                  <a16:creationId xmlns:a16="http://schemas.microsoft.com/office/drawing/2014/main" id="{013D66DB-E6E4-6045-B874-0B1F0FD369CD}"/>
                </a:ext>
              </a:extLst>
            </p:cNvPr>
            <p:cNvSpPr>
              <a:spLocks noChangeArrowheads="1"/>
            </p:cNvSpPr>
            <p:nvPr/>
          </p:nvSpPr>
          <p:spPr bwMode="auto">
            <a:xfrm>
              <a:off x="1536" y="2256"/>
              <a:ext cx="576" cy="48"/>
            </a:xfrm>
            <a:prstGeom prst="rect">
              <a:avLst/>
            </a:prstGeom>
            <a:solidFill>
              <a:schemeClr val="bg1"/>
            </a:solidFill>
            <a:ln w="3175">
              <a:solidFill>
                <a:schemeClr val="tx1"/>
              </a:solidFill>
              <a:miter lim="800000"/>
              <a:headEnd/>
              <a:tailEnd/>
            </a:ln>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1031" name="Freeform 76">
              <a:extLst>
                <a:ext uri="{FF2B5EF4-FFF2-40B4-BE49-F238E27FC236}">
                  <a16:creationId xmlns:a16="http://schemas.microsoft.com/office/drawing/2014/main" id="{581BE2C1-6FB6-D44A-9D7E-D9EFFF956D4C}"/>
                </a:ext>
              </a:extLst>
            </p:cNvPr>
            <p:cNvSpPr>
              <a:spLocks/>
            </p:cNvSpPr>
            <p:nvPr/>
          </p:nvSpPr>
          <p:spPr bwMode="auto">
            <a:xfrm>
              <a:off x="2064" y="2256"/>
              <a:ext cx="48" cy="48"/>
            </a:xfrm>
            <a:custGeom>
              <a:avLst/>
              <a:gdLst>
                <a:gd name="T0" fmla="*/ 48 w 48"/>
                <a:gd name="T1" fmla="*/ 1 h 96"/>
                <a:gd name="T2" fmla="*/ 0 w 48"/>
                <a:gd name="T3" fmla="*/ 1 h 96"/>
                <a:gd name="T4" fmla="*/ 48 w 48"/>
                <a:gd name="T5" fmla="*/ 0 h 96"/>
                <a:gd name="T6" fmla="*/ 48 w 48"/>
                <a:gd name="T7" fmla="*/ 1 h 96"/>
                <a:gd name="T8" fmla="*/ 0 60000 65536"/>
                <a:gd name="T9" fmla="*/ 0 60000 65536"/>
                <a:gd name="T10" fmla="*/ 0 60000 65536"/>
                <a:gd name="T11" fmla="*/ 0 60000 65536"/>
                <a:gd name="T12" fmla="*/ 0 w 48"/>
                <a:gd name="T13" fmla="*/ 0 h 96"/>
                <a:gd name="T14" fmla="*/ 48 w 48"/>
                <a:gd name="T15" fmla="*/ 96 h 96"/>
              </a:gdLst>
              <a:ahLst/>
              <a:cxnLst>
                <a:cxn ang="T8">
                  <a:pos x="T0" y="T1"/>
                </a:cxn>
                <a:cxn ang="T9">
                  <a:pos x="T2" y="T3"/>
                </a:cxn>
                <a:cxn ang="T10">
                  <a:pos x="T4" y="T5"/>
                </a:cxn>
                <a:cxn ang="T11">
                  <a:pos x="T6" y="T7"/>
                </a:cxn>
              </a:cxnLst>
              <a:rect l="T12" t="T13" r="T14" b="T15"/>
              <a:pathLst>
                <a:path w="48" h="96">
                  <a:moveTo>
                    <a:pt x="48" y="96"/>
                  </a:moveTo>
                  <a:lnTo>
                    <a:pt x="0" y="48"/>
                  </a:lnTo>
                  <a:lnTo>
                    <a:pt x="48" y="0"/>
                  </a:lnTo>
                  <a:lnTo>
                    <a:pt x="48" y="96"/>
                  </a:lnTo>
                  <a:close/>
                </a:path>
              </a:pathLst>
            </a:custGeom>
            <a:solidFill>
              <a:schemeClr val="bg1"/>
            </a:solidFill>
            <a:ln w="3175">
              <a:solidFill>
                <a:schemeClr val="tx1"/>
              </a:solidFill>
              <a:round/>
              <a:headEnd/>
              <a:tailEnd/>
            </a:ln>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1032" name="Line 77">
              <a:extLst>
                <a:ext uri="{FF2B5EF4-FFF2-40B4-BE49-F238E27FC236}">
                  <a16:creationId xmlns:a16="http://schemas.microsoft.com/office/drawing/2014/main" id="{44424AFB-06FC-5744-B592-4978A705BFA5}"/>
                </a:ext>
              </a:extLst>
            </p:cNvPr>
            <p:cNvSpPr>
              <a:spLocks noChangeShapeType="1"/>
            </p:cNvSpPr>
            <p:nvPr/>
          </p:nvSpPr>
          <p:spPr bwMode="auto">
            <a:xfrm>
              <a:off x="2114" y="2280"/>
              <a:ext cx="48"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80936" name="Group 78">
            <a:extLst>
              <a:ext uri="{FF2B5EF4-FFF2-40B4-BE49-F238E27FC236}">
                <a16:creationId xmlns:a16="http://schemas.microsoft.com/office/drawing/2014/main" id="{68C5AB90-CB24-484A-8F3B-E303C52BE7B7}"/>
              </a:ext>
            </a:extLst>
          </p:cNvPr>
          <p:cNvGrpSpPr>
            <a:grpSpLocks/>
          </p:cNvGrpSpPr>
          <p:nvPr/>
        </p:nvGrpSpPr>
        <p:grpSpPr bwMode="auto">
          <a:xfrm>
            <a:off x="5287963" y="4267200"/>
            <a:ext cx="993775" cy="76200"/>
            <a:chOff x="1536" y="2256"/>
            <a:chExt cx="626" cy="48"/>
          </a:xfrm>
        </p:grpSpPr>
        <p:sp>
          <p:nvSpPr>
            <p:cNvPr id="81027" name="Rectangle 79">
              <a:extLst>
                <a:ext uri="{FF2B5EF4-FFF2-40B4-BE49-F238E27FC236}">
                  <a16:creationId xmlns:a16="http://schemas.microsoft.com/office/drawing/2014/main" id="{94FC80BC-238C-3342-A518-6229D993A9BA}"/>
                </a:ext>
              </a:extLst>
            </p:cNvPr>
            <p:cNvSpPr>
              <a:spLocks noChangeArrowheads="1"/>
            </p:cNvSpPr>
            <p:nvPr/>
          </p:nvSpPr>
          <p:spPr bwMode="auto">
            <a:xfrm>
              <a:off x="1536" y="2256"/>
              <a:ext cx="576" cy="48"/>
            </a:xfrm>
            <a:prstGeom prst="rect">
              <a:avLst/>
            </a:prstGeom>
            <a:solidFill>
              <a:schemeClr val="bg1"/>
            </a:solidFill>
            <a:ln w="3175">
              <a:solidFill>
                <a:schemeClr val="tx1"/>
              </a:solidFill>
              <a:miter lim="800000"/>
              <a:headEnd/>
              <a:tailEnd/>
            </a:ln>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1028" name="Freeform 80">
              <a:extLst>
                <a:ext uri="{FF2B5EF4-FFF2-40B4-BE49-F238E27FC236}">
                  <a16:creationId xmlns:a16="http://schemas.microsoft.com/office/drawing/2014/main" id="{F64AAA9E-1F42-BE40-882D-CD4C1AF896B3}"/>
                </a:ext>
              </a:extLst>
            </p:cNvPr>
            <p:cNvSpPr>
              <a:spLocks/>
            </p:cNvSpPr>
            <p:nvPr/>
          </p:nvSpPr>
          <p:spPr bwMode="auto">
            <a:xfrm>
              <a:off x="2064" y="2256"/>
              <a:ext cx="48" cy="48"/>
            </a:xfrm>
            <a:custGeom>
              <a:avLst/>
              <a:gdLst>
                <a:gd name="T0" fmla="*/ 48 w 48"/>
                <a:gd name="T1" fmla="*/ 1 h 96"/>
                <a:gd name="T2" fmla="*/ 0 w 48"/>
                <a:gd name="T3" fmla="*/ 1 h 96"/>
                <a:gd name="T4" fmla="*/ 48 w 48"/>
                <a:gd name="T5" fmla="*/ 0 h 96"/>
                <a:gd name="T6" fmla="*/ 48 w 48"/>
                <a:gd name="T7" fmla="*/ 1 h 96"/>
                <a:gd name="T8" fmla="*/ 0 60000 65536"/>
                <a:gd name="T9" fmla="*/ 0 60000 65536"/>
                <a:gd name="T10" fmla="*/ 0 60000 65536"/>
                <a:gd name="T11" fmla="*/ 0 60000 65536"/>
                <a:gd name="T12" fmla="*/ 0 w 48"/>
                <a:gd name="T13" fmla="*/ 0 h 96"/>
                <a:gd name="T14" fmla="*/ 48 w 48"/>
                <a:gd name="T15" fmla="*/ 96 h 96"/>
              </a:gdLst>
              <a:ahLst/>
              <a:cxnLst>
                <a:cxn ang="T8">
                  <a:pos x="T0" y="T1"/>
                </a:cxn>
                <a:cxn ang="T9">
                  <a:pos x="T2" y="T3"/>
                </a:cxn>
                <a:cxn ang="T10">
                  <a:pos x="T4" y="T5"/>
                </a:cxn>
                <a:cxn ang="T11">
                  <a:pos x="T6" y="T7"/>
                </a:cxn>
              </a:cxnLst>
              <a:rect l="T12" t="T13" r="T14" b="T15"/>
              <a:pathLst>
                <a:path w="48" h="96">
                  <a:moveTo>
                    <a:pt x="48" y="96"/>
                  </a:moveTo>
                  <a:lnTo>
                    <a:pt x="0" y="48"/>
                  </a:lnTo>
                  <a:lnTo>
                    <a:pt x="48" y="0"/>
                  </a:lnTo>
                  <a:lnTo>
                    <a:pt x="48" y="96"/>
                  </a:lnTo>
                  <a:close/>
                </a:path>
              </a:pathLst>
            </a:custGeom>
            <a:solidFill>
              <a:schemeClr val="bg1"/>
            </a:solidFill>
            <a:ln w="3175">
              <a:solidFill>
                <a:schemeClr val="tx1"/>
              </a:solidFill>
              <a:round/>
              <a:headEnd/>
              <a:tailEnd/>
            </a:ln>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1029" name="Line 81">
              <a:extLst>
                <a:ext uri="{FF2B5EF4-FFF2-40B4-BE49-F238E27FC236}">
                  <a16:creationId xmlns:a16="http://schemas.microsoft.com/office/drawing/2014/main" id="{A1639498-5295-1B41-B86B-2A93A1C2AEFF}"/>
                </a:ext>
              </a:extLst>
            </p:cNvPr>
            <p:cNvSpPr>
              <a:spLocks noChangeShapeType="1"/>
            </p:cNvSpPr>
            <p:nvPr/>
          </p:nvSpPr>
          <p:spPr bwMode="auto">
            <a:xfrm>
              <a:off x="2114" y="2280"/>
              <a:ext cx="48"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80937" name="Group 82">
            <a:extLst>
              <a:ext uri="{FF2B5EF4-FFF2-40B4-BE49-F238E27FC236}">
                <a16:creationId xmlns:a16="http://schemas.microsoft.com/office/drawing/2014/main" id="{3EC4FC4C-6077-BB4E-B3BF-79B5F4F1A70A}"/>
              </a:ext>
            </a:extLst>
          </p:cNvPr>
          <p:cNvGrpSpPr>
            <a:grpSpLocks/>
          </p:cNvGrpSpPr>
          <p:nvPr/>
        </p:nvGrpSpPr>
        <p:grpSpPr bwMode="auto">
          <a:xfrm>
            <a:off x="5287963" y="4648200"/>
            <a:ext cx="993775" cy="76200"/>
            <a:chOff x="1536" y="2256"/>
            <a:chExt cx="626" cy="48"/>
          </a:xfrm>
        </p:grpSpPr>
        <p:sp>
          <p:nvSpPr>
            <p:cNvPr id="81024" name="Rectangle 83">
              <a:extLst>
                <a:ext uri="{FF2B5EF4-FFF2-40B4-BE49-F238E27FC236}">
                  <a16:creationId xmlns:a16="http://schemas.microsoft.com/office/drawing/2014/main" id="{0988B93A-BE92-CF48-8AF5-2931F739CE45}"/>
                </a:ext>
              </a:extLst>
            </p:cNvPr>
            <p:cNvSpPr>
              <a:spLocks noChangeArrowheads="1"/>
            </p:cNvSpPr>
            <p:nvPr/>
          </p:nvSpPr>
          <p:spPr bwMode="auto">
            <a:xfrm>
              <a:off x="1536" y="2256"/>
              <a:ext cx="576" cy="48"/>
            </a:xfrm>
            <a:prstGeom prst="rect">
              <a:avLst/>
            </a:prstGeom>
            <a:solidFill>
              <a:schemeClr val="bg1"/>
            </a:solidFill>
            <a:ln w="3175">
              <a:solidFill>
                <a:schemeClr val="tx1"/>
              </a:solidFill>
              <a:miter lim="800000"/>
              <a:headEnd/>
              <a:tailEnd/>
            </a:ln>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1025" name="Freeform 84">
              <a:extLst>
                <a:ext uri="{FF2B5EF4-FFF2-40B4-BE49-F238E27FC236}">
                  <a16:creationId xmlns:a16="http://schemas.microsoft.com/office/drawing/2014/main" id="{9EBEB522-6EFF-F745-B5F2-CB65B194051B}"/>
                </a:ext>
              </a:extLst>
            </p:cNvPr>
            <p:cNvSpPr>
              <a:spLocks/>
            </p:cNvSpPr>
            <p:nvPr/>
          </p:nvSpPr>
          <p:spPr bwMode="auto">
            <a:xfrm>
              <a:off x="2064" y="2256"/>
              <a:ext cx="48" cy="48"/>
            </a:xfrm>
            <a:custGeom>
              <a:avLst/>
              <a:gdLst>
                <a:gd name="T0" fmla="*/ 48 w 48"/>
                <a:gd name="T1" fmla="*/ 1 h 96"/>
                <a:gd name="T2" fmla="*/ 0 w 48"/>
                <a:gd name="T3" fmla="*/ 1 h 96"/>
                <a:gd name="T4" fmla="*/ 48 w 48"/>
                <a:gd name="T5" fmla="*/ 0 h 96"/>
                <a:gd name="T6" fmla="*/ 48 w 48"/>
                <a:gd name="T7" fmla="*/ 1 h 96"/>
                <a:gd name="T8" fmla="*/ 0 60000 65536"/>
                <a:gd name="T9" fmla="*/ 0 60000 65536"/>
                <a:gd name="T10" fmla="*/ 0 60000 65536"/>
                <a:gd name="T11" fmla="*/ 0 60000 65536"/>
                <a:gd name="T12" fmla="*/ 0 w 48"/>
                <a:gd name="T13" fmla="*/ 0 h 96"/>
                <a:gd name="T14" fmla="*/ 48 w 48"/>
                <a:gd name="T15" fmla="*/ 96 h 96"/>
              </a:gdLst>
              <a:ahLst/>
              <a:cxnLst>
                <a:cxn ang="T8">
                  <a:pos x="T0" y="T1"/>
                </a:cxn>
                <a:cxn ang="T9">
                  <a:pos x="T2" y="T3"/>
                </a:cxn>
                <a:cxn ang="T10">
                  <a:pos x="T4" y="T5"/>
                </a:cxn>
                <a:cxn ang="T11">
                  <a:pos x="T6" y="T7"/>
                </a:cxn>
              </a:cxnLst>
              <a:rect l="T12" t="T13" r="T14" b="T15"/>
              <a:pathLst>
                <a:path w="48" h="96">
                  <a:moveTo>
                    <a:pt x="48" y="96"/>
                  </a:moveTo>
                  <a:lnTo>
                    <a:pt x="0" y="48"/>
                  </a:lnTo>
                  <a:lnTo>
                    <a:pt x="48" y="0"/>
                  </a:lnTo>
                  <a:lnTo>
                    <a:pt x="48" y="96"/>
                  </a:lnTo>
                  <a:close/>
                </a:path>
              </a:pathLst>
            </a:custGeom>
            <a:solidFill>
              <a:schemeClr val="bg1"/>
            </a:solidFill>
            <a:ln w="3175">
              <a:solidFill>
                <a:schemeClr val="tx1"/>
              </a:solidFill>
              <a:round/>
              <a:headEnd/>
              <a:tailEnd/>
            </a:ln>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1026" name="Line 85">
              <a:extLst>
                <a:ext uri="{FF2B5EF4-FFF2-40B4-BE49-F238E27FC236}">
                  <a16:creationId xmlns:a16="http://schemas.microsoft.com/office/drawing/2014/main" id="{A8BA03A1-35A6-154B-B878-718DC3CBE1D6}"/>
                </a:ext>
              </a:extLst>
            </p:cNvPr>
            <p:cNvSpPr>
              <a:spLocks noChangeShapeType="1"/>
            </p:cNvSpPr>
            <p:nvPr/>
          </p:nvSpPr>
          <p:spPr bwMode="auto">
            <a:xfrm>
              <a:off x="2114" y="2280"/>
              <a:ext cx="48"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80938" name="Line 86">
            <a:extLst>
              <a:ext uri="{FF2B5EF4-FFF2-40B4-BE49-F238E27FC236}">
                <a16:creationId xmlns:a16="http://schemas.microsoft.com/office/drawing/2014/main" id="{90BC8421-4BBC-7345-8974-E40D97505CA8}"/>
              </a:ext>
            </a:extLst>
          </p:cNvPr>
          <p:cNvSpPr>
            <a:spLocks noChangeShapeType="1"/>
          </p:cNvSpPr>
          <p:nvPr/>
        </p:nvSpPr>
        <p:spPr bwMode="auto">
          <a:xfrm>
            <a:off x="6049963" y="3886200"/>
            <a:ext cx="0" cy="228600"/>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0939" name="Line 87">
            <a:extLst>
              <a:ext uri="{FF2B5EF4-FFF2-40B4-BE49-F238E27FC236}">
                <a16:creationId xmlns:a16="http://schemas.microsoft.com/office/drawing/2014/main" id="{C1F1840E-202A-BF4B-AC77-F0F076561288}"/>
              </a:ext>
            </a:extLst>
          </p:cNvPr>
          <p:cNvSpPr>
            <a:spLocks noChangeShapeType="1"/>
          </p:cNvSpPr>
          <p:nvPr/>
        </p:nvSpPr>
        <p:spPr bwMode="auto">
          <a:xfrm>
            <a:off x="5440363" y="3886200"/>
            <a:ext cx="0" cy="228600"/>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0940" name="Freeform 88">
            <a:extLst>
              <a:ext uri="{FF2B5EF4-FFF2-40B4-BE49-F238E27FC236}">
                <a16:creationId xmlns:a16="http://schemas.microsoft.com/office/drawing/2014/main" id="{1AA1F669-F090-394B-93D2-08A8738755EA}"/>
              </a:ext>
            </a:extLst>
          </p:cNvPr>
          <p:cNvSpPr>
            <a:spLocks/>
          </p:cNvSpPr>
          <p:nvPr/>
        </p:nvSpPr>
        <p:spPr bwMode="auto">
          <a:xfrm flipV="1">
            <a:off x="5287963" y="1524000"/>
            <a:ext cx="914400" cy="1066800"/>
          </a:xfrm>
          <a:custGeom>
            <a:avLst/>
            <a:gdLst>
              <a:gd name="T0" fmla="*/ 0 w 576"/>
              <a:gd name="T1" fmla="*/ 0 h 672"/>
              <a:gd name="T2" fmla="*/ 2147483647 w 576"/>
              <a:gd name="T3" fmla="*/ 2147483647 h 672"/>
              <a:gd name="T4" fmla="*/ 2147483647 w 576"/>
              <a:gd name="T5" fmla="*/ 2147483647 h 672"/>
              <a:gd name="T6" fmla="*/ 2147483647 w 576"/>
              <a:gd name="T7" fmla="*/ 0 h 672"/>
              <a:gd name="T8" fmla="*/ 2147483647 w 576"/>
              <a:gd name="T9" fmla="*/ 0 h 672"/>
              <a:gd name="T10" fmla="*/ 2147483647 w 576"/>
              <a:gd name="T11" fmla="*/ 2147483647 h 672"/>
              <a:gd name="T12" fmla="*/ 2147483647 w 576"/>
              <a:gd name="T13" fmla="*/ 0 h 672"/>
              <a:gd name="T14" fmla="*/ 0 w 576"/>
              <a:gd name="T15" fmla="*/ 0 h 672"/>
              <a:gd name="T16" fmla="*/ 0 60000 65536"/>
              <a:gd name="T17" fmla="*/ 0 60000 65536"/>
              <a:gd name="T18" fmla="*/ 0 60000 65536"/>
              <a:gd name="T19" fmla="*/ 0 60000 65536"/>
              <a:gd name="T20" fmla="*/ 0 60000 65536"/>
              <a:gd name="T21" fmla="*/ 0 60000 65536"/>
              <a:gd name="T22" fmla="*/ 0 60000 65536"/>
              <a:gd name="T23" fmla="*/ 0 60000 65536"/>
              <a:gd name="T24" fmla="*/ 0 w 576"/>
              <a:gd name="T25" fmla="*/ 0 h 672"/>
              <a:gd name="T26" fmla="*/ 576 w 576"/>
              <a:gd name="T27" fmla="*/ 672 h 67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76" h="672">
                <a:moveTo>
                  <a:pt x="0" y="0"/>
                </a:moveTo>
                <a:lnTo>
                  <a:pt x="144" y="672"/>
                </a:lnTo>
                <a:lnTo>
                  <a:pt x="450" y="672"/>
                </a:lnTo>
                <a:lnTo>
                  <a:pt x="576" y="0"/>
                </a:lnTo>
                <a:lnTo>
                  <a:pt x="336" y="0"/>
                </a:lnTo>
                <a:lnTo>
                  <a:pt x="288" y="96"/>
                </a:lnTo>
                <a:lnTo>
                  <a:pt x="240" y="0"/>
                </a:lnTo>
                <a:lnTo>
                  <a:pt x="0" y="0"/>
                </a:lnTo>
                <a:close/>
              </a:path>
            </a:pathLst>
          </a:custGeom>
          <a:noFill/>
          <a:ln w="31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80941" name="Group 89">
            <a:extLst>
              <a:ext uri="{FF2B5EF4-FFF2-40B4-BE49-F238E27FC236}">
                <a16:creationId xmlns:a16="http://schemas.microsoft.com/office/drawing/2014/main" id="{3CAE3F76-4477-2846-A0D4-15F991EEDBE8}"/>
              </a:ext>
            </a:extLst>
          </p:cNvPr>
          <p:cNvGrpSpPr>
            <a:grpSpLocks/>
          </p:cNvGrpSpPr>
          <p:nvPr/>
        </p:nvGrpSpPr>
        <p:grpSpPr bwMode="auto">
          <a:xfrm flipV="1">
            <a:off x="5287963" y="1600200"/>
            <a:ext cx="993775" cy="76200"/>
            <a:chOff x="1536" y="2256"/>
            <a:chExt cx="626" cy="48"/>
          </a:xfrm>
        </p:grpSpPr>
        <p:sp>
          <p:nvSpPr>
            <p:cNvPr id="81021" name="Rectangle 90">
              <a:extLst>
                <a:ext uri="{FF2B5EF4-FFF2-40B4-BE49-F238E27FC236}">
                  <a16:creationId xmlns:a16="http://schemas.microsoft.com/office/drawing/2014/main" id="{1DB05450-825B-DB4B-B7F8-872D042859FA}"/>
                </a:ext>
              </a:extLst>
            </p:cNvPr>
            <p:cNvSpPr>
              <a:spLocks noChangeArrowheads="1"/>
            </p:cNvSpPr>
            <p:nvPr/>
          </p:nvSpPr>
          <p:spPr bwMode="auto">
            <a:xfrm>
              <a:off x="1536" y="2256"/>
              <a:ext cx="576" cy="48"/>
            </a:xfrm>
            <a:prstGeom prst="rect">
              <a:avLst/>
            </a:prstGeom>
            <a:solidFill>
              <a:schemeClr val="bg1"/>
            </a:solidFill>
            <a:ln w="3175">
              <a:solidFill>
                <a:schemeClr val="tx1"/>
              </a:solidFill>
              <a:miter lim="800000"/>
              <a:headEnd/>
              <a:tailEnd/>
            </a:ln>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1022" name="Freeform 91">
              <a:extLst>
                <a:ext uri="{FF2B5EF4-FFF2-40B4-BE49-F238E27FC236}">
                  <a16:creationId xmlns:a16="http://schemas.microsoft.com/office/drawing/2014/main" id="{6AEC94DC-CE03-CE4D-9042-18BA51CA7952}"/>
                </a:ext>
              </a:extLst>
            </p:cNvPr>
            <p:cNvSpPr>
              <a:spLocks/>
            </p:cNvSpPr>
            <p:nvPr/>
          </p:nvSpPr>
          <p:spPr bwMode="auto">
            <a:xfrm>
              <a:off x="2064" y="2256"/>
              <a:ext cx="48" cy="48"/>
            </a:xfrm>
            <a:custGeom>
              <a:avLst/>
              <a:gdLst>
                <a:gd name="T0" fmla="*/ 48 w 48"/>
                <a:gd name="T1" fmla="*/ 1 h 96"/>
                <a:gd name="T2" fmla="*/ 0 w 48"/>
                <a:gd name="T3" fmla="*/ 1 h 96"/>
                <a:gd name="T4" fmla="*/ 48 w 48"/>
                <a:gd name="T5" fmla="*/ 0 h 96"/>
                <a:gd name="T6" fmla="*/ 48 w 48"/>
                <a:gd name="T7" fmla="*/ 1 h 96"/>
                <a:gd name="T8" fmla="*/ 0 60000 65536"/>
                <a:gd name="T9" fmla="*/ 0 60000 65536"/>
                <a:gd name="T10" fmla="*/ 0 60000 65536"/>
                <a:gd name="T11" fmla="*/ 0 60000 65536"/>
                <a:gd name="T12" fmla="*/ 0 w 48"/>
                <a:gd name="T13" fmla="*/ 0 h 96"/>
                <a:gd name="T14" fmla="*/ 48 w 48"/>
                <a:gd name="T15" fmla="*/ 96 h 96"/>
              </a:gdLst>
              <a:ahLst/>
              <a:cxnLst>
                <a:cxn ang="T8">
                  <a:pos x="T0" y="T1"/>
                </a:cxn>
                <a:cxn ang="T9">
                  <a:pos x="T2" y="T3"/>
                </a:cxn>
                <a:cxn ang="T10">
                  <a:pos x="T4" y="T5"/>
                </a:cxn>
                <a:cxn ang="T11">
                  <a:pos x="T6" y="T7"/>
                </a:cxn>
              </a:cxnLst>
              <a:rect l="T12" t="T13" r="T14" b="T15"/>
              <a:pathLst>
                <a:path w="48" h="96">
                  <a:moveTo>
                    <a:pt x="48" y="96"/>
                  </a:moveTo>
                  <a:lnTo>
                    <a:pt x="0" y="48"/>
                  </a:lnTo>
                  <a:lnTo>
                    <a:pt x="48" y="0"/>
                  </a:lnTo>
                  <a:lnTo>
                    <a:pt x="48" y="96"/>
                  </a:lnTo>
                  <a:close/>
                </a:path>
              </a:pathLst>
            </a:custGeom>
            <a:solidFill>
              <a:schemeClr val="bg1"/>
            </a:solidFill>
            <a:ln w="3175">
              <a:solidFill>
                <a:schemeClr val="tx1"/>
              </a:solidFill>
              <a:round/>
              <a:headEnd/>
              <a:tailEnd/>
            </a:ln>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1023" name="Line 92">
              <a:extLst>
                <a:ext uri="{FF2B5EF4-FFF2-40B4-BE49-F238E27FC236}">
                  <a16:creationId xmlns:a16="http://schemas.microsoft.com/office/drawing/2014/main" id="{CC685BC1-B96F-7A46-A9E9-766F77F34DA2}"/>
                </a:ext>
              </a:extLst>
            </p:cNvPr>
            <p:cNvSpPr>
              <a:spLocks noChangeShapeType="1"/>
            </p:cNvSpPr>
            <p:nvPr/>
          </p:nvSpPr>
          <p:spPr bwMode="auto">
            <a:xfrm>
              <a:off x="2114" y="2280"/>
              <a:ext cx="48"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80942" name="Group 93">
            <a:extLst>
              <a:ext uri="{FF2B5EF4-FFF2-40B4-BE49-F238E27FC236}">
                <a16:creationId xmlns:a16="http://schemas.microsoft.com/office/drawing/2014/main" id="{97E412B0-DD22-934E-83B9-744AB98B6C3E}"/>
              </a:ext>
            </a:extLst>
          </p:cNvPr>
          <p:cNvGrpSpPr>
            <a:grpSpLocks/>
          </p:cNvGrpSpPr>
          <p:nvPr/>
        </p:nvGrpSpPr>
        <p:grpSpPr bwMode="auto">
          <a:xfrm flipV="1">
            <a:off x="5287963" y="2362200"/>
            <a:ext cx="993775" cy="76200"/>
            <a:chOff x="1536" y="2256"/>
            <a:chExt cx="626" cy="48"/>
          </a:xfrm>
        </p:grpSpPr>
        <p:sp>
          <p:nvSpPr>
            <p:cNvPr id="81018" name="Rectangle 94">
              <a:extLst>
                <a:ext uri="{FF2B5EF4-FFF2-40B4-BE49-F238E27FC236}">
                  <a16:creationId xmlns:a16="http://schemas.microsoft.com/office/drawing/2014/main" id="{64C4AE2C-598C-814A-918F-179E67D0275D}"/>
                </a:ext>
              </a:extLst>
            </p:cNvPr>
            <p:cNvSpPr>
              <a:spLocks noChangeArrowheads="1"/>
            </p:cNvSpPr>
            <p:nvPr/>
          </p:nvSpPr>
          <p:spPr bwMode="auto">
            <a:xfrm>
              <a:off x="1536" y="2256"/>
              <a:ext cx="576" cy="48"/>
            </a:xfrm>
            <a:prstGeom prst="rect">
              <a:avLst/>
            </a:prstGeom>
            <a:solidFill>
              <a:schemeClr val="bg1"/>
            </a:solidFill>
            <a:ln w="3175">
              <a:solidFill>
                <a:schemeClr val="tx1"/>
              </a:solidFill>
              <a:miter lim="800000"/>
              <a:headEnd/>
              <a:tailEnd/>
            </a:ln>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1019" name="Freeform 95">
              <a:extLst>
                <a:ext uri="{FF2B5EF4-FFF2-40B4-BE49-F238E27FC236}">
                  <a16:creationId xmlns:a16="http://schemas.microsoft.com/office/drawing/2014/main" id="{D7620025-48B1-7846-B866-F67853917DB9}"/>
                </a:ext>
              </a:extLst>
            </p:cNvPr>
            <p:cNvSpPr>
              <a:spLocks/>
            </p:cNvSpPr>
            <p:nvPr/>
          </p:nvSpPr>
          <p:spPr bwMode="auto">
            <a:xfrm>
              <a:off x="2064" y="2256"/>
              <a:ext cx="48" cy="48"/>
            </a:xfrm>
            <a:custGeom>
              <a:avLst/>
              <a:gdLst>
                <a:gd name="T0" fmla="*/ 48 w 48"/>
                <a:gd name="T1" fmla="*/ 1 h 96"/>
                <a:gd name="T2" fmla="*/ 0 w 48"/>
                <a:gd name="T3" fmla="*/ 1 h 96"/>
                <a:gd name="T4" fmla="*/ 48 w 48"/>
                <a:gd name="T5" fmla="*/ 0 h 96"/>
                <a:gd name="T6" fmla="*/ 48 w 48"/>
                <a:gd name="T7" fmla="*/ 1 h 96"/>
                <a:gd name="T8" fmla="*/ 0 60000 65536"/>
                <a:gd name="T9" fmla="*/ 0 60000 65536"/>
                <a:gd name="T10" fmla="*/ 0 60000 65536"/>
                <a:gd name="T11" fmla="*/ 0 60000 65536"/>
                <a:gd name="T12" fmla="*/ 0 w 48"/>
                <a:gd name="T13" fmla="*/ 0 h 96"/>
                <a:gd name="T14" fmla="*/ 48 w 48"/>
                <a:gd name="T15" fmla="*/ 96 h 96"/>
              </a:gdLst>
              <a:ahLst/>
              <a:cxnLst>
                <a:cxn ang="T8">
                  <a:pos x="T0" y="T1"/>
                </a:cxn>
                <a:cxn ang="T9">
                  <a:pos x="T2" y="T3"/>
                </a:cxn>
                <a:cxn ang="T10">
                  <a:pos x="T4" y="T5"/>
                </a:cxn>
                <a:cxn ang="T11">
                  <a:pos x="T6" y="T7"/>
                </a:cxn>
              </a:cxnLst>
              <a:rect l="T12" t="T13" r="T14" b="T15"/>
              <a:pathLst>
                <a:path w="48" h="96">
                  <a:moveTo>
                    <a:pt x="48" y="96"/>
                  </a:moveTo>
                  <a:lnTo>
                    <a:pt x="0" y="48"/>
                  </a:lnTo>
                  <a:lnTo>
                    <a:pt x="48" y="0"/>
                  </a:lnTo>
                  <a:lnTo>
                    <a:pt x="48" y="96"/>
                  </a:lnTo>
                  <a:close/>
                </a:path>
              </a:pathLst>
            </a:custGeom>
            <a:solidFill>
              <a:schemeClr val="bg1"/>
            </a:solidFill>
            <a:ln w="3175">
              <a:solidFill>
                <a:schemeClr val="tx1"/>
              </a:solidFill>
              <a:round/>
              <a:headEnd/>
              <a:tailEnd/>
            </a:ln>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1020" name="Line 96">
              <a:extLst>
                <a:ext uri="{FF2B5EF4-FFF2-40B4-BE49-F238E27FC236}">
                  <a16:creationId xmlns:a16="http://schemas.microsoft.com/office/drawing/2014/main" id="{15C6D2AD-3AC8-E44C-BD77-D7C1722A99D5}"/>
                </a:ext>
              </a:extLst>
            </p:cNvPr>
            <p:cNvSpPr>
              <a:spLocks noChangeShapeType="1"/>
            </p:cNvSpPr>
            <p:nvPr/>
          </p:nvSpPr>
          <p:spPr bwMode="auto">
            <a:xfrm>
              <a:off x="2114" y="2280"/>
              <a:ext cx="48"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80943" name="Group 97">
            <a:extLst>
              <a:ext uri="{FF2B5EF4-FFF2-40B4-BE49-F238E27FC236}">
                <a16:creationId xmlns:a16="http://schemas.microsoft.com/office/drawing/2014/main" id="{1B8DA6EC-5ED7-0649-B48E-A085538CB7B5}"/>
              </a:ext>
            </a:extLst>
          </p:cNvPr>
          <p:cNvGrpSpPr>
            <a:grpSpLocks/>
          </p:cNvGrpSpPr>
          <p:nvPr/>
        </p:nvGrpSpPr>
        <p:grpSpPr bwMode="auto">
          <a:xfrm flipV="1">
            <a:off x="5287963" y="1981200"/>
            <a:ext cx="993775" cy="76200"/>
            <a:chOff x="1536" y="2256"/>
            <a:chExt cx="626" cy="48"/>
          </a:xfrm>
        </p:grpSpPr>
        <p:sp>
          <p:nvSpPr>
            <p:cNvPr id="81015" name="Rectangle 98">
              <a:extLst>
                <a:ext uri="{FF2B5EF4-FFF2-40B4-BE49-F238E27FC236}">
                  <a16:creationId xmlns:a16="http://schemas.microsoft.com/office/drawing/2014/main" id="{24F717A4-347B-554C-96F6-666261A8C8A2}"/>
                </a:ext>
              </a:extLst>
            </p:cNvPr>
            <p:cNvSpPr>
              <a:spLocks noChangeArrowheads="1"/>
            </p:cNvSpPr>
            <p:nvPr/>
          </p:nvSpPr>
          <p:spPr bwMode="auto">
            <a:xfrm>
              <a:off x="1536" y="2256"/>
              <a:ext cx="576" cy="48"/>
            </a:xfrm>
            <a:prstGeom prst="rect">
              <a:avLst/>
            </a:prstGeom>
            <a:solidFill>
              <a:schemeClr val="bg1"/>
            </a:solidFill>
            <a:ln w="3175">
              <a:solidFill>
                <a:schemeClr val="tx1"/>
              </a:solidFill>
              <a:miter lim="800000"/>
              <a:headEnd/>
              <a:tailEnd/>
            </a:ln>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1016" name="Freeform 99">
              <a:extLst>
                <a:ext uri="{FF2B5EF4-FFF2-40B4-BE49-F238E27FC236}">
                  <a16:creationId xmlns:a16="http://schemas.microsoft.com/office/drawing/2014/main" id="{22024201-188C-C141-8CF6-EEE5662CA2E2}"/>
                </a:ext>
              </a:extLst>
            </p:cNvPr>
            <p:cNvSpPr>
              <a:spLocks/>
            </p:cNvSpPr>
            <p:nvPr/>
          </p:nvSpPr>
          <p:spPr bwMode="auto">
            <a:xfrm>
              <a:off x="2064" y="2256"/>
              <a:ext cx="48" cy="48"/>
            </a:xfrm>
            <a:custGeom>
              <a:avLst/>
              <a:gdLst>
                <a:gd name="T0" fmla="*/ 48 w 48"/>
                <a:gd name="T1" fmla="*/ 1 h 96"/>
                <a:gd name="T2" fmla="*/ 0 w 48"/>
                <a:gd name="T3" fmla="*/ 1 h 96"/>
                <a:gd name="T4" fmla="*/ 48 w 48"/>
                <a:gd name="T5" fmla="*/ 0 h 96"/>
                <a:gd name="T6" fmla="*/ 48 w 48"/>
                <a:gd name="T7" fmla="*/ 1 h 96"/>
                <a:gd name="T8" fmla="*/ 0 60000 65536"/>
                <a:gd name="T9" fmla="*/ 0 60000 65536"/>
                <a:gd name="T10" fmla="*/ 0 60000 65536"/>
                <a:gd name="T11" fmla="*/ 0 60000 65536"/>
                <a:gd name="T12" fmla="*/ 0 w 48"/>
                <a:gd name="T13" fmla="*/ 0 h 96"/>
                <a:gd name="T14" fmla="*/ 48 w 48"/>
                <a:gd name="T15" fmla="*/ 96 h 96"/>
              </a:gdLst>
              <a:ahLst/>
              <a:cxnLst>
                <a:cxn ang="T8">
                  <a:pos x="T0" y="T1"/>
                </a:cxn>
                <a:cxn ang="T9">
                  <a:pos x="T2" y="T3"/>
                </a:cxn>
                <a:cxn ang="T10">
                  <a:pos x="T4" y="T5"/>
                </a:cxn>
                <a:cxn ang="T11">
                  <a:pos x="T6" y="T7"/>
                </a:cxn>
              </a:cxnLst>
              <a:rect l="T12" t="T13" r="T14" b="T15"/>
              <a:pathLst>
                <a:path w="48" h="96">
                  <a:moveTo>
                    <a:pt x="48" y="96"/>
                  </a:moveTo>
                  <a:lnTo>
                    <a:pt x="0" y="48"/>
                  </a:lnTo>
                  <a:lnTo>
                    <a:pt x="48" y="0"/>
                  </a:lnTo>
                  <a:lnTo>
                    <a:pt x="48" y="96"/>
                  </a:lnTo>
                  <a:close/>
                </a:path>
              </a:pathLst>
            </a:custGeom>
            <a:solidFill>
              <a:schemeClr val="bg1"/>
            </a:solidFill>
            <a:ln w="3175">
              <a:solidFill>
                <a:schemeClr val="tx1"/>
              </a:solidFill>
              <a:round/>
              <a:headEnd/>
              <a:tailEnd/>
            </a:ln>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1017" name="Line 100">
              <a:extLst>
                <a:ext uri="{FF2B5EF4-FFF2-40B4-BE49-F238E27FC236}">
                  <a16:creationId xmlns:a16="http://schemas.microsoft.com/office/drawing/2014/main" id="{AFA3DF97-37FC-1D46-B242-226F3AA93E4F}"/>
                </a:ext>
              </a:extLst>
            </p:cNvPr>
            <p:cNvSpPr>
              <a:spLocks noChangeShapeType="1"/>
            </p:cNvSpPr>
            <p:nvPr/>
          </p:nvSpPr>
          <p:spPr bwMode="auto">
            <a:xfrm>
              <a:off x="2114" y="2280"/>
              <a:ext cx="48"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80944" name="Line 101">
            <a:extLst>
              <a:ext uri="{FF2B5EF4-FFF2-40B4-BE49-F238E27FC236}">
                <a16:creationId xmlns:a16="http://schemas.microsoft.com/office/drawing/2014/main" id="{6B108CD5-60BE-BE41-B77B-A256C9A1031F}"/>
              </a:ext>
            </a:extLst>
          </p:cNvPr>
          <p:cNvSpPr>
            <a:spLocks noChangeShapeType="1"/>
          </p:cNvSpPr>
          <p:nvPr/>
        </p:nvSpPr>
        <p:spPr bwMode="auto">
          <a:xfrm flipV="1">
            <a:off x="6049963" y="2590800"/>
            <a:ext cx="0" cy="228600"/>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0945" name="Line 102">
            <a:extLst>
              <a:ext uri="{FF2B5EF4-FFF2-40B4-BE49-F238E27FC236}">
                <a16:creationId xmlns:a16="http://schemas.microsoft.com/office/drawing/2014/main" id="{7BFC435B-6C08-F347-B95D-E51E2C161FFD}"/>
              </a:ext>
            </a:extLst>
          </p:cNvPr>
          <p:cNvSpPr>
            <a:spLocks noChangeShapeType="1"/>
          </p:cNvSpPr>
          <p:nvPr/>
        </p:nvSpPr>
        <p:spPr bwMode="auto">
          <a:xfrm flipV="1">
            <a:off x="5440363" y="2590800"/>
            <a:ext cx="0" cy="228600"/>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0946" name="Rectangle 103">
            <a:extLst>
              <a:ext uri="{FF2B5EF4-FFF2-40B4-BE49-F238E27FC236}">
                <a16:creationId xmlns:a16="http://schemas.microsoft.com/office/drawing/2014/main" id="{E0F18959-8A5E-DD4E-902F-0F886E101C09}"/>
              </a:ext>
            </a:extLst>
          </p:cNvPr>
          <p:cNvSpPr>
            <a:spLocks noChangeArrowheads="1"/>
          </p:cNvSpPr>
          <p:nvPr/>
        </p:nvSpPr>
        <p:spPr bwMode="auto">
          <a:xfrm>
            <a:off x="4983163" y="2819400"/>
            <a:ext cx="1524000" cy="1066800"/>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0947" name="Freeform 104">
            <a:extLst>
              <a:ext uri="{FF2B5EF4-FFF2-40B4-BE49-F238E27FC236}">
                <a16:creationId xmlns:a16="http://schemas.microsoft.com/office/drawing/2014/main" id="{01D8E915-CABB-3B4F-9019-77BF1B197340}"/>
              </a:ext>
            </a:extLst>
          </p:cNvPr>
          <p:cNvSpPr>
            <a:spLocks/>
          </p:cNvSpPr>
          <p:nvPr/>
        </p:nvSpPr>
        <p:spPr bwMode="auto">
          <a:xfrm>
            <a:off x="5745163" y="3886200"/>
            <a:ext cx="685800" cy="1447800"/>
          </a:xfrm>
          <a:custGeom>
            <a:avLst/>
            <a:gdLst>
              <a:gd name="T0" fmla="*/ 0 w 432"/>
              <a:gd name="T1" fmla="*/ 2147483647 h 912"/>
              <a:gd name="T2" fmla="*/ 0 w 432"/>
              <a:gd name="T3" fmla="*/ 2147483647 h 912"/>
              <a:gd name="T4" fmla="*/ 2147483647 w 432"/>
              <a:gd name="T5" fmla="*/ 2147483647 h 912"/>
              <a:gd name="T6" fmla="*/ 2147483647 w 432"/>
              <a:gd name="T7" fmla="*/ 0 h 912"/>
              <a:gd name="T8" fmla="*/ 0 60000 65536"/>
              <a:gd name="T9" fmla="*/ 0 60000 65536"/>
              <a:gd name="T10" fmla="*/ 0 60000 65536"/>
              <a:gd name="T11" fmla="*/ 0 60000 65536"/>
              <a:gd name="T12" fmla="*/ 0 w 432"/>
              <a:gd name="T13" fmla="*/ 0 h 912"/>
              <a:gd name="T14" fmla="*/ 432 w 432"/>
              <a:gd name="T15" fmla="*/ 912 h 912"/>
            </a:gdLst>
            <a:ahLst/>
            <a:cxnLst>
              <a:cxn ang="T8">
                <a:pos x="T0" y="T1"/>
              </a:cxn>
              <a:cxn ang="T9">
                <a:pos x="T2" y="T3"/>
              </a:cxn>
              <a:cxn ang="T10">
                <a:pos x="T4" y="T5"/>
              </a:cxn>
              <a:cxn ang="T11">
                <a:pos x="T6" y="T7"/>
              </a:cxn>
            </a:cxnLst>
            <a:rect l="T12" t="T13" r="T14" b="T15"/>
            <a:pathLst>
              <a:path w="432" h="912">
                <a:moveTo>
                  <a:pt x="0" y="816"/>
                </a:moveTo>
                <a:lnTo>
                  <a:pt x="0" y="912"/>
                </a:lnTo>
                <a:lnTo>
                  <a:pt x="432" y="912"/>
                </a:lnTo>
                <a:lnTo>
                  <a:pt x="432" y="0"/>
                </a:lnTo>
              </a:path>
            </a:pathLst>
          </a:custGeom>
          <a:noFill/>
          <a:ln w="3175">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0948" name="Freeform 105">
            <a:extLst>
              <a:ext uri="{FF2B5EF4-FFF2-40B4-BE49-F238E27FC236}">
                <a16:creationId xmlns:a16="http://schemas.microsoft.com/office/drawing/2014/main" id="{ADAABEAA-2431-B647-B344-338120C0F3F3}"/>
              </a:ext>
            </a:extLst>
          </p:cNvPr>
          <p:cNvSpPr>
            <a:spLocks/>
          </p:cNvSpPr>
          <p:nvPr/>
        </p:nvSpPr>
        <p:spPr bwMode="auto">
          <a:xfrm flipV="1">
            <a:off x="5745163" y="1371600"/>
            <a:ext cx="685800" cy="1447800"/>
          </a:xfrm>
          <a:custGeom>
            <a:avLst/>
            <a:gdLst>
              <a:gd name="T0" fmla="*/ 0 w 432"/>
              <a:gd name="T1" fmla="*/ 2147483647 h 912"/>
              <a:gd name="T2" fmla="*/ 0 w 432"/>
              <a:gd name="T3" fmla="*/ 2147483647 h 912"/>
              <a:gd name="T4" fmla="*/ 2147483647 w 432"/>
              <a:gd name="T5" fmla="*/ 2147483647 h 912"/>
              <a:gd name="T6" fmla="*/ 2147483647 w 432"/>
              <a:gd name="T7" fmla="*/ 0 h 912"/>
              <a:gd name="T8" fmla="*/ 0 60000 65536"/>
              <a:gd name="T9" fmla="*/ 0 60000 65536"/>
              <a:gd name="T10" fmla="*/ 0 60000 65536"/>
              <a:gd name="T11" fmla="*/ 0 60000 65536"/>
              <a:gd name="T12" fmla="*/ 0 w 432"/>
              <a:gd name="T13" fmla="*/ 0 h 912"/>
              <a:gd name="T14" fmla="*/ 432 w 432"/>
              <a:gd name="T15" fmla="*/ 912 h 912"/>
            </a:gdLst>
            <a:ahLst/>
            <a:cxnLst>
              <a:cxn ang="T8">
                <a:pos x="T0" y="T1"/>
              </a:cxn>
              <a:cxn ang="T9">
                <a:pos x="T2" y="T3"/>
              </a:cxn>
              <a:cxn ang="T10">
                <a:pos x="T4" y="T5"/>
              </a:cxn>
              <a:cxn ang="T11">
                <a:pos x="T6" y="T7"/>
              </a:cxn>
            </a:cxnLst>
            <a:rect l="T12" t="T13" r="T14" b="T15"/>
            <a:pathLst>
              <a:path w="432" h="912">
                <a:moveTo>
                  <a:pt x="0" y="816"/>
                </a:moveTo>
                <a:lnTo>
                  <a:pt x="0" y="912"/>
                </a:lnTo>
                <a:lnTo>
                  <a:pt x="432" y="912"/>
                </a:lnTo>
                <a:lnTo>
                  <a:pt x="432" y="0"/>
                </a:lnTo>
              </a:path>
            </a:pathLst>
          </a:custGeom>
          <a:noFill/>
          <a:ln w="3175">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0949" name="Line 106">
            <a:extLst>
              <a:ext uri="{FF2B5EF4-FFF2-40B4-BE49-F238E27FC236}">
                <a16:creationId xmlns:a16="http://schemas.microsoft.com/office/drawing/2014/main" id="{742D2306-295C-F647-9B2E-2BBF38B12620}"/>
              </a:ext>
            </a:extLst>
          </p:cNvPr>
          <p:cNvSpPr>
            <a:spLocks noChangeShapeType="1"/>
          </p:cNvSpPr>
          <p:nvPr/>
        </p:nvSpPr>
        <p:spPr bwMode="auto">
          <a:xfrm flipV="1">
            <a:off x="5059363" y="3886200"/>
            <a:ext cx="0" cy="1981200"/>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0950" name="Line 107">
            <a:extLst>
              <a:ext uri="{FF2B5EF4-FFF2-40B4-BE49-F238E27FC236}">
                <a16:creationId xmlns:a16="http://schemas.microsoft.com/office/drawing/2014/main" id="{F8259DCB-BD13-284D-9663-25570EC40E5F}"/>
              </a:ext>
            </a:extLst>
          </p:cNvPr>
          <p:cNvSpPr>
            <a:spLocks noChangeShapeType="1"/>
          </p:cNvSpPr>
          <p:nvPr/>
        </p:nvSpPr>
        <p:spPr bwMode="auto">
          <a:xfrm>
            <a:off x="5211763" y="3886200"/>
            <a:ext cx="0" cy="1981200"/>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0951" name="Freeform 108">
            <a:extLst>
              <a:ext uri="{FF2B5EF4-FFF2-40B4-BE49-F238E27FC236}">
                <a16:creationId xmlns:a16="http://schemas.microsoft.com/office/drawing/2014/main" id="{6BBE81F6-45AB-A140-9908-B0E6B4E755E8}"/>
              </a:ext>
            </a:extLst>
          </p:cNvPr>
          <p:cNvSpPr>
            <a:spLocks/>
          </p:cNvSpPr>
          <p:nvPr/>
        </p:nvSpPr>
        <p:spPr bwMode="auto">
          <a:xfrm>
            <a:off x="7192963" y="4114800"/>
            <a:ext cx="914400" cy="1066800"/>
          </a:xfrm>
          <a:custGeom>
            <a:avLst/>
            <a:gdLst>
              <a:gd name="T0" fmla="*/ 0 w 576"/>
              <a:gd name="T1" fmla="*/ 0 h 672"/>
              <a:gd name="T2" fmla="*/ 2147483647 w 576"/>
              <a:gd name="T3" fmla="*/ 2147483647 h 672"/>
              <a:gd name="T4" fmla="*/ 2147483647 w 576"/>
              <a:gd name="T5" fmla="*/ 2147483647 h 672"/>
              <a:gd name="T6" fmla="*/ 2147483647 w 576"/>
              <a:gd name="T7" fmla="*/ 0 h 672"/>
              <a:gd name="T8" fmla="*/ 2147483647 w 576"/>
              <a:gd name="T9" fmla="*/ 0 h 672"/>
              <a:gd name="T10" fmla="*/ 2147483647 w 576"/>
              <a:gd name="T11" fmla="*/ 2147483647 h 672"/>
              <a:gd name="T12" fmla="*/ 2147483647 w 576"/>
              <a:gd name="T13" fmla="*/ 0 h 672"/>
              <a:gd name="T14" fmla="*/ 0 w 576"/>
              <a:gd name="T15" fmla="*/ 0 h 672"/>
              <a:gd name="T16" fmla="*/ 0 60000 65536"/>
              <a:gd name="T17" fmla="*/ 0 60000 65536"/>
              <a:gd name="T18" fmla="*/ 0 60000 65536"/>
              <a:gd name="T19" fmla="*/ 0 60000 65536"/>
              <a:gd name="T20" fmla="*/ 0 60000 65536"/>
              <a:gd name="T21" fmla="*/ 0 60000 65536"/>
              <a:gd name="T22" fmla="*/ 0 60000 65536"/>
              <a:gd name="T23" fmla="*/ 0 60000 65536"/>
              <a:gd name="T24" fmla="*/ 0 w 576"/>
              <a:gd name="T25" fmla="*/ 0 h 672"/>
              <a:gd name="T26" fmla="*/ 576 w 576"/>
              <a:gd name="T27" fmla="*/ 672 h 67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76" h="672">
                <a:moveTo>
                  <a:pt x="0" y="0"/>
                </a:moveTo>
                <a:lnTo>
                  <a:pt x="144" y="672"/>
                </a:lnTo>
                <a:lnTo>
                  <a:pt x="450" y="672"/>
                </a:lnTo>
                <a:lnTo>
                  <a:pt x="576" y="0"/>
                </a:lnTo>
                <a:lnTo>
                  <a:pt x="336" y="0"/>
                </a:lnTo>
                <a:lnTo>
                  <a:pt x="288" y="96"/>
                </a:lnTo>
                <a:lnTo>
                  <a:pt x="240" y="0"/>
                </a:lnTo>
                <a:lnTo>
                  <a:pt x="0" y="0"/>
                </a:lnTo>
                <a:close/>
              </a:path>
            </a:pathLst>
          </a:custGeom>
          <a:noFill/>
          <a:ln w="31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80952" name="Group 109">
            <a:extLst>
              <a:ext uri="{FF2B5EF4-FFF2-40B4-BE49-F238E27FC236}">
                <a16:creationId xmlns:a16="http://schemas.microsoft.com/office/drawing/2014/main" id="{ABEE8A80-52B6-FE4E-BDB6-C6944FB91CC8}"/>
              </a:ext>
            </a:extLst>
          </p:cNvPr>
          <p:cNvGrpSpPr>
            <a:grpSpLocks/>
          </p:cNvGrpSpPr>
          <p:nvPr/>
        </p:nvGrpSpPr>
        <p:grpSpPr bwMode="auto">
          <a:xfrm>
            <a:off x="7192963" y="5029200"/>
            <a:ext cx="993775" cy="76200"/>
            <a:chOff x="1536" y="2256"/>
            <a:chExt cx="626" cy="48"/>
          </a:xfrm>
        </p:grpSpPr>
        <p:sp>
          <p:nvSpPr>
            <p:cNvPr id="81012" name="Rectangle 110">
              <a:extLst>
                <a:ext uri="{FF2B5EF4-FFF2-40B4-BE49-F238E27FC236}">
                  <a16:creationId xmlns:a16="http://schemas.microsoft.com/office/drawing/2014/main" id="{6172BB70-000F-1F4B-825C-17CC24AE8DEB}"/>
                </a:ext>
              </a:extLst>
            </p:cNvPr>
            <p:cNvSpPr>
              <a:spLocks noChangeArrowheads="1"/>
            </p:cNvSpPr>
            <p:nvPr/>
          </p:nvSpPr>
          <p:spPr bwMode="auto">
            <a:xfrm>
              <a:off x="1536" y="2256"/>
              <a:ext cx="576" cy="48"/>
            </a:xfrm>
            <a:prstGeom prst="rect">
              <a:avLst/>
            </a:prstGeom>
            <a:solidFill>
              <a:schemeClr val="bg1"/>
            </a:solidFill>
            <a:ln w="3175">
              <a:solidFill>
                <a:schemeClr val="tx1"/>
              </a:solidFill>
              <a:miter lim="800000"/>
              <a:headEnd/>
              <a:tailEnd/>
            </a:ln>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1013" name="Freeform 111">
              <a:extLst>
                <a:ext uri="{FF2B5EF4-FFF2-40B4-BE49-F238E27FC236}">
                  <a16:creationId xmlns:a16="http://schemas.microsoft.com/office/drawing/2014/main" id="{10705DAF-0987-5942-94D2-220A59878942}"/>
                </a:ext>
              </a:extLst>
            </p:cNvPr>
            <p:cNvSpPr>
              <a:spLocks/>
            </p:cNvSpPr>
            <p:nvPr/>
          </p:nvSpPr>
          <p:spPr bwMode="auto">
            <a:xfrm>
              <a:off x="2064" y="2256"/>
              <a:ext cx="48" cy="48"/>
            </a:xfrm>
            <a:custGeom>
              <a:avLst/>
              <a:gdLst>
                <a:gd name="T0" fmla="*/ 48 w 48"/>
                <a:gd name="T1" fmla="*/ 1 h 96"/>
                <a:gd name="T2" fmla="*/ 0 w 48"/>
                <a:gd name="T3" fmla="*/ 1 h 96"/>
                <a:gd name="T4" fmla="*/ 48 w 48"/>
                <a:gd name="T5" fmla="*/ 0 h 96"/>
                <a:gd name="T6" fmla="*/ 48 w 48"/>
                <a:gd name="T7" fmla="*/ 1 h 96"/>
                <a:gd name="T8" fmla="*/ 0 60000 65536"/>
                <a:gd name="T9" fmla="*/ 0 60000 65536"/>
                <a:gd name="T10" fmla="*/ 0 60000 65536"/>
                <a:gd name="T11" fmla="*/ 0 60000 65536"/>
                <a:gd name="T12" fmla="*/ 0 w 48"/>
                <a:gd name="T13" fmla="*/ 0 h 96"/>
                <a:gd name="T14" fmla="*/ 48 w 48"/>
                <a:gd name="T15" fmla="*/ 96 h 96"/>
              </a:gdLst>
              <a:ahLst/>
              <a:cxnLst>
                <a:cxn ang="T8">
                  <a:pos x="T0" y="T1"/>
                </a:cxn>
                <a:cxn ang="T9">
                  <a:pos x="T2" y="T3"/>
                </a:cxn>
                <a:cxn ang="T10">
                  <a:pos x="T4" y="T5"/>
                </a:cxn>
                <a:cxn ang="T11">
                  <a:pos x="T6" y="T7"/>
                </a:cxn>
              </a:cxnLst>
              <a:rect l="T12" t="T13" r="T14" b="T15"/>
              <a:pathLst>
                <a:path w="48" h="96">
                  <a:moveTo>
                    <a:pt x="48" y="96"/>
                  </a:moveTo>
                  <a:lnTo>
                    <a:pt x="0" y="48"/>
                  </a:lnTo>
                  <a:lnTo>
                    <a:pt x="48" y="0"/>
                  </a:lnTo>
                  <a:lnTo>
                    <a:pt x="48" y="96"/>
                  </a:lnTo>
                  <a:close/>
                </a:path>
              </a:pathLst>
            </a:custGeom>
            <a:solidFill>
              <a:schemeClr val="bg1"/>
            </a:solidFill>
            <a:ln w="3175">
              <a:solidFill>
                <a:schemeClr val="tx1"/>
              </a:solidFill>
              <a:round/>
              <a:headEnd/>
              <a:tailEnd/>
            </a:ln>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1014" name="Line 112">
              <a:extLst>
                <a:ext uri="{FF2B5EF4-FFF2-40B4-BE49-F238E27FC236}">
                  <a16:creationId xmlns:a16="http://schemas.microsoft.com/office/drawing/2014/main" id="{429A9A3E-6568-EE40-B9B0-071B165975ED}"/>
                </a:ext>
              </a:extLst>
            </p:cNvPr>
            <p:cNvSpPr>
              <a:spLocks noChangeShapeType="1"/>
            </p:cNvSpPr>
            <p:nvPr/>
          </p:nvSpPr>
          <p:spPr bwMode="auto">
            <a:xfrm>
              <a:off x="2114" y="2280"/>
              <a:ext cx="48"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80953" name="Group 113">
            <a:extLst>
              <a:ext uri="{FF2B5EF4-FFF2-40B4-BE49-F238E27FC236}">
                <a16:creationId xmlns:a16="http://schemas.microsoft.com/office/drawing/2014/main" id="{68F4B3E2-22AC-5448-B06F-DFC7FE54E623}"/>
              </a:ext>
            </a:extLst>
          </p:cNvPr>
          <p:cNvGrpSpPr>
            <a:grpSpLocks/>
          </p:cNvGrpSpPr>
          <p:nvPr/>
        </p:nvGrpSpPr>
        <p:grpSpPr bwMode="auto">
          <a:xfrm>
            <a:off x="7192963" y="4267200"/>
            <a:ext cx="993775" cy="76200"/>
            <a:chOff x="1536" y="2256"/>
            <a:chExt cx="626" cy="48"/>
          </a:xfrm>
        </p:grpSpPr>
        <p:sp>
          <p:nvSpPr>
            <p:cNvPr id="81009" name="Rectangle 114">
              <a:extLst>
                <a:ext uri="{FF2B5EF4-FFF2-40B4-BE49-F238E27FC236}">
                  <a16:creationId xmlns:a16="http://schemas.microsoft.com/office/drawing/2014/main" id="{B35B44F0-03AE-AD4C-A9D6-395317E6B548}"/>
                </a:ext>
              </a:extLst>
            </p:cNvPr>
            <p:cNvSpPr>
              <a:spLocks noChangeArrowheads="1"/>
            </p:cNvSpPr>
            <p:nvPr/>
          </p:nvSpPr>
          <p:spPr bwMode="auto">
            <a:xfrm>
              <a:off x="1536" y="2256"/>
              <a:ext cx="576" cy="48"/>
            </a:xfrm>
            <a:prstGeom prst="rect">
              <a:avLst/>
            </a:prstGeom>
            <a:solidFill>
              <a:schemeClr val="bg1"/>
            </a:solidFill>
            <a:ln w="3175">
              <a:solidFill>
                <a:schemeClr val="tx1"/>
              </a:solidFill>
              <a:miter lim="800000"/>
              <a:headEnd/>
              <a:tailEnd/>
            </a:ln>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1010" name="Freeform 115">
              <a:extLst>
                <a:ext uri="{FF2B5EF4-FFF2-40B4-BE49-F238E27FC236}">
                  <a16:creationId xmlns:a16="http://schemas.microsoft.com/office/drawing/2014/main" id="{92320552-1DEC-AA4A-A89D-BFA6C3B63048}"/>
                </a:ext>
              </a:extLst>
            </p:cNvPr>
            <p:cNvSpPr>
              <a:spLocks/>
            </p:cNvSpPr>
            <p:nvPr/>
          </p:nvSpPr>
          <p:spPr bwMode="auto">
            <a:xfrm>
              <a:off x="2064" y="2256"/>
              <a:ext cx="48" cy="48"/>
            </a:xfrm>
            <a:custGeom>
              <a:avLst/>
              <a:gdLst>
                <a:gd name="T0" fmla="*/ 48 w 48"/>
                <a:gd name="T1" fmla="*/ 1 h 96"/>
                <a:gd name="T2" fmla="*/ 0 w 48"/>
                <a:gd name="T3" fmla="*/ 1 h 96"/>
                <a:gd name="T4" fmla="*/ 48 w 48"/>
                <a:gd name="T5" fmla="*/ 0 h 96"/>
                <a:gd name="T6" fmla="*/ 48 w 48"/>
                <a:gd name="T7" fmla="*/ 1 h 96"/>
                <a:gd name="T8" fmla="*/ 0 60000 65536"/>
                <a:gd name="T9" fmla="*/ 0 60000 65536"/>
                <a:gd name="T10" fmla="*/ 0 60000 65536"/>
                <a:gd name="T11" fmla="*/ 0 60000 65536"/>
                <a:gd name="T12" fmla="*/ 0 w 48"/>
                <a:gd name="T13" fmla="*/ 0 h 96"/>
                <a:gd name="T14" fmla="*/ 48 w 48"/>
                <a:gd name="T15" fmla="*/ 96 h 96"/>
              </a:gdLst>
              <a:ahLst/>
              <a:cxnLst>
                <a:cxn ang="T8">
                  <a:pos x="T0" y="T1"/>
                </a:cxn>
                <a:cxn ang="T9">
                  <a:pos x="T2" y="T3"/>
                </a:cxn>
                <a:cxn ang="T10">
                  <a:pos x="T4" y="T5"/>
                </a:cxn>
                <a:cxn ang="T11">
                  <a:pos x="T6" y="T7"/>
                </a:cxn>
              </a:cxnLst>
              <a:rect l="T12" t="T13" r="T14" b="T15"/>
              <a:pathLst>
                <a:path w="48" h="96">
                  <a:moveTo>
                    <a:pt x="48" y="96"/>
                  </a:moveTo>
                  <a:lnTo>
                    <a:pt x="0" y="48"/>
                  </a:lnTo>
                  <a:lnTo>
                    <a:pt x="48" y="0"/>
                  </a:lnTo>
                  <a:lnTo>
                    <a:pt x="48" y="96"/>
                  </a:lnTo>
                  <a:close/>
                </a:path>
              </a:pathLst>
            </a:custGeom>
            <a:solidFill>
              <a:schemeClr val="bg1"/>
            </a:solidFill>
            <a:ln w="3175">
              <a:solidFill>
                <a:schemeClr val="tx1"/>
              </a:solidFill>
              <a:round/>
              <a:headEnd/>
              <a:tailEnd/>
            </a:ln>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1011" name="Line 116">
              <a:extLst>
                <a:ext uri="{FF2B5EF4-FFF2-40B4-BE49-F238E27FC236}">
                  <a16:creationId xmlns:a16="http://schemas.microsoft.com/office/drawing/2014/main" id="{E957F1C6-A69E-EB4C-B14B-32AB413294B5}"/>
                </a:ext>
              </a:extLst>
            </p:cNvPr>
            <p:cNvSpPr>
              <a:spLocks noChangeShapeType="1"/>
            </p:cNvSpPr>
            <p:nvPr/>
          </p:nvSpPr>
          <p:spPr bwMode="auto">
            <a:xfrm>
              <a:off x="2114" y="2280"/>
              <a:ext cx="48"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80954" name="Group 117">
            <a:extLst>
              <a:ext uri="{FF2B5EF4-FFF2-40B4-BE49-F238E27FC236}">
                <a16:creationId xmlns:a16="http://schemas.microsoft.com/office/drawing/2014/main" id="{19B7E3A4-9210-1543-9C30-5D87AC14239D}"/>
              </a:ext>
            </a:extLst>
          </p:cNvPr>
          <p:cNvGrpSpPr>
            <a:grpSpLocks/>
          </p:cNvGrpSpPr>
          <p:nvPr/>
        </p:nvGrpSpPr>
        <p:grpSpPr bwMode="auto">
          <a:xfrm>
            <a:off x="7192963" y="4648200"/>
            <a:ext cx="993775" cy="76200"/>
            <a:chOff x="1536" y="2256"/>
            <a:chExt cx="626" cy="48"/>
          </a:xfrm>
        </p:grpSpPr>
        <p:sp>
          <p:nvSpPr>
            <p:cNvPr id="81006" name="Rectangle 118">
              <a:extLst>
                <a:ext uri="{FF2B5EF4-FFF2-40B4-BE49-F238E27FC236}">
                  <a16:creationId xmlns:a16="http://schemas.microsoft.com/office/drawing/2014/main" id="{FB14B95D-63BC-6547-BC25-DF0D56C98A88}"/>
                </a:ext>
              </a:extLst>
            </p:cNvPr>
            <p:cNvSpPr>
              <a:spLocks noChangeArrowheads="1"/>
            </p:cNvSpPr>
            <p:nvPr/>
          </p:nvSpPr>
          <p:spPr bwMode="auto">
            <a:xfrm>
              <a:off x="1536" y="2256"/>
              <a:ext cx="576" cy="48"/>
            </a:xfrm>
            <a:prstGeom prst="rect">
              <a:avLst/>
            </a:prstGeom>
            <a:solidFill>
              <a:schemeClr val="bg1"/>
            </a:solidFill>
            <a:ln w="3175">
              <a:solidFill>
                <a:schemeClr val="tx1"/>
              </a:solidFill>
              <a:miter lim="800000"/>
              <a:headEnd/>
              <a:tailEnd/>
            </a:ln>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1007" name="Freeform 119">
              <a:extLst>
                <a:ext uri="{FF2B5EF4-FFF2-40B4-BE49-F238E27FC236}">
                  <a16:creationId xmlns:a16="http://schemas.microsoft.com/office/drawing/2014/main" id="{D9A07227-263D-E945-B7BC-C95E4428796D}"/>
                </a:ext>
              </a:extLst>
            </p:cNvPr>
            <p:cNvSpPr>
              <a:spLocks/>
            </p:cNvSpPr>
            <p:nvPr/>
          </p:nvSpPr>
          <p:spPr bwMode="auto">
            <a:xfrm>
              <a:off x="2064" y="2256"/>
              <a:ext cx="48" cy="48"/>
            </a:xfrm>
            <a:custGeom>
              <a:avLst/>
              <a:gdLst>
                <a:gd name="T0" fmla="*/ 48 w 48"/>
                <a:gd name="T1" fmla="*/ 1 h 96"/>
                <a:gd name="T2" fmla="*/ 0 w 48"/>
                <a:gd name="T3" fmla="*/ 1 h 96"/>
                <a:gd name="T4" fmla="*/ 48 w 48"/>
                <a:gd name="T5" fmla="*/ 0 h 96"/>
                <a:gd name="T6" fmla="*/ 48 w 48"/>
                <a:gd name="T7" fmla="*/ 1 h 96"/>
                <a:gd name="T8" fmla="*/ 0 60000 65536"/>
                <a:gd name="T9" fmla="*/ 0 60000 65536"/>
                <a:gd name="T10" fmla="*/ 0 60000 65536"/>
                <a:gd name="T11" fmla="*/ 0 60000 65536"/>
                <a:gd name="T12" fmla="*/ 0 w 48"/>
                <a:gd name="T13" fmla="*/ 0 h 96"/>
                <a:gd name="T14" fmla="*/ 48 w 48"/>
                <a:gd name="T15" fmla="*/ 96 h 96"/>
              </a:gdLst>
              <a:ahLst/>
              <a:cxnLst>
                <a:cxn ang="T8">
                  <a:pos x="T0" y="T1"/>
                </a:cxn>
                <a:cxn ang="T9">
                  <a:pos x="T2" y="T3"/>
                </a:cxn>
                <a:cxn ang="T10">
                  <a:pos x="T4" y="T5"/>
                </a:cxn>
                <a:cxn ang="T11">
                  <a:pos x="T6" y="T7"/>
                </a:cxn>
              </a:cxnLst>
              <a:rect l="T12" t="T13" r="T14" b="T15"/>
              <a:pathLst>
                <a:path w="48" h="96">
                  <a:moveTo>
                    <a:pt x="48" y="96"/>
                  </a:moveTo>
                  <a:lnTo>
                    <a:pt x="0" y="48"/>
                  </a:lnTo>
                  <a:lnTo>
                    <a:pt x="48" y="0"/>
                  </a:lnTo>
                  <a:lnTo>
                    <a:pt x="48" y="96"/>
                  </a:lnTo>
                  <a:close/>
                </a:path>
              </a:pathLst>
            </a:custGeom>
            <a:solidFill>
              <a:schemeClr val="bg1"/>
            </a:solidFill>
            <a:ln w="3175">
              <a:solidFill>
                <a:schemeClr val="tx1"/>
              </a:solidFill>
              <a:round/>
              <a:headEnd/>
              <a:tailEnd/>
            </a:ln>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1008" name="Line 120">
              <a:extLst>
                <a:ext uri="{FF2B5EF4-FFF2-40B4-BE49-F238E27FC236}">
                  <a16:creationId xmlns:a16="http://schemas.microsoft.com/office/drawing/2014/main" id="{7F478647-CD5A-8F40-BCFD-3A75471849E2}"/>
                </a:ext>
              </a:extLst>
            </p:cNvPr>
            <p:cNvSpPr>
              <a:spLocks noChangeShapeType="1"/>
            </p:cNvSpPr>
            <p:nvPr/>
          </p:nvSpPr>
          <p:spPr bwMode="auto">
            <a:xfrm>
              <a:off x="2114" y="2280"/>
              <a:ext cx="48"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80955" name="Line 121">
            <a:extLst>
              <a:ext uri="{FF2B5EF4-FFF2-40B4-BE49-F238E27FC236}">
                <a16:creationId xmlns:a16="http://schemas.microsoft.com/office/drawing/2014/main" id="{FACFFEFD-84B2-E44D-8765-D16CF1845475}"/>
              </a:ext>
            </a:extLst>
          </p:cNvPr>
          <p:cNvSpPr>
            <a:spLocks noChangeShapeType="1"/>
          </p:cNvSpPr>
          <p:nvPr/>
        </p:nvSpPr>
        <p:spPr bwMode="auto">
          <a:xfrm>
            <a:off x="7954963" y="3886200"/>
            <a:ext cx="0" cy="228600"/>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0956" name="Line 122">
            <a:extLst>
              <a:ext uri="{FF2B5EF4-FFF2-40B4-BE49-F238E27FC236}">
                <a16:creationId xmlns:a16="http://schemas.microsoft.com/office/drawing/2014/main" id="{CD39AAD8-21F9-714F-8B32-98676A7C4491}"/>
              </a:ext>
            </a:extLst>
          </p:cNvPr>
          <p:cNvSpPr>
            <a:spLocks noChangeShapeType="1"/>
          </p:cNvSpPr>
          <p:nvPr/>
        </p:nvSpPr>
        <p:spPr bwMode="auto">
          <a:xfrm>
            <a:off x="7345363" y="3886200"/>
            <a:ext cx="0" cy="228600"/>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0957" name="Freeform 123">
            <a:extLst>
              <a:ext uri="{FF2B5EF4-FFF2-40B4-BE49-F238E27FC236}">
                <a16:creationId xmlns:a16="http://schemas.microsoft.com/office/drawing/2014/main" id="{8B52557B-6919-0046-A52A-6E679E314A8C}"/>
              </a:ext>
            </a:extLst>
          </p:cNvPr>
          <p:cNvSpPr>
            <a:spLocks/>
          </p:cNvSpPr>
          <p:nvPr/>
        </p:nvSpPr>
        <p:spPr bwMode="auto">
          <a:xfrm flipV="1">
            <a:off x="7192963" y="1524000"/>
            <a:ext cx="914400" cy="1066800"/>
          </a:xfrm>
          <a:custGeom>
            <a:avLst/>
            <a:gdLst>
              <a:gd name="T0" fmla="*/ 0 w 576"/>
              <a:gd name="T1" fmla="*/ 0 h 672"/>
              <a:gd name="T2" fmla="*/ 2147483647 w 576"/>
              <a:gd name="T3" fmla="*/ 2147483647 h 672"/>
              <a:gd name="T4" fmla="*/ 2147483647 w 576"/>
              <a:gd name="T5" fmla="*/ 2147483647 h 672"/>
              <a:gd name="T6" fmla="*/ 2147483647 w 576"/>
              <a:gd name="T7" fmla="*/ 0 h 672"/>
              <a:gd name="T8" fmla="*/ 2147483647 w 576"/>
              <a:gd name="T9" fmla="*/ 0 h 672"/>
              <a:gd name="T10" fmla="*/ 2147483647 w 576"/>
              <a:gd name="T11" fmla="*/ 2147483647 h 672"/>
              <a:gd name="T12" fmla="*/ 2147483647 w 576"/>
              <a:gd name="T13" fmla="*/ 0 h 672"/>
              <a:gd name="T14" fmla="*/ 0 w 576"/>
              <a:gd name="T15" fmla="*/ 0 h 672"/>
              <a:gd name="T16" fmla="*/ 0 60000 65536"/>
              <a:gd name="T17" fmla="*/ 0 60000 65536"/>
              <a:gd name="T18" fmla="*/ 0 60000 65536"/>
              <a:gd name="T19" fmla="*/ 0 60000 65536"/>
              <a:gd name="T20" fmla="*/ 0 60000 65536"/>
              <a:gd name="T21" fmla="*/ 0 60000 65536"/>
              <a:gd name="T22" fmla="*/ 0 60000 65536"/>
              <a:gd name="T23" fmla="*/ 0 60000 65536"/>
              <a:gd name="T24" fmla="*/ 0 w 576"/>
              <a:gd name="T25" fmla="*/ 0 h 672"/>
              <a:gd name="T26" fmla="*/ 576 w 576"/>
              <a:gd name="T27" fmla="*/ 672 h 67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76" h="672">
                <a:moveTo>
                  <a:pt x="0" y="0"/>
                </a:moveTo>
                <a:lnTo>
                  <a:pt x="144" y="672"/>
                </a:lnTo>
                <a:lnTo>
                  <a:pt x="450" y="672"/>
                </a:lnTo>
                <a:lnTo>
                  <a:pt x="576" y="0"/>
                </a:lnTo>
                <a:lnTo>
                  <a:pt x="336" y="0"/>
                </a:lnTo>
                <a:lnTo>
                  <a:pt x="288" y="96"/>
                </a:lnTo>
                <a:lnTo>
                  <a:pt x="240" y="0"/>
                </a:lnTo>
                <a:lnTo>
                  <a:pt x="0" y="0"/>
                </a:lnTo>
                <a:close/>
              </a:path>
            </a:pathLst>
          </a:custGeom>
          <a:noFill/>
          <a:ln w="31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80958" name="Group 124">
            <a:extLst>
              <a:ext uri="{FF2B5EF4-FFF2-40B4-BE49-F238E27FC236}">
                <a16:creationId xmlns:a16="http://schemas.microsoft.com/office/drawing/2014/main" id="{C655F0AB-C257-2340-B23F-F58343C8183B}"/>
              </a:ext>
            </a:extLst>
          </p:cNvPr>
          <p:cNvGrpSpPr>
            <a:grpSpLocks/>
          </p:cNvGrpSpPr>
          <p:nvPr/>
        </p:nvGrpSpPr>
        <p:grpSpPr bwMode="auto">
          <a:xfrm flipV="1">
            <a:off x="7192963" y="1600200"/>
            <a:ext cx="993775" cy="76200"/>
            <a:chOff x="1536" y="2256"/>
            <a:chExt cx="626" cy="48"/>
          </a:xfrm>
        </p:grpSpPr>
        <p:sp>
          <p:nvSpPr>
            <p:cNvPr id="81003" name="Rectangle 125">
              <a:extLst>
                <a:ext uri="{FF2B5EF4-FFF2-40B4-BE49-F238E27FC236}">
                  <a16:creationId xmlns:a16="http://schemas.microsoft.com/office/drawing/2014/main" id="{D735E390-ACF1-2C48-9C6A-0738FD288496}"/>
                </a:ext>
              </a:extLst>
            </p:cNvPr>
            <p:cNvSpPr>
              <a:spLocks noChangeArrowheads="1"/>
            </p:cNvSpPr>
            <p:nvPr/>
          </p:nvSpPr>
          <p:spPr bwMode="auto">
            <a:xfrm>
              <a:off x="1536" y="2256"/>
              <a:ext cx="576" cy="48"/>
            </a:xfrm>
            <a:prstGeom prst="rect">
              <a:avLst/>
            </a:prstGeom>
            <a:solidFill>
              <a:schemeClr val="bg1"/>
            </a:solidFill>
            <a:ln w="3175">
              <a:solidFill>
                <a:schemeClr val="tx1"/>
              </a:solidFill>
              <a:miter lim="800000"/>
              <a:headEnd/>
              <a:tailEnd/>
            </a:ln>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1004" name="Freeform 126">
              <a:extLst>
                <a:ext uri="{FF2B5EF4-FFF2-40B4-BE49-F238E27FC236}">
                  <a16:creationId xmlns:a16="http://schemas.microsoft.com/office/drawing/2014/main" id="{43A1A157-DEF7-9E4D-A253-18652F43E6BE}"/>
                </a:ext>
              </a:extLst>
            </p:cNvPr>
            <p:cNvSpPr>
              <a:spLocks/>
            </p:cNvSpPr>
            <p:nvPr/>
          </p:nvSpPr>
          <p:spPr bwMode="auto">
            <a:xfrm>
              <a:off x="2064" y="2256"/>
              <a:ext cx="48" cy="48"/>
            </a:xfrm>
            <a:custGeom>
              <a:avLst/>
              <a:gdLst>
                <a:gd name="T0" fmla="*/ 48 w 48"/>
                <a:gd name="T1" fmla="*/ 1 h 96"/>
                <a:gd name="T2" fmla="*/ 0 w 48"/>
                <a:gd name="T3" fmla="*/ 1 h 96"/>
                <a:gd name="T4" fmla="*/ 48 w 48"/>
                <a:gd name="T5" fmla="*/ 0 h 96"/>
                <a:gd name="T6" fmla="*/ 48 w 48"/>
                <a:gd name="T7" fmla="*/ 1 h 96"/>
                <a:gd name="T8" fmla="*/ 0 60000 65536"/>
                <a:gd name="T9" fmla="*/ 0 60000 65536"/>
                <a:gd name="T10" fmla="*/ 0 60000 65536"/>
                <a:gd name="T11" fmla="*/ 0 60000 65536"/>
                <a:gd name="T12" fmla="*/ 0 w 48"/>
                <a:gd name="T13" fmla="*/ 0 h 96"/>
                <a:gd name="T14" fmla="*/ 48 w 48"/>
                <a:gd name="T15" fmla="*/ 96 h 96"/>
              </a:gdLst>
              <a:ahLst/>
              <a:cxnLst>
                <a:cxn ang="T8">
                  <a:pos x="T0" y="T1"/>
                </a:cxn>
                <a:cxn ang="T9">
                  <a:pos x="T2" y="T3"/>
                </a:cxn>
                <a:cxn ang="T10">
                  <a:pos x="T4" y="T5"/>
                </a:cxn>
                <a:cxn ang="T11">
                  <a:pos x="T6" y="T7"/>
                </a:cxn>
              </a:cxnLst>
              <a:rect l="T12" t="T13" r="T14" b="T15"/>
              <a:pathLst>
                <a:path w="48" h="96">
                  <a:moveTo>
                    <a:pt x="48" y="96"/>
                  </a:moveTo>
                  <a:lnTo>
                    <a:pt x="0" y="48"/>
                  </a:lnTo>
                  <a:lnTo>
                    <a:pt x="48" y="0"/>
                  </a:lnTo>
                  <a:lnTo>
                    <a:pt x="48" y="96"/>
                  </a:lnTo>
                  <a:close/>
                </a:path>
              </a:pathLst>
            </a:custGeom>
            <a:solidFill>
              <a:schemeClr val="bg1"/>
            </a:solidFill>
            <a:ln w="3175">
              <a:solidFill>
                <a:schemeClr val="tx1"/>
              </a:solidFill>
              <a:round/>
              <a:headEnd/>
              <a:tailEnd/>
            </a:ln>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1005" name="Line 127">
              <a:extLst>
                <a:ext uri="{FF2B5EF4-FFF2-40B4-BE49-F238E27FC236}">
                  <a16:creationId xmlns:a16="http://schemas.microsoft.com/office/drawing/2014/main" id="{2587111A-6B67-8644-9BF5-6478AEEF692C}"/>
                </a:ext>
              </a:extLst>
            </p:cNvPr>
            <p:cNvSpPr>
              <a:spLocks noChangeShapeType="1"/>
            </p:cNvSpPr>
            <p:nvPr/>
          </p:nvSpPr>
          <p:spPr bwMode="auto">
            <a:xfrm>
              <a:off x="2114" y="2280"/>
              <a:ext cx="48"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80959" name="Group 128">
            <a:extLst>
              <a:ext uri="{FF2B5EF4-FFF2-40B4-BE49-F238E27FC236}">
                <a16:creationId xmlns:a16="http://schemas.microsoft.com/office/drawing/2014/main" id="{DC5C7691-C588-1D4A-8031-485D0D023288}"/>
              </a:ext>
            </a:extLst>
          </p:cNvPr>
          <p:cNvGrpSpPr>
            <a:grpSpLocks/>
          </p:cNvGrpSpPr>
          <p:nvPr/>
        </p:nvGrpSpPr>
        <p:grpSpPr bwMode="auto">
          <a:xfrm flipV="1">
            <a:off x="7192963" y="2362200"/>
            <a:ext cx="993775" cy="76200"/>
            <a:chOff x="1536" y="2256"/>
            <a:chExt cx="626" cy="48"/>
          </a:xfrm>
        </p:grpSpPr>
        <p:sp>
          <p:nvSpPr>
            <p:cNvPr id="81000" name="Rectangle 129">
              <a:extLst>
                <a:ext uri="{FF2B5EF4-FFF2-40B4-BE49-F238E27FC236}">
                  <a16:creationId xmlns:a16="http://schemas.microsoft.com/office/drawing/2014/main" id="{441FEB1C-1E67-8342-B901-41B2006E75D8}"/>
                </a:ext>
              </a:extLst>
            </p:cNvPr>
            <p:cNvSpPr>
              <a:spLocks noChangeArrowheads="1"/>
            </p:cNvSpPr>
            <p:nvPr/>
          </p:nvSpPr>
          <p:spPr bwMode="auto">
            <a:xfrm>
              <a:off x="1536" y="2256"/>
              <a:ext cx="576" cy="48"/>
            </a:xfrm>
            <a:prstGeom prst="rect">
              <a:avLst/>
            </a:prstGeom>
            <a:solidFill>
              <a:schemeClr val="bg1"/>
            </a:solidFill>
            <a:ln w="3175">
              <a:solidFill>
                <a:schemeClr val="tx1"/>
              </a:solidFill>
              <a:miter lim="800000"/>
              <a:headEnd/>
              <a:tailEnd/>
            </a:ln>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1001" name="Freeform 130">
              <a:extLst>
                <a:ext uri="{FF2B5EF4-FFF2-40B4-BE49-F238E27FC236}">
                  <a16:creationId xmlns:a16="http://schemas.microsoft.com/office/drawing/2014/main" id="{9FDF5E1E-5E9B-BD4B-ADF5-DDC4D80BADAB}"/>
                </a:ext>
              </a:extLst>
            </p:cNvPr>
            <p:cNvSpPr>
              <a:spLocks/>
            </p:cNvSpPr>
            <p:nvPr/>
          </p:nvSpPr>
          <p:spPr bwMode="auto">
            <a:xfrm>
              <a:off x="2064" y="2256"/>
              <a:ext cx="48" cy="48"/>
            </a:xfrm>
            <a:custGeom>
              <a:avLst/>
              <a:gdLst>
                <a:gd name="T0" fmla="*/ 48 w 48"/>
                <a:gd name="T1" fmla="*/ 1 h 96"/>
                <a:gd name="T2" fmla="*/ 0 w 48"/>
                <a:gd name="T3" fmla="*/ 1 h 96"/>
                <a:gd name="T4" fmla="*/ 48 w 48"/>
                <a:gd name="T5" fmla="*/ 0 h 96"/>
                <a:gd name="T6" fmla="*/ 48 w 48"/>
                <a:gd name="T7" fmla="*/ 1 h 96"/>
                <a:gd name="T8" fmla="*/ 0 60000 65536"/>
                <a:gd name="T9" fmla="*/ 0 60000 65536"/>
                <a:gd name="T10" fmla="*/ 0 60000 65536"/>
                <a:gd name="T11" fmla="*/ 0 60000 65536"/>
                <a:gd name="T12" fmla="*/ 0 w 48"/>
                <a:gd name="T13" fmla="*/ 0 h 96"/>
                <a:gd name="T14" fmla="*/ 48 w 48"/>
                <a:gd name="T15" fmla="*/ 96 h 96"/>
              </a:gdLst>
              <a:ahLst/>
              <a:cxnLst>
                <a:cxn ang="T8">
                  <a:pos x="T0" y="T1"/>
                </a:cxn>
                <a:cxn ang="T9">
                  <a:pos x="T2" y="T3"/>
                </a:cxn>
                <a:cxn ang="T10">
                  <a:pos x="T4" y="T5"/>
                </a:cxn>
                <a:cxn ang="T11">
                  <a:pos x="T6" y="T7"/>
                </a:cxn>
              </a:cxnLst>
              <a:rect l="T12" t="T13" r="T14" b="T15"/>
              <a:pathLst>
                <a:path w="48" h="96">
                  <a:moveTo>
                    <a:pt x="48" y="96"/>
                  </a:moveTo>
                  <a:lnTo>
                    <a:pt x="0" y="48"/>
                  </a:lnTo>
                  <a:lnTo>
                    <a:pt x="48" y="0"/>
                  </a:lnTo>
                  <a:lnTo>
                    <a:pt x="48" y="96"/>
                  </a:lnTo>
                  <a:close/>
                </a:path>
              </a:pathLst>
            </a:custGeom>
            <a:solidFill>
              <a:schemeClr val="bg1"/>
            </a:solidFill>
            <a:ln w="3175">
              <a:solidFill>
                <a:schemeClr val="tx1"/>
              </a:solidFill>
              <a:round/>
              <a:headEnd/>
              <a:tailEnd/>
            </a:ln>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1002" name="Line 131">
              <a:extLst>
                <a:ext uri="{FF2B5EF4-FFF2-40B4-BE49-F238E27FC236}">
                  <a16:creationId xmlns:a16="http://schemas.microsoft.com/office/drawing/2014/main" id="{BE454931-2A3B-C74E-9BEA-F689318DFABA}"/>
                </a:ext>
              </a:extLst>
            </p:cNvPr>
            <p:cNvSpPr>
              <a:spLocks noChangeShapeType="1"/>
            </p:cNvSpPr>
            <p:nvPr/>
          </p:nvSpPr>
          <p:spPr bwMode="auto">
            <a:xfrm>
              <a:off x="2114" y="2280"/>
              <a:ext cx="48"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80960" name="Group 132">
            <a:extLst>
              <a:ext uri="{FF2B5EF4-FFF2-40B4-BE49-F238E27FC236}">
                <a16:creationId xmlns:a16="http://schemas.microsoft.com/office/drawing/2014/main" id="{853341E0-AB6B-0742-BB3A-4FF822398E44}"/>
              </a:ext>
            </a:extLst>
          </p:cNvPr>
          <p:cNvGrpSpPr>
            <a:grpSpLocks/>
          </p:cNvGrpSpPr>
          <p:nvPr/>
        </p:nvGrpSpPr>
        <p:grpSpPr bwMode="auto">
          <a:xfrm flipV="1">
            <a:off x="7192963" y="1981200"/>
            <a:ext cx="993775" cy="76200"/>
            <a:chOff x="1536" y="2256"/>
            <a:chExt cx="626" cy="48"/>
          </a:xfrm>
        </p:grpSpPr>
        <p:sp>
          <p:nvSpPr>
            <p:cNvPr id="80997" name="Rectangle 133">
              <a:extLst>
                <a:ext uri="{FF2B5EF4-FFF2-40B4-BE49-F238E27FC236}">
                  <a16:creationId xmlns:a16="http://schemas.microsoft.com/office/drawing/2014/main" id="{5FADD4A1-FF09-004A-984F-333E98A0C1D0}"/>
                </a:ext>
              </a:extLst>
            </p:cNvPr>
            <p:cNvSpPr>
              <a:spLocks noChangeArrowheads="1"/>
            </p:cNvSpPr>
            <p:nvPr/>
          </p:nvSpPr>
          <p:spPr bwMode="auto">
            <a:xfrm>
              <a:off x="1536" y="2256"/>
              <a:ext cx="576" cy="48"/>
            </a:xfrm>
            <a:prstGeom prst="rect">
              <a:avLst/>
            </a:prstGeom>
            <a:solidFill>
              <a:schemeClr val="bg1"/>
            </a:solidFill>
            <a:ln w="3175">
              <a:solidFill>
                <a:schemeClr val="tx1"/>
              </a:solidFill>
              <a:miter lim="800000"/>
              <a:headEnd/>
              <a:tailEnd/>
            </a:ln>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0998" name="Freeform 134">
              <a:extLst>
                <a:ext uri="{FF2B5EF4-FFF2-40B4-BE49-F238E27FC236}">
                  <a16:creationId xmlns:a16="http://schemas.microsoft.com/office/drawing/2014/main" id="{D04AE8EB-DA2D-0C41-A123-636B8F231CA7}"/>
                </a:ext>
              </a:extLst>
            </p:cNvPr>
            <p:cNvSpPr>
              <a:spLocks/>
            </p:cNvSpPr>
            <p:nvPr/>
          </p:nvSpPr>
          <p:spPr bwMode="auto">
            <a:xfrm>
              <a:off x="2064" y="2256"/>
              <a:ext cx="48" cy="48"/>
            </a:xfrm>
            <a:custGeom>
              <a:avLst/>
              <a:gdLst>
                <a:gd name="T0" fmla="*/ 48 w 48"/>
                <a:gd name="T1" fmla="*/ 1 h 96"/>
                <a:gd name="T2" fmla="*/ 0 w 48"/>
                <a:gd name="T3" fmla="*/ 1 h 96"/>
                <a:gd name="T4" fmla="*/ 48 w 48"/>
                <a:gd name="T5" fmla="*/ 0 h 96"/>
                <a:gd name="T6" fmla="*/ 48 w 48"/>
                <a:gd name="T7" fmla="*/ 1 h 96"/>
                <a:gd name="T8" fmla="*/ 0 60000 65536"/>
                <a:gd name="T9" fmla="*/ 0 60000 65536"/>
                <a:gd name="T10" fmla="*/ 0 60000 65536"/>
                <a:gd name="T11" fmla="*/ 0 60000 65536"/>
                <a:gd name="T12" fmla="*/ 0 w 48"/>
                <a:gd name="T13" fmla="*/ 0 h 96"/>
                <a:gd name="T14" fmla="*/ 48 w 48"/>
                <a:gd name="T15" fmla="*/ 96 h 96"/>
              </a:gdLst>
              <a:ahLst/>
              <a:cxnLst>
                <a:cxn ang="T8">
                  <a:pos x="T0" y="T1"/>
                </a:cxn>
                <a:cxn ang="T9">
                  <a:pos x="T2" y="T3"/>
                </a:cxn>
                <a:cxn ang="T10">
                  <a:pos x="T4" y="T5"/>
                </a:cxn>
                <a:cxn ang="T11">
                  <a:pos x="T6" y="T7"/>
                </a:cxn>
              </a:cxnLst>
              <a:rect l="T12" t="T13" r="T14" b="T15"/>
              <a:pathLst>
                <a:path w="48" h="96">
                  <a:moveTo>
                    <a:pt x="48" y="96"/>
                  </a:moveTo>
                  <a:lnTo>
                    <a:pt x="0" y="48"/>
                  </a:lnTo>
                  <a:lnTo>
                    <a:pt x="48" y="0"/>
                  </a:lnTo>
                  <a:lnTo>
                    <a:pt x="48" y="96"/>
                  </a:lnTo>
                  <a:close/>
                </a:path>
              </a:pathLst>
            </a:custGeom>
            <a:solidFill>
              <a:schemeClr val="bg1"/>
            </a:solidFill>
            <a:ln w="3175">
              <a:solidFill>
                <a:schemeClr val="tx1"/>
              </a:solidFill>
              <a:round/>
              <a:headEnd/>
              <a:tailEnd/>
            </a:ln>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0999" name="Line 135">
              <a:extLst>
                <a:ext uri="{FF2B5EF4-FFF2-40B4-BE49-F238E27FC236}">
                  <a16:creationId xmlns:a16="http://schemas.microsoft.com/office/drawing/2014/main" id="{D10AECC8-8E31-BD49-9A45-D7FA506854DE}"/>
                </a:ext>
              </a:extLst>
            </p:cNvPr>
            <p:cNvSpPr>
              <a:spLocks noChangeShapeType="1"/>
            </p:cNvSpPr>
            <p:nvPr/>
          </p:nvSpPr>
          <p:spPr bwMode="auto">
            <a:xfrm>
              <a:off x="2114" y="2280"/>
              <a:ext cx="48"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80961" name="Line 136">
            <a:extLst>
              <a:ext uri="{FF2B5EF4-FFF2-40B4-BE49-F238E27FC236}">
                <a16:creationId xmlns:a16="http://schemas.microsoft.com/office/drawing/2014/main" id="{27B6C423-D5B3-D744-A3C3-CBE96757F1BA}"/>
              </a:ext>
            </a:extLst>
          </p:cNvPr>
          <p:cNvSpPr>
            <a:spLocks noChangeShapeType="1"/>
          </p:cNvSpPr>
          <p:nvPr/>
        </p:nvSpPr>
        <p:spPr bwMode="auto">
          <a:xfrm flipV="1">
            <a:off x="7954963" y="2590800"/>
            <a:ext cx="0" cy="228600"/>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0962" name="Line 137">
            <a:extLst>
              <a:ext uri="{FF2B5EF4-FFF2-40B4-BE49-F238E27FC236}">
                <a16:creationId xmlns:a16="http://schemas.microsoft.com/office/drawing/2014/main" id="{6E5C3F1B-1220-494C-8C19-53BD4F699209}"/>
              </a:ext>
            </a:extLst>
          </p:cNvPr>
          <p:cNvSpPr>
            <a:spLocks noChangeShapeType="1"/>
          </p:cNvSpPr>
          <p:nvPr/>
        </p:nvSpPr>
        <p:spPr bwMode="auto">
          <a:xfrm flipV="1">
            <a:off x="7345363" y="2590800"/>
            <a:ext cx="0" cy="228600"/>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0963" name="Rectangle 138">
            <a:extLst>
              <a:ext uri="{FF2B5EF4-FFF2-40B4-BE49-F238E27FC236}">
                <a16:creationId xmlns:a16="http://schemas.microsoft.com/office/drawing/2014/main" id="{C1A4CCDF-EB88-0F45-9914-D2B27ECFFCFA}"/>
              </a:ext>
            </a:extLst>
          </p:cNvPr>
          <p:cNvSpPr>
            <a:spLocks noChangeArrowheads="1"/>
          </p:cNvSpPr>
          <p:nvPr/>
        </p:nvSpPr>
        <p:spPr bwMode="auto">
          <a:xfrm>
            <a:off x="6888163" y="2819400"/>
            <a:ext cx="1524000" cy="1066800"/>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0964" name="Freeform 139">
            <a:extLst>
              <a:ext uri="{FF2B5EF4-FFF2-40B4-BE49-F238E27FC236}">
                <a16:creationId xmlns:a16="http://schemas.microsoft.com/office/drawing/2014/main" id="{CED59038-0E45-9148-8FCF-C4E573D468F7}"/>
              </a:ext>
            </a:extLst>
          </p:cNvPr>
          <p:cNvSpPr>
            <a:spLocks/>
          </p:cNvSpPr>
          <p:nvPr/>
        </p:nvSpPr>
        <p:spPr bwMode="auto">
          <a:xfrm>
            <a:off x="7650163" y="3886200"/>
            <a:ext cx="685800" cy="1447800"/>
          </a:xfrm>
          <a:custGeom>
            <a:avLst/>
            <a:gdLst>
              <a:gd name="T0" fmla="*/ 0 w 432"/>
              <a:gd name="T1" fmla="*/ 2147483647 h 912"/>
              <a:gd name="T2" fmla="*/ 0 w 432"/>
              <a:gd name="T3" fmla="*/ 2147483647 h 912"/>
              <a:gd name="T4" fmla="*/ 2147483647 w 432"/>
              <a:gd name="T5" fmla="*/ 2147483647 h 912"/>
              <a:gd name="T6" fmla="*/ 2147483647 w 432"/>
              <a:gd name="T7" fmla="*/ 0 h 912"/>
              <a:gd name="T8" fmla="*/ 0 60000 65536"/>
              <a:gd name="T9" fmla="*/ 0 60000 65536"/>
              <a:gd name="T10" fmla="*/ 0 60000 65536"/>
              <a:gd name="T11" fmla="*/ 0 60000 65536"/>
              <a:gd name="T12" fmla="*/ 0 w 432"/>
              <a:gd name="T13" fmla="*/ 0 h 912"/>
              <a:gd name="T14" fmla="*/ 432 w 432"/>
              <a:gd name="T15" fmla="*/ 912 h 912"/>
            </a:gdLst>
            <a:ahLst/>
            <a:cxnLst>
              <a:cxn ang="T8">
                <a:pos x="T0" y="T1"/>
              </a:cxn>
              <a:cxn ang="T9">
                <a:pos x="T2" y="T3"/>
              </a:cxn>
              <a:cxn ang="T10">
                <a:pos x="T4" y="T5"/>
              </a:cxn>
              <a:cxn ang="T11">
                <a:pos x="T6" y="T7"/>
              </a:cxn>
            </a:cxnLst>
            <a:rect l="T12" t="T13" r="T14" b="T15"/>
            <a:pathLst>
              <a:path w="432" h="912">
                <a:moveTo>
                  <a:pt x="0" y="816"/>
                </a:moveTo>
                <a:lnTo>
                  <a:pt x="0" y="912"/>
                </a:lnTo>
                <a:lnTo>
                  <a:pt x="432" y="912"/>
                </a:lnTo>
                <a:lnTo>
                  <a:pt x="432" y="0"/>
                </a:lnTo>
              </a:path>
            </a:pathLst>
          </a:custGeom>
          <a:noFill/>
          <a:ln w="3175">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0965" name="Freeform 140">
            <a:extLst>
              <a:ext uri="{FF2B5EF4-FFF2-40B4-BE49-F238E27FC236}">
                <a16:creationId xmlns:a16="http://schemas.microsoft.com/office/drawing/2014/main" id="{091FB6F6-FA28-6443-BE1A-FBB36E2C12F4}"/>
              </a:ext>
            </a:extLst>
          </p:cNvPr>
          <p:cNvSpPr>
            <a:spLocks/>
          </p:cNvSpPr>
          <p:nvPr/>
        </p:nvSpPr>
        <p:spPr bwMode="auto">
          <a:xfrm flipV="1">
            <a:off x="7650163" y="1371600"/>
            <a:ext cx="685800" cy="1447800"/>
          </a:xfrm>
          <a:custGeom>
            <a:avLst/>
            <a:gdLst>
              <a:gd name="T0" fmla="*/ 0 w 432"/>
              <a:gd name="T1" fmla="*/ 2147483647 h 912"/>
              <a:gd name="T2" fmla="*/ 0 w 432"/>
              <a:gd name="T3" fmla="*/ 2147483647 h 912"/>
              <a:gd name="T4" fmla="*/ 2147483647 w 432"/>
              <a:gd name="T5" fmla="*/ 2147483647 h 912"/>
              <a:gd name="T6" fmla="*/ 2147483647 w 432"/>
              <a:gd name="T7" fmla="*/ 0 h 912"/>
              <a:gd name="T8" fmla="*/ 0 60000 65536"/>
              <a:gd name="T9" fmla="*/ 0 60000 65536"/>
              <a:gd name="T10" fmla="*/ 0 60000 65536"/>
              <a:gd name="T11" fmla="*/ 0 60000 65536"/>
              <a:gd name="T12" fmla="*/ 0 w 432"/>
              <a:gd name="T13" fmla="*/ 0 h 912"/>
              <a:gd name="T14" fmla="*/ 432 w 432"/>
              <a:gd name="T15" fmla="*/ 912 h 912"/>
            </a:gdLst>
            <a:ahLst/>
            <a:cxnLst>
              <a:cxn ang="T8">
                <a:pos x="T0" y="T1"/>
              </a:cxn>
              <a:cxn ang="T9">
                <a:pos x="T2" y="T3"/>
              </a:cxn>
              <a:cxn ang="T10">
                <a:pos x="T4" y="T5"/>
              </a:cxn>
              <a:cxn ang="T11">
                <a:pos x="T6" y="T7"/>
              </a:cxn>
            </a:cxnLst>
            <a:rect l="T12" t="T13" r="T14" b="T15"/>
            <a:pathLst>
              <a:path w="432" h="912">
                <a:moveTo>
                  <a:pt x="0" y="816"/>
                </a:moveTo>
                <a:lnTo>
                  <a:pt x="0" y="912"/>
                </a:lnTo>
                <a:lnTo>
                  <a:pt x="432" y="912"/>
                </a:lnTo>
                <a:lnTo>
                  <a:pt x="432" y="0"/>
                </a:lnTo>
              </a:path>
            </a:pathLst>
          </a:custGeom>
          <a:noFill/>
          <a:ln w="3175">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0966" name="Line 141">
            <a:extLst>
              <a:ext uri="{FF2B5EF4-FFF2-40B4-BE49-F238E27FC236}">
                <a16:creationId xmlns:a16="http://schemas.microsoft.com/office/drawing/2014/main" id="{C7CA08F0-E9BB-E843-B848-0DB6946E9183}"/>
              </a:ext>
            </a:extLst>
          </p:cNvPr>
          <p:cNvSpPr>
            <a:spLocks noChangeShapeType="1"/>
          </p:cNvSpPr>
          <p:nvPr/>
        </p:nvSpPr>
        <p:spPr bwMode="auto">
          <a:xfrm flipV="1">
            <a:off x="6964363" y="3886200"/>
            <a:ext cx="0" cy="1981200"/>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0967" name="Line 142">
            <a:extLst>
              <a:ext uri="{FF2B5EF4-FFF2-40B4-BE49-F238E27FC236}">
                <a16:creationId xmlns:a16="http://schemas.microsoft.com/office/drawing/2014/main" id="{E8D5D40B-2C1D-6843-B409-39A32DADFBB0}"/>
              </a:ext>
            </a:extLst>
          </p:cNvPr>
          <p:cNvSpPr>
            <a:spLocks noChangeShapeType="1"/>
          </p:cNvSpPr>
          <p:nvPr/>
        </p:nvSpPr>
        <p:spPr bwMode="auto">
          <a:xfrm>
            <a:off x="7116763" y="3886200"/>
            <a:ext cx="0" cy="1981200"/>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80968" name="Group 143">
            <a:extLst>
              <a:ext uri="{FF2B5EF4-FFF2-40B4-BE49-F238E27FC236}">
                <a16:creationId xmlns:a16="http://schemas.microsoft.com/office/drawing/2014/main" id="{0CB594AA-3C38-E942-8896-7B2C2ED335D1}"/>
              </a:ext>
            </a:extLst>
          </p:cNvPr>
          <p:cNvGrpSpPr>
            <a:grpSpLocks/>
          </p:cNvGrpSpPr>
          <p:nvPr/>
        </p:nvGrpSpPr>
        <p:grpSpPr bwMode="auto">
          <a:xfrm>
            <a:off x="-44450" y="1143000"/>
            <a:ext cx="2894013" cy="4495800"/>
            <a:chOff x="193" y="816"/>
            <a:chExt cx="1823" cy="2832"/>
          </a:xfrm>
        </p:grpSpPr>
        <p:sp>
          <p:nvSpPr>
            <p:cNvPr id="80994" name="AutoShape 144">
              <a:extLst>
                <a:ext uri="{FF2B5EF4-FFF2-40B4-BE49-F238E27FC236}">
                  <a16:creationId xmlns:a16="http://schemas.microsoft.com/office/drawing/2014/main" id="{F1671C0E-D064-BB40-BB1E-FECB547DC8DA}"/>
                </a:ext>
              </a:extLst>
            </p:cNvPr>
            <p:cNvSpPr>
              <a:spLocks noChangeArrowheads="1"/>
            </p:cNvSpPr>
            <p:nvPr/>
          </p:nvSpPr>
          <p:spPr bwMode="auto">
            <a:xfrm>
              <a:off x="864" y="816"/>
              <a:ext cx="1152" cy="2736"/>
            </a:xfrm>
            <a:prstGeom prst="roundRect">
              <a:avLst>
                <a:gd name="adj" fmla="val 16667"/>
              </a:avLst>
            </a:prstGeom>
            <a:noFill/>
            <a:ln w="38100">
              <a:solidFill>
                <a:schemeClr val="hlink"/>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0995" name="Line 145">
              <a:extLst>
                <a:ext uri="{FF2B5EF4-FFF2-40B4-BE49-F238E27FC236}">
                  <a16:creationId xmlns:a16="http://schemas.microsoft.com/office/drawing/2014/main" id="{53576CA7-7339-0E4A-BF2F-C436AEE1CA59}"/>
                </a:ext>
              </a:extLst>
            </p:cNvPr>
            <p:cNvSpPr>
              <a:spLocks noChangeShapeType="1"/>
            </p:cNvSpPr>
            <p:nvPr/>
          </p:nvSpPr>
          <p:spPr bwMode="auto">
            <a:xfrm flipH="1">
              <a:off x="576" y="3312"/>
              <a:ext cx="286" cy="152"/>
            </a:xfrm>
            <a:prstGeom prst="line">
              <a:avLst/>
            </a:prstGeom>
            <a:noFill/>
            <a:ln w="38100">
              <a:solidFill>
                <a:schemeClr val="hlink"/>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0996" name="Text Box 146">
              <a:extLst>
                <a:ext uri="{FF2B5EF4-FFF2-40B4-BE49-F238E27FC236}">
                  <a16:creationId xmlns:a16="http://schemas.microsoft.com/office/drawing/2014/main" id="{555636BA-8555-F543-B21A-378D516A1858}"/>
                </a:ext>
              </a:extLst>
            </p:cNvPr>
            <p:cNvSpPr txBox="1">
              <a:spLocks noChangeArrowheads="1"/>
            </p:cNvSpPr>
            <p:nvPr/>
          </p:nvSpPr>
          <p:spPr bwMode="auto">
            <a:xfrm>
              <a:off x="193" y="3417"/>
              <a:ext cx="46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ko-KR" sz="1800" b="0" i="1" u="none" strike="noStrike" kern="1200" cap="none" spc="0" normalizeH="0" baseline="0" noProof="0">
                  <a:ln>
                    <a:noFill/>
                  </a:ln>
                  <a:solidFill>
                    <a:srgbClr val="996600"/>
                  </a:solidFill>
                  <a:effectLst/>
                  <a:uLnTx/>
                  <a:uFillTx/>
                  <a:latin typeface="Verdana" panose="020B0604030504040204" pitchFamily="34" charset="0"/>
                  <a:ea typeface="굴림" panose="020B0600000101010101" pitchFamily="34" charset="-127"/>
                  <a:cs typeface="+mn-cs"/>
                </a:rPr>
                <a:t>Lane</a:t>
              </a:r>
            </a:p>
          </p:txBody>
        </p:sp>
      </p:grpSp>
      <p:grpSp>
        <p:nvGrpSpPr>
          <p:cNvPr id="80969" name="Group 147">
            <a:extLst>
              <a:ext uri="{FF2B5EF4-FFF2-40B4-BE49-F238E27FC236}">
                <a16:creationId xmlns:a16="http://schemas.microsoft.com/office/drawing/2014/main" id="{E8CBE317-ED45-7E4A-B77B-2B4300B36638}"/>
              </a:ext>
            </a:extLst>
          </p:cNvPr>
          <p:cNvGrpSpPr>
            <a:grpSpLocks/>
          </p:cNvGrpSpPr>
          <p:nvPr/>
        </p:nvGrpSpPr>
        <p:grpSpPr bwMode="auto">
          <a:xfrm>
            <a:off x="1173163" y="852488"/>
            <a:ext cx="7391400" cy="1814512"/>
            <a:chOff x="960" y="633"/>
            <a:chExt cx="4656" cy="1143"/>
          </a:xfrm>
        </p:grpSpPr>
        <p:sp>
          <p:nvSpPr>
            <p:cNvPr id="80991" name="AutoShape 148">
              <a:extLst>
                <a:ext uri="{FF2B5EF4-FFF2-40B4-BE49-F238E27FC236}">
                  <a16:creationId xmlns:a16="http://schemas.microsoft.com/office/drawing/2014/main" id="{FBC867F5-66E9-464F-B319-6D88A87FFB81}"/>
                </a:ext>
              </a:extLst>
            </p:cNvPr>
            <p:cNvSpPr>
              <a:spLocks noChangeArrowheads="1"/>
            </p:cNvSpPr>
            <p:nvPr/>
          </p:nvSpPr>
          <p:spPr bwMode="auto">
            <a:xfrm>
              <a:off x="960" y="912"/>
              <a:ext cx="4656" cy="864"/>
            </a:xfrm>
            <a:prstGeom prst="roundRect">
              <a:avLst>
                <a:gd name="adj" fmla="val 16667"/>
              </a:avLst>
            </a:prstGeom>
            <a:noFill/>
            <a:ln w="38100">
              <a:solidFill>
                <a:schemeClr val="accent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0992" name="Line 149">
              <a:extLst>
                <a:ext uri="{FF2B5EF4-FFF2-40B4-BE49-F238E27FC236}">
                  <a16:creationId xmlns:a16="http://schemas.microsoft.com/office/drawing/2014/main" id="{03056FB8-B7DC-904B-9D81-A7B9EA49B642}"/>
                </a:ext>
              </a:extLst>
            </p:cNvPr>
            <p:cNvSpPr>
              <a:spLocks noChangeShapeType="1"/>
            </p:cNvSpPr>
            <p:nvPr/>
          </p:nvSpPr>
          <p:spPr bwMode="auto">
            <a:xfrm flipV="1">
              <a:off x="3504" y="768"/>
              <a:ext cx="240" cy="144"/>
            </a:xfrm>
            <a:prstGeom prst="line">
              <a:avLst/>
            </a:prstGeom>
            <a:noFill/>
            <a:ln w="38100">
              <a:solidFill>
                <a:schemeClr val="accent1"/>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0993" name="Text Box 150">
              <a:extLst>
                <a:ext uri="{FF2B5EF4-FFF2-40B4-BE49-F238E27FC236}">
                  <a16:creationId xmlns:a16="http://schemas.microsoft.com/office/drawing/2014/main" id="{E4470335-EEA5-8C4D-8A09-3FD73431D012}"/>
                </a:ext>
              </a:extLst>
            </p:cNvPr>
            <p:cNvSpPr txBox="1">
              <a:spLocks noChangeArrowheads="1"/>
            </p:cNvSpPr>
            <p:nvPr/>
          </p:nvSpPr>
          <p:spPr bwMode="auto">
            <a:xfrm>
              <a:off x="3736" y="633"/>
              <a:ext cx="120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ko-KR" sz="1800" b="0" i="1" u="none" strike="noStrike" kern="1200" cap="none" spc="0" normalizeH="0" baseline="0" noProof="0">
                  <a:ln>
                    <a:noFill/>
                  </a:ln>
                  <a:solidFill>
                    <a:srgbClr val="CC9900"/>
                  </a:solidFill>
                  <a:effectLst/>
                  <a:uLnTx/>
                  <a:uFillTx/>
                  <a:latin typeface="Verdana" panose="020B0604030504040204" pitchFamily="34" charset="0"/>
                  <a:ea typeface="굴림" panose="020B0600000101010101" pitchFamily="34" charset="-127"/>
                  <a:cs typeface="+mn-cs"/>
                </a:rPr>
                <a:t>Functional Unit</a:t>
              </a:r>
            </a:p>
          </p:txBody>
        </p:sp>
      </p:grpSp>
      <p:sp>
        <p:nvSpPr>
          <p:cNvPr id="80970" name="Text Box 151">
            <a:extLst>
              <a:ext uri="{FF2B5EF4-FFF2-40B4-BE49-F238E27FC236}">
                <a16:creationId xmlns:a16="http://schemas.microsoft.com/office/drawing/2014/main" id="{A9EFE9DD-3759-3545-9F3A-56D70B0818BC}"/>
              </a:ext>
            </a:extLst>
          </p:cNvPr>
          <p:cNvSpPr txBox="1">
            <a:spLocks noChangeArrowheads="1"/>
          </p:cNvSpPr>
          <p:nvPr/>
        </p:nvSpPr>
        <p:spPr bwMode="auto">
          <a:xfrm>
            <a:off x="-26988" y="2209800"/>
            <a:ext cx="1198563"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ko-KR" sz="1600" b="0" i="1" u="none" strike="noStrike" kern="1200" cap="none" spc="0" normalizeH="0" baseline="0" noProof="0">
              <a:ln>
                <a:noFill/>
              </a:ln>
              <a:solidFill>
                <a:srgbClr val="0000FF"/>
              </a:solidFill>
              <a:effectLst/>
              <a:uLnTx/>
              <a:uFillTx/>
              <a:latin typeface="Verdana" panose="020B0604030504040204" pitchFamily="34" charset="0"/>
              <a:ea typeface="굴림" panose="020B0600000101010101" pitchFamily="34" charset="-127"/>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ko-KR" sz="1600" b="0" i="1" u="none" strike="noStrike" kern="1200" cap="none" spc="0" normalizeH="0" baseline="0" noProof="0">
                <a:ln>
                  <a:noFill/>
                </a:ln>
                <a:solidFill>
                  <a:srgbClr val="0000FF"/>
                </a:solidFill>
                <a:effectLst/>
                <a:uLnTx/>
                <a:uFillTx/>
                <a:latin typeface="Verdana" panose="020B0604030504040204" pitchFamily="34" charset="0"/>
                <a:ea typeface="굴림" panose="020B0600000101010101" pitchFamily="34" charset="-127"/>
                <a:cs typeface="+mn-cs"/>
              </a:rPr>
              <a:t>Registers</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ko-KR" sz="1600" b="0" i="1" u="none" strike="noStrike" kern="1200" cap="none" spc="0" normalizeH="0" baseline="0" noProof="0">
                <a:ln>
                  <a:noFill/>
                </a:ln>
                <a:solidFill>
                  <a:srgbClr val="0000FF"/>
                </a:solidFill>
                <a:effectLst/>
                <a:uLnTx/>
                <a:uFillTx/>
                <a:latin typeface="Verdana" panose="020B0604030504040204" pitchFamily="34" charset="0"/>
                <a:ea typeface="굴림" panose="020B0600000101010101" pitchFamily="34" charset="-127"/>
                <a:cs typeface="+mn-cs"/>
              </a:rPr>
              <a:t>for each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ko-KR" sz="1600" b="0" i="1" u="none" strike="noStrike" kern="1200" cap="none" spc="0" normalizeH="0" baseline="0" noProof="0">
                <a:ln>
                  <a:noFill/>
                </a:ln>
                <a:solidFill>
                  <a:srgbClr val="0000FF"/>
                </a:solidFill>
                <a:effectLst/>
                <a:uLnTx/>
                <a:uFillTx/>
                <a:latin typeface="Verdana" panose="020B0604030504040204" pitchFamily="34" charset="0"/>
                <a:ea typeface="굴림" panose="020B0600000101010101" pitchFamily="34" charset="-127"/>
                <a:cs typeface="+mn-cs"/>
              </a:rPr>
              <a:t>Thread</a:t>
            </a:r>
          </a:p>
        </p:txBody>
      </p:sp>
      <p:sp>
        <p:nvSpPr>
          <p:cNvPr id="80971" name="Line 152">
            <a:extLst>
              <a:ext uri="{FF2B5EF4-FFF2-40B4-BE49-F238E27FC236}">
                <a16:creationId xmlns:a16="http://schemas.microsoft.com/office/drawing/2014/main" id="{F109E655-1CD1-7447-97C3-5FF7B5CA4D6D}"/>
              </a:ext>
            </a:extLst>
          </p:cNvPr>
          <p:cNvSpPr>
            <a:spLocks noChangeShapeType="1"/>
          </p:cNvSpPr>
          <p:nvPr/>
        </p:nvSpPr>
        <p:spPr bwMode="auto">
          <a:xfrm flipH="1" flipV="1">
            <a:off x="676275" y="3233738"/>
            <a:ext cx="496888" cy="169862"/>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0972" name="Rectangle 153">
            <a:extLst>
              <a:ext uri="{FF2B5EF4-FFF2-40B4-BE49-F238E27FC236}">
                <a16:creationId xmlns:a16="http://schemas.microsoft.com/office/drawing/2014/main" id="{63C6F889-4A92-6E44-86DA-C20B074FBD1C}"/>
              </a:ext>
            </a:extLst>
          </p:cNvPr>
          <p:cNvSpPr>
            <a:spLocks noChangeArrowheads="1"/>
          </p:cNvSpPr>
          <p:nvPr/>
        </p:nvSpPr>
        <p:spPr bwMode="auto">
          <a:xfrm>
            <a:off x="1096963" y="5867400"/>
            <a:ext cx="7315200" cy="533400"/>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ko-KR" sz="1800" b="0" i="1" u="none" strike="noStrike" kern="1200" cap="none" spc="0" normalizeH="0" baseline="0" noProof="0">
                <a:ln>
                  <a:noFill/>
                </a:ln>
                <a:solidFill>
                  <a:srgbClr val="000000"/>
                </a:solidFill>
                <a:effectLst/>
                <a:uLnTx/>
                <a:uFillTx/>
                <a:latin typeface="Verdana" panose="020B0604030504040204" pitchFamily="34" charset="0"/>
                <a:ea typeface="굴림" panose="020B0600000101010101" pitchFamily="34" charset="-127"/>
                <a:cs typeface="+mn-cs"/>
              </a:rPr>
              <a:t>Memory Subsystem</a:t>
            </a:r>
          </a:p>
        </p:txBody>
      </p:sp>
      <p:sp>
        <p:nvSpPr>
          <p:cNvPr id="80973" name="Text Box 154">
            <a:extLst>
              <a:ext uri="{FF2B5EF4-FFF2-40B4-BE49-F238E27FC236}">
                <a16:creationId xmlns:a16="http://schemas.microsoft.com/office/drawing/2014/main" id="{E5E669A7-C5B2-B343-A6B6-7FF9FE26158A}"/>
              </a:ext>
            </a:extLst>
          </p:cNvPr>
          <p:cNvSpPr txBox="1">
            <a:spLocks noChangeArrowheads="1"/>
          </p:cNvSpPr>
          <p:nvPr/>
        </p:nvSpPr>
        <p:spPr bwMode="auto">
          <a:xfrm>
            <a:off x="1325563" y="2919413"/>
            <a:ext cx="1341437" cy="738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ko-KR" sz="1400" b="0" i="0" u="none" strike="noStrike" kern="1200" cap="none" spc="0" normalizeH="0" baseline="0" noProof="0">
                <a:ln>
                  <a:noFill/>
                </a:ln>
                <a:solidFill>
                  <a:srgbClr val="000000"/>
                </a:solidFill>
                <a:effectLst/>
                <a:uLnTx/>
                <a:uFillTx/>
                <a:latin typeface="Verdana" panose="020B0604030504040204" pitchFamily="34" charset="0"/>
                <a:ea typeface="굴림" panose="020B0600000101010101" pitchFamily="34" charset="-127"/>
                <a:cs typeface="+mn-cs"/>
              </a:rPr>
              <a:t>Registers for thread IDs</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ko-KR" sz="1400" b="0" i="0" u="none" strike="noStrike" kern="1200" cap="none" spc="0" normalizeH="0" baseline="0" noProof="0">
                <a:ln>
                  <a:noFill/>
                </a:ln>
                <a:solidFill>
                  <a:srgbClr val="000000"/>
                </a:solidFill>
                <a:effectLst/>
                <a:uLnTx/>
                <a:uFillTx/>
                <a:latin typeface="Verdana" panose="020B0604030504040204" pitchFamily="34" charset="0"/>
                <a:ea typeface="굴림" panose="020B0600000101010101" pitchFamily="34" charset="-127"/>
                <a:cs typeface="+mn-cs"/>
              </a:rPr>
              <a:t>0, 4, 8, …</a:t>
            </a:r>
          </a:p>
        </p:txBody>
      </p:sp>
      <p:sp>
        <p:nvSpPr>
          <p:cNvPr id="80974" name="Text Box 155">
            <a:extLst>
              <a:ext uri="{FF2B5EF4-FFF2-40B4-BE49-F238E27FC236}">
                <a16:creationId xmlns:a16="http://schemas.microsoft.com/office/drawing/2014/main" id="{38FCCAC5-876E-9E47-AF05-E7AA28003BDC}"/>
              </a:ext>
            </a:extLst>
          </p:cNvPr>
          <p:cNvSpPr txBox="1">
            <a:spLocks noChangeArrowheads="1"/>
          </p:cNvSpPr>
          <p:nvPr/>
        </p:nvSpPr>
        <p:spPr bwMode="auto">
          <a:xfrm>
            <a:off x="3230563" y="2971800"/>
            <a:ext cx="1570037"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ko-KR" sz="1400" b="0" i="0" u="none" strike="noStrike" kern="1200" cap="none" spc="0" normalizeH="0" baseline="0" noProof="0">
                <a:ln>
                  <a:noFill/>
                </a:ln>
                <a:solidFill>
                  <a:srgbClr val="000000"/>
                </a:solidFill>
                <a:effectLst/>
                <a:uLnTx/>
                <a:uFillTx/>
                <a:latin typeface="Verdana" panose="020B0604030504040204" pitchFamily="34" charset="0"/>
                <a:ea typeface="굴림" panose="020B0600000101010101" pitchFamily="34" charset="-127"/>
                <a:cs typeface="+mn-cs"/>
              </a:rPr>
              <a:t>Registers for thread IDs</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ko-KR" sz="1400" b="0" i="0" u="none" strike="noStrike" kern="1200" cap="none" spc="0" normalizeH="0" baseline="0" noProof="0">
                <a:ln>
                  <a:noFill/>
                </a:ln>
                <a:solidFill>
                  <a:srgbClr val="000000"/>
                </a:solidFill>
                <a:effectLst/>
                <a:uLnTx/>
                <a:uFillTx/>
                <a:latin typeface="Verdana" panose="020B0604030504040204" pitchFamily="34" charset="0"/>
                <a:ea typeface="굴림" panose="020B0600000101010101" pitchFamily="34" charset="-127"/>
                <a:cs typeface="+mn-cs"/>
              </a:rPr>
              <a:t>1, 5, 9, …</a:t>
            </a:r>
          </a:p>
        </p:txBody>
      </p:sp>
      <p:sp>
        <p:nvSpPr>
          <p:cNvPr id="80975" name="Text Box 156">
            <a:extLst>
              <a:ext uri="{FF2B5EF4-FFF2-40B4-BE49-F238E27FC236}">
                <a16:creationId xmlns:a16="http://schemas.microsoft.com/office/drawing/2014/main" id="{9FB66B91-4537-EF4F-BB0C-C69502771DF3}"/>
              </a:ext>
            </a:extLst>
          </p:cNvPr>
          <p:cNvSpPr txBox="1">
            <a:spLocks noChangeArrowheads="1"/>
          </p:cNvSpPr>
          <p:nvPr/>
        </p:nvSpPr>
        <p:spPr bwMode="auto">
          <a:xfrm>
            <a:off x="5135563" y="2971800"/>
            <a:ext cx="1417637"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ko-KR" sz="1400" b="0" i="0" u="none" strike="noStrike" kern="1200" cap="none" spc="0" normalizeH="0" baseline="0" noProof="0">
                <a:ln>
                  <a:noFill/>
                </a:ln>
                <a:solidFill>
                  <a:srgbClr val="000000"/>
                </a:solidFill>
                <a:effectLst/>
                <a:uLnTx/>
                <a:uFillTx/>
                <a:latin typeface="Verdana" panose="020B0604030504040204" pitchFamily="34" charset="0"/>
                <a:ea typeface="굴림" panose="020B0600000101010101" pitchFamily="34" charset="-127"/>
                <a:cs typeface="+mn-cs"/>
              </a:rPr>
              <a:t>Registers for thread IDs</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ko-KR" sz="1400" b="0" i="0" u="none" strike="noStrike" kern="1200" cap="none" spc="0" normalizeH="0" baseline="0" noProof="0">
                <a:ln>
                  <a:noFill/>
                </a:ln>
                <a:solidFill>
                  <a:srgbClr val="000000"/>
                </a:solidFill>
                <a:effectLst/>
                <a:uLnTx/>
                <a:uFillTx/>
                <a:latin typeface="Verdana" panose="020B0604030504040204" pitchFamily="34" charset="0"/>
                <a:ea typeface="굴림" panose="020B0600000101010101" pitchFamily="34" charset="-127"/>
                <a:cs typeface="+mn-cs"/>
              </a:rPr>
              <a:t>2, 6, 10, …</a:t>
            </a:r>
          </a:p>
        </p:txBody>
      </p:sp>
      <p:sp>
        <p:nvSpPr>
          <p:cNvPr id="80976" name="Text Box 157">
            <a:extLst>
              <a:ext uri="{FF2B5EF4-FFF2-40B4-BE49-F238E27FC236}">
                <a16:creationId xmlns:a16="http://schemas.microsoft.com/office/drawing/2014/main" id="{147469C8-D880-8742-9E13-3DA01EF637E7}"/>
              </a:ext>
            </a:extLst>
          </p:cNvPr>
          <p:cNvSpPr txBox="1">
            <a:spLocks noChangeArrowheads="1"/>
          </p:cNvSpPr>
          <p:nvPr/>
        </p:nvSpPr>
        <p:spPr bwMode="auto">
          <a:xfrm>
            <a:off x="7040563" y="2981325"/>
            <a:ext cx="1417637"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ko-KR" sz="1400" b="0" i="0" u="none" strike="noStrike" kern="1200" cap="none" spc="0" normalizeH="0" baseline="0" noProof="0">
                <a:ln>
                  <a:noFill/>
                </a:ln>
                <a:solidFill>
                  <a:srgbClr val="000000"/>
                </a:solidFill>
                <a:effectLst/>
                <a:uLnTx/>
                <a:uFillTx/>
                <a:latin typeface="Verdana" panose="020B0604030504040204" pitchFamily="34" charset="0"/>
                <a:ea typeface="굴림" panose="020B0600000101010101" pitchFamily="34" charset="-127"/>
                <a:cs typeface="+mn-cs"/>
              </a:rPr>
              <a:t>Registers for thread IDs</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ko-KR" sz="1400" b="0" i="0" u="none" strike="noStrike" kern="1200" cap="none" spc="0" normalizeH="0" baseline="0" noProof="0">
                <a:ln>
                  <a:noFill/>
                </a:ln>
                <a:solidFill>
                  <a:srgbClr val="000000"/>
                </a:solidFill>
                <a:effectLst/>
                <a:uLnTx/>
                <a:uFillTx/>
                <a:latin typeface="Verdana" panose="020B0604030504040204" pitchFamily="34" charset="0"/>
                <a:ea typeface="굴림" panose="020B0600000101010101" pitchFamily="34" charset="-127"/>
                <a:cs typeface="+mn-cs"/>
              </a:rPr>
              <a:t>3, 7, 11, …</a:t>
            </a:r>
          </a:p>
        </p:txBody>
      </p:sp>
      <p:sp>
        <p:nvSpPr>
          <p:cNvPr id="80977" name="TextBox 161">
            <a:extLst>
              <a:ext uri="{FF2B5EF4-FFF2-40B4-BE49-F238E27FC236}">
                <a16:creationId xmlns:a16="http://schemas.microsoft.com/office/drawing/2014/main" id="{F514C77C-A39B-5F48-A05C-30319E7E079F}"/>
              </a:ext>
            </a:extLst>
          </p:cNvPr>
          <p:cNvSpPr txBox="1">
            <a:spLocks noChangeArrowheads="1"/>
          </p:cNvSpPr>
          <p:nvPr/>
        </p:nvSpPr>
        <p:spPr bwMode="auto">
          <a:xfrm>
            <a:off x="152400" y="6535738"/>
            <a:ext cx="1738313"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Slide credit: Krste Asanovic</a:t>
            </a:r>
          </a:p>
        </p:txBody>
      </p:sp>
      <p:sp>
        <p:nvSpPr>
          <p:cNvPr id="80978" name="Rectangle 68">
            <a:extLst>
              <a:ext uri="{FF2B5EF4-FFF2-40B4-BE49-F238E27FC236}">
                <a16:creationId xmlns:a16="http://schemas.microsoft.com/office/drawing/2014/main" id="{4A11CC3B-BC9A-3A47-85F0-57A110C5A6E5}"/>
              </a:ext>
            </a:extLst>
          </p:cNvPr>
          <p:cNvSpPr>
            <a:spLocks noChangeArrowheads="1"/>
          </p:cNvSpPr>
          <p:nvPr/>
        </p:nvSpPr>
        <p:spPr bwMode="auto">
          <a:xfrm>
            <a:off x="3124200" y="2819400"/>
            <a:ext cx="1524000" cy="1066800"/>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0979" name="Rectangle 68">
            <a:extLst>
              <a:ext uri="{FF2B5EF4-FFF2-40B4-BE49-F238E27FC236}">
                <a16:creationId xmlns:a16="http://schemas.microsoft.com/office/drawing/2014/main" id="{072B4981-5BE1-4A4E-A147-389C98494E39}"/>
              </a:ext>
            </a:extLst>
          </p:cNvPr>
          <p:cNvSpPr>
            <a:spLocks noChangeArrowheads="1"/>
          </p:cNvSpPr>
          <p:nvPr/>
        </p:nvSpPr>
        <p:spPr bwMode="auto">
          <a:xfrm>
            <a:off x="3200400" y="2819400"/>
            <a:ext cx="1524000" cy="1066800"/>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0980" name="Rectangle 68">
            <a:extLst>
              <a:ext uri="{FF2B5EF4-FFF2-40B4-BE49-F238E27FC236}">
                <a16:creationId xmlns:a16="http://schemas.microsoft.com/office/drawing/2014/main" id="{C60BF4D7-ABE1-D746-B36A-43E0B92CFDE3}"/>
              </a:ext>
            </a:extLst>
          </p:cNvPr>
          <p:cNvSpPr>
            <a:spLocks noChangeArrowheads="1"/>
          </p:cNvSpPr>
          <p:nvPr/>
        </p:nvSpPr>
        <p:spPr bwMode="auto">
          <a:xfrm>
            <a:off x="3276600" y="2819400"/>
            <a:ext cx="1524000" cy="1066800"/>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0981" name="Rectangle 103">
            <a:extLst>
              <a:ext uri="{FF2B5EF4-FFF2-40B4-BE49-F238E27FC236}">
                <a16:creationId xmlns:a16="http://schemas.microsoft.com/office/drawing/2014/main" id="{D03630ED-7393-114E-9841-950896CEF330}"/>
              </a:ext>
            </a:extLst>
          </p:cNvPr>
          <p:cNvSpPr>
            <a:spLocks noChangeArrowheads="1"/>
          </p:cNvSpPr>
          <p:nvPr/>
        </p:nvSpPr>
        <p:spPr bwMode="auto">
          <a:xfrm>
            <a:off x="5029200" y="2819400"/>
            <a:ext cx="1524000" cy="1066800"/>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0982" name="Rectangle 103">
            <a:extLst>
              <a:ext uri="{FF2B5EF4-FFF2-40B4-BE49-F238E27FC236}">
                <a16:creationId xmlns:a16="http://schemas.microsoft.com/office/drawing/2014/main" id="{1A7B65D7-A908-0941-87B4-D38B4069AB81}"/>
              </a:ext>
            </a:extLst>
          </p:cNvPr>
          <p:cNvSpPr>
            <a:spLocks noChangeArrowheads="1"/>
          </p:cNvSpPr>
          <p:nvPr/>
        </p:nvSpPr>
        <p:spPr bwMode="auto">
          <a:xfrm>
            <a:off x="5105400" y="2819400"/>
            <a:ext cx="1524000" cy="1066800"/>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0983" name="Rectangle 103">
            <a:extLst>
              <a:ext uri="{FF2B5EF4-FFF2-40B4-BE49-F238E27FC236}">
                <a16:creationId xmlns:a16="http://schemas.microsoft.com/office/drawing/2014/main" id="{0A577882-F41A-3648-8C28-2A6F66018CFE}"/>
              </a:ext>
            </a:extLst>
          </p:cNvPr>
          <p:cNvSpPr>
            <a:spLocks noChangeArrowheads="1"/>
          </p:cNvSpPr>
          <p:nvPr/>
        </p:nvSpPr>
        <p:spPr bwMode="auto">
          <a:xfrm>
            <a:off x="5181600" y="2819400"/>
            <a:ext cx="1524000" cy="1066800"/>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0984" name="Rectangle 103">
            <a:extLst>
              <a:ext uri="{FF2B5EF4-FFF2-40B4-BE49-F238E27FC236}">
                <a16:creationId xmlns:a16="http://schemas.microsoft.com/office/drawing/2014/main" id="{ECF432A1-04E2-DF46-A4DF-9F00D04377EF}"/>
              </a:ext>
            </a:extLst>
          </p:cNvPr>
          <p:cNvSpPr>
            <a:spLocks noChangeArrowheads="1"/>
          </p:cNvSpPr>
          <p:nvPr/>
        </p:nvSpPr>
        <p:spPr bwMode="auto">
          <a:xfrm>
            <a:off x="6934200" y="2819400"/>
            <a:ext cx="1524000" cy="1066800"/>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0985" name="Rectangle 103">
            <a:extLst>
              <a:ext uri="{FF2B5EF4-FFF2-40B4-BE49-F238E27FC236}">
                <a16:creationId xmlns:a16="http://schemas.microsoft.com/office/drawing/2014/main" id="{D060399B-3B4A-B24B-AEEA-2F416603AF83}"/>
              </a:ext>
            </a:extLst>
          </p:cNvPr>
          <p:cNvSpPr>
            <a:spLocks noChangeArrowheads="1"/>
          </p:cNvSpPr>
          <p:nvPr/>
        </p:nvSpPr>
        <p:spPr bwMode="auto">
          <a:xfrm>
            <a:off x="7010400" y="2819400"/>
            <a:ext cx="1524000" cy="1066800"/>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0986" name="Rectangle 103">
            <a:extLst>
              <a:ext uri="{FF2B5EF4-FFF2-40B4-BE49-F238E27FC236}">
                <a16:creationId xmlns:a16="http://schemas.microsoft.com/office/drawing/2014/main" id="{C222FCF4-48E9-0944-9019-24A06EC269BA}"/>
              </a:ext>
            </a:extLst>
          </p:cNvPr>
          <p:cNvSpPr>
            <a:spLocks noChangeArrowheads="1"/>
          </p:cNvSpPr>
          <p:nvPr/>
        </p:nvSpPr>
        <p:spPr bwMode="auto">
          <a:xfrm>
            <a:off x="7086600" y="2819400"/>
            <a:ext cx="1524000" cy="1066800"/>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0987" name="Rectangle 33">
            <a:extLst>
              <a:ext uri="{FF2B5EF4-FFF2-40B4-BE49-F238E27FC236}">
                <a16:creationId xmlns:a16="http://schemas.microsoft.com/office/drawing/2014/main" id="{9DEE2353-189D-E74C-8678-FE28886EEBA7}"/>
              </a:ext>
            </a:extLst>
          </p:cNvPr>
          <p:cNvSpPr>
            <a:spLocks noChangeArrowheads="1"/>
          </p:cNvSpPr>
          <p:nvPr/>
        </p:nvSpPr>
        <p:spPr bwMode="auto">
          <a:xfrm>
            <a:off x="1219200" y="2819400"/>
            <a:ext cx="1524000" cy="1066800"/>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0988" name="Rectangle 33">
            <a:extLst>
              <a:ext uri="{FF2B5EF4-FFF2-40B4-BE49-F238E27FC236}">
                <a16:creationId xmlns:a16="http://schemas.microsoft.com/office/drawing/2014/main" id="{91E3F059-3281-3448-A2A7-C36F1B3C8E14}"/>
              </a:ext>
            </a:extLst>
          </p:cNvPr>
          <p:cNvSpPr>
            <a:spLocks noChangeArrowheads="1"/>
          </p:cNvSpPr>
          <p:nvPr/>
        </p:nvSpPr>
        <p:spPr bwMode="auto">
          <a:xfrm>
            <a:off x="1295400" y="2819400"/>
            <a:ext cx="1524000" cy="1066800"/>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0989" name="Rectangle 33">
            <a:extLst>
              <a:ext uri="{FF2B5EF4-FFF2-40B4-BE49-F238E27FC236}">
                <a16:creationId xmlns:a16="http://schemas.microsoft.com/office/drawing/2014/main" id="{DD85CF72-17A9-6840-ACE6-DCB2D9B1C45B}"/>
              </a:ext>
            </a:extLst>
          </p:cNvPr>
          <p:cNvSpPr>
            <a:spLocks noChangeArrowheads="1"/>
          </p:cNvSpPr>
          <p:nvPr/>
        </p:nvSpPr>
        <p:spPr bwMode="auto">
          <a:xfrm>
            <a:off x="1371600" y="2819400"/>
            <a:ext cx="1524000" cy="1066800"/>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 name="Rounded Rectangle 2"/>
          <p:cNvSpPr/>
          <p:nvPr/>
        </p:nvSpPr>
        <p:spPr bwMode="auto">
          <a:xfrm>
            <a:off x="1673225" y="4343400"/>
            <a:ext cx="6251575" cy="1179513"/>
          </a:xfrm>
          <a:prstGeom prst="roundRect">
            <a:avLst/>
          </a:prstGeom>
          <a:solidFill>
            <a:schemeClr val="accent1">
              <a:lumMod val="20000"/>
              <a:lumOff val="80000"/>
            </a:schemeClr>
          </a:solid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lvl="0" algn="ctr">
              <a:defRPr/>
            </a:pPr>
            <a:r>
              <a:rPr lang="en-US" altLang="en-US" sz="3200" b="1" dirty="0">
                <a:solidFill>
                  <a:srgbClr val="FF0000"/>
                </a:solidFill>
              </a:rPr>
              <a:t>Can you move any thread </a:t>
            </a:r>
          </a:p>
          <a:p>
            <a:pPr lvl="0" algn="ctr">
              <a:defRPr/>
            </a:pPr>
            <a:r>
              <a:rPr lang="en-US" altLang="en-US" sz="3200" b="1" dirty="0">
                <a:solidFill>
                  <a:srgbClr val="FF0000"/>
                </a:solidFill>
              </a:rPr>
              <a:t>flexibly to any lane?</a:t>
            </a:r>
            <a:endParaRPr kumimoji="0" lang="en-US" sz="3200" b="0" i="0" u="none" strike="noStrike" cap="none" normalizeH="0" baseline="0" dirty="0">
              <a:ln>
                <a:noFill/>
              </a:ln>
              <a:solidFill>
                <a:schemeClr val="tx1"/>
              </a:solidFill>
              <a:effectLst/>
            </a:endParaRPr>
          </a:p>
        </p:txBody>
      </p:sp>
    </p:spTree>
    <p:extLst>
      <p:ext uri="{BB962C8B-B14F-4D97-AF65-F5344CB8AC3E}">
        <p14:creationId xmlns:p14="http://schemas.microsoft.com/office/powerpoint/2010/main" val="153407226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Title 1">
            <a:extLst>
              <a:ext uri="{FF2B5EF4-FFF2-40B4-BE49-F238E27FC236}">
                <a16:creationId xmlns:a16="http://schemas.microsoft.com/office/drawing/2014/main" id="{40CA24A3-6C59-134B-820F-CB3C398F2F2A}"/>
              </a:ext>
            </a:extLst>
          </p:cNvPr>
          <p:cNvSpPr>
            <a:spLocks noGrp="1"/>
          </p:cNvSpPr>
          <p:nvPr>
            <p:ph type="title"/>
          </p:nvPr>
        </p:nvSpPr>
        <p:spPr/>
        <p:txBody>
          <a:bodyPr/>
          <a:lstStyle/>
          <a:p>
            <a:r>
              <a:rPr lang="en-US" altLang="en-US" sz="3400" dirty="0">
                <a:ea typeface="ＭＳ Ｐゴシック" panose="020B0600070205080204" pitchFamily="34" charset="-128"/>
              </a:rPr>
              <a:t>Large Warps and Two-Level Warp Scheduling</a:t>
            </a:r>
          </a:p>
        </p:txBody>
      </p:sp>
      <p:sp>
        <p:nvSpPr>
          <p:cNvPr id="108546" name="Content Placeholder 2">
            <a:extLst>
              <a:ext uri="{FF2B5EF4-FFF2-40B4-BE49-F238E27FC236}">
                <a16:creationId xmlns:a16="http://schemas.microsoft.com/office/drawing/2014/main" id="{DEEB6218-AADE-754A-9FE0-E6A0E60DAE85}"/>
              </a:ext>
            </a:extLst>
          </p:cNvPr>
          <p:cNvSpPr>
            <a:spLocks noGrp="1"/>
          </p:cNvSpPr>
          <p:nvPr>
            <p:ph idx="1"/>
          </p:nvPr>
        </p:nvSpPr>
        <p:spPr>
          <a:xfrm>
            <a:off x="228600" y="996950"/>
            <a:ext cx="8610600" cy="5194300"/>
          </a:xfrm>
        </p:spPr>
        <p:txBody>
          <a:bodyPr/>
          <a:lstStyle/>
          <a:p>
            <a:r>
              <a:rPr lang="en-US" altLang="en-US" dirty="0">
                <a:ea typeface="ＭＳ Ｐゴシック" panose="020B0600070205080204" pitchFamily="34" charset="-128"/>
              </a:rPr>
              <a:t>Two main reasons for GPU resources be underutilized</a:t>
            </a:r>
          </a:p>
          <a:p>
            <a:pPr lvl="1"/>
            <a:endParaRPr lang="en-US" altLang="en-US" dirty="0">
              <a:ea typeface="ＭＳ Ｐゴシック" panose="020B0600070205080204" pitchFamily="34" charset="-128"/>
            </a:endParaRPr>
          </a:p>
          <a:p>
            <a:pPr lvl="1"/>
            <a:r>
              <a:rPr lang="en-US" altLang="en-US" dirty="0">
                <a:solidFill>
                  <a:srgbClr val="FF0000"/>
                </a:solidFill>
                <a:ea typeface="ＭＳ Ｐゴシック" panose="020B0600070205080204" pitchFamily="34" charset="-128"/>
              </a:rPr>
              <a:t>Branch divergence</a:t>
            </a:r>
          </a:p>
          <a:p>
            <a:pPr lvl="1"/>
            <a:endParaRPr lang="en-US" altLang="en-US" dirty="0">
              <a:ea typeface="ＭＳ Ｐゴシック" panose="020B0600070205080204" pitchFamily="34" charset="-128"/>
            </a:endParaRPr>
          </a:p>
          <a:p>
            <a:pPr lvl="1"/>
            <a:r>
              <a:rPr lang="en-US" altLang="en-US" dirty="0">
                <a:solidFill>
                  <a:srgbClr val="FF0000"/>
                </a:solidFill>
                <a:ea typeface="ＭＳ Ｐゴシック" panose="020B0600070205080204" pitchFamily="34" charset="-128"/>
              </a:rPr>
              <a:t>Long latency operations</a:t>
            </a:r>
          </a:p>
        </p:txBody>
      </p:sp>
      <p:sp>
        <p:nvSpPr>
          <p:cNvPr id="77827" name="Slide Number Placeholder 3">
            <a:extLst>
              <a:ext uri="{FF2B5EF4-FFF2-40B4-BE49-F238E27FC236}">
                <a16:creationId xmlns:a16="http://schemas.microsoft.com/office/drawing/2014/main" id="{91FAEF92-9C73-F94B-B06B-720210F68128}"/>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512B69A2-7BD5-F24C-9AD2-000587E3FF3A}" type="slidenum">
              <a:rPr kumimoji="0" lang="en-US" altLang="en-US" sz="1600" b="0" i="0" u="none" strike="noStrike" kern="1200" cap="none" spc="0" normalizeH="0" baseline="0" noProof="0" smtClean="0">
                <a:ln>
                  <a:noFill/>
                </a:ln>
                <a:solidFill>
                  <a:srgbClr val="000000"/>
                </a:solidFill>
                <a:effectLst/>
                <a:uLnTx/>
                <a:uFillTx/>
                <a:latin typeface="Garamond" panose="02020404030301010803" pitchFamily="18" charset="0"/>
                <a:ea typeface="ＭＳ Ｐゴシック" panose="020B0600070205080204" pitchFamily="34" charset="-128"/>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59</a:t>
            </a:fld>
            <a:endParaRPr kumimoji="0" lang="en-US" altLang="en-US" sz="1600" b="0" i="0" u="none" strike="noStrike" kern="1200" cap="none" spc="0" normalizeH="0" baseline="0" noProof="0">
              <a:ln>
                <a:noFill/>
              </a:ln>
              <a:solidFill>
                <a:srgbClr val="000000"/>
              </a:solidFill>
              <a:effectLst/>
              <a:uLnTx/>
              <a:uFillTx/>
              <a:latin typeface="Garamond" panose="02020404030301010803" pitchFamily="18" charset="0"/>
              <a:ea typeface="ＭＳ Ｐゴシック" panose="020B0600070205080204" pitchFamily="34" charset="-128"/>
              <a:cs typeface="Arial" panose="020B0604020202020204" pitchFamily="34" charset="0"/>
            </a:endParaRPr>
          </a:p>
        </p:txBody>
      </p:sp>
      <p:sp>
        <p:nvSpPr>
          <p:cNvPr id="72" name="Line 72">
            <a:extLst>
              <a:ext uri="{FF2B5EF4-FFF2-40B4-BE49-F238E27FC236}">
                <a16:creationId xmlns:a16="http://schemas.microsoft.com/office/drawing/2014/main" id="{82537633-09C2-934A-BE09-108557F76F81}"/>
              </a:ext>
            </a:extLst>
          </p:cNvPr>
          <p:cNvSpPr>
            <a:spLocks noChangeShapeType="1"/>
          </p:cNvSpPr>
          <p:nvPr/>
        </p:nvSpPr>
        <p:spPr bwMode="auto">
          <a:xfrm>
            <a:off x="1223963" y="3595687"/>
            <a:ext cx="0" cy="144780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Verdana" charset="0"/>
              <a:ea typeface="ＭＳ Ｐゴシック" charset="0"/>
            </a:endParaRPr>
          </a:p>
        </p:txBody>
      </p:sp>
      <p:sp>
        <p:nvSpPr>
          <p:cNvPr id="73" name="Line 74">
            <a:extLst>
              <a:ext uri="{FF2B5EF4-FFF2-40B4-BE49-F238E27FC236}">
                <a16:creationId xmlns:a16="http://schemas.microsoft.com/office/drawing/2014/main" id="{CDA9AB14-F853-3E45-8853-A3B950E74C9F}"/>
              </a:ext>
            </a:extLst>
          </p:cNvPr>
          <p:cNvSpPr>
            <a:spLocks noChangeShapeType="1"/>
          </p:cNvSpPr>
          <p:nvPr/>
        </p:nvSpPr>
        <p:spPr bwMode="auto">
          <a:xfrm>
            <a:off x="1223963" y="5043487"/>
            <a:ext cx="7158037" cy="0"/>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Verdana" charset="0"/>
              <a:ea typeface="ＭＳ Ｐゴシック" charset="0"/>
            </a:endParaRPr>
          </a:p>
        </p:txBody>
      </p:sp>
      <p:sp>
        <p:nvSpPr>
          <p:cNvPr id="74" name="Text Box 75">
            <a:extLst>
              <a:ext uri="{FF2B5EF4-FFF2-40B4-BE49-F238E27FC236}">
                <a16:creationId xmlns:a16="http://schemas.microsoft.com/office/drawing/2014/main" id="{1DE9F02B-BE60-C147-AF60-5C093AF1252E}"/>
              </a:ext>
            </a:extLst>
          </p:cNvPr>
          <p:cNvSpPr txBox="1">
            <a:spLocks noChangeArrowheads="1"/>
          </p:cNvSpPr>
          <p:nvPr/>
        </p:nvSpPr>
        <p:spPr bwMode="auto">
          <a:xfrm>
            <a:off x="8294688" y="4846637"/>
            <a:ext cx="696912" cy="3667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Verdana" charset="0"/>
                <a:ea typeface="ＭＳ Ｐゴシック" charset="0"/>
              </a:defRPr>
            </a:lvl1pPr>
            <a:lvl2pPr marL="742950" indent="-285750">
              <a:defRPr>
                <a:solidFill>
                  <a:schemeClr val="tx1"/>
                </a:solidFill>
                <a:latin typeface="Verdana" charset="0"/>
                <a:ea typeface="ＭＳ Ｐゴシック" charset="0"/>
              </a:defRPr>
            </a:lvl2pPr>
            <a:lvl3pPr marL="1143000" indent="-228600">
              <a:defRPr>
                <a:solidFill>
                  <a:schemeClr val="tx1"/>
                </a:solidFill>
                <a:latin typeface="Verdana" charset="0"/>
                <a:ea typeface="ＭＳ Ｐゴシック" charset="0"/>
              </a:defRPr>
            </a:lvl3pPr>
            <a:lvl4pPr marL="1600200" indent="-228600">
              <a:defRPr>
                <a:solidFill>
                  <a:schemeClr val="tx1"/>
                </a:solidFill>
                <a:latin typeface="Verdana" charset="0"/>
                <a:ea typeface="ＭＳ Ｐゴシック" charset="0"/>
              </a:defRPr>
            </a:lvl4pPr>
            <a:lvl5pPr marL="2057400" indent="-228600">
              <a:defRPr>
                <a:solidFill>
                  <a:schemeClr val="tx1"/>
                </a:solidFill>
                <a:latin typeface="Verdana" charset="0"/>
                <a:ea typeface="ＭＳ Ｐゴシック" charset="0"/>
              </a:defRPr>
            </a:lvl5pPr>
            <a:lvl6pPr marL="2514600" indent="-228600" eaLnBrk="0" fontAlgn="base" hangingPunct="0">
              <a:spcBef>
                <a:spcPct val="0"/>
              </a:spcBef>
              <a:spcAft>
                <a:spcPct val="0"/>
              </a:spcAft>
              <a:defRPr>
                <a:solidFill>
                  <a:schemeClr val="tx1"/>
                </a:solidFill>
                <a:latin typeface="Verdana" charset="0"/>
                <a:ea typeface="ＭＳ Ｐゴシック" charset="0"/>
              </a:defRPr>
            </a:lvl6pPr>
            <a:lvl7pPr marL="2971800" indent="-228600" eaLnBrk="0" fontAlgn="base" hangingPunct="0">
              <a:spcBef>
                <a:spcPct val="0"/>
              </a:spcBef>
              <a:spcAft>
                <a:spcPct val="0"/>
              </a:spcAft>
              <a:defRPr>
                <a:solidFill>
                  <a:schemeClr val="tx1"/>
                </a:solidFill>
                <a:latin typeface="Verdana" charset="0"/>
                <a:ea typeface="ＭＳ Ｐゴシック" charset="0"/>
              </a:defRPr>
            </a:lvl7pPr>
            <a:lvl8pPr marL="3429000" indent="-228600" eaLnBrk="0" fontAlgn="base" hangingPunct="0">
              <a:spcBef>
                <a:spcPct val="0"/>
              </a:spcBef>
              <a:spcAft>
                <a:spcPct val="0"/>
              </a:spcAft>
              <a:defRPr>
                <a:solidFill>
                  <a:schemeClr val="tx1"/>
                </a:solidFill>
                <a:latin typeface="Verdana" charset="0"/>
                <a:ea typeface="ＭＳ Ｐゴシック" charset="0"/>
              </a:defRPr>
            </a:lvl8pPr>
            <a:lvl9pPr marL="3886200" indent="-228600" eaLnBrk="0" fontAlgn="base" hangingPunct="0">
              <a:spcBef>
                <a:spcPct val="0"/>
              </a:spcBef>
              <a:spcAft>
                <a:spcPct val="0"/>
              </a:spcAft>
              <a:defRPr>
                <a:solidFill>
                  <a:schemeClr val="tx1"/>
                </a:solidFill>
                <a:latin typeface="Verdana" charset="0"/>
                <a:ea typeface="ＭＳ Ｐゴシック" charset="0"/>
              </a:defRPr>
            </a:lvl9pPr>
          </a:lstStyle>
          <a:p>
            <a:pPr>
              <a:defRPr/>
            </a:pPr>
            <a:r>
              <a:rPr lang="en-US"/>
              <a:t>time</a:t>
            </a:r>
          </a:p>
        </p:txBody>
      </p:sp>
      <p:sp>
        <p:nvSpPr>
          <p:cNvPr id="75" name="Text Box 76">
            <a:extLst>
              <a:ext uri="{FF2B5EF4-FFF2-40B4-BE49-F238E27FC236}">
                <a16:creationId xmlns:a16="http://schemas.microsoft.com/office/drawing/2014/main" id="{A8C15128-DBA8-E748-A51C-8F179C3ADFF2}"/>
              </a:ext>
            </a:extLst>
          </p:cNvPr>
          <p:cNvSpPr txBox="1">
            <a:spLocks noChangeArrowheads="1"/>
          </p:cNvSpPr>
          <p:nvPr/>
        </p:nvSpPr>
        <p:spPr bwMode="auto">
          <a:xfrm>
            <a:off x="533400" y="3740150"/>
            <a:ext cx="715963" cy="3667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Verdana" charset="0"/>
                <a:ea typeface="ＭＳ Ｐゴシック" charset="0"/>
              </a:defRPr>
            </a:lvl1pPr>
            <a:lvl2pPr marL="742950" indent="-285750">
              <a:defRPr>
                <a:solidFill>
                  <a:schemeClr val="tx1"/>
                </a:solidFill>
                <a:latin typeface="Verdana" charset="0"/>
                <a:ea typeface="ＭＳ Ｐゴシック" charset="0"/>
              </a:defRPr>
            </a:lvl2pPr>
            <a:lvl3pPr marL="1143000" indent="-228600">
              <a:defRPr>
                <a:solidFill>
                  <a:schemeClr val="tx1"/>
                </a:solidFill>
                <a:latin typeface="Verdana" charset="0"/>
                <a:ea typeface="ＭＳ Ｐゴシック" charset="0"/>
              </a:defRPr>
            </a:lvl3pPr>
            <a:lvl4pPr marL="1600200" indent="-228600">
              <a:defRPr>
                <a:solidFill>
                  <a:schemeClr val="tx1"/>
                </a:solidFill>
                <a:latin typeface="Verdana" charset="0"/>
                <a:ea typeface="ＭＳ Ｐゴシック" charset="0"/>
              </a:defRPr>
            </a:lvl4pPr>
            <a:lvl5pPr marL="2057400" indent="-228600">
              <a:defRPr>
                <a:solidFill>
                  <a:schemeClr val="tx1"/>
                </a:solidFill>
                <a:latin typeface="Verdana" charset="0"/>
                <a:ea typeface="ＭＳ Ｐゴシック" charset="0"/>
              </a:defRPr>
            </a:lvl5pPr>
            <a:lvl6pPr marL="2514600" indent="-228600" eaLnBrk="0" fontAlgn="base" hangingPunct="0">
              <a:spcBef>
                <a:spcPct val="0"/>
              </a:spcBef>
              <a:spcAft>
                <a:spcPct val="0"/>
              </a:spcAft>
              <a:defRPr>
                <a:solidFill>
                  <a:schemeClr val="tx1"/>
                </a:solidFill>
                <a:latin typeface="Verdana" charset="0"/>
                <a:ea typeface="ＭＳ Ｐゴシック" charset="0"/>
              </a:defRPr>
            </a:lvl6pPr>
            <a:lvl7pPr marL="2971800" indent="-228600" eaLnBrk="0" fontAlgn="base" hangingPunct="0">
              <a:spcBef>
                <a:spcPct val="0"/>
              </a:spcBef>
              <a:spcAft>
                <a:spcPct val="0"/>
              </a:spcAft>
              <a:defRPr>
                <a:solidFill>
                  <a:schemeClr val="tx1"/>
                </a:solidFill>
                <a:latin typeface="Verdana" charset="0"/>
                <a:ea typeface="ＭＳ Ｐゴシック" charset="0"/>
              </a:defRPr>
            </a:lvl7pPr>
            <a:lvl8pPr marL="3429000" indent="-228600" eaLnBrk="0" fontAlgn="base" hangingPunct="0">
              <a:spcBef>
                <a:spcPct val="0"/>
              </a:spcBef>
              <a:spcAft>
                <a:spcPct val="0"/>
              </a:spcAft>
              <a:defRPr>
                <a:solidFill>
                  <a:schemeClr val="tx1"/>
                </a:solidFill>
                <a:latin typeface="Verdana" charset="0"/>
                <a:ea typeface="ＭＳ Ｐゴシック" charset="0"/>
              </a:defRPr>
            </a:lvl8pPr>
            <a:lvl9pPr marL="3886200" indent="-228600" eaLnBrk="0" fontAlgn="base" hangingPunct="0">
              <a:spcBef>
                <a:spcPct val="0"/>
              </a:spcBef>
              <a:spcAft>
                <a:spcPct val="0"/>
              </a:spcAft>
              <a:defRPr>
                <a:solidFill>
                  <a:schemeClr val="tx1"/>
                </a:solidFill>
                <a:latin typeface="Verdana" charset="0"/>
                <a:ea typeface="ＭＳ Ｐゴシック" charset="0"/>
              </a:defRPr>
            </a:lvl9pPr>
          </a:lstStyle>
          <a:p>
            <a:pPr>
              <a:defRPr/>
            </a:pPr>
            <a:r>
              <a:rPr lang="en-US"/>
              <a:t>Core</a:t>
            </a:r>
          </a:p>
        </p:txBody>
      </p:sp>
      <p:sp>
        <p:nvSpPr>
          <p:cNvPr id="76" name="Text Box 77">
            <a:extLst>
              <a:ext uri="{FF2B5EF4-FFF2-40B4-BE49-F238E27FC236}">
                <a16:creationId xmlns:a16="http://schemas.microsoft.com/office/drawing/2014/main" id="{DAB91DAE-938A-884D-8A9D-FF503E9F9EB6}"/>
              </a:ext>
            </a:extLst>
          </p:cNvPr>
          <p:cNvSpPr txBox="1">
            <a:spLocks noChangeArrowheads="1"/>
          </p:cNvSpPr>
          <p:nvPr/>
        </p:nvSpPr>
        <p:spPr bwMode="auto">
          <a:xfrm>
            <a:off x="152400" y="4249737"/>
            <a:ext cx="1104900" cy="6413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Verdana" charset="0"/>
                <a:ea typeface="ＭＳ Ｐゴシック" charset="0"/>
              </a:defRPr>
            </a:lvl1pPr>
            <a:lvl2pPr marL="742950" indent="-285750">
              <a:defRPr>
                <a:solidFill>
                  <a:schemeClr val="tx1"/>
                </a:solidFill>
                <a:latin typeface="Verdana" charset="0"/>
                <a:ea typeface="ＭＳ Ｐゴシック" charset="0"/>
              </a:defRPr>
            </a:lvl2pPr>
            <a:lvl3pPr marL="1143000" indent="-228600">
              <a:defRPr>
                <a:solidFill>
                  <a:schemeClr val="tx1"/>
                </a:solidFill>
                <a:latin typeface="Verdana" charset="0"/>
                <a:ea typeface="ＭＳ Ｐゴシック" charset="0"/>
              </a:defRPr>
            </a:lvl3pPr>
            <a:lvl4pPr marL="1600200" indent="-228600">
              <a:defRPr>
                <a:solidFill>
                  <a:schemeClr val="tx1"/>
                </a:solidFill>
                <a:latin typeface="Verdana" charset="0"/>
                <a:ea typeface="ＭＳ Ｐゴシック" charset="0"/>
              </a:defRPr>
            </a:lvl4pPr>
            <a:lvl5pPr marL="2057400" indent="-228600">
              <a:defRPr>
                <a:solidFill>
                  <a:schemeClr val="tx1"/>
                </a:solidFill>
                <a:latin typeface="Verdana" charset="0"/>
                <a:ea typeface="ＭＳ Ｐゴシック" charset="0"/>
              </a:defRPr>
            </a:lvl5pPr>
            <a:lvl6pPr marL="2514600" indent="-228600" eaLnBrk="0" fontAlgn="base" hangingPunct="0">
              <a:spcBef>
                <a:spcPct val="0"/>
              </a:spcBef>
              <a:spcAft>
                <a:spcPct val="0"/>
              </a:spcAft>
              <a:defRPr>
                <a:solidFill>
                  <a:schemeClr val="tx1"/>
                </a:solidFill>
                <a:latin typeface="Verdana" charset="0"/>
                <a:ea typeface="ＭＳ Ｐゴシック" charset="0"/>
              </a:defRPr>
            </a:lvl6pPr>
            <a:lvl7pPr marL="2971800" indent="-228600" eaLnBrk="0" fontAlgn="base" hangingPunct="0">
              <a:spcBef>
                <a:spcPct val="0"/>
              </a:spcBef>
              <a:spcAft>
                <a:spcPct val="0"/>
              </a:spcAft>
              <a:defRPr>
                <a:solidFill>
                  <a:schemeClr val="tx1"/>
                </a:solidFill>
                <a:latin typeface="Verdana" charset="0"/>
                <a:ea typeface="ＭＳ Ｐゴシック" charset="0"/>
              </a:defRPr>
            </a:lvl7pPr>
            <a:lvl8pPr marL="3429000" indent="-228600" eaLnBrk="0" fontAlgn="base" hangingPunct="0">
              <a:spcBef>
                <a:spcPct val="0"/>
              </a:spcBef>
              <a:spcAft>
                <a:spcPct val="0"/>
              </a:spcAft>
              <a:defRPr>
                <a:solidFill>
                  <a:schemeClr val="tx1"/>
                </a:solidFill>
                <a:latin typeface="Verdana" charset="0"/>
                <a:ea typeface="ＭＳ Ｐゴシック" charset="0"/>
              </a:defRPr>
            </a:lvl8pPr>
            <a:lvl9pPr marL="3886200" indent="-228600" eaLnBrk="0" fontAlgn="base" hangingPunct="0">
              <a:spcBef>
                <a:spcPct val="0"/>
              </a:spcBef>
              <a:spcAft>
                <a:spcPct val="0"/>
              </a:spcAft>
              <a:defRPr>
                <a:solidFill>
                  <a:schemeClr val="tx1"/>
                </a:solidFill>
                <a:latin typeface="Verdana" charset="0"/>
                <a:ea typeface="ＭＳ Ｐゴシック" charset="0"/>
              </a:defRPr>
            </a:lvl9pPr>
          </a:lstStyle>
          <a:p>
            <a:pPr algn="ctr">
              <a:defRPr/>
            </a:pPr>
            <a:r>
              <a:rPr lang="en-US"/>
              <a:t>Memory</a:t>
            </a:r>
          </a:p>
          <a:p>
            <a:pPr algn="ctr">
              <a:defRPr/>
            </a:pPr>
            <a:r>
              <a:rPr lang="en-US"/>
              <a:t>System</a:t>
            </a:r>
          </a:p>
        </p:txBody>
      </p:sp>
      <p:sp>
        <p:nvSpPr>
          <p:cNvPr id="77" name="AutoShape 78">
            <a:extLst>
              <a:ext uri="{FF2B5EF4-FFF2-40B4-BE49-F238E27FC236}">
                <a16:creationId xmlns:a16="http://schemas.microsoft.com/office/drawing/2014/main" id="{50AF8E00-6B08-1C44-B739-08E849C29746}"/>
              </a:ext>
            </a:extLst>
          </p:cNvPr>
          <p:cNvSpPr>
            <a:spLocks noChangeArrowheads="1"/>
          </p:cNvSpPr>
          <p:nvPr/>
        </p:nvSpPr>
        <p:spPr bwMode="auto">
          <a:xfrm>
            <a:off x="1230313" y="3748087"/>
            <a:ext cx="2046287" cy="381000"/>
          </a:xfrm>
          <a:prstGeom prst="roundRect">
            <a:avLst>
              <a:gd name="adj" fmla="val 16667"/>
            </a:avLst>
          </a:prstGeom>
          <a:noFill/>
          <a:ln w="9525">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r>
              <a:rPr lang="en-US" sz="1600">
                <a:latin typeface="Verdana" charset="0"/>
                <a:ea typeface="ＭＳ Ｐゴシック" charset="0"/>
              </a:rPr>
              <a:t>All Warps Compute</a:t>
            </a:r>
          </a:p>
        </p:txBody>
      </p:sp>
      <p:sp>
        <p:nvSpPr>
          <p:cNvPr id="78" name="Line 79">
            <a:extLst>
              <a:ext uri="{FF2B5EF4-FFF2-40B4-BE49-F238E27FC236}">
                <a16:creationId xmlns:a16="http://schemas.microsoft.com/office/drawing/2014/main" id="{03A9BE62-84BE-CD4C-A5A4-67DE3590D03E}"/>
              </a:ext>
            </a:extLst>
          </p:cNvPr>
          <p:cNvSpPr>
            <a:spLocks noChangeShapeType="1"/>
          </p:cNvSpPr>
          <p:nvPr/>
        </p:nvSpPr>
        <p:spPr bwMode="auto">
          <a:xfrm>
            <a:off x="3124200" y="4281487"/>
            <a:ext cx="3352800" cy="0"/>
          </a:xfrm>
          <a:prstGeom prst="line">
            <a:avLst/>
          </a:prstGeom>
          <a:noFill/>
          <a:ln w="9525">
            <a:solidFill>
              <a:schemeClr val="tx1"/>
            </a:solidFill>
            <a:round/>
            <a:headEnd type="triangle" w="med" len="me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Verdana" charset="0"/>
              <a:ea typeface="ＭＳ Ｐゴシック" charset="0"/>
            </a:endParaRPr>
          </a:p>
        </p:txBody>
      </p:sp>
      <p:sp>
        <p:nvSpPr>
          <p:cNvPr id="79" name="Text Box 80">
            <a:extLst>
              <a:ext uri="{FF2B5EF4-FFF2-40B4-BE49-F238E27FC236}">
                <a16:creationId xmlns:a16="http://schemas.microsoft.com/office/drawing/2014/main" id="{BC75DCE2-9A5D-5B4F-A911-5C68F84F82F9}"/>
              </a:ext>
            </a:extLst>
          </p:cNvPr>
          <p:cNvSpPr txBox="1">
            <a:spLocks noChangeArrowheads="1"/>
          </p:cNvSpPr>
          <p:nvPr/>
        </p:nvSpPr>
        <p:spPr bwMode="auto">
          <a:xfrm>
            <a:off x="2116138" y="4129087"/>
            <a:ext cx="1084262" cy="2746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Verdana" charset="0"/>
                <a:ea typeface="ＭＳ Ｐゴシック" charset="0"/>
              </a:defRPr>
            </a:lvl1pPr>
            <a:lvl2pPr marL="742950" indent="-285750">
              <a:defRPr>
                <a:solidFill>
                  <a:schemeClr val="tx1"/>
                </a:solidFill>
                <a:latin typeface="Verdana" charset="0"/>
                <a:ea typeface="ＭＳ Ｐゴシック" charset="0"/>
              </a:defRPr>
            </a:lvl2pPr>
            <a:lvl3pPr marL="1143000" indent="-228600">
              <a:defRPr>
                <a:solidFill>
                  <a:schemeClr val="tx1"/>
                </a:solidFill>
                <a:latin typeface="Verdana" charset="0"/>
                <a:ea typeface="ＭＳ Ｐゴシック" charset="0"/>
              </a:defRPr>
            </a:lvl3pPr>
            <a:lvl4pPr marL="1600200" indent="-228600">
              <a:defRPr>
                <a:solidFill>
                  <a:schemeClr val="tx1"/>
                </a:solidFill>
                <a:latin typeface="Verdana" charset="0"/>
                <a:ea typeface="ＭＳ Ｐゴシック" charset="0"/>
              </a:defRPr>
            </a:lvl4pPr>
            <a:lvl5pPr marL="2057400" indent="-228600">
              <a:defRPr>
                <a:solidFill>
                  <a:schemeClr val="tx1"/>
                </a:solidFill>
                <a:latin typeface="Verdana" charset="0"/>
                <a:ea typeface="ＭＳ Ｐゴシック" charset="0"/>
              </a:defRPr>
            </a:lvl5pPr>
            <a:lvl6pPr marL="2514600" indent="-228600" eaLnBrk="0" fontAlgn="base" hangingPunct="0">
              <a:spcBef>
                <a:spcPct val="0"/>
              </a:spcBef>
              <a:spcAft>
                <a:spcPct val="0"/>
              </a:spcAft>
              <a:defRPr>
                <a:solidFill>
                  <a:schemeClr val="tx1"/>
                </a:solidFill>
                <a:latin typeface="Verdana" charset="0"/>
                <a:ea typeface="ＭＳ Ｐゴシック" charset="0"/>
              </a:defRPr>
            </a:lvl6pPr>
            <a:lvl7pPr marL="2971800" indent="-228600" eaLnBrk="0" fontAlgn="base" hangingPunct="0">
              <a:spcBef>
                <a:spcPct val="0"/>
              </a:spcBef>
              <a:spcAft>
                <a:spcPct val="0"/>
              </a:spcAft>
              <a:defRPr>
                <a:solidFill>
                  <a:schemeClr val="tx1"/>
                </a:solidFill>
                <a:latin typeface="Verdana" charset="0"/>
                <a:ea typeface="ＭＳ Ｐゴシック" charset="0"/>
              </a:defRPr>
            </a:lvl7pPr>
            <a:lvl8pPr marL="3429000" indent="-228600" eaLnBrk="0" fontAlgn="base" hangingPunct="0">
              <a:spcBef>
                <a:spcPct val="0"/>
              </a:spcBef>
              <a:spcAft>
                <a:spcPct val="0"/>
              </a:spcAft>
              <a:defRPr>
                <a:solidFill>
                  <a:schemeClr val="tx1"/>
                </a:solidFill>
                <a:latin typeface="Verdana" charset="0"/>
                <a:ea typeface="ＭＳ Ｐゴシック" charset="0"/>
              </a:defRPr>
            </a:lvl8pPr>
            <a:lvl9pPr marL="3886200" indent="-228600" eaLnBrk="0" fontAlgn="base" hangingPunct="0">
              <a:spcBef>
                <a:spcPct val="0"/>
              </a:spcBef>
              <a:spcAft>
                <a:spcPct val="0"/>
              </a:spcAft>
              <a:defRPr>
                <a:solidFill>
                  <a:schemeClr val="tx1"/>
                </a:solidFill>
                <a:latin typeface="Verdana" charset="0"/>
                <a:ea typeface="ＭＳ Ｐゴシック" charset="0"/>
              </a:defRPr>
            </a:lvl9pPr>
          </a:lstStyle>
          <a:p>
            <a:pPr>
              <a:defRPr/>
            </a:pPr>
            <a:r>
              <a:rPr lang="en-US" sz="1200"/>
              <a:t>Req Warp 0</a:t>
            </a:r>
          </a:p>
        </p:txBody>
      </p:sp>
      <p:sp>
        <p:nvSpPr>
          <p:cNvPr id="80" name="AutoShape 81">
            <a:extLst>
              <a:ext uri="{FF2B5EF4-FFF2-40B4-BE49-F238E27FC236}">
                <a16:creationId xmlns:a16="http://schemas.microsoft.com/office/drawing/2014/main" id="{3373F558-0C20-994D-9EE8-9E5123283B28}"/>
              </a:ext>
            </a:extLst>
          </p:cNvPr>
          <p:cNvSpPr>
            <a:spLocks noChangeArrowheads="1"/>
          </p:cNvSpPr>
          <p:nvPr/>
        </p:nvSpPr>
        <p:spPr bwMode="auto">
          <a:xfrm>
            <a:off x="6411913" y="3748087"/>
            <a:ext cx="2046287" cy="381000"/>
          </a:xfrm>
          <a:prstGeom prst="roundRect">
            <a:avLst>
              <a:gd name="adj" fmla="val 16667"/>
            </a:avLst>
          </a:prstGeom>
          <a:noFill/>
          <a:ln w="9525">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r>
              <a:rPr lang="en-US" sz="1600">
                <a:latin typeface="Verdana" charset="0"/>
                <a:ea typeface="ＭＳ Ｐゴシック" charset="0"/>
              </a:rPr>
              <a:t>All Warps Compute</a:t>
            </a:r>
          </a:p>
        </p:txBody>
      </p:sp>
      <p:sp>
        <p:nvSpPr>
          <p:cNvPr id="81" name="Line 83">
            <a:extLst>
              <a:ext uri="{FF2B5EF4-FFF2-40B4-BE49-F238E27FC236}">
                <a16:creationId xmlns:a16="http://schemas.microsoft.com/office/drawing/2014/main" id="{E1E45980-9BAC-B343-8E4F-BE2920E52A22}"/>
              </a:ext>
            </a:extLst>
          </p:cNvPr>
          <p:cNvSpPr>
            <a:spLocks noChangeShapeType="1"/>
          </p:cNvSpPr>
          <p:nvPr/>
        </p:nvSpPr>
        <p:spPr bwMode="auto">
          <a:xfrm>
            <a:off x="3276600" y="4433887"/>
            <a:ext cx="3352800" cy="0"/>
          </a:xfrm>
          <a:prstGeom prst="line">
            <a:avLst/>
          </a:prstGeom>
          <a:noFill/>
          <a:ln w="9525">
            <a:solidFill>
              <a:schemeClr val="tx1"/>
            </a:solidFill>
            <a:round/>
            <a:headEnd type="triangle" w="med" len="me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Verdana" charset="0"/>
              <a:ea typeface="ＭＳ Ｐゴシック" charset="0"/>
            </a:endParaRPr>
          </a:p>
        </p:txBody>
      </p:sp>
      <p:sp>
        <p:nvSpPr>
          <p:cNvPr id="82" name="Text Box 84">
            <a:extLst>
              <a:ext uri="{FF2B5EF4-FFF2-40B4-BE49-F238E27FC236}">
                <a16:creationId xmlns:a16="http://schemas.microsoft.com/office/drawing/2014/main" id="{5E03DCBD-A4F2-1C4D-ADFC-9582C034A7BE}"/>
              </a:ext>
            </a:extLst>
          </p:cNvPr>
          <p:cNvSpPr txBox="1">
            <a:spLocks noChangeArrowheads="1"/>
          </p:cNvSpPr>
          <p:nvPr/>
        </p:nvSpPr>
        <p:spPr bwMode="auto">
          <a:xfrm>
            <a:off x="2268538" y="4281487"/>
            <a:ext cx="1084262" cy="2746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Verdana" charset="0"/>
                <a:ea typeface="ＭＳ Ｐゴシック" charset="0"/>
              </a:defRPr>
            </a:lvl1pPr>
            <a:lvl2pPr marL="742950" indent="-285750">
              <a:defRPr>
                <a:solidFill>
                  <a:schemeClr val="tx1"/>
                </a:solidFill>
                <a:latin typeface="Verdana" charset="0"/>
                <a:ea typeface="ＭＳ Ｐゴシック" charset="0"/>
              </a:defRPr>
            </a:lvl2pPr>
            <a:lvl3pPr marL="1143000" indent="-228600">
              <a:defRPr>
                <a:solidFill>
                  <a:schemeClr val="tx1"/>
                </a:solidFill>
                <a:latin typeface="Verdana" charset="0"/>
                <a:ea typeface="ＭＳ Ｐゴシック" charset="0"/>
              </a:defRPr>
            </a:lvl3pPr>
            <a:lvl4pPr marL="1600200" indent="-228600">
              <a:defRPr>
                <a:solidFill>
                  <a:schemeClr val="tx1"/>
                </a:solidFill>
                <a:latin typeface="Verdana" charset="0"/>
                <a:ea typeface="ＭＳ Ｐゴシック" charset="0"/>
              </a:defRPr>
            </a:lvl4pPr>
            <a:lvl5pPr marL="2057400" indent="-228600">
              <a:defRPr>
                <a:solidFill>
                  <a:schemeClr val="tx1"/>
                </a:solidFill>
                <a:latin typeface="Verdana" charset="0"/>
                <a:ea typeface="ＭＳ Ｐゴシック" charset="0"/>
              </a:defRPr>
            </a:lvl5pPr>
            <a:lvl6pPr marL="2514600" indent="-228600" eaLnBrk="0" fontAlgn="base" hangingPunct="0">
              <a:spcBef>
                <a:spcPct val="0"/>
              </a:spcBef>
              <a:spcAft>
                <a:spcPct val="0"/>
              </a:spcAft>
              <a:defRPr>
                <a:solidFill>
                  <a:schemeClr val="tx1"/>
                </a:solidFill>
                <a:latin typeface="Verdana" charset="0"/>
                <a:ea typeface="ＭＳ Ｐゴシック" charset="0"/>
              </a:defRPr>
            </a:lvl6pPr>
            <a:lvl7pPr marL="2971800" indent="-228600" eaLnBrk="0" fontAlgn="base" hangingPunct="0">
              <a:spcBef>
                <a:spcPct val="0"/>
              </a:spcBef>
              <a:spcAft>
                <a:spcPct val="0"/>
              </a:spcAft>
              <a:defRPr>
                <a:solidFill>
                  <a:schemeClr val="tx1"/>
                </a:solidFill>
                <a:latin typeface="Verdana" charset="0"/>
                <a:ea typeface="ＭＳ Ｐゴシック" charset="0"/>
              </a:defRPr>
            </a:lvl7pPr>
            <a:lvl8pPr marL="3429000" indent="-228600" eaLnBrk="0" fontAlgn="base" hangingPunct="0">
              <a:spcBef>
                <a:spcPct val="0"/>
              </a:spcBef>
              <a:spcAft>
                <a:spcPct val="0"/>
              </a:spcAft>
              <a:defRPr>
                <a:solidFill>
                  <a:schemeClr val="tx1"/>
                </a:solidFill>
                <a:latin typeface="Verdana" charset="0"/>
                <a:ea typeface="ＭＳ Ｐゴシック" charset="0"/>
              </a:defRPr>
            </a:lvl8pPr>
            <a:lvl9pPr marL="3886200" indent="-228600" eaLnBrk="0" fontAlgn="base" hangingPunct="0">
              <a:spcBef>
                <a:spcPct val="0"/>
              </a:spcBef>
              <a:spcAft>
                <a:spcPct val="0"/>
              </a:spcAft>
              <a:defRPr>
                <a:solidFill>
                  <a:schemeClr val="tx1"/>
                </a:solidFill>
                <a:latin typeface="Verdana" charset="0"/>
                <a:ea typeface="ＭＳ Ｐゴシック" charset="0"/>
              </a:defRPr>
            </a:lvl9pPr>
          </a:lstStyle>
          <a:p>
            <a:pPr>
              <a:defRPr/>
            </a:pPr>
            <a:r>
              <a:rPr lang="en-US" sz="1200"/>
              <a:t>Req Warp 1</a:t>
            </a:r>
          </a:p>
        </p:txBody>
      </p:sp>
      <p:sp>
        <p:nvSpPr>
          <p:cNvPr id="83" name="Line 85">
            <a:extLst>
              <a:ext uri="{FF2B5EF4-FFF2-40B4-BE49-F238E27FC236}">
                <a16:creationId xmlns:a16="http://schemas.microsoft.com/office/drawing/2014/main" id="{FB106D53-7CC0-D941-B368-9756BD3971EF}"/>
              </a:ext>
            </a:extLst>
          </p:cNvPr>
          <p:cNvSpPr>
            <a:spLocks noChangeShapeType="1"/>
          </p:cNvSpPr>
          <p:nvPr/>
        </p:nvSpPr>
        <p:spPr bwMode="auto">
          <a:xfrm>
            <a:off x="3979863" y="4967287"/>
            <a:ext cx="3335337" cy="0"/>
          </a:xfrm>
          <a:prstGeom prst="line">
            <a:avLst/>
          </a:prstGeom>
          <a:noFill/>
          <a:ln w="9525">
            <a:solidFill>
              <a:schemeClr val="tx1"/>
            </a:solidFill>
            <a:round/>
            <a:headEnd type="triangle" w="med" len="me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Verdana" charset="0"/>
              <a:ea typeface="ＭＳ Ｐゴシック" charset="0"/>
            </a:endParaRPr>
          </a:p>
        </p:txBody>
      </p:sp>
      <p:sp>
        <p:nvSpPr>
          <p:cNvPr id="84" name="Text Box 86">
            <a:extLst>
              <a:ext uri="{FF2B5EF4-FFF2-40B4-BE49-F238E27FC236}">
                <a16:creationId xmlns:a16="http://schemas.microsoft.com/office/drawing/2014/main" id="{374F8708-8F37-E346-815D-5E30313A78A4}"/>
              </a:ext>
            </a:extLst>
          </p:cNvPr>
          <p:cNvSpPr txBox="1">
            <a:spLocks noChangeArrowheads="1"/>
          </p:cNvSpPr>
          <p:nvPr/>
        </p:nvSpPr>
        <p:spPr bwMode="auto">
          <a:xfrm>
            <a:off x="2895600" y="4814887"/>
            <a:ext cx="1181100" cy="2746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Verdana" charset="0"/>
                <a:ea typeface="ＭＳ Ｐゴシック" charset="0"/>
              </a:defRPr>
            </a:lvl1pPr>
            <a:lvl2pPr marL="742950" indent="-285750">
              <a:defRPr>
                <a:solidFill>
                  <a:schemeClr val="tx1"/>
                </a:solidFill>
                <a:latin typeface="Verdana" charset="0"/>
                <a:ea typeface="ＭＳ Ｐゴシック" charset="0"/>
              </a:defRPr>
            </a:lvl2pPr>
            <a:lvl3pPr marL="1143000" indent="-228600">
              <a:defRPr>
                <a:solidFill>
                  <a:schemeClr val="tx1"/>
                </a:solidFill>
                <a:latin typeface="Verdana" charset="0"/>
                <a:ea typeface="ＭＳ Ｐゴシック" charset="0"/>
              </a:defRPr>
            </a:lvl3pPr>
            <a:lvl4pPr marL="1600200" indent="-228600">
              <a:defRPr>
                <a:solidFill>
                  <a:schemeClr val="tx1"/>
                </a:solidFill>
                <a:latin typeface="Verdana" charset="0"/>
                <a:ea typeface="ＭＳ Ｐゴシック" charset="0"/>
              </a:defRPr>
            </a:lvl4pPr>
            <a:lvl5pPr marL="2057400" indent="-228600">
              <a:defRPr>
                <a:solidFill>
                  <a:schemeClr val="tx1"/>
                </a:solidFill>
                <a:latin typeface="Verdana" charset="0"/>
                <a:ea typeface="ＭＳ Ｐゴシック" charset="0"/>
              </a:defRPr>
            </a:lvl5pPr>
            <a:lvl6pPr marL="2514600" indent="-228600" eaLnBrk="0" fontAlgn="base" hangingPunct="0">
              <a:spcBef>
                <a:spcPct val="0"/>
              </a:spcBef>
              <a:spcAft>
                <a:spcPct val="0"/>
              </a:spcAft>
              <a:defRPr>
                <a:solidFill>
                  <a:schemeClr val="tx1"/>
                </a:solidFill>
                <a:latin typeface="Verdana" charset="0"/>
                <a:ea typeface="ＭＳ Ｐゴシック" charset="0"/>
              </a:defRPr>
            </a:lvl6pPr>
            <a:lvl7pPr marL="2971800" indent="-228600" eaLnBrk="0" fontAlgn="base" hangingPunct="0">
              <a:spcBef>
                <a:spcPct val="0"/>
              </a:spcBef>
              <a:spcAft>
                <a:spcPct val="0"/>
              </a:spcAft>
              <a:defRPr>
                <a:solidFill>
                  <a:schemeClr val="tx1"/>
                </a:solidFill>
                <a:latin typeface="Verdana" charset="0"/>
                <a:ea typeface="ＭＳ Ｐゴシック" charset="0"/>
              </a:defRPr>
            </a:lvl7pPr>
            <a:lvl8pPr marL="3429000" indent="-228600" eaLnBrk="0" fontAlgn="base" hangingPunct="0">
              <a:spcBef>
                <a:spcPct val="0"/>
              </a:spcBef>
              <a:spcAft>
                <a:spcPct val="0"/>
              </a:spcAft>
              <a:defRPr>
                <a:solidFill>
                  <a:schemeClr val="tx1"/>
                </a:solidFill>
                <a:latin typeface="Verdana" charset="0"/>
                <a:ea typeface="ＭＳ Ｐゴシック" charset="0"/>
              </a:defRPr>
            </a:lvl8pPr>
            <a:lvl9pPr marL="3886200" indent="-228600" eaLnBrk="0" fontAlgn="base" hangingPunct="0">
              <a:spcBef>
                <a:spcPct val="0"/>
              </a:spcBef>
              <a:spcAft>
                <a:spcPct val="0"/>
              </a:spcAft>
              <a:defRPr>
                <a:solidFill>
                  <a:schemeClr val="tx1"/>
                </a:solidFill>
                <a:latin typeface="Verdana" charset="0"/>
                <a:ea typeface="ＭＳ Ｐゴシック" charset="0"/>
              </a:defRPr>
            </a:lvl9pPr>
          </a:lstStyle>
          <a:p>
            <a:pPr>
              <a:defRPr/>
            </a:pPr>
            <a:r>
              <a:rPr lang="en-US" sz="1200"/>
              <a:t>Req Warp 15</a:t>
            </a:r>
          </a:p>
        </p:txBody>
      </p:sp>
      <p:sp>
        <p:nvSpPr>
          <p:cNvPr id="85" name="Oval 87">
            <a:extLst>
              <a:ext uri="{FF2B5EF4-FFF2-40B4-BE49-F238E27FC236}">
                <a16:creationId xmlns:a16="http://schemas.microsoft.com/office/drawing/2014/main" id="{9A9E02DD-6CE0-9849-94C8-A3A5F9ECDDED}"/>
              </a:ext>
            </a:extLst>
          </p:cNvPr>
          <p:cNvSpPr>
            <a:spLocks noChangeArrowheads="1"/>
          </p:cNvSpPr>
          <p:nvPr/>
        </p:nvSpPr>
        <p:spPr bwMode="auto">
          <a:xfrm>
            <a:off x="3657600" y="4487862"/>
            <a:ext cx="76200" cy="76200"/>
          </a:xfrm>
          <a:prstGeom prst="ellipse">
            <a:avLst/>
          </a:prstGeom>
          <a:solidFill>
            <a:schemeClr val="tx1"/>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Verdana" charset="0"/>
              <a:ea typeface="ＭＳ Ｐゴシック" charset="0"/>
            </a:endParaRPr>
          </a:p>
        </p:txBody>
      </p:sp>
      <p:sp>
        <p:nvSpPr>
          <p:cNvPr id="86" name="Oval 88">
            <a:extLst>
              <a:ext uri="{FF2B5EF4-FFF2-40B4-BE49-F238E27FC236}">
                <a16:creationId xmlns:a16="http://schemas.microsoft.com/office/drawing/2014/main" id="{E61F4E94-30B4-9547-9B71-91CF5788E64C}"/>
              </a:ext>
            </a:extLst>
          </p:cNvPr>
          <p:cNvSpPr>
            <a:spLocks noChangeArrowheads="1"/>
          </p:cNvSpPr>
          <p:nvPr/>
        </p:nvSpPr>
        <p:spPr bwMode="auto">
          <a:xfrm>
            <a:off x="3810000" y="4640262"/>
            <a:ext cx="76200" cy="76200"/>
          </a:xfrm>
          <a:prstGeom prst="ellipse">
            <a:avLst/>
          </a:prstGeom>
          <a:solidFill>
            <a:schemeClr val="tx1"/>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Verdana" charset="0"/>
              <a:ea typeface="ＭＳ Ｐゴシック" charset="0"/>
            </a:endParaRPr>
          </a:p>
        </p:txBody>
      </p:sp>
      <p:sp>
        <p:nvSpPr>
          <p:cNvPr id="87" name="Oval 89">
            <a:extLst>
              <a:ext uri="{FF2B5EF4-FFF2-40B4-BE49-F238E27FC236}">
                <a16:creationId xmlns:a16="http://schemas.microsoft.com/office/drawing/2014/main" id="{C2B2431F-2B56-1346-A35A-D19EB4CE6685}"/>
              </a:ext>
            </a:extLst>
          </p:cNvPr>
          <p:cNvSpPr>
            <a:spLocks noChangeArrowheads="1"/>
          </p:cNvSpPr>
          <p:nvPr/>
        </p:nvSpPr>
        <p:spPr bwMode="auto">
          <a:xfrm>
            <a:off x="3962400" y="4792662"/>
            <a:ext cx="76200" cy="76200"/>
          </a:xfrm>
          <a:prstGeom prst="ellipse">
            <a:avLst/>
          </a:prstGeom>
          <a:solidFill>
            <a:schemeClr val="tx1"/>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Verdana" charset="0"/>
              <a:ea typeface="ＭＳ Ｐゴシック" charset="0"/>
            </a:endParaRPr>
          </a:p>
        </p:txBody>
      </p:sp>
      <p:sp>
        <p:nvSpPr>
          <p:cNvPr id="88" name="Text Box 90">
            <a:extLst>
              <a:ext uri="{FF2B5EF4-FFF2-40B4-BE49-F238E27FC236}">
                <a16:creationId xmlns:a16="http://schemas.microsoft.com/office/drawing/2014/main" id="{CB1D78B1-199B-A440-AC7A-AE764536BF15}"/>
              </a:ext>
            </a:extLst>
          </p:cNvPr>
          <p:cNvSpPr txBox="1">
            <a:spLocks noChangeArrowheads="1"/>
          </p:cNvSpPr>
          <p:nvPr/>
        </p:nvSpPr>
        <p:spPr bwMode="auto">
          <a:xfrm>
            <a:off x="2514600" y="5119687"/>
            <a:ext cx="4799013" cy="3667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Verdana" charset="0"/>
                <a:ea typeface="ＭＳ Ｐゴシック" charset="0"/>
              </a:defRPr>
            </a:lvl1pPr>
            <a:lvl2pPr marL="742950" indent="-285750">
              <a:defRPr>
                <a:solidFill>
                  <a:schemeClr val="tx1"/>
                </a:solidFill>
                <a:latin typeface="Verdana" charset="0"/>
                <a:ea typeface="ＭＳ Ｐゴシック" charset="0"/>
              </a:defRPr>
            </a:lvl2pPr>
            <a:lvl3pPr marL="1143000" indent="-228600">
              <a:defRPr>
                <a:solidFill>
                  <a:schemeClr val="tx1"/>
                </a:solidFill>
                <a:latin typeface="Verdana" charset="0"/>
                <a:ea typeface="ＭＳ Ｐゴシック" charset="0"/>
              </a:defRPr>
            </a:lvl3pPr>
            <a:lvl4pPr marL="1600200" indent="-228600">
              <a:defRPr>
                <a:solidFill>
                  <a:schemeClr val="tx1"/>
                </a:solidFill>
                <a:latin typeface="Verdana" charset="0"/>
                <a:ea typeface="ＭＳ Ｐゴシック" charset="0"/>
              </a:defRPr>
            </a:lvl4pPr>
            <a:lvl5pPr marL="2057400" indent="-228600">
              <a:defRPr>
                <a:solidFill>
                  <a:schemeClr val="tx1"/>
                </a:solidFill>
                <a:latin typeface="Verdana" charset="0"/>
                <a:ea typeface="ＭＳ Ｐゴシック" charset="0"/>
              </a:defRPr>
            </a:lvl5pPr>
            <a:lvl6pPr marL="2514600" indent="-228600" eaLnBrk="0" fontAlgn="base" hangingPunct="0">
              <a:spcBef>
                <a:spcPct val="0"/>
              </a:spcBef>
              <a:spcAft>
                <a:spcPct val="0"/>
              </a:spcAft>
              <a:defRPr>
                <a:solidFill>
                  <a:schemeClr val="tx1"/>
                </a:solidFill>
                <a:latin typeface="Verdana" charset="0"/>
                <a:ea typeface="ＭＳ Ｐゴシック" charset="0"/>
              </a:defRPr>
            </a:lvl6pPr>
            <a:lvl7pPr marL="2971800" indent="-228600" eaLnBrk="0" fontAlgn="base" hangingPunct="0">
              <a:spcBef>
                <a:spcPct val="0"/>
              </a:spcBef>
              <a:spcAft>
                <a:spcPct val="0"/>
              </a:spcAft>
              <a:defRPr>
                <a:solidFill>
                  <a:schemeClr val="tx1"/>
                </a:solidFill>
                <a:latin typeface="Verdana" charset="0"/>
                <a:ea typeface="ＭＳ Ｐゴシック" charset="0"/>
              </a:defRPr>
            </a:lvl7pPr>
            <a:lvl8pPr marL="3429000" indent="-228600" eaLnBrk="0" fontAlgn="base" hangingPunct="0">
              <a:spcBef>
                <a:spcPct val="0"/>
              </a:spcBef>
              <a:spcAft>
                <a:spcPct val="0"/>
              </a:spcAft>
              <a:defRPr>
                <a:solidFill>
                  <a:schemeClr val="tx1"/>
                </a:solidFill>
                <a:latin typeface="Verdana" charset="0"/>
                <a:ea typeface="ＭＳ Ｐゴシック" charset="0"/>
              </a:defRPr>
            </a:lvl8pPr>
            <a:lvl9pPr marL="3886200" indent="-228600" eaLnBrk="0" fontAlgn="base" hangingPunct="0">
              <a:spcBef>
                <a:spcPct val="0"/>
              </a:spcBef>
              <a:spcAft>
                <a:spcPct val="0"/>
              </a:spcAft>
              <a:defRPr>
                <a:solidFill>
                  <a:schemeClr val="tx1"/>
                </a:solidFill>
                <a:latin typeface="Verdana" charset="0"/>
                <a:ea typeface="ＭＳ Ｐゴシック" charset="0"/>
              </a:defRPr>
            </a:lvl9pPr>
          </a:lstStyle>
          <a:p>
            <a:pPr>
              <a:defRPr/>
            </a:pPr>
            <a:r>
              <a:rPr lang="en-US"/>
              <a:t>Round Robin Scheduling, 16 total warps</a:t>
            </a:r>
          </a:p>
        </p:txBody>
      </p:sp>
      <p:sp>
        <p:nvSpPr>
          <p:cNvPr id="89" name="Line 91">
            <a:extLst>
              <a:ext uri="{FF2B5EF4-FFF2-40B4-BE49-F238E27FC236}">
                <a16:creationId xmlns:a16="http://schemas.microsoft.com/office/drawing/2014/main" id="{6BAB08E0-1A5B-074B-9402-9D7390B4259C}"/>
              </a:ext>
            </a:extLst>
          </p:cNvPr>
          <p:cNvSpPr>
            <a:spLocks noChangeShapeType="1"/>
          </p:cNvSpPr>
          <p:nvPr/>
        </p:nvSpPr>
        <p:spPr bwMode="auto">
          <a:xfrm>
            <a:off x="3276600" y="3943350"/>
            <a:ext cx="3124200" cy="0"/>
          </a:xfrm>
          <a:prstGeom prst="line">
            <a:avLst/>
          </a:prstGeom>
          <a:noFill/>
          <a:ln w="25400">
            <a:solidFill>
              <a:schemeClr val="tx1"/>
            </a:solidFill>
            <a:prstDash val="sysDot"/>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Verdana" charset="0"/>
              <a:ea typeface="ＭＳ Ｐゴシック" charset="0"/>
            </a:endParaRPr>
          </a:p>
        </p:txBody>
      </p:sp>
      <p:sp>
        <p:nvSpPr>
          <p:cNvPr id="6" name="TextBox 5">
            <a:extLst>
              <a:ext uri="{FF2B5EF4-FFF2-40B4-BE49-F238E27FC236}">
                <a16:creationId xmlns:a16="http://schemas.microsoft.com/office/drawing/2014/main" id="{5F13767A-3DA6-F746-951D-7FE680EBE7F8}"/>
              </a:ext>
            </a:extLst>
          </p:cNvPr>
          <p:cNvSpPr txBox="1"/>
          <p:nvPr/>
        </p:nvSpPr>
        <p:spPr>
          <a:xfrm>
            <a:off x="228600" y="6172200"/>
            <a:ext cx="8610600" cy="584775"/>
          </a:xfrm>
          <a:prstGeom prst="rect">
            <a:avLst/>
          </a:prstGeom>
          <a:noFill/>
        </p:spPr>
        <p:txBody>
          <a:bodyPr wrap="square" rtlCol="0">
            <a:spAutoFit/>
          </a:bodyPr>
          <a:lstStyle/>
          <a:p>
            <a:r>
              <a:rPr lang="en-US" sz="1600" dirty="0" err="1"/>
              <a:t>Narasiman</a:t>
            </a:r>
            <a:r>
              <a:rPr lang="en-US" sz="1600" dirty="0"/>
              <a:t> et al., “</a:t>
            </a:r>
            <a:r>
              <a:rPr lang="en-US" sz="1600" dirty="0">
                <a:solidFill>
                  <a:srgbClr val="0432FF"/>
                </a:solidFill>
              </a:rPr>
              <a:t>Improving GPU Performance via Large Warps and Two-Level Warp Scheduling</a:t>
            </a:r>
            <a:r>
              <a:rPr lang="en-US" sz="1600" dirty="0"/>
              <a:t>,” MICRO 2011.</a:t>
            </a:r>
          </a:p>
        </p:txBody>
      </p:sp>
    </p:spTree>
    <p:extLst>
      <p:ext uri="{BB962C8B-B14F-4D97-AF65-F5344CB8AC3E}">
        <p14:creationId xmlns:p14="http://schemas.microsoft.com/office/powerpoint/2010/main" val="22274688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7"/>
                                        </p:tgtEl>
                                        <p:attrNameLst>
                                          <p:attrName>style.visibility</p:attrName>
                                        </p:attrNameLst>
                                      </p:cBhvr>
                                      <p:to>
                                        <p:strVal val="visible"/>
                                      </p:to>
                                    </p:set>
                                    <p:animEffect transition="in" filter="fade">
                                      <p:cBhvr>
                                        <p:cTn id="7" dur="500"/>
                                        <p:tgtEl>
                                          <p:spTgt spid="7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9"/>
                                        </p:tgtEl>
                                        <p:attrNameLst>
                                          <p:attrName>style.visibility</p:attrName>
                                        </p:attrNameLst>
                                      </p:cBhvr>
                                      <p:to>
                                        <p:strVal val="visible"/>
                                      </p:to>
                                    </p:set>
                                    <p:animEffect transition="in" filter="fade">
                                      <p:cBhvr>
                                        <p:cTn id="12" dur="500"/>
                                        <p:tgtEl>
                                          <p:spTgt spid="89"/>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79"/>
                                        </p:tgtEl>
                                        <p:attrNameLst>
                                          <p:attrName>style.visibility</p:attrName>
                                        </p:attrNameLst>
                                      </p:cBhvr>
                                      <p:to>
                                        <p:strVal val="visible"/>
                                      </p:to>
                                    </p:set>
                                    <p:animEffect transition="in" filter="fade">
                                      <p:cBhvr>
                                        <p:cTn id="15" dur="500"/>
                                        <p:tgtEl>
                                          <p:spTgt spid="79"/>
                                        </p:tgtEl>
                                      </p:cBhvr>
                                    </p:animEffect>
                                  </p:childTnLst>
                                </p:cTn>
                              </p:par>
                              <p:par>
                                <p:cTn id="16" presetID="10" presetClass="entr" presetSubtype="0" fill="hold" nodeType="withEffect">
                                  <p:stCondLst>
                                    <p:cond delay="0"/>
                                  </p:stCondLst>
                                  <p:childTnLst>
                                    <p:set>
                                      <p:cBhvr>
                                        <p:cTn id="17" dur="1" fill="hold">
                                          <p:stCondLst>
                                            <p:cond delay="0"/>
                                          </p:stCondLst>
                                        </p:cTn>
                                        <p:tgtEl>
                                          <p:spTgt spid="78"/>
                                        </p:tgtEl>
                                        <p:attrNameLst>
                                          <p:attrName>style.visibility</p:attrName>
                                        </p:attrNameLst>
                                      </p:cBhvr>
                                      <p:to>
                                        <p:strVal val="visible"/>
                                      </p:to>
                                    </p:set>
                                    <p:animEffect transition="in" filter="fade">
                                      <p:cBhvr>
                                        <p:cTn id="18" dur="500"/>
                                        <p:tgtEl>
                                          <p:spTgt spid="78"/>
                                        </p:tgtEl>
                                      </p:cBhvr>
                                    </p:animEffect>
                                  </p:childTnLst>
                                </p:cTn>
                              </p:par>
                              <p:par>
                                <p:cTn id="19" presetID="10" presetClass="entr" presetSubtype="0" fill="hold" nodeType="withEffect">
                                  <p:stCondLst>
                                    <p:cond delay="0"/>
                                  </p:stCondLst>
                                  <p:childTnLst>
                                    <p:set>
                                      <p:cBhvr>
                                        <p:cTn id="20" dur="1" fill="hold">
                                          <p:stCondLst>
                                            <p:cond delay="0"/>
                                          </p:stCondLst>
                                        </p:cTn>
                                        <p:tgtEl>
                                          <p:spTgt spid="81"/>
                                        </p:tgtEl>
                                        <p:attrNameLst>
                                          <p:attrName>style.visibility</p:attrName>
                                        </p:attrNameLst>
                                      </p:cBhvr>
                                      <p:to>
                                        <p:strVal val="visible"/>
                                      </p:to>
                                    </p:set>
                                    <p:animEffect transition="in" filter="fade">
                                      <p:cBhvr>
                                        <p:cTn id="21" dur="500"/>
                                        <p:tgtEl>
                                          <p:spTgt spid="81"/>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82"/>
                                        </p:tgtEl>
                                        <p:attrNameLst>
                                          <p:attrName>style.visibility</p:attrName>
                                        </p:attrNameLst>
                                      </p:cBhvr>
                                      <p:to>
                                        <p:strVal val="visible"/>
                                      </p:to>
                                    </p:set>
                                    <p:animEffect transition="in" filter="fade">
                                      <p:cBhvr>
                                        <p:cTn id="24" dur="500"/>
                                        <p:tgtEl>
                                          <p:spTgt spid="82"/>
                                        </p:tgtEl>
                                      </p:cBhvr>
                                    </p:animEffect>
                                  </p:childTnLst>
                                </p:cTn>
                              </p:par>
                              <p:par>
                                <p:cTn id="25" presetID="10" presetClass="entr" presetSubtype="0" fill="hold" nodeType="withEffect">
                                  <p:stCondLst>
                                    <p:cond delay="0"/>
                                  </p:stCondLst>
                                  <p:childTnLst>
                                    <p:set>
                                      <p:cBhvr>
                                        <p:cTn id="26" dur="1" fill="hold">
                                          <p:stCondLst>
                                            <p:cond delay="0"/>
                                          </p:stCondLst>
                                        </p:cTn>
                                        <p:tgtEl>
                                          <p:spTgt spid="83"/>
                                        </p:tgtEl>
                                        <p:attrNameLst>
                                          <p:attrName>style.visibility</p:attrName>
                                        </p:attrNameLst>
                                      </p:cBhvr>
                                      <p:to>
                                        <p:strVal val="visible"/>
                                      </p:to>
                                    </p:set>
                                    <p:animEffect transition="in" filter="fade">
                                      <p:cBhvr>
                                        <p:cTn id="27" dur="500"/>
                                        <p:tgtEl>
                                          <p:spTgt spid="83"/>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84"/>
                                        </p:tgtEl>
                                        <p:attrNameLst>
                                          <p:attrName>style.visibility</p:attrName>
                                        </p:attrNameLst>
                                      </p:cBhvr>
                                      <p:to>
                                        <p:strVal val="visible"/>
                                      </p:to>
                                    </p:set>
                                    <p:animEffect transition="in" filter="fade">
                                      <p:cBhvr>
                                        <p:cTn id="30" dur="500"/>
                                        <p:tgtEl>
                                          <p:spTgt spid="84"/>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85"/>
                                        </p:tgtEl>
                                        <p:attrNameLst>
                                          <p:attrName>style.visibility</p:attrName>
                                        </p:attrNameLst>
                                      </p:cBhvr>
                                      <p:to>
                                        <p:strVal val="visible"/>
                                      </p:to>
                                    </p:set>
                                    <p:animEffect transition="in" filter="fade">
                                      <p:cBhvr>
                                        <p:cTn id="33" dur="500"/>
                                        <p:tgtEl>
                                          <p:spTgt spid="85"/>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86"/>
                                        </p:tgtEl>
                                        <p:attrNameLst>
                                          <p:attrName>style.visibility</p:attrName>
                                        </p:attrNameLst>
                                      </p:cBhvr>
                                      <p:to>
                                        <p:strVal val="visible"/>
                                      </p:to>
                                    </p:set>
                                    <p:animEffect transition="in" filter="fade">
                                      <p:cBhvr>
                                        <p:cTn id="36" dur="500"/>
                                        <p:tgtEl>
                                          <p:spTgt spid="86"/>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87"/>
                                        </p:tgtEl>
                                        <p:attrNameLst>
                                          <p:attrName>style.visibility</p:attrName>
                                        </p:attrNameLst>
                                      </p:cBhvr>
                                      <p:to>
                                        <p:strVal val="visible"/>
                                      </p:to>
                                    </p:set>
                                    <p:animEffect transition="in" filter="fade">
                                      <p:cBhvr>
                                        <p:cTn id="39" dur="500"/>
                                        <p:tgtEl>
                                          <p:spTgt spid="87"/>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80"/>
                                        </p:tgtEl>
                                        <p:attrNameLst>
                                          <p:attrName>style.visibility</p:attrName>
                                        </p:attrNameLst>
                                      </p:cBhvr>
                                      <p:to>
                                        <p:strVal val="visible"/>
                                      </p:to>
                                    </p:set>
                                    <p:animEffect transition="in" filter="fade">
                                      <p:cBhvr>
                                        <p:cTn id="44" dur="500"/>
                                        <p:tgtEl>
                                          <p:spTgt spid="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animBg="1"/>
      <p:bldP spid="79" grpId="0"/>
      <p:bldP spid="80" grpId="0" animBg="1"/>
      <p:bldP spid="82" grpId="0"/>
      <p:bldP spid="84" grpId="0"/>
      <p:bldP spid="85" grpId="0" animBg="1"/>
      <p:bldP spid="86" grpId="0" animBg="1"/>
      <p:bldP spid="87"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Title 1">
            <a:extLst>
              <a:ext uri="{FF2B5EF4-FFF2-40B4-BE49-F238E27FC236}">
                <a16:creationId xmlns:a16="http://schemas.microsoft.com/office/drawing/2014/main" id="{A806C63C-6ACD-C740-828C-E8F3C4F9DCA6}"/>
              </a:ext>
            </a:extLst>
          </p:cNvPr>
          <p:cNvSpPr>
            <a:spLocks noGrp="1"/>
          </p:cNvSpPr>
          <p:nvPr>
            <p:ph type="title"/>
          </p:nvPr>
        </p:nvSpPr>
        <p:spPr>
          <a:xfrm>
            <a:off x="228600" y="152400"/>
            <a:ext cx="8915400" cy="1066800"/>
          </a:xfrm>
        </p:spPr>
        <p:txBody>
          <a:bodyPr/>
          <a:lstStyle/>
          <a:p>
            <a:r>
              <a:rPr lang="en-US" altLang="en-US" sz="3400" dirty="0">
                <a:ea typeface="ＭＳ Ｐゴシック" panose="020B0600070205080204" pitchFamily="34" charset="-128"/>
              </a:rPr>
              <a:t>Recall: Flynn’</a:t>
            </a:r>
            <a:r>
              <a:rPr lang="en-US" altLang="ja-JP" sz="3400" dirty="0">
                <a:ea typeface="ＭＳ Ｐゴシック" panose="020B0600070205080204" pitchFamily="34" charset="-128"/>
              </a:rPr>
              <a:t>s Taxonomy of Computers</a:t>
            </a:r>
            <a:endParaRPr lang="en-US" altLang="en-US" sz="3400" dirty="0">
              <a:ea typeface="ＭＳ Ｐゴシック" panose="020B0600070205080204" pitchFamily="34" charset="-128"/>
            </a:endParaRPr>
          </a:p>
        </p:txBody>
      </p:sp>
      <p:sp>
        <p:nvSpPr>
          <p:cNvPr id="99330" name="Content Placeholder 2">
            <a:extLst>
              <a:ext uri="{FF2B5EF4-FFF2-40B4-BE49-F238E27FC236}">
                <a16:creationId xmlns:a16="http://schemas.microsoft.com/office/drawing/2014/main" id="{088E1453-624C-254D-B33C-B28B92586DDB}"/>
              </a:ext>
            </a:extLst>
          </p:cNvPr>
          <p:cNvSpPr>
            <a:spLocks noGrp="1"/>
          </p:cNvSpPr>
          <p:nvPr>
            <p:ph idx="1"/>
          </p:nvPr>
        </p:nvSpPr>
        <p:spPr>
          <a:xfrm>
            <a:off x="228600" y="996950"/>
            <a:ext cx="8610600" cy="5194300"/>
          </a:xfrm>
        </p:spPr>
        <p:txBody>
          <a:bodyPr/>
          <a:lstStyle/>
          <a:p>
            <a:r>
              <a:rPr lang="en-US" altLang="en-US" dirty="0">
                <a:ea typeface="ＭＳ Ｐゴシック" panose="020B0600070205080204" pitchFamily="34" charset="-128"/>
              </a:rPr>
              <a:t>Mike Flynn, </a:t>
            </a:r>
            <a:r>
              <a:rPr lang="ja-JP" altLang="en-US">
                <a:ea typeface="ＭＳ Ｐゴシック" panose="020B0600070205080204" pitchFamily="34" charset="-128"/>
              </a:rPr>
              <a:t>“</a:t>
            </a:r>
            <a:r>
              <a:rPr lang="en-US" altLang="ja-JP" dirty="0">
                <a:solidFill>
                  <a:srgbClr val="0000FF"/>
                </a:solidFill>
                <a:ea typeface="ＭＳ Ｐゴシック" panose="020B0600070205080204" pitchFamily="34" charset="-128"/>
              </a:rPr>
              <a:t>Very High-Speed Computing Systems</a:t>
            </a:r>
            <a:r>
              <a:rPr lang="en-US" altLang="ja-JP" dirty="0">
                <a:ea typeface="ＭＳ Ｐゴシック" panose="020B0600070205080204" pitchFamily="34" charset="-128"/>
              </a:rPr>
              <a:t>,</a:t>
            </a:r>
            <a:r>
              <a:rPr lang="ja-JP" altLang="en-US">
                <a:ea typeface="ＭＳ Ｐゴシック" panose="020B0600070205080204" pitchFamily="34" charset="-128"/>
              </a:rPr>
              <a:t>”</a:t>
            </a:r>
            <a:r>
              <a:rPr lang="en-US" altLang="ja-JP" dirty="0">
                <a:ea typeface="ＭＳ Ｐゴシック" panose="020B0600070205080204" pitchFamily="34" charset="-128"/>
              </a:rPr>
              <a:t> Proc. of IEEE, 1966</a:t>
            </a:r>
          </a:p>
          <a:p>
            <a:endParaRPr lang="en-US" altLang="en-US" dirty="0">
              <a:ea typeface="ＭＳ Ｐゴシック" panose="020B0600070205080204" pitchFamily="34" charset="-128"/>
            </a:endParaRPr>
          </a:p>
          <a:p>
            <a:r>
              <a:rPr lang="en-US" altLang="en-US" dirty="0">
                <a:solidFill>
                  <a:srgbClr val="0000FF"/>
                </a:solidFill>
                <a:ea typeface="ＭＳ Ｐゴシック" panose="020B0600070205080204" pitchFamily="34" charset="-128"/>
              </a:rPr>
              <a:t>SISD</a:t>
            </a:r>
            <a:r>
              <a:rPr lang="en-US" altLang="en-US" dirty="0">
                <a:ea typeface="ＭＳ Ｐゴシック" panose="020B0600070205080204" pitchFamily="34" charset="-128"/>
              </a:rPr>
              <a:t>: Single instruction operates on single data element</a:t>
            </a:r>
          </a:p>
          <a:p>
            <a:r>
              <a:rPr lang="en-US" altLang="en-US" dirty="0">
                <a:solidFill>
                  <a:srgbClr val="0000FF"/>
                </a:solidFill>
                <a:ea typeface="ＭＳ Ｐゴシック" panose="020B0600070205080204" pitchFamily="34" charset="-128"/>
              </a:rPr>
              <a:t>SIMD</a:t>
            </a:r>
            <a:r>
              <a:rPr lang="en-US" altLang="en-US" dirty="0">
                <a:ea typeface="ＭＳ Ｐゴシック" panose="020B0600070205080204" pitchFamily="34" charset="-128"/>
              </a:rPr>
              <a:t>: Single instruction operates on multiple data elements</a:t>
            </a:r>
          </a:p>
          <a:p>
            <a:pPr lvl="1"/>
            <a:r>
              <a:rPr lang="en-US" altLang="en-US" dirty="0">
                <a:ea typeface="ＭＳ Ｐゴシック" panose="020B0600070205080204" pitchFamily="34" charset="-128"/>
              </a:rPr>
              <a:t>Array processor</a:t>
            </a:r>
          </a:p>
          <a:p>
            <a:pPr lvl="1"/>
            <a:r>
              <a:rPr lang="en-US" altLang="en-US" dirty="0">
                <a:ea typeface="ＭＳ Ｐゴシック" panose="020B0600070205080204" pitchFamily="34" charset="-128"/>
              </a:rPr>
              <a:t>Vector processor</a:t>
            </a:r>
          </a:p>
          <a:p>
            <a:r>
              <a:rPr lang="en-US" altLang="en-US" dirty="0">
                <a:solidFill>
                  <a:srgbClr val="0000FF"/>
                </a:solidFill>
                <a:ea typeface="ＭＳ Ｐゴシック" panose="020B0600070205080204" pitchFamily="34" charset="-128"/>
              </a:rPr>
              <a:t>MISD</a:t>
            </a:r>
            <a:r>
              <a:rPr lang="en-US" altLang="en-US" dirty="0">
                <a:ea typeface="ＭＳ Ｐゴシック" panose="020B0600070205080204" pitchFamily="34" charset="-128"/>
              </a:rPr>
              <a:t>: Multiple instructions operate on single data element</a:t>
            </a:r>
          </a:p>
          <a:p>
            <a:pPr lvl="1"/>
            <a:r>
              <a:rPr lang="en-US" altLang="en-US" dirty="0">
                <a:ea typeface="ＭＳ Ｐゴシック" panose="020B0600070205080204" pitchFamily="34" charset="-128"/>
              </a:rPr>
              <a:t>Closest form: systolic array processor, streaming processor</a:t>
            </a:r>
          </a:p>
          <a:p>
            <a:r>
              <a:rPr lang="en-US" altLang="en-US" dirty="0">
                <a:solidFill>
                  <a:srgbClr val="0000FF"/>
                </a:solidFill>
                <a:ea typeface="ＭＳ Ｐゴシック" panose="020B0600070205080204" pitchFamily="34" charset="-128"/>
              </a:rPr>
              <a:t>MIMD</a:t>
            </a:r>
            <a:r>
              <a:rPr lang="en-US" altLang="en-US" dirty="0">
                <a:ea typeface="ＭＳ Ｐゴシック" panose="020B0600070205080204" pitchFamily="34" charset="-128"/>
              </a:rPr>
              <a:t>: Multiple instructions operate on multiple data elements (multiple instruction streams)</a:t>
            </a:r>
          </a:p>
          <a:p>
            <a:pPr lvl="1"/>
            <a:r>
              <a:rPr lang="en-US" altLang="en-US" dirty="0">
                <a:ea typeface="ＭＳ Ｐゴシック" panose="020B0600070205080204" pitchFamily="34" charset="-128"/>
              </a:rPr>
              <a:t>Multiprocessor</a:t>
            </a:r>
          </a:p>
          <a:p>
            <a:pPr lvl="1"/>
            <a:r>
              <a:rPr lang="en-US" altLang="en-US" dirty="0">
                <a:ea typeface="ＭＳ Ｐゴシック" panose="020B0600070205080204" pitchFamily="34" charset="-128"/>
              </a:rPr>
              <a:t>Multithreaded processor</a:t>
            </a:r>
          </a:p>
        </p:txBody>
      </p:sp>
      <p:sp>
        <p:nvSpPr>
          <p:cNvPr id="83971" name="Slide Number Placeholder 3">
            <a:extLst>
              <a:ext uri="{FF2B5EF4-FFF2-40B4-BE49-F238E27FC236}">
                <a16:creationId xmlns:a16="http://schemas.microsoft.com/office/drawing/2014/main" id="{A5C4C039-DB0E-224A-8256-65C827EBF611}"/>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08060815-FC1A-FF4B-8157-96B18EDFF559}" type="slidenum">
              <a:rPr kumimoji="0" lang="en-US" altLang="en-US" sz="1600" b="0" i="0" u="none" strike="noStrike" kern="1200" cap="none" spc="0" normalizeH="0" baseline="0" noProof="0" smtClean="0">
                <a:ln>
                  <a:noFill/>
                </a:ln>
                <a:solidFill>
                  <a:srgbClr val="000000"/>
                </a:solidFill>
                <a:effectLst/>
                <a:uLnTx/>
                <a:uFillTx/>
                <a:latin typeface="Garamond" panose="02020404030301010803" pitchFamily="18" charset="0"/>
                <a:ea typeface="ＭＳ Ｐゴシック" panose="020B0600070205080204" pitchFamily="34" charset="-128"/>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6</a:t>
            </a:fld>
            <a:endParaRPr kumimoji="0" lang="en-US" altLang="en-US" sz="1600" b="0" i="0" u="none" strike="noStrike" kern="1200" cap="none" spc="0" normalizeH="0" baseline="0" noProof="0">
              <a:ln>
                <a:noFill/>
              </a:ln>
              <a:solidFill>
                <a:srgbClr val="000000"/>
              </a:solidFill>
              <a:effectLst/>
              <a:uLnTx/>
              <a:uFillTx/>
              <a:latin typeface="Garamond" panose="02020404030301010803" pitchFamily="18" charset="0"/>
              <a:ea typeface="ＭＳ Ｐゴシック" panose="020B0600070205080204" pitchFamily="34" charset="-128"/>
              <a:cs typeface="Arial" panose="020B0604020202020204" pitchFamily="34" charset="0"/>
            </a:endParaRPr>
          </a:p>
        </p:txBody>
      </p:sp>
      <p:sp>
        <p:nvSpPr>
          <p:cNvPr id="6" name="Rounded Rectangle 5">
            <a:extLst>
              <a:ext uri="{FF2B5EF4-FFF2-40B4-BE49-F238E27FC236}">
                <a16:creationId xmlns:a16="http://schemas.microsoft.com/office/drawing/2014/main" id="{71123602-640D-0E44-999D-AFCEB9C7F2B6}"/>
              </a:ext>
            </a:extLst>
          </p:cNvPr>
          <p:cNvSpPr>
            <a:spLocks noChangeArrowheads="1"/>
          </p:cNvSpPr>
          <p:nvPr/>
        </p:nvSpPr>
        <p:spPr bwMode="auto">
          <a:xfrm>
            <a:off x="228600" y="2702400"/>
            <a:ext cx="8686800" cy="1260000"/>
          </a:xfrm>
          <a:prstGeom prst="roundRect">
            <a:avLst>
              <a:gd name="adj" fmla="val 16667"/>
            </a:avLst>
          </a:prstGeom>
          <a:noFill/>
          <a:ln w="635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21145130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99330">
                                            <p:txEl>
                                              <p:pRg st="2" end="2"/>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99330">
                                            <p:txEl>
                                              <p:pRg st="3" end="3"/>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99330">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9330">
                                            <p:txEl>
                                              <p:pRg st="5" end="5"/>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99330">
                                            <p:txEl>
                                              <p:pRg st="6" end="6"/>
                                            </p:txEl>
                                          </p:spTgt>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99330">
                                            <p:txEl>
                                              <p:pRg st="7" end="7"/>
                                            </p:txEl>
                                          </p:spTgt>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nodeType="clickEffect">
                                  <p:stCondLst>
                                    <p:cond delay="0"/>
                                  </p:stCondLst>
                                  <p:childTnLst>
                                    <p:set>
                                      <p:cBhvr>
                                        <p:cTn id="28" dur="1" fill="hold">
                                          <p:stCondLst>
                                            <p:cond delay="0"/>
                                          </p:stCondLst>
                                        </p:cTn>
                                        <p:tgtEl>
                                          <p:spTgt spid="99330">
                                            <p:txEl>
                                              <p:pRg st="8" end="8"/>
                                            </p:txEl>
                                          </p:spTgt>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nodeType="clickEffect">
                                  <p:stCondLst>
                                    <p:cond delay="0"/>
                                  </p:stCondLst>
                                  <p:childTnLst>
                                    <p:set>
                                      <p:cBhvr>
                                        <p:cTn id="32" dur="1" fill="hold">
                                          <p:stCondLst>
                                            <p:cond delay="0"/>
                                          </p:stCondLst>
                                        </p:cTn>
                                        <p:tgtEl>
                                          <p:spTgt spid="99330">
                                            <p:txEl>
                                              <p:pRg st="9" end="9"/>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99330">
                                            <p:txEl>
                                              <p:pRg st="10" end="10"/>
                                            </p:txEl>
                                          </p:spTgt>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2">
            <a:extLst>
              <a:ext uri="{FF2B5EF4-FFF2-40B4-BE49-F238E27FC236}">
                <a16:creationId xmlns:a16="http://schemas.microsoft.com/office/drawing/2014/main" id="{CC579DFD-FD26-324F-BB59-2BA6A833D164}"/>
              </a:ext>
            </a:extLst>
          </p:cNvPr>
          <p:cNvSpPr>
            <a:spLocks noGrp="1" noChangeArrowheads="1"/>
          </p:cNvSpPr>
          <p:nvPr>
            <p:ph type="title"/>
          </p:nvPr>
        </p:nvSpPr>
        <p:spPr>
          <a:xfrm>
            <a:off x="228600" y="1"/>
            <a:ext cx="8347075" cy="914400"/>
          </a:xfrm>
        </p:spPr>
        <p:txBody>
          <a:bodyPr anchor="ctr"/>
          <a:lstStyle/>
          <a:p>
            <a:pPr eaLnBrk="1" hangingPunct="1"/>
            <a:r>
              <a:rPr lang="en-US" altLang="en-US" dirty="0">
                <a:ea typeface="ＭＳ Ｐゴシック" panose="020B0600070205080204" pitchFamily="34" charset="-128"/>
              </a:rPr>
              <a:t>Large Warp Microarchitecture Example</a:t>
            </a:r>
          </a:p>
        </p:txBody>
      </p:sp>
      <p:sp>
        <p:nvSpPr>
          <p:cNvPr id="15363" name="Line 136">
            <a:extLst>
              <a:ext uri="{FF2B5EF4-FFF2-40B4-BE49-F238E27FC236}">
                <a16:creationId xmlns:a16="http://schemas.microsoft.com/office/drawing/2014/main" id="{94BC0836-E379-7442-BA17-BE322DD83AA3}"/>
              </a:ext>
            </a:extLst>
          </p:cNvPr>
          <p:cNvSpPr>
            <a:spLocks noChangeShapeType="1"/>
          </p:cNvSpPr>
          <p:nvPr/>
        </p:nvSpPr>
        <p:spPr bwMode="auto">
          <a:xfrm>
            <a:off x="2819400" y="2286000"/>
            <a:ext cx="0" cy="3581400"/>
          </a:xfrm>
          <a:prstGeom prst="line">
            <a:avLst/>
          </a:prstGeom>
          <a:noFill/>
          <a:ln w="1905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Verdana" charset="0"/>
              <a:ea typeface="ＭＳ Ｐゴシック" charset="0"/>
            </a:endParaRPr>
          </a:p>
        </p:txBody>
      </p:sp>
      <p:sp>
        <p:nvSpPr>
          <p:cNvPr id="15364" name="Line 137">
            <a:extLst>
              <a:ext uri="{FF2B5EF4-FFF2-40B4-BE49-F238E27FC236}">
                <a16:creationId xmlns:a16="http://schemas.microsoft.com/office/drawing/2014/main" id="{087AC405-2EB3-2D4E-B08B-F0456890BA49}"/>
              </a:ext>
            </a:extLst>
          </p:cNvPr>
          <p:cNvSpPr>
            <a:spLocks noChangeShapeType="1"/>
          </p:cNvSpPr>
          <p:nvPr/>
        </p:nvSpPr>
        <p:spPr bwMode="auto">
          <a:xfrm>
            <a:off x="4800600" y="2286000"/>
            <a:ext cx="0" cy="3581400"/>
          </a:xfrm>
          <a:prstGeom prst="line">
            <a:avLst/>
          </a:prstGeom>
          <a:noFill/>
          <a:ln w="1905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Verdana" charset="0"/>
              <a:ea typeface="ＭＳ Ｐゴシック" charset="0"/>
            </a:endParaRPr>
          </a:p>
        </p:txBody>
      </p:sp>
      <p:sp>
        <p:nvSpPr>
          <p:cNvPr id="15365" name="Line 138">
            <a:extLst>
              <a:ext uri="{FF2B5EF4-FFF2-40B4-BE49-F238E27FC236}">
                <a16:creationId xmlns:a16="http://schemas.microsoft.com/office/drawing/2014/main" id="{35C523BB-EE12-6D47-AFD2-BF98EC4D1F8D}"/>
              </a:ext>
            </a:extLst>
          </p:cNvPr>
          <p:cNvSpPr>
            <a:spLocks noChangeShapeType="1"/>
          </p:cNvSpPr>
          <p:nvPr/>
        </p:nvSpPr>
        <p:spPr bwMode="auto">
          <a:xfrm>
            <a:off x="6858000" y="2286000"/>
            <a:ext cx="0" cy="3581400"/>
          </a:xfrm>
          <a:prstGeom prst="line">
            <a:avLst/>
          </a:prstGeom>
          <a:noFill/>
          <a:ln w="1905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Verdana" charset="0"/>
              <a:ea typeface="ＭＳ Ｐゴシック" charset="0"/>
            </a:endParaRPr>
          </a:p>
        </p:txBody>
      </p:sp>
      <p:sp>
        <p:nvSpPr>
          <p:cNvPr id="15366" name="Text Box 139">
            <a:extLst>
              <a:ext uri="{FF2B5EF4-FFF2-40B4-BE49-F238E27FC236}">
                <a16:creationId xmlns:a16="http://schemas.microsoft.com/office/drawing/2014/main" id="{7B21D710-64F7-0245-A6AD-BC3F36EE3390}"/>
              </a:ext>
            </a:extLst>
          </p:cNvPr>
          <p:cNvSpPr txBox="1">
            <a:spLocks noChangeArrowheads="1"/>
          </p:cNvSpPr>
          <p:nvPr/>
        </p:nvSpPr>
        <p:spPr bwMode="auto">
          <a:xfrm>
            <a:off x="457200" y="1981200"/>
            <a:ext cx="1949450" cy="3968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Verdana" charset="0"/>
                <a:ea typeface="ＭＳ Ｐゴシック" charset="0"/>
              </a:defRPr>
            </a:lvl1pPr>
            <a:lvl2pPr marL="742950" indent="-285750">
              <a:defRPr>
                <a:solidFill>
                  <a:schemeClr val="tx1"/>
                </a:solidFill>
                <a:latin typeface="Verdana" charset="0"/>
                <a:ea typeface="ＭＳ Ｐゴシック" charset="0"/>
              </a:defRPr>
            </a:lvl2pPr>
            <a:lvl3pPr marL="1143000" indent="-228600">
              <a:defRPr>
                <a:solidFill>
                  <a:schemeClr val="tx1"/>
                </a:solidFill>
                <a:latin typeface="Verdana" charset="0"/>
                <a:ea typeface="ＭＳ Ｐゴシック" charset="0"/>
              </a:defRPr>
            </a:lvl3pPr>
            <a:lvl4pPr marL="1600200" indent="-228600">
              <a:defRPr>
                <a:solidFill>
                  <a:schemeClr val="tx1"/>
                </a:solidFill>
                <a:latin typeface="Verdana" charset="0"/>
                <a:ea typeface="ＭＳ Ｐゴシック" charset="0"/>
              </a:defRPr>
            </a:lvl4pPr>
            <a:lvl5pPr marL="2057400" indent="-228600">
              <a:defRPr>
                <a:solidFill>
                  <a:schemeClr val="tx1"/>
                </a:solidFill>
                <a:latin typeface="Verdana" charset="0"/>
                <a:ea typeface="ＭＳ Ｐゴシック" charset="0"/>
              </a:defRPr>
            </a:lvl5pPr>
            <a:lvl6pPr marL="2514600" indent="-228600" eaLnBrk="0" fontAlgn="base" hangingPunct="0">
              <a:spcBef>
                <a:spcPct val="0"/>
              </a:spcBef>
              <a:spcAft>
                <a:spcPct val="0"/>
              </a:spcAft>
              <a:defRPr>
                <a:solidFill>
                  <a:schemeClr val="tx1"/>
                </a:solidFill>
                <a:latin typeface="Verdana" charset="0"/>
                <a:ea typeface="ＭＳ Ｐゴシック" charset="0"/>
              </a:defRPr>
            </a:lvl6pPr>
            <a:lvl7pPr marL="2971800" indent="-228600" eaLnBrk="0" fontAlgn="base" hangingPunct="0">
              <a:spcBef>
                <a:spcPct val="0"/>
              </a:spcBef>
              <a:spcAft>
                <a:spcPct val="0"/>
              </a:spcAft>
              <a:defRPr>
                <a:solidFill>
                  <a:schemeClr val="tx1"/>
                </a:solidFill>
                <a:latin typeface="Verdana" charset="0"/>
                <a:ea typeface="ＭＳ Ｐゴシック" charset="0"/>
              </a:defRPr>
            </a:lvl7pPr>
            <a:lvl8pPr marL="3429000" indent="-228600" eaLnBrk="0" fontAlgn="base" hangingPunct="0">
              <a:spcBef>
                <a:spcPct val="0"/>
              </a:spcBef>
              <a:spcAft>
                <a:spcPct val="0"/>
              </a:spcAft>
              <a:defRPr>
                <a:solidFill>
                  <a:schemeClr val="tx1"/>
                </a:solidFill>
                <a:latin typeface="Verdana" charset="0"/>
                <a:ea typeface="ＭＳ Ｐゴシック" charset="0"/>
              </a:defRPr>
            </a:lvl8pPr>
            <a:lvl9pPr marL="3886200" indent="-228600" eaLnBrk="0" fontAlgn="base" hangingPunct="0">
              <a:spcBef>
                <a:spcPct val="0"/>
              </a:spcBef>
              <a:spcAft>
                <a:spcPct val="0"/>
              </a:spcAft>
              <a:defRPr>
                <a:solidFill>
                  <a:schemeClr val="tx1"/>
                </a:solidFill>
                <a:latin typeface="Verdana" charset="0"/>
                <a:ea typeface="ＭＳ Ｐゴシック" charset="0"/>
              </a:defRPr>
            </a:lvl9pPr>
          </a:lstStyle>
          <a:p>
            <a:pPr>
              <a:defRPr/>
            </a:pPr>
            <a:r>
              <a:rPr lang="en-US" sz="2000"/>
              <a:t>Decode Stage</a:t>
            </a:r>
          </a:p>
        </p:txBody>
      </p:sp>
      <p:sp>
        <p:nvSpPr>
          <p:cNvPr id="4" name="Rectangle 3">
            <a:extLst>
              <a:ext uri="{FF2B5EF4-FFF2-40B4-BE49-F238E27FC236}">
                <a16:creationId xmlns:a16="http://schemas.microsoft.com/office/drawing/2014/main" id="{FB162B88-D0BA-DA48-8BF9-6E82B7C0FF0F}"/>
              </a:ext>
            </a:extLst>
          </p:cNvPr>
          <p:cNvSpPr/>
          <p:nvPr/>
        </p:nvSpPr>
        <p:spPr>
          <a:xfrm>
            <a:off x="755650" y="2819400"/>
            <a:ext cx="346075" cy="304800"/>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1</a:t>
            </a:r>
          </a:p>
        </p:txBody>
      </p:sp>
      <p:sp>
        <p:nvSpPr>
          <p:cNvPr id="102" name="Rectangle 101">
            <a:extLst>
              <a:ext uri="{FF2B5EF4-FFF2-40B4-BE49-F238E27FC236}">
                <a16:creationId xmlns:a16="http://schemas.microsoft.com/office/drawing/2014/main" id="{8B79D1AB-7B4B-DD45-99EF-D4DBEBFE2CBF}"/>
              </a:ext>
            </a:extLst>
          </p:cNvPr>
          <p:cNvSpPr/>
          <p:nvPr/>
        </p:nvSpPr>
        <p:spPr>
          <a:xfrm>
            <a:off x="1101725" y="2819400"/>
            <a:ext cx="344488" cy="304800"/>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0</a:t>
            </a:r>
          </a:p>
        </p:txBody>
      </p:sp>
      <p:sp>
        <p:nvSpPr>
          <p:cNvPr id="103" name="Rectangle 102">
            <a:extLst>
              <a:ext uri="{FF2B5EF4-FFF2-40B4-BE49-F238E27FC236}">
                <a16:creationId xmlns:a16="http://schemas.microsoft.com/office/drawing/2014/main" id="{255FD20E-145D-8443-9AC8-5CCE07939671}"/>
              </a:ext>
            </a:extLst>
          </p:cNvPr>
          <p:cNvSpPr/>
          <p:nvPr/>
        </p:nvSpPr>
        <p:spPr>
          <a:xfrm>
            <a:off x="1444625" y="2819400"/>
            <a:ext cx="344488" cy="304800"/>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0</a:t>
            </a:r>
          </a:p>
        </p:txBody>
      </p:sp>
      <p:sp>
        <p:nvSpPr>
          <p:cNvPr id="104" name="Rectangle 103">
            <a:extLst>
              <a:ext uri="{FF2B5EF4-FFF2-40B4-BE49-F238E27FC236}">
                <a16:creationId xmlns:a16="http://schemas.microsoft.com/office/drawing/2014/main" id="{39D0FBD6-B424-F742-AE04-6B1E4634BBD3}"/>
              </a:ext>
            </a:extLst>
          </p:cNvPr>
          <p:cNvSpPr/>
          <p:nvPr/>
        </p:nvSpPr>
        <p:spPr>
          <a:xfrm>
            <a:off x="1789113" y="2819400"/>
            <a:ext cx="344487" cy="304800"/>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1</a:t>
            </a:r>
          </a:p>
        </p:txBody>
      </p:sp>
      <p:sp>
        <p:nvSpPr>
          <p:cNvPr id="105" name="Rectangle 104">
            <a:extLst>
              <a:ext uri="{FF2B5EF4-FFF2-40B4-BE49-F238E27FC236}">
                <a16:creationId xmlns:a16="http://schemas.microsoft.com/office/drawing/2014/main" id="{E63433AB-AE9C-BD4F-B14B-4BFAAFCB3724}"/>
              </a:ext>
            </a:extLst>
          </p:cNvPr>
          <p:cNvSpPr/>
          <p:nvPr/>
        </p:nvSpPr>
        <p:spPr>
          <a:xfrm>
            <a:off x="755650" y="3124200"/>
            <a:ext cx="346075" cy="304800"/>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0</a:t>
            </a:r>
          </a:p>
        </p:txBody>
      </p:sp>
      <p:sp>
        <p:nvSpPr>
          <p:cNvPr id="106" name="Rectangle 105">
            <a:extLst>
              <a:ext uri="{FF2B5EF4-FFF2-40B4-BE49-F238E27FC236}">
                <a16:creationId xmlns:a16="http://schemas.microsoft.com/office/drawing/2014/main" id="{EE13D293-40DB-D345-8E51-A4D6E4A34683}"/>
              </a:ext>
            </a:extLst>
          </p:cNvPr>
          <p:cNvSpPr/>
          <p:nvPr/>
        </p:nvSpPr>
        <p:spPr>
          <a:xfrm>
            <a:off x="1101725" y="3124200"/>
            <a:ext cx="344488" cy="304800"/>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1</a:t>
            </a:r>
          </a:p>
        </p:txBody>
      </p:sp>
      <p:sp>
        <p:nvSpPr>
          <p:cNvPr id="107" name="Rectangle 106">
            <a:extLst>
              <a:ext uri="{FF2B5EF4-FFF2-40B4-BE49-F238E27FC236}">
                <a16:creationId xmlns:a16="http://schemas.microsoft.com/office/drawing/2014/main" id="{460F1FC7-C7AB-2746-A2F9-0F090FC21263}"/>
              </a:ext>
            </a:extLst>
          </p:cNvPr>
          <p:cNvSpPr/>
          <p:nvPr/>
        </p:nvSpPr>
        <p:spPr>
          <a:xfrm>
            <a:off x="1444625" y="3124200"/>
            <a:ext cx="344488" cy="304800"/>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0</a:t>
            </a:r>
          </a:p>
        </p:txBody>
      </p:sp>
      <p:sp>
        <p:nvSpPr>
          <p:cNvPr id="108" name="Rectangle 107">
            <a:extLst>
              <a:ext uri="{FF2B5EF4-FFF2-40B4-BE49-F238E27FC236}">
                <a16:creationId xmlns:a16="http://schemas.microsoft.com/office/drawing/2014/main" id="{857CAFEF-C73F-A84D-BF17-12777978D546}"/>
              </a:ext>
            </a:extLst>
          </p:cNvPr>
          <p:cNvSpPr/>
          <p:nvPr/>
        </p:nvSpPr>
        <p:spPr>
          <a:xfrm>
            <a:off x="1789113" y="3124200"/>
            <a:ext cx="344487" cy="304800"/>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0</a:t>
            </a:r>
          </a:p>
        </p:txBody>
      </p:sp>
      <p:sp>
        <p:nvSpPr>
          <p:cNvPr id="109" name="Rectangle 108">
            <a:extLst>
              <a:ext uri="{FF2B5EF4-FFF2-40B4-BE49-F238E27FC236}">
                <a16:creationId xmlns:a16="http://schemas.microsoft.com/office/drawing/2014/main" id="{9FF8CD1B-0D4B-1A4D-85CA-BEC6817E2236}"/>
              </a:ext>
            </a:extLst>
          </p:cNvPr>
          <p:cNvSpPr/>
          <p:nvPr/>
        </p:nvSpPr>
        <p:spPr>
          <a:xfrm>
            <a:off x="755650" y="3429000"/>
            <a:ext cx="346075" cy="304800"/>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0</a:t>
            </a:r>
          </a:p>
        </p:txBody>
      </p:sp>
      <p:sp>
        <p:nvSpPr>
          <p:cNvPr id="110" name="Rectangle 109">
            <a:extLst>
              <a:ext uri="{FF2B5EF4-FFF2-40B4-BE49-F238E27FC236}">
                <a16:creationId xmlns:a16="http://schemas.microsoft.com/office/drawing/2014/main" id="{82465C33-6BE2-AB4A-A24E-45CA203F14B8}"/>
              </a:ext>
            </a:extLst>
          </p:cNvPr>
          <p:cNvSpPr/>
          <p:nvPr/>
        </p:nvSpPr>
        <p:spPr>
          <a:xfrm>
            <a:off x="1101725" y="3429000"/>
            <a:ext cx="344488" cy="304800"/>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0</a:t>
            </a:r>
          </a:p>
        </p:txBody>
      </p:sp>
      <p:sp>
        <p:nvSpPr>
          <p:cNvPr id="111" name="Rectangle 110">
            <a:extLst>
              <a:ext uri="{FF2B5EF4-FFF2-40B4-BE49-F238E27FC236}">
                <a16:creationId xmlns:a16="http://schemas.microsoft.com/office/drawing/2014/main" id="{32A3019D-AF6C-CD4B-8BC6-A23D65178836}"/>
              </a:ext>
            </a:extLst>
          </p:cNvPr>
          <p:cNvSpPr/>
          <p:nvPr/>
        </p:nvSpPr>
        <p:spPr>
          <a:xfrm>
            <a:off x="1444625" y="3429000"/>
            <a:ext cx="344488" cy="304800"/>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1</a:t>
            </a:r>
          </a:p>
        </p:txBody>
      </p:sp>
      <p:sp>
        <p:nvSpPr>
          <p:cNvPr id="112" name="Rectangle 111">
            <a:extLst>
              <a:ext uri="{FF2B5EF4-FFF2-40B4-BE49-F238E27FC236}">
                <a16:creationId xmlns:a16="http://schemas.microsoft.com/office/drawing/2014/main" id="{DD6217B3-D9EA-E94C-A5F6-7596EDCC5F31}"/>
              </a:ext>
            </a:extLst>
          </p:cNvPr>
          <p:cNvSpPr/>
          <p:nvPr/>
        </p:nvSpPr>
        <p:spPr>
          <a:xfrm>
            <a:off x="1789113" y="3429000"/>
            <a:ext cx="344487" cy="304800"/>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1</a:t>
            </a:r>
          </a:p>
        </p:txBody>
      </p:sp>
      <p:sp>
        <p:nvSpPr>
          <p:cNvPr id="113" name="Rectangle 112">
            <a:extLst>
              <a:ext uri="{FF2B5EF4-FFF2-40B4-BE49-F238E27FC236}">
                <a16:creationId xmlns:a16="http://schemas.microsoft.com/office/drawing/2014/main" id="{37EF22D8-C8A6-6746-BC7B-EA133B1A6A1A}"/>
              </a:ext>
            </a:extLst>
          </p:cNvPr>
          <p:cNvSpPr/>
          <p:nvPr/>
        </p:nvSpPr>
        <p:spPr>
          <a:xfrm>
            <a:off x="755650" y="3733800"/>
            <a:ext cx="346075" cy="304800"/>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1</a:t>
            </a:r>
          </a:p>
        </p:txBody>
      </p:sp>
      <p:sp>
        <p:nvSpPr>
          <p:cNvPr id="114" name="Rectangle 113">
            <a:extLst>
              <a:ext uri="{FF2B5EF4-FFF2-40B4-BE49-F238E27FC236}">
                <a16:creationId xmlns:a16="http://schemas.microsoft.com/office/drawing/2014/main" id="{5ABF8602-5194-7D44-A537-5D6E37734E22}"/>
              </a:ext>
            </a:extLst>
          </p:cNvPr>
          <p:cNvSpPr/>
          <p:nvPr/>
        </p:nvSpPr>
        <p:spPr>
          <a:xfrm>
            <a:off x="1101725" y="3733800"/>
            <a:ext cx="344488" cy="304800"/>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0</a:t>
            </a:r>
          </a:p>
        </p:txBody>
      </p:sp>
      <p:sp>
        <p:nvSpPr>
          <p:cNvPr id="115" name="Rectangle 114">
            <a:extLst>
              <a:ext uri="{FF2B5EF4-FFF2-40B4-BE49-F238E27FC236}">
                <a16:creationId xmlns:a16="http://schemas.microsoft.com/office/drawing/2014/main" id="{230CD2F6-36F9-5845-9B31-ED11C2644C6A}"/>
              </a:ext>
            </a:extLst>
          </p:cNvPr>
          <p:cNvSpPr/>
          <p:nvPr/>
        </p:nvSpPr>
        <p:spPr>
          <a:xfrm>
            <a:off x="1444625" y="3733800"/>
            <a:ext cx="344488" cy="304800"/>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0</a:t>
            </a:r>
          </a:p>
        </p:txBody>
      </p:sp>
      <p:sp>
        <p:nvSpPr>
          <p:cNvPr id="116" name="Rectangle 115">
            <a:extLst>
              <a:ext uri="{FF2B5EF4-FFF2-40B4-BE49-F238E27FC236}">
                <a16:creationId xmlns:a16="http://schemas.microsoft.com/office/drawing/2014/main" id="{485C8FFD-F30A-AB40-91B9-1FACCFE73A5B}"/>
              </a:ext>
            </a:extLst>
          </p:cNvPr>
          <p:cNvSpPr/>
          <p:nvPr/>
        </p:nvSpPr>
        <p:spPr>
          <a:xfrm>
            <a:off x="1789113" y="3733800"/>
            <a:ext cx="344487" cy="304800"/>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0</a:t>
            </a:r>
          </a:p>
        </p:txBody>
      </p:sp>
      <p:sp>
        <p:nvSpPr>
          <p:cNvPr id="133" name="Rectangle 132">
            <a:extLst>
              <a:ext uri="{FF2B5EF4-FFF2-40B4-BE49-F238E27FC236}">
                <a16:creationId xmlns:a16="http://schemas.microsoft.com/office/drawing/2014/main" id="{4B12B28E-D54C-3D4A-9747-096FD73D5191}"/>
              </a:ext>
            </a:extLst>
          </p:cNvPr>
          <p:cNvSpPr/>
          <p:nvPr/>
        </p:nvSpPr>
        <p:spPr>
          <a:xfrm>
            <a:off x="755650" y="4038600"/>
            <a:ext cx="346075" cy="304800"/>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0</a:t>
            </a:r>
          </a:p>
        </p:txBody>
      </p:sp>
      <p:sp>
        <p:nvSpPr>
          <p:cNvPr id="134" name="Rectangle 133">
            <a:extLst>
              <a:ext uri="{FF2B5EF4-FFF2-40B4-BE49-F238E27FC236}">
                <a16:creationId xmlns:a16="http://schemas.microsoft.com/office/drawing/2014/main" id="{F5E60957-79B2-B545-B986-C59EF525801F}"/>
              </a:ext>
            </a:extLst>
          </p:cNvPr>
          <p:cNvSpPr/>
          <p:nvPr/>
        </p:nvSpPr>
        <p:spPr>
          <a:xfrm>
            <a:off x="1101725" y="4038600"/>
            <a:ext cx="344488" cy="304800"/>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0</a:t>
            </a:r>
          </a:p>
        </p:txBody>
      </p:sp>
      <p:sp>
        <p:nvSpPr>
          <p:cNvPr id="135" name="Rectangle 134">
            <a:extLst>
              <a:ext uri="{FF2B5EF4-FFF2-40B4-BE49-F238E27FC236}">
                <a16:creationId xmlns:a16="http://schemas.microsoft.com/office/drawing/2014/main" id="{9F8ACF23-B07E-F34F-B8B4-0B315D64422A}"/>
              </a:ext>
            </a:extLst>
          </p:cNvPr>
          <p:cNvSpPr/>
          <p:nvPr/>
        </p:nvSpPr>
        <p:spPr>
          <a:xfrm>
            <a:off x="1444625" y="4038600"/>
            <a:ext cx="344488" cy="304800"/>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1</a:t>
            </a:r>
          </a:p>
        </p:txBody>
      </p:sp>
      <p:sp>
        <p:nvSpPr>
          <p:cNvPr id="136" name="Rectangle 135">
            <a:extLst>
              <a:ext uri="{FF2B5EF4-FFF2-40B4-BE49-F238E27FC236}">
                <a16:creationId xmlns:a16="http://schemas.microsoft.com/office/drawing/2014/main" id="{A06AFF50-DF36-654A-9EDB-83D3383804DB}"/>
              </a:ext>
            </a:extLst>
          </p:cNvPr>
          <p:cNvSpPr/>
          <p:nvPr/>
        </p:nvSpPr>
        <p:spPr>
          <a:xfrm>
            <a:off x="1789113" y="4038600"/>
            <a:ext cx="344487" cy="304800"/>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0</a:t>
            </a:r>
          </a:p>
        </p:txBody>
      </p:sp>
      <p:sp>
        <p:nvSpPr>
          <p:cNvPr id="137" name="Rectangle 136">
            <a:extLst>
              <a:ext uri="{FF2B5EF4-FFF2-40B4-BE49-F238E27FC236}">
                <a16:creationId xmlns:a16="http://schemas.microsoft.com/office/drawing/2014/main" id="{87161964-AABE-024C-B00F-81141CBA1C3F}"/>
              </a:ext>
            </a:extLst>
          </p:cNvPr>
          <p:cNvSpPr/>
          <p:nvPr/>
        </p:nvSpPr>
        <p:spPr>
          <a:xfrm>
            <a:off x="755650" y="4343400"/>
            <a:ext cx="346075" cy="304800"/>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0</a:t>
            </a:r>
          </a:p>
        </p:txBody>
      </p:sp>
      <p:sp>
        <p:nvSpPr>
          <p:cNvPr id="138" name="Rectangle 137">
            <a:extLst>
              <a:ext uri="{FF2B5EF4-FFF2-40B4-BE49-F238E27FC236}">
                <a16:creationId xmlns:a16="http://schemas.microsoft.com/office/drawing/2014/main" id="{C340303B-A9E0-EA44-AC43-A14DA91778E4}"/>
              </a:ext>
            </a:extLst>
          </p:cNvPr>
          <p:cNvSpPr/>
          <p:nvPr/>
        </p:nvSpPr>
        <p:spPr>
          <a:xfrm>
            <a:off x="1101725" y="4343400"/>
            <a:ext cx="344488" cy="304800"/>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1</a:t>
            </a:r>
          </a:p>
        </p:txBody>
      </p:sp>
      <p:sp>
        <p:nvSpPr>
          <p:cNvPr id="139" name="Rectangle 138">
            <a:extLst>
              <a:ext uri="{FF2B5EF4-FFF2-40B4-BE49-F238E27FC236}">
                <a16:creationId xmlns:a16="http://schemas.microsoft.com/office/drawing/2014/main" id="{DF8B00E3-5956-9A4C-B2D9-78BAFF455717}"/>
              </a:ext>
            </a:extLst>
          </p:cNvPr>
          <p:cNvSpPr/>
          <p:nvPr/>
        </p:nvSpPr>
        <p:spPr>
          <a:xfrm>
            <a:off x="1444625" y="4343400"/>
            <a:ext cx="344488" cy="304800"/>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0</a:t>
            </a:r>
          </a:p>
        </p:txBody>
      </p:sp>
      <p:sp>
        <p:nvSpPr>
          <p:cNvPr id="140" name="Rectangle 139">
            <a:extLst>
              <a:ext uri="{FF2B5EF4-FFF2-40B4-BE49-F238E27FC236}">
                <a16:creationId xmlns:a16="http://schemas.microsoft.com/office/drawing/2014/main" id="{F8FE70DD-E356-8F46-B01B-6FB59DA9898E}"/>
              </a:ext>
            </a:extLst>
          </p:cNvPr>
          <p:cNvSpPr/>
          <p:nvPr/>
        </p:nvSpPr>
        <p:spPr>
          <a:xfrm>
            <a:off x="1789113" y="4343400"/>
            <a:ext cx="344487" cy="304800"/>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0</a:t>
            </a:r>
          </a:p>
        </p:txBody>
      </p:sp>
      <p:sp>
        <p:nvSpPr>
          <p:cNvPr id="141" name="Rectangle 140">
            <a:extLst>
              <a:ext uri="{FF2B5EF4-FFF2-40B4-BE49-F238E27FC236}">
                <a16:creationId xmlns:a16="http://schemas.microsoft.com/office/drawing/2014/main" id="{C0FB736F-9AE7-8C46-8E32-581C55B5B325}"/>
              </a:ext>
            </a:extLst>
          </p:cNvPr>
          <p:cNvSpPr/>
          <p:nvPr/>
        </p:nvSpPr>
        <p:spPr>
          <a:xfrm>
            <a:off x="755650" y="4648200"/>
            <a:ext cx="346075" cy="304800"/>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1</a:t>
            </a:r>
          </a:p>
        </p:txBody>
      </p:sp>
      <p:sp>
        <p:nvSpPr>
          <p:cNvPr id="142" name="Rectangle 141">
            <a:extLst>
              <a:ext uri="{FF2B5EF4-FFF2-40B4-BE49-F238E27FC236}">
                <a16:creationId xmlns:a16="http://schemas.microsoft.com/office/drawing/2014/main" id="{5FA6318D-952D-064C-89AA-261B124DA39B}"/>
              </a:ext>
            </a:extLst>
          </p:cNvPr>
          <p:cNvSpPr/>
          <p:nvPr/>
        </p:nvSpPr>
        <p:spPr>
          <a:xfrm>
            <a:off x="1101725" y="4648200"/>
            <a:ext cx="344488" cy="304800"/>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0</a:t>
            </a:r>
          </a:p>
        </p:txBody>
      </p:sp>
      <p:sp>
        <p:nvSpPr>
          <p:cNvPr id="143" name="Rectangle 142">
            <a:extLst>
              <a:ext uri="{FF2B5EF4-FFF2-40B4-BE49-F238E27FC236}">
                <a16:creationId xmlns:a16="http://schemas.microsoft.com/office/drawing/2014/main" id="{29991C85-DADC-DD4B-84B2-611EF61372C6}"/>
              </a:ext>
            </a:extLst>
          </p:cNvPr>
          <p:cNvSpPr/>
          <p:nvPr/>
        </p:nvSpPr>
        <p:spPr>
          <a:xfrm>
            <a:off x="1444625" y="4648200"/>
            <a:ext cx="344488" cy="304800"/>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0</a:t>
            </a:r>
          </a:p>
        </p:txBody>
      </p:sp>
      <p:sp>
        <p:nvSpPr>
          <p:cNvPr id="144" name="Rectangle 143">
            <a:extLst>
              <a:ext uri="{FF2B5EF4-FFF2-40B4-BE49-F238E27FC236}">
                <a16:creationId xmlns:a16="http://schemas.microsoft.com/office/drawing/2014/main" id="{104E4B7B-EC39-FB46-9CE1-68693A38FAD0}"/>
              </a:ext>
            </a:extLst>
          </p:cNvPr>
          <p:cNvSpPr/>
          <p:nvPr/>
        </p:nvSpPr>
        <p:spPr>
          <a:xfrm>
            <a:off x="1789113" y="4648200"/>
            <a:ext cx="344487" cy="304800"/>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1</a:t>
            </a:r>
          </a:p>
        </p:txBody>
      </p:sp>
      <p:sp>
        <p:nvSpPr>
          <p:cNvPr id="145" name="Rectangle 144">
            <a:extLst>
              <a:ext uri="{FF2B5EF4-FFF2-40B4-BE49-F238E27FC236}">
                <a16:creationId xmlns:a16="http://schemas.microsoft.com/office/drawing/2014/main" id="{8189EDD3-53C8-6C4C-B08A-3114FE916C29}"/>
              </a:ext>
            </a:extLst>
          </p:cNvPr>
          <p:cNvSpPr/>
          <p:nvPr/>
        </p:nvSpPr>
        <p:spPr>
          <a:xfrm>
            <a:off x="755650" y="4953000"/>
            <a:ext cx="346075" cy="304800"/>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0</a:t>
            </a:r>
          </a:p>
        </p:txBody>
      </p:sp>
      <p:sp>
        <p:nvSpPr>
          <p:cNvPr id="146" name="Rectangle 145">
            <a:extLst>
              <a:ext uri="{FF2B5EF4-FFF2-40B4-BE49-F238E27FC236}">
                <a16:creationId xmlns:a16="http://schemas.microsoft.com/office/drawing/2014/main" id="{AE9DDFB4-B73A-464B-91FC-C81C0377E1F7}"/>
              </a:ext>
            </a:extLst>
          </p:cNvPr>
          <p:cNvSpPr/>
          <p:nvPr/>
        </p:nvSpPr>
        <p:spPr>
          <a:xfrm>
            <a:off x="1101725" y="4953000"/>
            <a:ext cx="344488" cy="304800"/>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1</a:t>
            </a:r>
          </a:p>
        </p:txBody>
      </p:sp>
      <p:sp>
        <p:nvSpPr>
          <p:cNvPr id="147" name="Rectangle 146">
            <a:extLst>
              <a:ext uri="{FF2B5EF4-FFF2-40B4-BE49-F238E27FC236}">
                <a16:creationId xmlns:a16="http://schemas.microsoft.com/office/drawing/2014/main" id="{2ED51B42-0DD1-5E4C-B28E-F21CF8639A26}"/>
              </a:ext>
            </a:extLst>
          </p:cNvPr>
          <p:cNvSpPr/>
          <p:nvPr/>
        </p:nvSpPr>
        <p:spPr>
          <a:xfrm>
            <a:off x="1444625" y="4953000"/>
            <a:ext cx="344488" cy="304800"/>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0</a:t>
            </a:r>
          </a:p>
        </p:txBody>
      </p:sp>
      <p:sp>
        <p:nvSpPr>
          <p:cNvPr id="148" name="Rectangle 147">
            <a:extLst>
              <a:ext uri="{FF2B5EF4-FFF2-40B4-BE49-F238E27FC236}">
                <a16:creationId xmlns:a16="http://schemas.microsoft.com/office/drawing/2014/main" id="{507881CA-3B5E-8440-AC7D-D6FFE6AA7169}"/>
              </a:ext>
            </a:extLst>
          </p:cNvPr>
          <p:cNvSpPr/>
          <p:nvPr/>
        </p:nvSpPr>
        <p:spPr>
          <a:xfrm>
            <a:off x="1789113" y="4953000"/>
            <a:ext cx="344487" cy="304800"/>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0</a:t>
            </a:r>
          </a:p>
        </p:txBody>
      </p:sp>
      <p:sp>
        <p:nvSpPr>
          <p:cNvPr id="165" name="Rectangle 164">
            <a:extLst>
              <a:ext uri="{FF2B5EF4-FFF2-40B4-BE49-F238E27FC236}">
                <a16:creationId xmlns:a16="http://schemas.microsoft.com/office/drawing/2014/main" id="{7F7A6F9C-8843-5B4F-A94A-1B1091CCCE58}"/>
              </a:ext>
            </a:extLst>
          </p:cNvPr>
          <p:cNvSpPr/>
          <p:nvPr/>
        </p:nvSpPr>
        <p:spPr>
          <a:xfrm>
            <a:off x="755650" y="2819400"/>
            <a:ext cx="346075" cy="304800"/>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0</a:t>
            </a:r>
          </a:p>
        </p:txBody>
      </p:sp>
      <p:sp>
        <p:nvSpPr>
          <p:cNvPr id="166" name="Rectangle 165">
            <a:extLst>
              <a:ext uri="{FF2B5EF4-FFF2-40B4-BE49-F238E27FC236}">
                <a16:creationId xmlns:a16="http://schemas.microsoft.com/office/drawing/2014/main" id="{21B19108-8E38-0241-B720-DE583060A0D9}"/>
              </a:ext>
            </a:extLst>
          </p:cNvPr>
          <p:cNvSpPr/>
          <p:nvPr/>
        </p:nvSpPr>
        <p:spPr>
          <a:xfrm>
            <a:off x="1789113" y="2819400"/>
            <a:ext cx="344487" cy="304800"/>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0</a:t>
            </a:r>
          </a:p>
        </p:txBody>
      </p:sp>
      <p:sp>
        <p:nvSpPr>
          <p:cNvPr id="167" name="Rectangle 166">
            <a:extLst>
              <a:ext uri="{FF2B5EF4-FFF2-40B4-BE49-F238E27FC236}">
                <a16:creationId xmlns:a16="http://schemas.microsoft.com/office/drawing/2014/main" id="{819A97BD-70A0-EB42-9C0B-927EEE46ECF4}"/>
              </a:ext>
            </a:extLst>
          </p:cNvPr>
          <p:cNvSpPr/>
          <p:nvPr/>
        </p:nvSpPr>
        <p:spPr>
          <a:xfrm>
            <a:off x="1101725" y="3124200"/>
            <a:ext cx="344488" cy="304800"/>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0</a:t>
            </a:r>
          </a:p>
        </p:txBody>
      </p:sp>
      <p:sp>
        <p:nvSpPr>
          <p:cNvPr id="168" name="Rectangle 167">
            <a:extLst>
              <a:ext uri="{FF2B5EF4-FFF2-40B4-BE49-F238E27FC236}">
                <a16:creationId xmlns:a16="http://schemas.microsoft.com/office/drawing/2014/main" id="{AD716ACD-A84E-7245-85A0-2DE95705D476}"/>
              </a:ext>
            </a:extLst>
          </p:cNvPr>
          <p:cNvSpPr/>
          <p:nvPr/>
        </p:nvSpPr>
        <p:spPr>
          <a:xfrm>
            <a:off x="1444625" y="3429000"/>
            <a:ext cx="344488" cy="304800"/>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0</a:t>
            </a:r>
          </a:p>
        </p:txBody>
      </p:sp>
      <p:sp>
        <p:nvSpPr>
          <p:cNvPr id="169" name="Rectangle 168">
            <a:extLst>
              <a:ext uri="{FF2B5EF4-FFF2-40B4-BE49-F238E27FC236}">
                <a16:creationId xmlns:a16="http://schemas.microsoft.com/office/drawing/2014/main" id="{79BEBD64-2670-3444-BD11-C459E5129DB6}"/>
              </a:ext>
            </a:extLst>
          </p:cNvPr>
          <p:cNvSpPr/>
          <p:nvPr/>
        </p:nvSpPr>
        <p:spPr>
          <a:xfrm>
            <a:off x="3124200" y="3657600"/>
            <a:ext cx="344488" cy="304800"/>
          </a:xfrm>
          <a:prstGeom prst="rect">
            <a:avLst/>
          </a:prstGeom>
          <a:solidFill>
            <a:srgbClr val="00B0F0"/>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1</a:t>
            </a:r>
          </a:p>
        </p:txBody>
      </p:sp>
      <p:sp>
        <p:nvSpPr>
          <p:cNvPr id="170" name="Rectangle 169">
            <a:extLst>
              <a:ext uri="{FF2B5EF4-FFF2-40B4-BE49-F238E27FC236}">
                <a16:creationId xmlns:a16="http://schemas.microsoft.com/office/drawing/2014/main" id="{388BC3EA-B41E-B848-BB31-B8960217F072}"/>
              </a:ext>
            </a:extLst>
          </p:cNvPr>
          <p:cNvSpPr/>
          <p:nvPr/>
        </p:nvSpPr>
        <p:spPr>
          <a:xfrm>
            <a:off x="3468688" y="3657600"/>
            <a:ext cx="344487" cy="304800"/>
          </a:xfrm>
          <a:prstGeom prst="rect">
            <a:avLst/>
          </a:prstGeom>
          <a:solidFill>
            <a:srgbClr val="FFFF00"/>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1</a:t>
            </a:r>
          </a:p>
        </p:txBody>
      </p:sp>
      <p:sp>
        <p:nvSpPr>
          <p:cNvPr id="171" name="Rectangle 170">
            <a:extLst>
              <a:ext uri="{FF2B5EF4-FFF2-40B4-BE49-F238E27FC236}">
                <a16:creationId xmlns:a16="http://schemas.microsoft.com/office/drawing/2014/main" id="{2022FF75-5A31-CB40-8C94-3CB9DFF03C2D}"/>
              </a:ext>
            </a:extLst>
          </p:cNvPr>
          <p:cNvSpPr/>
          <p:nvPr/>
        </p:nvSpPr>
        <p:spPr>
          <a:xfrm>
            <a:off x="3811588" y="3657600"/>
            <a:ext cx="344487" cy="304800"/>
          </a:xfrm>
          <a:prstGeom prst="rect">
            <a:avLst/>
          </a:prstGeom>
          <a:solidFill>
            <a:srgbClr val="FFFF00"/>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1</a:t>
            </a:r>
          </a:p>
        </p:txBody>
      </p:sp>
      <p:sp>
        <p:nvSpPr>
          <p:cNvPr id="172" name="Rectangle 171">
            <a:extLst>
              <a:ext uri="{FF2B5EF4-FFF2-40B4-BE49-F238E27FC236}">
                <a16:creationId xmlns:a16="http://schemas.microsoft.com/office/drawing/2014/main" id="{A89FD5F7-1058-C643-96B6-A27BDEFB02D6}"/>
              </a:ext>
            </a:extLst>
          </p:cNvPr>
          <p:cNvSpPr/>
          <p:nvPr/>
        </p:nvSpPr>
        <p:spPr>
          <a:xfrm>
            <a:off x="4156075" y="3657600"/>
            <a:ext cx="346075" cy="304800"/>
          </a:xfrm>
          <a:prstGeom prst="rect">
            <a:avLst/>
          </a:prstGeom>
          <a:solidFill>
            <a:srgbClr val="FFFF00"/>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1</a:t>
            </a:r>
          </a:p>
        </p:txBody>
      </p:sp>
      <p:sp>
        <p:nvSpPr>
          <p:cNvPr id="173" name="Rectangle 172">
            <a:extLst>
              <a:ext uri="{FF2B5EF4-FFF2-40B4-BE49-F238E27FC236}">
                <a16:creationId xmlns:a16="http://schemas.microsoft.com/office/drawing/2014/main" id="{C4898379-457B-F846-B439-0647E1706169}"/>
              </a:ext>
            </a:extLst>
          </p:cNvPr>
          <p:cNvSpPr/>
          <p:nvPr/>
        </p:nvSpPr>
        <p:spPr>
          <a:xfrm>
            <a:off x="1789113" y="3429000"/>
            <a:ext cx="344487" cy="304800"/>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0</a:t>
            </a:r>
          </a:p>
        </p:txBody>
      </p:sp>
      <p:sp>
        <p:nvSpPr>
          <p:cNvPr id="174" name="Rectangle 173">
            <a:extLst>
              <a:ext uri="{FF2B5EF4-FFF2-40B4-BE49-F238E27FC236}">
                <a16:creationId xmlns:a16="http://schemas.microsoft.com/office/drawing/2014/main" id="{F6A7CD46-995D-374B-B1DA-2093CC53CE2C}"/>
              </a:ext>
            </a:extLst>
          </p:cNvPr>
          <p:cNvSpPr/>
          <p:nvPr/>
        </p:nvSpPr>
        <p:spPr>
          <a:xfrm>
            <a:off x="755650" y="3733800"/>
            <a:ext cx="346075" cy="304800"/>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0</a:t>
            </a:r>
          </a:p>
        </p:txBody>
      </p:sp>
      <p:sp>
        <p:nvSpPr>
          <p:cNvPr id="175" name="Rectangle 174">
            <a:extLst>
              <a:ext uri="{FF2B5EF4-FFF2-40B4-BE49-F238E27FC236}">
                <a16:creationId xmlns:a16="http://schemas.microsoft.com/office/drawing/2014/main" id="{A1FEB4EE-6526-D040-AF86-81756D11B84E}"/>
              </a:ext>
            </a:extLst>
          </p:cNvPr>
          <p:cNvSpPr/>
          <p:nvPr/>
        </p:nvSpPr>
        <p:spPr>
          <a:xfrm>
            <a:off x="1444625" y="4038600"/>
            <a:ext cx="344488" cy="304800"/>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0</a:t>
            </a:r>
          </a:p>
        </p:txBody>
      </p:sp>
      <p:sp>
        <p:nvSpPr>
          <p:cNvPr id="176" name="Rectangle 175">
            <a:extLst>
              <a:ext uri="{FF2B5EF4-FFF2-40B4-BE49-F238E27FC236}">
                <a16:creationId xmlns:a16="http://schemas.microsoft.com/office/drawing/2014/main" id="{0BFD8509-043F-D14D-B0BB-973B8A2F6D46}"/>
              </a:ext>
            </a:extLst>
          </p:cNvPr>
          <p:cNvSpPr/>
          <p:nvPr/>
        </p:nvSpPr>
        <p:spPr>
          <a:xfrm>
            <a:off x="1101725" y="4343400"/>
            <a:ext cx="344488" cy="304800"/>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0</a:t>
            </a:r>
          </a:p>
        </p:txBody>
      </p:sp>
      <p:sp>
        <p:nvSpPr>
          <p:cNvPr id="177" name="Rectangle 176">
            <a:extLst>
              <a:ext uri="{FF2B5EF4-FFF2-40B4-BE49-F238E27FC236}">
                <a16:creationId xmlns:a16="http://schemas.microsoft.com/office/drawing/2014/main" id="{55C0D792-28B2-9548-AC42-BF5DA9137DE9}"/>
              </a:ext>
            </a:extLst>
          </p:cNvPr>
          <p:cNvSpPr/>
          <p:nvPr/>
        </p:nvSpPr>
        <p:spPr>
          <a:xfrm>
            <a:off x="5105400" y="3657600"/>
            <a:ext cx="344488" cy="304800"/>
          </a:xfrm>
          <a:prstGeom prst="rect">
            <a:avLst/>
          </a:prstGeom>
          <a:solidFill>
            <a:srgbClr val="FFFF00"/>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1</a:t>
            </a:r>
          </a:p>
        </p:txBody>
      </p:sp>
      <p:sp>
        <p:nvSpPr>
          <p:cNvPr id="178" name="Rectangle 177">
            <a:extLst>
              <a:ext uri="{FF2B5EF4-FFF2-40B4-BE49-F238E27FC236}">
                <a16:creationId xmlns:a16="http://schemas.microsoft.com/office/drawing/2014/main" id="{3EA6F809-0E54-4145-80ED-94EC46CE848E}"/>
              </a:ext>
            </a:extLst>
          </p:cNvPr>
          <p:cNvSpPr/>
          <p:nvPr/>
        </p:nvSpPr>
        <p:spPr>
          <a:xfrm>
            <a:off x="5449888" y="3657600"/>
            <a:ext cx="344487" cy="304800"/>
          </a:xfrm>
          <a:prstGeom prst="rect">
            <a:avLst/>
          </a:prstGeom>
          <a:solidFill>
            <a:srgbClr val="FFFF00"/>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1</a:t>
            </a:r>
          </a:p>
        </p:txBody>
      </p:sp>
      <p:sp>
        <p:nvSpPr>
          <p:cNvPr id="179" name="Rectangle 178">
            <a:extLst>
              <a:ext uri="{FF2B5EF4-FFF2-40B4-BE49-F238E27FC236}">
                <a16:creationId xmlns:a16="http://schemas.microsoft.com/office/drawing/2014/main" id="{DBF84253-E5DE-E942-A788-6E038AD0F0B5}"/>
              </a:ext>
            </a:extLst>
          </p:cNvPr>
          <p:cNvSpPr/>
          <p:nvPr/>
        </p:nvSpPr>
        <p:spPr>
          <a:xfrm>
            <a:off x="5792788" y="3657600"/>
            <a:ext cx="344487" cy="304800"/>
          </a:xfrm>
          <a:prstGeom prst="rect">
            <a:avLst/>
          </a:prstGeom>
          <a:solidFill>
            <a:srgbClr val="FFFF00"/>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1</a:t>
            </a:r>
          </a:p>
        </p:txBody>
      </p:sp>
      <p:sp>
        <p:nvSpPr>
          <p:cNvPr id="180" name="Rectangle 179">
            <a:extLst>
              <a:ext uri="{FF2B5EF4-FFF2-40B4-BE49-F238E27FC236}">
                <a16:creationId xmlns:a16="http://schemas.microsoft.com/office/drawing/2014/main" id="{BD31D623-F6F9-2147-8074-A831C3A45ED7}"/>
              </a:ext>
            </a:extLst>
          </p:cNvPr>
          <p:cNvSpPr/>
          <p:nvPr/>
        </p:nvSpPr>
        <p:spPr>
          <a:xfrm>
            <a:off x="6137275" y="3657600"/>
            <a:ext cx="346075" cy="304800"/>
          </a:xfrm>
          <a:prstGeom prst="rect">
            <a:avLst/>
          </a:prstGeom>
          <a:solidFill>
            <a:srgbClr val="FFFF00"/>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1</a:t>
            </a:r>
          </a:p>
        </p:txBody>
      </p:sp>
      <p:sp>
        <p:nvSpPr>
          <p:cNvPr id="181" name="Rectangle 180">
            <a:extLst>
              <a:ext uri="{FF2B5EF4-FFF2-40B4-BE49-F238E27FC236}">
                <a16:creationId xmlns:a16="http://schemas.microsoft.com/office/drawing/2014/main" id="{27BDE2AE-0B8F-7C4D-AA9F-FA923C42CA3C}"/>
              </a:ext>
            </a:extLst>
          </p:cNvPr>
          <p:cNvSpPr/>
          <p:nvPr/>
        </p:nvSpPr>
        <p:spPr>
          <a:xfrm>
            <a:off x="762000" y="4648200"/>
            <a:ext cx="344488" cy="304800"/>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0</a:t>
            </a:r>
          </a:p>
        </p:txBody>
      </p:sp>
      <p:sp>
        <p:nvSpPr>
          <p:cNvPr id="182" name="Rectangle 181">
            <a:extLst>
              <a:ext uri="{FF2B5EF4-FFF2-40B4-BE49-F238E27FC236}">
                <a16:creationId xmlns:a16="http://schemas.microsoft.com/office/drawing/2014/main" id="{3D090E85-0101-2042-B1FD-40008C7EBF1A}"/>
              </a:ext>
            </a:extLst>
          </p:cNvPr>
          <p:cNvSpPr/>
          <p:nvPr/>
        </p:nvSpPr>
        <p:spPr>
          <a:xfrm>
            <a:off x="1793875" y="4648200"/>
            <a:ext cx="346075" cy="304800"/>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0</a:t>
            </a:r>
          </a:p>
        </p:txBody>
      </p:sp>
      <p:sp>
        <p:nvSpPr>
          <p:cNvPr id="183" name="Rectangle 182">
            <a:extLst>
              <a:ext uri="{FF2B5EF4-FFF2-40B4-BE49-F238E27FC236}">
                <a16:creationId xmlns:a16="http://schemas.microsoft.com/office/drawing/2014/main" id="{7BB30A00-AE61-4F4B-B90B-E81AE5F42C12}"/>
              </a:ext>
            </a:extLst>
          </p:cNvPr>
          <p:cNvSpPr/>
          <p:nvPr/>
        </p:nvSpPr>
        <p:spPr>
          <a:xfrm>
            <a:off x="1106488" y="4953000"/>
            <a:ext cx="344487" cy="304800"/>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0</a:t>
            </a:r>
          </a:p>
        </p:txBody>
      </p:sp>
      <p:sp>
        <p:nvSpPr>
          <p:cNvPr id="184" name="Rectangle 183">
            <a:extLst>
              <a:ext uri="{FF2B5EF4-FFF2-40B4-BE49-F238E27FC236}">
                <a16:creationId xmlns:a16="http://schemas.microsoft.com/office/drawing/2014/main" id="{0EA77BF8-CEBE-7E43-AE55-E143E6DC4DF4}"/>
              </a:ext>
            </a:extLst>
          </p:cNvPr>
          <p:cNvSpPr/>
          <p:nvPr/>
        </p:nvSpPr>
        <p:spPr>
          <a:xfrm>
            <a:off x="7156450" y="3657600"/>
            <a:ext cx="346075" cy="304800"/>
          </a:xfrm>
          <a:prstGeom prst="rect">
            <a:avLst/>
          </a:prstGeom>
          <a:solidFill>
            <a:srgbClr val="FFFF00"/>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1</a:t>
            </a:r>
          </a:p>
        </p:txBody>
      </p:sp>
      <p:sp>
        <p:nvSpPr>
          <p:cNvPr id="185" name="Rectangle 184">
            <a:extLst>
              <a:ext uri="{FF2B5EF4-FFF2-40B4-BE49-F238E27FC236}">
                <a16:creationId xmlns:a16="http://schemas.microsoft.com/office/drawing/2014/main" id="{B0DE3777-2BB0-8D48-B553-C445CC7662B2}"/>
              </a:ext>
            </a:extLst>
          </p:cNvPr>
          <p:cNvSpPr/>
          <p:nvPr/>
        </p:nvSpPr>
        <p:spPr>
          <a:xfrm>
            <a:off x="7502525" y="3657600"/>
            <a:ext cx="344488" cy="304800"/>
          </a:xfrm>
          <a:prstGeom prst="rect">
            <a:avLst/>
          </a:prstGeom>
          <a:solidFill>
            <a:srgbClr val="FFFF00"/>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1</a:t>
            </a:r>
          </a:p>
        </p:txBody>
      </p:sp>
      <p:sp>
        <p:nvSpPr>
          <p:cNvPr id="186" name="Rectangle 185">
            <a:extLst>
              <a:ext uri="{FF2B5EF4-FFF2-40B4-BE49-F238E27FC236}">
                <a16:creationId xmlns:a16="http://schemas.microsoft.com/office/drawing/2014/main" id="{7B5E74C7-1EA3-2A42-83FA-89C9476B2A12}"/>
              </a:ext>
            </a:extLst>
          </p:cNvPr>
          <p:cNvSpPr/>
          <p:nvPr/>
        </p:nvSpPr>
        <p:spPr>
          <a:xfrm>
            <a:off x="7845425" y="3657600"/>
            <a:ext cx="344488" cy="304800"/>
          </a:xfrm>
          <a:prstGeom prst="rect">
            <a:avLst/>
          </a:prstGeom>
          <a:solidFill>
            <a:srgbClr val="FFFF00"/>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1</a:t>
            </a:r>
          </a:p>
        </p:txBody>
      </p:sp>
      <p:sp>
        <p:nvSpPr>
          <p:cNvPr id="187" name="Rectangle 186">
            <a:extLst>
              <a:ext uri="{FF2B5EF4-FFF2-40B4-BE49-F238E27FC236}">
                <a16:creationId xmlns:a16="http://schemas.microsoft.com/office/drawing/2014/main" id="{8C636E4F-1A24-5F43-A5F9-76BE97F03AF2}"/>
              </a:ext>
            </a:extLst>
          </p:cNvPr>
          <p:cNvSpPr/>
          <p:nvPr/>
        </p:nvSpPr>
        <p:spPr>
          <a:xfrm>
            <a:off x="8189913" y="3657600"/>
            <a:ext cx="344487" cy="304800"/>
          </a:xfrm>
          <a:prstGeom prst="rect">
            <a:avLst/>
          </a:prstGeom>
          <a:solidFill>
            <a:srgbClr val="FFFF00"/>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1</a:t>
            </a:r>
          </a:p>
        </p:txBody>
      </p:sp>
      <p:sp>
        <p:nvSpPr>
          <p:cNvPr id="188" name="Rectangle 187">
            <a:extLst>
              <a:ext uri="{FF2B5EF4-FFF2-40B4-BE49-F238E27FC236}">
                <a16:creationId xmlns:a16="http://schemas.microsoft.com/office/drawing/2014/main" id="{186DF1DD-67A5-0843-A729-4CCC5BB05EF1}"/>
              </a:ext>
            </a:extLst>
          </p:cNvPr>
          <p:cNvSpPr/>
          <p:nvPr/>
        </p:nvSpPr>
        <p:spPr>
          <a:xfrm>
            <a:off x="3124200" y="3657600"/>
            <a:ext cx="344488" cy="304800"/>
          </a:xfrm>
          <a:prstGeom prst="rect">
            <a:avLst/>
          </a:prstGeom>
          <a:solidFill>
            <a:srgbClr val="FFFF00"/>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1</a:t>
            </a:r>
          </a:p>
        </p:txBody>
      </p:sp>
      <p:sp>
        <p:nvSpPr>
          <p:cNvPr id="189" name="Rectangle 188">
            <a:extLst>
              <a:ext uri="{FF2B5EF4-FFF2-40B4-BE49-F238E27FC236}">
                <a16:creationId xmlns:a16="http://schemas.microsoft.com/office/drawing/2014/main" id="{B1ED897D-7F72-0149-BDE4-3D14A294A2BC}"/>
              </a:ext>
            </a:extLst>
          </p:cNvPr>
          <p:cNvSpPr/>
          <p:nvPr/>
        </p:nvSpPr>
        <p:spPr>
          <a:xfrm>
            <a:off x="3468688" y="3657600"/>
            <a:ext cx="344487" cy="304800"/>
          </a:xfrm>
          <a:prstGeom prst="rect">
            <a:avLst/>
          </a:prstGeom>
          <a:solidFill>
            <a:srgbClr val="00B0F0"/>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1</a:t>
            </a:r>
          </a:p>
        </p:txBody>
      </p:sp>
      <p:sp>
        <p:nvSpPr>
          <p:cNvPr id="190" name="Rectangle 189">
            <a:extLst>
              <a:ext uri="{FF2B5EF4-FFF2-40B4-BE49-F238E27FC236}">
                <a16:creationId xmlns:a16="http://schemas.microsoft.com/office/drawing/2014/main" id="{13E7C37B-B6F7-6A4A-964D-BFC5AE3F767A}"/>
              </a:ext>
            </a:extLst>
          </p:cNvPr>
          <p:cNvSpPr/>
          <p:nvPr/>
        </p:nvSpPr>
        <p:spPr>
          <a:xfrm>
            <a:off x="3811588" y="3657600"/>
            <a:ext cx="344487" cy="304800"/>
          </a:xfrm>
          <a:prstGeom prst="rect">
            <a:avLst/>
          </a:prstGeom>
          <a:solidFill>
            <a:srgbClr val="00B0F0"/>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0</a:t>
            </a:r>
          </a:p>
        </p:txBody>
      </p:sp>
      <p:sp>
        <p:nvSpPr>
          <p:cNvPr id="191" name="Rectangle 190">
            <a:extLst>
              <a:ext uri="{FF2B5EF4-FFF2-40B4-BE49-F238E27FC236}">
                <a16:creationId xmlns:a16="http://schemas.microsoft.com/office/drawing/2014/main" id="{0F7A0EE8-0C2E-7549-A1ED-D2C50B346F54}"/>
              </a:ext>
            </a:extLst>
          </p:cNvPr>
          <p:cNvSpPr/>
          <p:nvPr/>
        </p:nvSpPr>
        <p:spPr>
          <a:xfrm>
            <a:off x="4156075" y="3657600"/>
            <a:ext cx="346075" cy="304800"/>
          </a:xfrm>
          <a:prstGeom prst="rect">
            <a:avLst/>
          </a:prstGeom>
          <a:solidFill>
            <a:srgbClr val="00B0F0"/>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1</a:t>
            </a:r>
          </a:p>
        </p:txBody>
      </p:sp>
      <p:sp>
        <p:nvSpPr>
          <p:cNvPr id="2" name="TextBox 1">
            <a:extLst>
              <a:ext uri="{FF2B5EF4-FFF2-40B4-BE49-F238E27FC236}">
                <a16:creationId xmlns:a16="http://schemas.microsoft.com/office/drawing/2014/main" id="{A4898BA7-2488-B446-8927-D87E5CD522AD}"/>
              </a:ext>
            </a:extLst>
          </p:cNvPr>
          <p:cNvSpPr txBox="1">
            <a:spLocks noChangeArrowheads="1"/>
          </p:cNvSpPr>
          <p:nvPr/>
        </p:nvSpPr>
        <p:spPr bwMode="auto">
          <a:xfrm>
            <a:off x="2819400" y="3276600"/>
            <a:ext cx="19939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Verdana" panose="020B0604030504040204" pitchFamily="34" charset="0"/>
                <a:ea typeface="ＭＳ Ｐゴシック" panose="020B0600070205080204" pitchFamily="34" charset="-128"/>
              </a:defRPr>
            </a:lvl1pPr>
            <a:lvl2pPr marL="742950" indent="-285750">
              <a:defRPr sz="2400">
                <a:solidFill>
                  <a:schemeClr val="tx1"/>
                </a:solidFill>
                <a:latin typeface="Verdana" panose="020B0604030504040204" pitchFamily="34" charset="0"/>
                <a:ea typeface="ＭＳ Ｐゴシック" panose="020B0600070205080204" pitchFamily="34" charset="-128"/>
              </a:defRPr>
            </a:lvl2pPr>
            <a:lvl3pPr marL="1143000" indent="-228600">
              <a:defRPr sz="2400">
                <a:solidFill>
                  <a:schemeClr val="tx1"/>
                </a:solidFill>
                <a:latin typeface="Verdana" panose="020B0604030504040204" pitchFamily="34" charset="0"/>
                <a:ea typeface="ＭＳ Ｐゴシック" panose="020B0600070205080204" pitchFamily="34" charset="-128"/>
              </a:defRPr>
            </a:lvl3pPr>
            <a:lvl4pPr marL="1600200" indent="-228600">
              <a:defRPr sz="2400">
                <a:solidFill>
                  <a:schemeClr val="tx1"/>
                </a:solidFill>
                <a:latin typeface="Verdana" panose="020B0604030504040204" pitchFamily="34" charset="0"/>
                <a:ea typeface="ＭＳ Ｐゴシック" panose="020B0600070205080204" pitchFamily="34" charset="-128"/>
              </a:defRPr>
            </a:lvl4pPr>
            <a:lvl5pPr marL="2057400" indent="-228600">
              <a:defRPr sz="2400">
                <a:solidFill>
                  <a:schemeClr val="tx1"/>
                </a:solidFill>
                <a:latin typeface="Verdan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Verdan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Verdan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Verdan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Verdana" panose="020B0604030504040204" pitchFamily="34" charset="0"/>
                <a:ea typeface="ＭＳ Ｐゴシック" panose="020B0600070205080204" pitchFamily="34" charset="-128"/>
              </a:defRPr>
            </a:lvl9pPr>
          </a:lstStyle>
          <a:p>
            <a:r>
              <a:rPr lang="en-US" altLang="en-US" sz="1600"/>
              <a:t>Sub-warp 0 mask</a:t>
            </a:r>
          </a:p>
        </p:txBody>
      </p:sp>
      <p:sp>
        <p:nvSpPr>
          <p:cNvPr id="67" name="TextBox 66">
            <a:extLst>
              <a:ext uri="{FF2B5EF4-FFF2-40B4-BE49-F238E27FC236}">
                <a16:creationId xmlns:a16="http://schemas.microsoft.com/office/drawing/2014/main" id="{A6870CB7-923B-8C41-9183-2C8C87098E75}"/>
              </a:ext>
            </a:extLst>
          </p:cNvPr>
          <p:cNvSpPr txBox="1">
            <a:spLocks noChangeArrowheads="1"/>
          </p:cNvSpPr>
          <p:nvPr/>
        </p:nvSpPr>
        <p:spPr bwMode="auto">
          <a:xfrm>
            <a:off x="4826000" y="3276600"/>
            <a:ext cx="19939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Verdana" panose="020B0604030504040204" pitchFamily="34" charset="0"/>
                <a:ea typeface="ＭＳ Ｐゴシック" panose="020B0600070205080204" pitchFamily="34" charset="-128"/>
              </a:defRPr>
            </a:lvl1pPr>
            <a:lvl2pPr marL="742950" indent="-285750">
              <a:defRPr sz="2400">
                <a:solidFill>
                  <a:schemeClr val="tx1"/>
                </a:solidFill>
                <a:latin typeface="Verdana" panose="020B0604030504040204" pitchFamily="34" charset="0"/>
                <a:ea typeface="ＭＳ Ｐゴシック" panose="020B0600070205080204" pitchFamily="34" charset="-128"/>
              </a:defRPr>
            </a:lvl2pPr>
            <a:lvl3pPr marL="1143000" indent="-228600">
              <a:defRPr sz="2400">
                <a:solidFill>
                  <a:schemeClr val="tx1"/>
                </a:solidFill>
                <a:latin typeface="Verdana" panose="020B0604030504040204" pitchFamily="34" charset="0"/>
                <a:ea typeface="ＭＳ Ｐゴシック" panose="020B0600070205080204" pitchFamily="34" charset="-128"/>
              </a:defRPr>
            </a:lvl3pPr>
            <a:lvl4pPr marL="1600200" indent="-228600">
              <a:defRPr sz="2400">
                <a:solidFill>
                  <a:schemeClr val="tx1"/>
                </a:solidFill>
                <a:latin typeface="Verdana" panose="020B0604030504040204" pitchFamily="34" charset="0"/>
                <a:ea typeface="ＭＳ Ｐゴシック" panose="020B0600070205080204" pitchFamily="34" charset="-128"/>
              </a:defRPr>
            </a:lvl4pPr>
            <a:lvl5pPr marL="2057400" indent="-228600">
              <a:defRPr sz="2400">
                <a:solidFill>
                  <a:schemeClr val="tx1"/>
                </a:solidFill>
                <a:latin typeface="Verdan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Verdan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Verdan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Verdan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Verdana" panose="020B0604030504040204" pitchFamily="34" charset="0"/>
                <a:ea typeface="ＭＳ Ｐゴシック" panose="020B0600070205080204" pitchFamily="34" charset="-128"/>
              </a:defRPr>
            </a:lvl9pPr>
          </a:lstStyle>
          <a:p>
            <a:r>
              <a:rPr lang="en-US" altLang="en-US" sz="1600"/>
              <a:t>Sub-warp 0 mask</a:t>
            </a:r>
          </a:p>
        </p:txBody>
      </p:sp>
      <p:sp>
        <p:nvSpPr>
          <p:cNvPr id="68" name="TextBox 67">
            <a:extLst>
              <a:ext uri="{FF2B5EF4-FFF2-40B4-BE49-F238E27FC236}">
                <a16:creationId xmlns:a16="http://schemas.microsoft.com/office/drawing/2014/main" id="{4DD158B0-3818-7448-B692-A263829AD6B7}"/>
              </a:ext>
            </a:extLst>
          </p:cNvPr>
          <p:cNvSpPr txBox="1">
            <a:spLocks noChangeArrowheads="1"/>
          </p:cNvSpPr>
          <p:nvPr/>
        </p:nvSpPr>
        <p:spPr bwMode="auto">
          <a:xfrm>
            <a:off x="2806700" y="3276600"/>
            <a:ext cx="19939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Verdana" panose="020B0604030504040204" pitchFamily="34" charset="0"/>
                <a:ea typeface="ＭＳ Ｐゴシック" panose="020B0600070205080204" pitchFamily="34" charset="-128"/>
              </a:defRPr>
            </a:lvl1pPr>
            <a:lvl2pPr marL="742950" indent="-285750">
              <a:defRPr sz="2400">
                <a:solidFill>
                  <a:schemeClr val="tx1"/>
                </a:solidFill>
                <a:latin typeface="Verdana" panose="020B0604030504040204" pitchFamily="34" charset="0"/>
                <a:ea typeface="ＭＳ Ｐゴシック" panose="020B0600070205080204" pitchFamily="34" charset="-128"/>
              </a:defRPr>
            </a:lvl2pPr>
            <a:lvl3pPr marL="1143000" indent="-228600">
              <a:defRPr sz="2400">
                <a:solidFill>
                  <a:schemeClr val="tx1"/>
                </a:solidFill>
                <a:latin typeface="Verdana" panose="020B0604030504040204" pitchFamily="34" charset="0"/>
                <a:ea typeface="ＭＳ Ｐゴシック" panose="020B0600070205080204" pitchFamily="34" charset="-128"/>
              </a:defRPr>
            </a:lvl3pPr>
            <a:lvl4pPr marL="1600200" indent="-228600">
              <a:defRPr sz="2400">
                <a:solidFill>
                  <a:schemeClr val="tx1"/>
                </a:solidFill>
                <a:latin typeface="Verdana" panose="020B0604030504040204" pitchFamily="34" charset="0"/>
                <a:ea typeface="ＭＳ Ｐゴシック" panose="020B0600070205080204" pitchFamily="34" charset="-128"/>
              </a:defRPr>
            </a:lvl4pPr>
            <a:lvl5pPr marL="2057400" indent="-228600">
              <a:defRPr sz="2400">
                <a:solidFill>
                  <a:schemeClr val="tx1"/>
                </a:solidFill>
                <a:latin typeface="Verdan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Verdan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Verdan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Verdan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Verdana" panose="020B0604030504040204" pitchFamily="34" charset="0"/>
                <a:ea typeface="ＭＳ Ｐゴシック" panose="020B0600070205080204" pitchFamily="34" charset="-128"/>
              </a:defRPr>
            </a:lvl9pPr>
          </a:lstStyle>
          <a:p>
            <a:r>
              <a:rPr lang="en-US" altLang="en-US" sz="1600"/>
              <a:t>Sub-warp 1 mask</a:t>
            </a:r>
          </a:p>
        </p:txBody>
      </p:sp>
      <p:sp>
        <p:nvSpPr>
          <p:cNvPr id="69" name="TextBox 68">
            <a:extLst>
              <a:ext uri="{FF2B5EF4-FFF2-40B4-BE49-F238E27FC236}">
                <a16:creationId xmlns:a16="http://schemas.microsoft.com/office/drawing/2014/main" id="{EE9C09D6-E46A-214F-B56E-26CB00FF2F94}"/>
              </a:ext>
            </a:extLst>
          </p:cNvPr>
          <p:cNvSpPr txBox="1">
            <a:spLocks noChangeArrowheads="1"/>
          </p:cNvSpPr>
          <p:nvPr/>
        </p:nvSpPr>
        <p:spPr bwMode="auto">
          <a:xfrm>
            <a:off x="6883400" y="3276600"/>
            <a:ext cx="19939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Verdana" panose="020B0604030504040204" pitchFamily="34" charset="0"/>
                <a:ea typeface="ＭＳ Ｐゴシック" panose="020B0600070205080204" pitchFamily="34" charset="-128"/>
              </a:defRPr>
            </a:lvl1pPr>
            <a:lvl2pPr marL="742950" indent="-285750">
              <a:defRPr sz="2400">
                <a:solidFill>
                  <a:schemeClr val="tx1"/>
                </a:solidFill>
                <a:latin typeface="Verdana" panose="020B0604030504040204" pitchFamily="34" charset="0"/>
                <a:ea typeface="ＭＳ Ｐゴシック" panose="020B0600070205080204" pitchFamily="34" charset="-128"/>
              </a:defRPr>
            </a:lvl2pPr>
            <a:lvl3pPr marL="1143000" indent="-228600">
              <a:defRPr sz="2400">
                <a:solidFill>
                  <a:schemeClr val="tx1"/>
                </a:solidFill>
                <a:latin typeface="Verdana" panose="020B0604030504040204" pitchFamily="34" charset="0"/>
                <a:ea typeface="ＭＳ Ｐゴシック" panose="020B0600070205080204" pitchFamily="34" charset="-128"/>
              </a:defRPr>
            </a:lvl3pPr>
            <a:lvl4pPr marL="1600200" indent="-228600">
              <a:defRPr sz="2400">
                <a:solidFill>
                  <a:schemeClr val="tx1"/>
                </a:solidFill>
                <a:latin typeface="Verdana" panose="020B0604030504040204" pitchFamily="34" charset="0"/>
                <a:ea typeface="ＭＳ Ｐゴシック" panose="020B0600070205080204" pitchFamily="34" charset="-128"/>
              </a:defRPr>
            </a:lvl4pPr>
            <a:lvl5pPr marL="2057400" indent="-228600">
              <a:defRPr sz="2400">
                <a:solidFill>
                  <a:schemeClr val="tx1"/>
                </a:solidFill>
                <a:latin typeface="Verdan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Verdan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Verdan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Verdan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Verdana" panose="020B0604030504040204" pitchFamily="34" charset="0"/>
                <a:ea typeface="ＭＳ Ｐゴシック" panose="020B0600070205080204" pitchFamily="34" charset="-128"/>
              </a:defRPr>
            </a:lvl9pPr>
          </a:lstStyle>
          <a:p>
            <a:r>
              <a:rPr lang="en-US" altLang="en-US" sz="1600"/>
              <a:t>Sub-warp 0 mask</a:t>
            </a:r>
          </a:p>
        </p:txBody>
      </p:sp>
      <p:sp>
        <p:nvSpPr>
          <p:cNvPr id="70" name="TextBox 69">
            <a:extLst>
              <a:ext uri="{FF2B5EF4-FFF2-40B4-BE49-F238E27FC236}">
                <a16:creationId xmlns:a16="http://schemas.microsoft.com/office/drawing/2014/main" id="{162920AC-D40B-A64F-BC8D-7BF1BB851732}"/>
              </a:ext>
            </a:extLst>
          </p:cNvPr>
          <p:cNvSpPr txBox="1">
            <a:spLocks noChangeArrowheads="1"/>
          </p:cNvSpPr>
          <p:nvPr/>
        </p:nvSpPr>
        <p:spPr bwMode="auto">
          <a:xfrm>
            <a:off x="4813300" y="3276600"/>
            <a:ext cx="19939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Verdana" panose="020B0604030504040204" pitchFamily="34" charset="0"/>
                <a:ea typeface="ＭＳ Ｐゴシック" panose="020B0600070205080204" pitchFamily="34" charset="-128"/>
              </a:defRPr>
            </a:lvl1pPr>
            <a:lvl2pPr marL="742950" indent="-285750">
              <a:defRPr sz="2400">
                <a:solidFill>
                  <a:schemeClr val="tx1"/>
                </a:solidFill>
                <a:latin typeface="Verdana" panose="020B0604030504040204" pitchFamily="34" charset="0"/>
                <a:ea typeface="ＭＳ Ｐゴシック" panose="020B0600070205080204" pitchFamily="34" charset="-128"/>
              </a:defRPr>
            </a:lvl2pPr>
            <a:lvl3pPr marL="1143000" indent="-228600">
              <a:defRPr sz="2400">
                <a:solidFill>
                  <a:schemeClr val="tx1"/>
                </a:solidFill>
                <a:latin typeface="Verdana" panose="020B0604030504040204" pitchFamily="34" charset="0"/>
                <a:ea typeface="ＭＳ Ｐゴシック" panose="020B0600070205080204" pitchFamily="34" charset="-128"/>
              </a:defRPr>
            </a:lvl3pPr>
            <a:lvl4pPr marL="1600200" indent="-228600">
              <a:defRPr sz="2400">
                <a:solidFill>
                  <a:schemeClr val="tx1"/>
                </a:solidFill>
                <a:latin typeface="Verdana" panose="020B0604030504040204" pitchFamily="34" charset="0"/>
                <a:ea typeface="ＭＳ Ｐゴシック" panose="020B0600070205080204" pitchFamily="34" charset="-128"/>
              </a:defRPr>
            </a:lvl4pPr>
            <a:lvl5pPr marL="2057400" indent="-228600">
              <a:defRPr sz="2400">
                <a:solidFill>
                  <a:schemeClr val="tx1"/>
                </a:solidFill>
                <a:latin typeface="Verdan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Verdan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Verdan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Verdan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Verdana" panose="020B0604030504040204" pitchFamily="34" charset="0"/>
                <a:ea typeface="ＭＳ Ｐゴシック" panose="020B0600070205080204" pitchFamily="34" charset="-128"/>
              </a:defRPr>
            </a:lvl9pPr>
          </a:lstStyle>
          <a:p>
            <a:r>
              <a:rPr lang="en-US" altLang="en-US" sz="1600"/>
              <a:t>Sub-warp 1 mask</a:t>
            </a:r>
          </a:p>
        </p:txBody>
      </p:sp>
      <p:sp>
        <p:nvSpPr>
          <p:cNvPr id="71" name="TextBox 70">
            <a:extLst>
              <a:ext uri="{FF2B5EF4-FFF2-40B4-BE49-F238E27FC236}">
                <a16:creationId xmlns:a16="http://schemas.microsoft.com/office/drawing/2014/main" id="{2CC62BC0-4FAC-5140-9D89-28FFAE41E471}"/>
              </a:ext>
            </a:extLst>
          </p:cNvPr>
          <p:cNvSpPr txBox="1">
            <a:spLocks noChangeArrowheads="1"/>
          </p:cNvSpPr>
          <p:nvPr/>
        </p:nvSpPr>
        <p:spPr bwMode="auto">
          <a:xfrm>
            <a:off x="2819400" y="3276600"/>
            <a:ext cx="19939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Verdana" panose="020B0604030504040204" pitchFamily="34" charset="0"/>
                <a:ea typeface="ＭＳ Ｐゴシック" panose="020B0600070205080204" pitchFamily="34" charset="-128"/>
              </a:defRPr>
            </a:lvl1pPr>
            <a:lvl2pPr marL="742950" indent="-285750">
              <a:defRPr sz="2400">
                <a:solidFill>
                  <a:schemeClr val="tx1"/>
                </a:solidFill>
                <a:latin typeface="Verdana" panose="020B0604030504040204" pitchFamily="34" charset="0"/>
                <a:ea typeface="ＭＳ Ｐゴシック" panose="020B0600070205080204" pitchFamily="34" charset="-128"/>
              </a:defRPr>
            </a:lvl2pPr>
            <a:lvl3pPr marL="1143000" indent="-228600">
              <a:defRPr sz="2400">
                <a:solidFill>
                  <a:schemeClr val="tx1"/>
                </a:solidFill>
                <a:latin typeface="Verdana" panose="020B0604030504040204" pitchFamily="34" charset="0"/>
                <a:ea typeface="ＭＳ Ｐゴシック" panose="020B0600070205080204" pitchFamily="34" charset="-128"/>
              </a:defRPr>
            </a:lvl3pPr>
            <a:lvl4pPr marL="1600200" indent="-228600">
              <a:defRPr sz="2400">
                <a:solidFill>
                  <a:schemeClr val="tx1"/>
                </a:solidFill>
                <a:latin typeface="Verdana" panose="020B0604030504040204" pitchFamily="34" charset="0"/>
                <a:ea typeface="ＭＳ Ｐゴシック" panose="020B0600070205080204" pitchFamily="34" charset="-128"/>
              </a:defRPr>
            </a:lvl4pPr>
            <a:lvl5pPr marL="2057400" indent="-228600">
              <a:defRPr sz="2400">
                <a:solidFill>
                  <a:schemeClr val="tx1"/>
                </a:solidFill>
                <a:latin typeface="Verdan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Verdan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Verdan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Verdan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Verdana" panose="020B0604030504040204" pitchFamily="34" charset="0"/>
                <a:ea typeface="ＭＳ Ｐゴシック" panose="020B0600070205080204" pitchFamily="34" charset="-128"/>
              </a:defRPr>
            </a:lvl9pPr>
          </a:lstStyle>
          <a:p>
            <a:r>
              <a:rPr lang="en-US" altLang="en-US" sz="1600"/>
              <a:t>Sub-warp 2 mask</a:t>
            </a:r>
          </a:p>
        </p:txBody>
      </p:sp>
      <p:sp>
        <p:nvSpPr>
          <p:cNvPr id="72" name="Rectangle 71">
            <a:extLst>
              <a:ext uri="{FF2B5EF4-FFF2-40B4-BE49-F238E27FC236}">
                <a16:creationId xmlns:a16="http://schemas.microsoft.com/office/drawing/2014/main" id="{74DEB6AA-A6BB-8541-91DC-F89FA8786081}"/>
              </a:ext>
            </a:extLst>
          </p:cNvPr>
          <p:cNvSpPr/>
          <p:nvPr/>
        </p:nvSpPr>
        <p:spPr>
          <a:xfrm>
            <a:off x="3124200" y="3657600"/>
            <a:ext cx="346075" cy="304800"/>
          </a:xfrm>
          <a:prstGeom prst="rect">
            <a:avLst/>
          </a:prstGeom>
          <a:solidFill>
            <a:srgbClr val="92D050"/>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1</a:t>
            </a:r>
          </a:p>
        </p:txBody>
      </p:sp>
      <p:sp>
        <p:nvSpPr>
          <p:cNvPr id="73" name="Rectangle 72">
            <a:extLst>
              <a:ext uri="{FF2B5EF4-FFF2-40B4-BE49-F238E27FC236}">
                <a16:creationId xmlns:a16="http://schemas.microsoft.com/office/drawing/2014/main" id="{A3085036-59DC-194C-821F-FE4EDB950BCD}"/>
              </a:ext>
            </a:extLst>
          </p:cNvPr>
          <p:cNvSpPr/>
          <p:nvPr/>
        </p:nvSpPr>
        <p:spPr>
          <a:xfrm>
            <a:off x="3470275" y="3657600"/>
            <a:ext cx="344488" cy="304800"/>
          </a:xfrm>
          <a:prstGeom prst="rect">
            <a:avLst/>
          </a:prstGeom>
          <a:solidFill>
            <a:srgbClr val="92D050"/>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1</a:t>
            </a:r>
          </a:p>
        </p:txBody>
      </p:sp>
      <p:sp>
        <p:nvSpPr>
          <p:cNvPr id="74" name="Rectangle 73">
            <a:extLst>
              <a:ext uri="{FF2B5EF4-FFF2-40B4-BE49-F238E27FC236}">
                <a16:creationId xmlns:a16="http://schemas.microsoft.com/office/drawing/2014/main" id="{E6B69BD6-840E-3442-A11D-2C906B8FE25E}"/>
              </a:ext>
            </a:extLst>
          </p:cNvPr>
          <p:cNvSpPr/>
          <p:nvPr/>
        </p:nvSpPr>
        <p:spPr>
          <a:xfrm>
            <a:off x="3813175" y="3657600"/>
            <a:ext cx="344488" cy="304800"/>
          </a:xfrm>
          <a:prstGeom prst="rect">
            <a:avLst/>
          </a:prstGeom>
          <a:solidFill>
            <a:srgbClr val="92D050"/>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1</a:t>
            </a:r>
          </a:p>
        </p:txBody>
      </p:sp>
      <p:sp>
        <p:nvSpPr>
          <p:cNvPr id="75" name="Rectangle 74">
            <a:extLst>
              <a:ext uri="{FF2B5EF4-FFF2-40B4-BE49-F238E27FC236}">
                <a16:creationId xmlns:a16="http://schemas.microsoft.com/office/drawing/2014/main" id="{444F3AB8-C5FD-EC47-A28A-D046703D52D3}"/>
              </a:ext>
            </a:extLst>
          </p:cNvPr>
          <p:cNvSpPr/>
          <p:nvPr/>
        </p:nvSpPr>
        <p:spPr>
          <a:xfrm>
            <a:off x="4157663" y="3657600"/>
            <a:ext cx="344487" cy="304800"/>
          </a:xfrm>
          <a:prstGeom prst="rect">
            <a:avLst/>
          </a:prstGeom>
          <a:solidFill>
            <a:srgbClr val="92D050"/>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1</a:t>
            </a:r>
          </a:p>
        </p:txBody>
      </p:sp>
      <p:sp>
        <p:nvSpPr>
          <p:cNvPr id="76" name="Rectangle 75">
            <a:extLst>
              <a:ext uri="{FF2B5EF4-FFF2-40B4-BE49-F238E27FC236}">
                <a16:creationId xmlns:a16="http://schemas.microsoft.com/office/drawing/2014/main" id="{B625E352-174D-8449-A268-9CAE2404C2C6}"/>
              </a:ext>
            </a:extLst>
          </p:cNvPr>
          <p:cNvSpPr/>
          <p:nvPr/>
        </p:nvSpPr>
        <p:spPr>
          <a:xfrm>
            <a:off x="5105400" y="3657600"/>
            <a:ext cx="346075" cy="304800"/>
          </a:xfrm>
          <a:prstGeom prst="rect">
            <a:avLst/>
          </a:prstGeom>
          <a:solidFill>
            <a:srgbClr val="92D050"/>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1</a:t>
            </a:r>
          </a:p>
        </p:txBody>
      </p:sp>
      <p:sp>
        <p:nvSpPr>
          <p:cNvPr id="77" name="Rectangle 76">
            <a:extLst>
              <a:ext uri="{FF2B5EF4-FFF2-40B4-BE49-F238E27FC236}">
                <a16:creationId xmlns:a16="http://schemas.microsoft.com/office/drawing/2014/main" id="{D1B260BB-091C-9440-907A-DC462629FF69}"/>
              </a:ext>
            </a:extLst>
          </p:cNvPr>
          <p:cNvSpPr/>
          <p:nvPr/>
        </p:nvSpPr>
        <p:spPr>
          <a:xfrm>
            <a:off x="5451475" y="3657600"/>
            <a:ext cx="344488" cy="304800"/>
          </a:xfrm>
          <a:prstGeom prst="rect">
            <a:avLst/>
          </a:prstGeom>
          <a:solidFill>
            <a:srgbClr val="92D050"/>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1</a:t>
            </a:r>
          </a:p>
        </p:txBody>
      </p:sp>
      <p:sp>
        <p:nvSpPr>
          <p:cNvPr id="78" name="Rectangle 77">
            <a:extLst>
              <a:ext uri="{FF2B5EF4-FFF2-40B4-BE49-F238E27FC236}">
                <a16:creationId xmlns:a16="http://schemas.microsoft.com/office/drawing/2014/main" id="{C57E611F-8D01-224D-8CCF-1B3ECC7E867C}"/>
              </a:ext>
            </a:extLst>
          </p:cNvPr>
          <p:cNvSpPr/>
          <p:nvPr/>
        </p:nvSpPr>
        <p:spPr>
          <a:xfrm>
            <a:off x="5794375" y="3657600"/>
            <a:ext cx="344488" cy="304800"/>
          </a:xfrm>
          <a:prstGeom prst="rect">
            <a:avLst/>
          </a:prstGeom>
          <a:solidFill>
            <a:srgbClr val="92D050"/>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1</a:t>
            </a:r>
          </a:p>
        </p:txBody>
      </p:sp>
      <p:sp>
        <p:nvSpPr>
          <p:cNvPr id="79" name="Rectangle 78">
            <a:extLst>
              <a:ext uri="{FF2B5EF4-FFF2-40B4-BE49-F238E27FC236}">
                <a16:creationId xmlns:a16="http://schemas.microsoft.com/office/drawing/2014/main" id="{4F79605E-FAF8-774E-AEF9-D6E15973DA90}"/>
              </a:ext>
            </a:extLst>
          </p:cNvPr>
          <p:cNvSpPr/>
          <p:nvPr/>
        </p:nvSpPr>
        <p:spPr>
          <a:xfrm>
            <a:off x="6138863" y="3657600"/>
            <a:ext cx="344487" cy="304800"/>
          </a:xfrm>
          <a:prstGeom prst="rect">
            <a:avLst/>
          </a:prstGeom>
          <a:solidFill>
            <a:srgbClr val="92D050"/>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1</a:t>
            </a:r>
          </a:p>
        </p:txBody>
      </p:sp>
      <p:sp>
        <p:nvSpPr>
          <p:cNvPr id="80" name="Content Placeholder 2">
            <a:extLst>
              <a:ext uri="{FF2B5EF4-FFF2-40B4-BE49-F238E27FC236}">
                <a16:creationId xmlns:a16="http://schemas.microsoft.com/office/drawing/2014/main" id="{F8E626CF-8236-EB43-95AC-EB2462A891DD}"/>
              </a:ext>
            </a:extLst>
          </p:cNvPr>
          <p:cNvSpPr txBox="1">
            <a:spLocks/>
          </p:cNvSpPr>
          <p:nvPr/>
        </p:nvSpPr>
        <p:spPr bwMode="auto">
          <a:xfrm>
            <a:off x="228600" y="996950"/>
            <a:ext cx="8610600" cy="519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ＭＳ Ｐゴシック" charset="0"/>
                <a:cs typeface="ＭＳ Ｐゴシック" charset="0"/>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ea typeface="ＭＳ Ｐゴシック" pitchFamily="-106" charset="-128"/>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ea typeface="ＭＳ Ｐゴシック" pitchFamily="-106" charset="-128"/>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ea typeface="ＭＳ Ｐゴシック" pitchFamily="-106" charset="-128"/>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ea typeface="ＭＳ Ｐゴシック" pitchFamily="-106" charset="-128"/>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a:lstStyle>
          <a:p>
            <a:r>
              <a:rPr lang="en-US" altLang="en-US" kern="0" dirty="0">
                <a:ea typeface="ＭＳ Ｐゴシック" panose="020B0600070205080204" pitchFamily="34" charset="-128"/>
              </a:rPr>
              <a:t>Reduce </a:t>
            </a:r>
            <a:r>
              <a:rPr lang="en-US" altLang="en-US" kern="0" dirty="0">
                <a:solidFill>
                  <a:srgbClr val="FF0000"/>
                </a:solidFill>
                <a:ea typeface="ＭＳ Ｐゴシック" panose="020B0600070205080204" pitchFamily="34" charset="-128"/>
              </a:rPr>
              <a:t>branch divergence </a:t>
            </a:r>
            <a:r>
              <a:rPr lang="en-US" altLang="en-US" kern="0" dirty="0">
                <a:ea typeface="ＭＳ Ｐゴシック" panose="020B0600070205080204" pitchFamily="34" charset="-128"/>
              </a:rPr>
              <a:t>by having large warps</a:t>
            </a:r>
          </a:p>
          <a:p>
            <a:r>
              <a:rPr lang="en-US" altLang="en-US" kern="0" dirty="0">
                <a:solidFill>
                  <a:srgbClr val="0432FF"/>
                </a:solidFill>
                <a:ea typeface="ＭＳ Ｐゴシック" panose="020B0600070205080204" pitchFamily="34" charset="-128"/>
              </a:rPr>
              <a:t>Dynamically break down a large warp into sub-warps</a:t>
            </a:r>
          </a:p>
        </p:txBody>
      </p:sp>
      <p:sp>
        <p:nvSpPr>
          <p:cNvPr id="81" name="TextBox 80">
            <a:extLst>
              <a:ext uri="{FF2B5EF4-FFF2-40B4-BE49-F238E27FC236}">
                <a16:creationId xmlns:a16="http://schemas.microsoft.com/office/drawing/2014/main" id="{8DB75312-415D-5549-AC18-47E9E9EDCC10}"/>
              </a:ext>
            </a:extLst>
          </p:cNvPr>
          <p:cNvSpPr txBox="1"/>
          <p:nvPr/>
        </p:nvSpPr>
        <p:spPr>
          <a:xfrm>
            <a:off x="228600" y="6172200"/>
            <a:ext cx="8610600" cy="584775"/>
          </a:xfrm>
          <a:prstGeom prst="rect">
            <a:avLst/>
          </a:prstGeom>
          <a:noFill/>
        </p:spPr>
        <p:txBody>
          <a:bodyPr wrap="square" rtlCol="0">
            <a:spAutoFit/>
          </a:bodyPr>
          <a:lstStyle/>
          <a:p>
            <a:r>
              <a:rPr lang="en-US" sz="1600" dirty="0" err="1"/>
              <a:t>Narasiman</a:t>
            </a:r>
            <a:r>
              <a:rPr lang="en-US" sz="1600" dirty="0"/>
              <a:t> et al., “</a:t>
            </a:r>
            <a:r>
              <a:rPr lang="en-US" sz="1600" dirty="0">
                <a:solidFill>
                  <a:srgbClr val="0432FF"/>
                </a:solidFill>
              </a:rPr>
              <a:t>Improving GPU Performance via Large Warps and Two-Level Warp Scheduling</a:t>
            </a:r>
            <a:r>
              <a:rPr lang="en-US" sz="1600" dirty="0"/>
              <a:t>,” MICRO 2011.</a:t>
            </a:r>
          </a:p>
        </p:txBody>
      </p:sp>
    </p:spTree>
    <p:extLst>
      <p:ext uri="{BB962C8B-B14F-4D97-AF65-F5344CB8AC3E}">
        <p14:creationId xmlns:p14="http://schemas.microsoft.com/office/powerpoint/2010/main" val="100707444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mph" presetSubtype="2" fill="hold" nodeType="clickEffect">
                                  <p:stCondLst>
                                    <p:cond delay="0"/>
                                  </p:stCondLst>
                                  <p:childTnLst>
                                    <p:animClr clrSpc="rgb" dir="cw">
                                      <p:cBhvr>
                                        <p:cTn id="6" dur="2000" fill="hold"/>
                                        <p:tgtEl>
                                          <p:spTgt spid="4"/>
                                        </p:tgtEl>
                                        <p:attrNameLst>
                                          <p:attrName>fillcolor</p:attrName>
                                        </p:attrNameLst>
                                      </p:cBhvr>
                                      <p:to>
                                        <a:srgbClr val="FFFF00"/>
                                      </p:to>
                                    </p:animClr>
                                    <p:set>
                                      <p:cBhvr>
                                        <p:cTn id="7" dur="2000" fill="hold"/>
                                        <p:tgtEl>
                                          <p:spTgt spid="4"/>
                                        </p:tgtEl>
                                        <p:attrNameLst>
                                          <p:attrName>fill.type</p:attrName>
                                        </p:attrNameLst>
                                      </p:cBhvr>
                                      <p:to>
                                        <p:strVal val="solid"/>
                                      </p:to>
                                    </p:set>
                                    <p:set>
                                      <p:cBhvr>
                                        <p:cTn id="8" dur="2000" fill="hold"/>
                                        <p:tgtEl>
                                          <p:spTgt spid="4"/>
                                        </p:tgtEl>
                                        <p:attrNameLst>
                                          <p:attrName>fill.on</p:attrName>
                                        </p:attrNameLst>
                                      </p:cBhvr>
                                      <p:to>
                                        <p:strVal val="true"/>
                                      </p:to>
                                    </p:set>
                                  </p:childTnLst>
                                </p:cTn>
                              </p:par>
                              <p:par>
                                <p:cTn id="9" presetID="1" presetClass="emph" presetSubtype="2" fill="hold" nodeType="withEffect">
                                  <p:stCondLst>
                                    <p:cond delay="0"/>
                                  </p:stCondLst>
                                  <p:childTnLst>
                                    <p:animClr clrSpc="rgb" dir="cw">
                                      <p:cBhvr>
                                        <p:cTn id="10" dur="2000" fill="hold"/>
                                        <p:tgtEl>
                                          <p:spTgt spid="106"/>
                                        </p:tgtEl>
                                        <p:attrNameLst>
                                          <p:attrName>fillcolor</p:attrName>
                                        </p:attrNameLst>
                                      </p:cBhvr>
                                      <p:to>
                                        <a:srgbClr val="FFFF00"/>
                                      </p:to>
                                    </p:animClr>
                                    <p:set>
                                      <p:cBhvr>
                                        <p:cTn id="11" dur="2000" fill="hold"/>
                                        <p:tgtEl>
                                          <p:spTgt spid="106"/>
                                        </p:tgtEl>
                                        <p:attrNameLst>
                                          <p:attrName>fill.type</p:attrName>
                                        </p:attrNameLst>
                                      </p:cBhvr>
                                      <p:to>
                                        <p:strVal val="solid"/>
                                      </p:to>
                                    </p:set>
                                    <p:set>
                                      <p:cBhvr>
                                        <p:cTn id="12" dur="2000" fill="hold"/>
                                        <p:tgtEl>
                                          <p:spTgt spid="106"/>
                                        </p:tgtEl>
                                        <p:attrNameLst>
                                          <p:attrName>fill.on</p:attrName>
                                        </p:attrNameLst>
                                      </p:cBhvr>
                                      <p:to>
                                        <p:strVal val="true"/>
                                      </p:to>
                                    </p:set>
                                  </p:childTnLst>
                                </p:cTn>
                              </p:par>
                              <p:par>
                                <p:cTn id="13" presetID="1" presetClass="emph" presetSubtype="2" fill="hold" nodeType="withEffect">
                                  <p:stCondLst>
                                    <p:cond delay="0"/>
                                  </p:stCondLst>
                                  <p:childTnLst>
                                    <p:animClr clrSpc="rgb" dir="cw">
                                      <p:cBhvr>
                                        <p:cTn id="14" dur="2000" fill="hold"/>
                                        <p:tgtEl>
                                          <p:spTgt spid="111"/>
                                        </p:tgtEl>
                                        <p:attrNameLst>
                                          <p:attrName>fillcolor</p:attrName>
                                        </p:attrNameLst>
                                      </p:cBhvr>
                                      <p:to>
                                        <a:srgbClr val="FFFF00"/>
                                      </p:to>
                                    </p:animClr>
                                    <p:set>
                                      <p:cBhvr>
                                        <p:cTn id="15" dur="2000" fill="hold"/>
                                        <p:tgtEl>
                                          <p:spTgt spid="111"/>
                                        </p:tgtEl>
                                        <p:attrNameLst>
                                          <p:attrName>fill.type</p:attrName>
                                        </p:attrNameLst>
                                      </p:cBhvr>
                                      <p:to>
                                        <p:strVal val="solid"/>
                                      </p:to>
                                    </p:set>
                                    <p:set>
                                      <p:cBhvr>
                                        <p:cTn id="16" dur="2000" fill="hold"/>
                                        <p:tgtEl>
                                          <p:spTgt spid="111"/>
                                        </p:tgtEl>
                                        <p:attrNameLst>
                                          <p:attrName>fill.on</p:attrName>
                                        </p:attrNameLst>
                                      </p:cBhvr>
                                      <p:to>
                                        <p:strVal val="true"/>
                                      </p:to>
                                    </p:set>
                                  </p:childTnLst>
                                </p:cTn>
                              </p:par>
                              <p:par>
                                <p:cTn id="17" presetID="1" presetClass="emph" presetSubtype="2" fill="hold" nodeType="withEffect">
                                  <p:stCondLst>
                                    <p:cond delay="0"/>
                                  </p:stCondLst>
                                  <p:childTnLst>
                                    <p:animClr clrSpc="rgb" dir="cw">
                                      <p:cBhvr>
                                        <p:cTn id="18" dur="2000" fill="hold"/>
                                        <p:tgtEl>
                                          <p:spTgt spid="104"/>
                                        </p:tgtEl>
                                        <p:attrNameLst>
                                          <p:attrName>fillcolor</p:attrName>
                                        </p:attrNameLst>
                                      </p:cBhvr>
                                      <p:to>
                                        <a:srgbClr val="FFFF00"/>
                                      </p:to>
                                    </p:animClr>
                                    <p:set>
                                      <p:cBhvr>
                                        <p:cTn id="19" dur="2000" fill="hold"/>
                                        <p:tgtEl>
                                          <p:spTgt spid="104"/>
                                        </p:tgtEl>
                                        <p:attrNameLst>
                                          <p:attrName>fill.type</p:attrName>
                                        </p:attrNameLst>
                                      </p:cBhvr>
                                      <p:to>
                                        <p:strVal val="solid"/>
                                      </p:to>
                                    </p:set>
                                    <p:set>
                                      <p:cBhvr>
                                        <p:cTn id="20" dur="2000" fill="hold"/>
                                        <p:tgtEl>
                                          <p:spTgt spid="104"/>
                                        </p:tgtEl>
                                        <p:attrNameLst>
                                          <p:attrName>fill.on</p:attrName>
                                        </p:attrNameLst>
                                      </p:cBhvr>
                                      <p:to>
                                        <p:strVal val="tru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0" presetClass="exit" presetSubtype="0" fill="hold" grpId="0" nodeType="clickEffect">
                                  <p:stCondLst>
                                    <p:cond delay="0"/>
                                  </p:stCondLst>
                                  <p:childTnLst>
                                    <p:animEffect transition="out" filter="fade">
                                      <p:cBhvr>
                                        <p:cTn id="24" dur="500"/>
                                        <p:tgtEl>
                                          <p:spTgt spid="4"/>
                                        </p:tgtEl>
                                      </p:cBhvr>
                                    </p:animEffect>
                                    <p:set>
                                      <p:cBhvr>
                                        <p:cTn id="25" dur="1" fill="hold">
                                          <p:stCondLst>
                                            <p:cond delay="499"/>
                                          </p:stCondLst>
                                        </p:cTn>
                                        <p:tgtEl>
                                          <p:spTgt spid="4"/>
                                        </p:tgtEl>
                                        <p:attrNameLst>
                                          <p:attrName>style.visibility</p:attrName>
                                        </p:attrNameLst>
                                      </p:cBhvr>
                                      <p:to>
                                        <p:strVal val="hidden"/>
                                      </p:to>
                                    </p:set>
                                  </p:childTnLst>
                                </p:cTn>
                              </p:par>
                              <p:par>
                                <p:cTn id="26" presetID="10" presetClass="exit" presetSubtype="0" fill="hold" grpId="0" nodeType="withEffect">
                                  <p:stCondLst>
                                    <p:cond delay="0"/>
                                  </p:stCondLst>
                                  <p:childTnLst>
                                    <p:animEffect transition="out" filter="fade">
                                      <p:cBhvr>
                                        <p:cTn id="27" dur="500"/>
                                        <p:tgtEl>
                                          <p:spTgt spid="106"/>
                                        </p:tgtEl>
                                      </p:cBhvr>
                                    </p:animEffect>
                                    <p:set>
                                      <p:cBhvr>
                                        <p:cTn id="28" dur="1" fill="hold">
                                          <p:stCondLst>
                                            <p:cond delay="499"/>
                                          </p:stCondLst>
                                        </p:cTn>
                                        <p:tgtEl>
                                          <p:spTgt spid="106"/>
                                        </p:tgtEl>
                                        <p:attrNameLst>
                                          <p:attrName>style.visibility</p:attrName>
                                        </p:attrNameLst>
                                      </p:cBhvr>
                                      <p:to>
                                        <p:strVal val="hidden"/>
                                      </p:to>
                                    </p:set>
                                  </p:childTnLst>
                                </p:cTn>
                              </p:par>
                              <p:par>
                                <p:cTn id="29" presetID="10" presetClass="exit" presetSubtype="0" fill="hold" grpId="0" nodeType="withEffect">
                                  <p:stCondLst>
                                    <p:cond delay="0"/>
                                  </p:stCondLst>
                                  <p:childTnLst>
                                    <p:animEffect transition="out" filter="fade">
                                      <p:cBhvr>
                                        <p:cTn id="30" dur="500"/>
                                        <p:tgtEl>
                                          <p:spTgt spid="111"/>
                                        </p:tgtEl>
                                      </p:cBhvr>
                                    </p:animEffect>
                                    <p:set>
                                      <p:cBhvr>
                                        <p:cTn id="31" dur="1" fill="hold">
                                          <p:stCondLst>
                                            <p:cond delay="499"/>
                                          </p:stCondLst>
                                        </p:cTn>
                                        <p:tgtEl>
                                          <p:spTgt spid="111"/>
                                        </p:tgtEl>
                                        <p:attrNameLst>
                                          <p:attrName>style.visibility</p:attrName>
                                        </p:attrNameLst>
                                      </p:cBhvr>
                                      <p:to>
                                        <p:strVal val="hidden"/>
                                      </p:to>
                                    </p:set>
                                  </p:childTnLst>
                                </p:cTn>
                              </p:par>
                              <p:par>
                                <p:cTn id="32" presetID="10" presetClass="exit" presetSubtype="0" fill="hold" grpId="0" nodeType="withEffect">
                                  <p:stCondLst>
                                    <p:cond delay="0"/>
                                  </p:stCondLst>
                                  <p:childTnLst>
                                    <p:animEffect transition="out" filter="fade">
                                      <p:cBhvr>
                                        <p:cTn id="33" dur="500"/>
                                        <p:tgtEl>
                                          <p:spTgt spid="104"/>
                                        </p:tgtEl>
                                      </p:cBhvr>
                                    </p:animEffect>
                                    <p:set>
                                      <p:cBhvr>
                                        <p:cTn id="34" dur="1" fill="hold">
                                          <p:stCondLst>
                                            <p:cond delay="499"/>
                                          </p:stCondLst>
                                        </p:cTn>
                                        <p:tgtEl>
                                          <p:spTgt spid="104"/>
                                        </p:tgtEl>
                                        <p:attrNameLst>
                                          <p:attrName>style.visibility</p:attrName>
                                        </p:attrNameLst>
                                      </p:cBhvr>
                                      <p:to>
                                        <p:strVal val="hidden"/>
                                      </p:to>
                                    </p:set>
                                  </p:childTnLst>
                                </p:cTn>
                              </p:par>
                              <p:par>
                                <p:cTn id="35" presetID="10" presetClass="entr" presetSubtype="0" fill="hold" grpId="0" nodeType="withEffect">
                                  <p:stCondLst>
                                    <p:cond delay="0"/>
                                  </p:stCondLst>
                                  <p:childTnLst>
                                    <p:set>
                                      <p:cBhvr>
                                        <p:cTn id="36" dur="1" fill="hold">
                                          <p:stCondLst>
                                            <p:cond delay="0"/>
                                          </p:stCondLst>
                                        </p:cTn>
                                        <p:tgtEl>
                                          <p:spTgt spid="165"/>
                                        </p:tgtEl>
                                        <p:attrNameLst>
                                          <p:attrName>style.visibility</p:attrName>
                                        </p:attrNameLst>
                                      </p:cBhvr>
                                      <p:to>
                                        <p:strVal val="visible"/>
                                      </p:to>
                                    </p:set>
                                    <p:animEffect transition="in" filter="fade">
                                      <p:cBhvr>
                                        <p:cTn id="37" dur="500"/>
                                        <p:tgtEl>
                                          <p:spTgt spid="165"/>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66"/>
                                        </p:tgtEl>
                                        <p:attrNameLst>
                                          <p:attrName>style.visibility</p:attrName>
                                        </p:attrNameLst>
                                      </p:cBhvr>
                                      <p:to>
                                        <p:strVal val="visible"/>
                                      </p:to>
                                    </p:set>
                                    <p:animEffect transition="in" filter="fade">
                                      <p:cBhvr>
                                        <p:cTn id="40" dur="500"/>
                                        <p:tgtEl>
                                          <p:spTgt spid="166"/>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67"/>
                                        </p:tgtEl>
                                        <p:attrNameLst>
                                          <p:attrName>style.visibility</p:attrName>
                                        </p:attrNameLst>
                                      </p:cBhvr>
                                      <p:to>
                                        <p:strVal val="visible"/>
                                      </p:to>
                                    </p:set>
                                    <p:animEffect transition="in" filter="fade">
                                      <p:cBhvr>
                                        <p:cTn id="43" dur="500"/>
                                        <p:tgtEl>
                                          <p:spTgt spid="167"/>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68"/>
                                        </p:tgtEl>
                                        <p:attrNameLst>
                                          <p:attrName>style.visibility</p:attrName>
                                        </p:attrNameLst>
                                      </p:cBhvr>
                                      <p:to>
                                        <p:strVal val="visible"/>
                                      </p:to>
                                    </p:set>
                                    <p:animEffect transition="in" filter="fade">
                                      <p:cBhvr>
                                        <p:cTn id="46" dur="500"/>
                                        <p:tgtEl>
                                          <p:spTgt spid="168"/>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2"/>
                                        </p:tgtEl>
                                        <p:attrNameLst>
                                          <p:attrName>style.visibility</p:attrName>
                                        </p:attrNameLst>
                                      </p:cBhvr>
                                      <p:to>
                                        <p:strVal val="visible"/>
                                      </p:to>
                                    </p:set>
                                    <p:animEffect transition="in" filter="fade">
                                      <p:cBhvr>
                                        <p:cTn id="49" dur="500"/>
                                        <p:tgtEl>
                                          <p:spTgt spid="2"/>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70"/>
                                        </p:tgtEl>
                                        <p:attrNameLst>
                                          <p:attrName>style.visibility</p:attrName>
                                        </p:attrNameLst>
                                      </p:cBhvr>
                                      <p:to>
                                        <p:strVal val="visible"/>
                                      </p:to>
                                    </p:set>
                                    <p:animEffect transition="in" filter="fade">
                                      <p:cBhvr>
                                        <p:cTn id="52" dur="500"/>
                                        <p:tgtEl>
                                          <p:spTgt spid="170"/>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71"/>
                                        </p:tgtEl>
                                        <p:attrNameLst>
                                          <p:attrName>style.visibility</p:attrName>
                                        </p:attrNameLst>
                                      </p:cBhvr>
                                      <p:to>
                                        <p:strVal val="visible"/>
                                      </p:to>
                                    </p:set>
                                    <p:animEffect transition="in" filter="fade">
                                      <p:cBhvr>
                                        <p:cTn id="55" dur="500"/>
                                        <p:tgtEl>
                                          <p:spTgt spid="171"/>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72"/>
                                        </p:tgtEl>
                                        <p:attrNameLst>
                                          <p:attrName>style.visibility</p:attrName>
                                        </p:attrNameLst>
                                      </p:cBhvr>
                                      <p:to>
                                        <p:strVal val="visible"/>
                                      </p:to>
                                    </p:set>
                                    <p:animEffect transition="in" filter="fade">
                                      <p:cBhvr>
                                        <p:cTn id="58" dur="500"/>
                                        <p:tgtEl>
                                          <p:spTgt spid="172"/>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88"/>
                                        </p:tgtEl>
                                        <p:attrNameLst>
                                          <p:attrName>style.visibility</p:attrName>
                                        </p:attrNameLst>
                                      </p:cBhvr>
                                      <p:to>
                                        <p:strVal val="visible"/>
                                      </p:to>
                                    </p:set>
                                    <p:animEffect transition="in" filter="fade">
                                      <p:cBhvr>
                                        <p:cTn id="61" dur="500"/>
                                        <p:tgtEl>
                                          <p:spTgt spid="188"/>
                                        </p:tgtEl>
                                      </p:cBhvr>
                                    </p:animEffect>
                                  </p:childTnLst>
                                </p:cTn>
                              </p:par>
                            </p:childTnLst>
                          </p:cTn>
                        </p:par>
                      </p:childTnLst>
                    </p:cTn>
                  </p:par>
                  <p:par>
                    <p:cTn id="62" fill="hold" nodeType="clickPar">
                      <p:stCondLst>
                        <p:cond delay="indefinite"/>
                      </p:stCondLst>
                      <p:childTnLst>
                        <p:par>
                          <p:cTn id="63" fill="hold" nodeType="withGroup">
                            <p:stCondLst>
                              <p:cond delay="0"/>
                            </p:stCondLst>
                            <p:childTnLst>
                              <p:par>
                                <p:cTn id="64" presetID="1" presetClass="emph" presetSubtype="2" fill="hold" nodeType="clickEffect">
                                  <p:stCondLst>
                                    <p:cond delay="0"/>
                                  </p:stCondLst>
                                  <p:childTnLst>
                                    <p:animClr clrSpc="rgb" dir="cw">
                                      <p:cBhvr>
                                        <p:cTn id="65" dur="2000" fill="hold"/>
                                        <p:tgtEl>
                                          <p:spTgt spid="113"/>
                                        </p:tgtEl>
                                        <p:attrNameLst>
                                          <p:attrName>fillcolor</p:attrName>
                                        </p:attrNameLst>
                                      </p:cBhvr>
                                      <p:to>
                                        <a:srgbClr val="92D050"/>
                                      </p:to>
                                    </p:animClr>
                                    <p:set>
                                      <p:cBhvr>
                                        <p:cTn id="66" dur="2000" fill="hold"/>
                                        <p:tgtEl>
                                          <p:spTgt spid="113"/>
                                        </p:tgtEl>
                                        <p:attrNameLst>
                                          <p:attrName>fill.type</p:attrName>
                                        </p:attrNameLst>
                                      </p:cBhvr>
                                      <p:to>
                                        <p:strVal val="solid"/>
                                      </p:to>
                                    </p:set>
                                    <p:set>
                                      <p:cBhvr>
                                        <p:cTn id="67" dur="2000" fill="hold"/>
                                        <p:tgtEl>
                                          <p:spTgt spid="113"/>
                                        </p:tgtEl>
                                        <p:attrNameLst>
                                          <p:attrName>fill.on</p:attrName>
                                        </p:attrNameLst>
                                      </p:cBhvr>
                                      <p:to>
                                        <p:strVal val="true"/>
                                      </p:to>
                                    </p:set>
                                  </p:childTnLst>
                                </p:cTn>
                              </p:par>
                              <p:par>
                                <p:cTn id="68" presetID="1" presetClass="emph" presetSubtype="2" fill="hold" nodeType="withEffect">
                                  <p:stCondLst>
                                    <p:cond delay="0"/>
                                  </p:stCondLst>
                                  <p:childTnLst>
                                    <p:animClr clrSpc="rgb" dir="cw">
                                      <p:cBhvr>
                                        <p:cTn id="69" dur="2000" fill="hold"/>
                                        <p:tgtEl>
                                          <p:spTgt spid="138"/>
                                        </p:tgtEl>
                                        <p:attrNameLst>
                                          <p:attrName>fillcolor</p:attrName>
                                        </p:attrNameLst>
                                      </p:cBhvr>
                                      <p:to>
                                        <a:srgbClr val="92D050"/>
                                      </p:to>
                                    </p:animClr>
                                    <p:set>
                                      <p:cBhvr>
                                        <p:cTn id="70" dur="2000" fill="hold"/>
                                        <p:tgtEl>
                                          <p:spTgt spid="138"/>
                                        </p:tgtEl>
                                        <p:attrNameLst>
                                          <p:attrName>fill.type</p:attrName>
                                        </p:attrNameLst>
                                      </p:cBhvr>
                                      <p:to>
                                        <p:strVal val="solid"/>
                                      </p:to>
                                    </p:set>
                                    <p:set>
                                      <p:cBhvr>
                                        <p:cTn id="71" dur="2000" fill="hold"/>
                                        <p:tgtEl>
                                          <p:spTgt spid="138"/>
                                        </p:tgtEl>
                                        <p:attrNameLst>
                                          <p:attrName>fill.on</p:attrName>
                                        </p:attrNameLst>
                                      </p:cBhvr>
                                      <p:to>
                                        <p:strVal val="true"/>
                                      </p:to>
                                    </p:set>
                                  </p:childTnLst>
                                </p:cTn>
                              </p:par>
                              <p:par>
                                <p:cTn id="72" presetID="1" presetClass="emph" presetSubtype="2" fill="hold" nodeType="withEffect">
                                  <p:stCondLst>
                                    <p:cond delay="0"/>
                                  </p:stCondLst>
                                  <p:childTnLst>
                                    <p:animClr clrSpc="rgb" dir="cw">
                                      <p:cBhvr>
                                        <p:cTn id="73" dur="2000" fill="hold"/>
                                        <p:tgtEl>
                                          <p:spTgt spid="135"/>
                                        </p:tgtEl>
                                        <p:attrNameLst>
                                          <p:attrName>fillcolor</p:attrName>
                                        </p:attrNameLst>
                                      </p:cBhvr>
                                      <p:to>
                                        <a:srgbClr val="92D050"/>
                                      </p:to>
                                    </p:animClr>
                                    <p:set>
                                      <p:cBhvr>
                                        <p:cTn id="74" dur="2000" fill="hold"/>
                                        <p:tgtEl>
                                          <p:spTgt spid="135"/>
                                        </p:tgtEl>
                                        <p:attrNameLst>
                                          <p:attrName>fill.type</p:attrName>
                                        </p:attrNameLst>
                                      </p:cBhvr>
                                      <p:to>
                                        <p:strVal val="solid"/>
                                      </p:to>
                                    </p:set>
                                    <p:set>
                                      <p:cBhvr>
                                        <p:cTn id="75" dur="2000" fill="hold"/>
                                        <p:tgtEl>
                                          <p:spTgt spid="135"/>
                                        </p:tgtEl>
                                        <p:attrNameLst>
                                          <p:attrName>fill.on</p:attrName>
                                        </p:attrNameLst>
                                      </p:cBhvr>
                                      <p:to>
                                        <p:strVal val="true"/>
                                      </p:to>
                                    </p:set>
                                  </p:childTnLst>
                                </p:cTn>
                              </p:par>
                              <p:par>
                                <p:cTn id="76" presetID="1" presetClass="emph" presetSubtype="2" fill="hold" nodeType="withEffect">
                                  <p:stCondLst>
                                    <p:cond delay="0"/>
                                  </p:stCondLst>
                                  <p:childTnLst>
                                    <p:animClr clrSpc="rgb" dir="cw">
                                      <p:cBhvr>
                                        <p:cTn id="77" dur="2000" fill="hold"/>
                                        <p:tgtEl>
                                          <p:spTgt spid="112"/>
                                        </p:tgtEl>
                                        <p:attrNameLst>
                                          <p:attrName>fillcolor</p:attrName>
                                        </p:attrNameLst>
                                      </p:cBhvr>
                                      <p:to>
                                        <a:srgbClr val="92D050"/>
                                      </p:to>
                                    </p:animClr>
                                    <p:set>
                                      <p:cBhvr>
                                        <p:cTn id="78" dur="2000" fill="hold"/>
                                        <p:tgtEl>
                                          <p:spTgt spid="112"/>
                                        </p:tgtEl>
                                        <p:attrNameLst>
                                          <p:attrName>fill.type</p:attrName>
                                        </p:attrNameLst>
                                      </p:cBhvr>
                                      <p:to>
                                        <p:strVal val="solid"/>
                                      </p:to>
                                    </p:set>
                                    <p:set>
                                      <p:cBhvr>
                                        <p:cTn id="79" dur="2000" fill="hold"/>
                                        <p:tgtEl>
                                          <p:spTgt spid="112"/>
                                        </p:tgtEl>
                                        <p:attrNameLst>
                                          <p:attrName>fill.on</p:attrName>
                                        </p:attrNameLst>
                                      </p:cBhvr>
                                      <p:to>
                                        <p:strVal val="true"/>
                                      </p:to>
                                    </p:set>
                                  </p:childTnLst>
                                </p:cTn>
                              </p:par>
                            </p:childTnLst>
                          </p:cTn>
                        </p:par>
                      </p:childTnLst>
                    </p:cTn>
                  </p:par>
                  <p:par>
                    <p:cTn id="80" fill="hold" nodeType="clickPar">
                      <p:stCondLst>
                        <p:cond delay="indefinite"/>
                      </p:stCondLst>
                      <p:childTnLst>
                        <p:par>
                          <p:cTn id="81" fill="hold" nodeType="withGroup">
                            <p:stCondLst>
                              <p:cond delay="0"/>
                            </p:stCondLst>
                            <p:childTnLst>
                              <p:par>
                                <p:cTn id="82" presetID="10" presetClass="exit" presetSubtype="0" fill="hold" grpId="0" nodeType="clickEffect">
                                  <p:stCondLst>
                                    <p:cond delay="0"/>
                                  </p:stCondLst>
                                  <p:childTnLst>
                                    <p:animEffect transition="out" filter="fade">
                                      <p:cBhvr>
                                        <p:cTn id="83" dur="500"/>
                                        <p:tgtEl>
                                          <p:spTgt spid="113"/>
                                        </p:tgtEl>
                                      </p:cBhvr>
                                    </p:animEffect>
                                    <p:set>
                                      <p:cBhvr>
                                        <p:cTn id="84" dur="1" fill="hold">
                                          <p:stCondLst>
                                            <p:cond delay="499"/>
                                          </p:stCondLst>
                                        </p:cTn>
                                        <p:tgtEl>
                                          <p:spTgt spid="113"/>
                                        </p:tgtEl>
                                        <p:attrNameLst>
                                          <p:attrName>style.visibility</p:attrName>
                                        </p:attrNameLst>
                                      </p:cBhvr>
                                      <p:to>
                                        <p:strVal val="hidden"/>
                                      </p:to>
                                    </p:set>
                                  </p:childTnLst>
                                </p:cTn>
                              </p:par>
                              <p:par>
                                <p:cTn id="85" presetID="10" presetClass="exit" presetSubtype="0" fill="hold" grpId="0" nodeType="withEffect">
                                  <p:stCondLst>
                                    <p:cond delay="0"/>
                                  </p:stCondLst>
                                  <p:childTnLst>
                                    <p:animEffect transition="out" filter="fade">
                                      <p:cBhvr>
                                        <p:cTn id="86" dur="500"/>
                                        <p:tgtEl>
                                          <p:spTgt spid="138"/>
                                        </p:tgtEl>
                                      </p:cBhvr>
                                    </p:animEffect>
                                    <p:set>
                                      <p:cBhvr>
                                        <p:cTn id="87" dur="1" fill="hold">
                                          <p:stCondLst>
                                            <p:cond delay="499"/>
                                          </p:stCondLst>
                                        </p:cTn>
                                        <p:tgtEl>
                                          <p:spTgt spid="138"/>
                                        </p:tgtEl>
                                        <p:attrNameLst>
                                          <p:attrName>style.visibility</p:attrName>
                                        </p:attrNameLst>
                                      </p:cBhvr>
                                      <p:to>
                                        <p:strVal val="hidden"/>
                                      </p:to>
                                    </p:set>
                                  </p:childTnLst>
                                </p:cTn>
                              </p:par>
                              <p:par>
                                <p:cTn id="88" presetID="10" presetClass="exit" presetSubtype="0" fill="hold" grpId="0" nodeType="withEffect">
                                  <p:stCondLst>
                                    <p:cond delay="0"/>
                                  </p:stCondLst>
                                  <p:childTnLst>
                                    <p:animEffect transition="out" filter="fade">
                                      <p:cBhvr>
                                        <p:cTn id="89" dur="500"/>
                                        <p:tgtEl>
                                          <p:spTgt spid="135"/>
                                        </p:tgtEl>
                                      </p:cBhvr>
                                    </p:animEffect>
                                    <p:set>
                                      <p:cBhvr>
                                        <p:cTn id="90" dur="1" fill="hold">
                                          <p:stCondLst>
                                            <p:cond delay="499"/>
                                          </p:stCondLst>
                                        </p:cTn>
                                        <p:tgtEl>
                                          <p:spTgt spid="135"/>
                                        </p:tgtEl>
                                        <p:attrNameLst>
                                          <p:attrName>style.visibility</p:attrName>
                                        </p:attrNameLst>
                                      </p:cBhvr>
                                      <p:to>
                                        <p:strVal val="hidden"/>
                                      </p:to>
                                    </p:set>
                                  </p:childTnLst>
                                </p:cTn>
                              </p:par>
                              <p:par>
                                <p:cTn id="91" presetID="10" presetClass="exit" presetSubtype="0" fill="hold" grpId="0" nodeType="withEffect">
                                  <p:stCondLst>
                                    <p:cond delay="0"/>
                                  </p:stCondLst>
                                  <p:childTnLst>
                                    <p:animEffect transition="out" filter="fade">
                                      <p:cBhvr>
                                        <p:cTn id="92" dur="500"/>
                                        <p:tgtEl>
                                          <p:spTgt spid="112"/>
                                        </p:tgtEl>
                                      </p:cBhvr>
                                    </p:animEffect>
                                    <p:set>
                                      <p:cBhvr>
                                        <p:cTn id="93" dur="1" fill="hold">
                                          <p:stCondLst>
                                            <p:cond delay="499"/>
                                          </p:stCondLst>
                                        </p:cTn>
                                        <p:tgtEl>
                                          <p:spTgt spid="112"/>
                                        </p:tgtEl>
                                        <p:attrNameLst>
                                          <p:attrName>style.visibility</p:attrName>
                                        </p:attrNameLst>
                                      </p:cBhvr>
                                      <p:to>
                                        <p:strVal val="hidden"/>
                                      </p:to>
                                    </p:set>
                                  </p:childTnLst>
                                </p:cTn>
                              </p:par>
                              <p:par>
                                <p:cTn id="94" presetID="10" presetClass="entr" presetSubtype="0" fill="hold" grpId="0" nodeType="withEffect">
                                  <p:stCondLst>
                                    <p:cond delay="0"/>
                                  </p:stCondLst>
                                  <p:childTnLst>
                                    <p:set>
                                      <p:cBhvr>
                                        <p:cTn id="95" dur="1" fill="hold">
                                          <p:stCondLst>
                                            <p:cond delay="0"/>
                                          </p:stCondLst>
                                        </p:cTn>
                                        <p:tgtEl>
                                          <p:spTgt spid="173"/>
                                        </p:tgtEl>
                                        <p:attrNameLst>
                                          <p:attrName>style.visibility</p:attrName>
                                        </p:attrNameLst>
                                      </p:cBhvr>
                                      <p:to>
                                        <p:strVal val="visible"/>
                                      </p:to>
                                    </p:set>
                                    <p:animEffect transition="in" filter="fade">
                                      <p:cBhvr>
                                        <p:cTn id="96" dur="500"/>
                                        <p:tgtEl>
                                          <p:spTgt spid="173"/>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174"/>
                                        </p:tgtEl>
                                        <p:attrNameLst>
                                          <p:attrName>style.visibility</p:attrName>
                                        </p:attrNameLst>
                                      </p:cBhvr>
                                      <p:to>
                                        <p:strVal val="visible"/>
                                      </p:to>
                                    </p:set>
                                    <p:animEffect transition="in" filter="fade">
                                      <p:cBhvr>
                                        <p:cTn id="99" dur="500"/>
                                        <p:tgtEl>
                                          <p:spTgt spid="174"/>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175"/>
                                        </p:tgtEl>
                                        <p:attrNameLst>
                                          <p:attrName>style.visibility</p:attrName>
                                        </p:attrNameLst>
                                      </p:cBhvr>
                                      <p:to>
                                        <p:strVal val="visible"/>
                                      </p:to>
                                    </p:set>
                                    <p:animEffect transition="in" filter="fade">
                                      <p:cBhvr>
                                        <p:cTn id="102" dur="500"/>
                                        <p:tgtEl>
                                          <p:spTgt spid="175"/>
                                        </p:tgtEl>
                                      </p:cBhvr>
                                    </p:animEffect>
                                  </p:childTnLst>
                                </p:cTn>
                              </p:par>
                              <p:par>
                                <p:cTn id="103" presetID="10" presetClass="entr" presetSubtype="0" fill="hold" grpId="0" nodeType="withEffect">
                                  <p:stCondLst>
                                    <p:cond delay="0"/>
                                  </p:stCondLst>
                                  <p:childTnLst>
                                    <p:set>
                                      <p:cBhvr>
                                        <p:cTn id="104" dur="1" fill="hold">
                                          <p:stCondLst>
                                            <p:cond delay="0"/>
                                          </p:stCondLst>
                                        </p:cTn>
                                        <p:tgtEl>
                                          <p:spTgt spid="176"/>
                                        </p:tgtEl>
                                        <p:attrNameLst>
                                          <p:attrName>style.visibility</p:attrName>
                                        </p:attrNameLst>
                                      </p:cBhvr>
                                      <p:to>
                                        <p:strVal val="visible"/>
                                      </p:to>
                                    </p:set>
                                    <p:animEffect transition="in" filter="fade">
                                      <p:cBhvr>
                                        <p:cTn id="105" dur="500"/>
                                        <p:tgtEl>
                                          <p:spTgt spid="176"/>
                                        </p:tgtEl>
                                      </p:cBhvr>
                                    </p:animEffect>
                                  </p:childTnLst>
                                </p:cTn>
                              </p:par>
                              <p:par>
                                <p:cTn id="106" presetID="10" presetClass="entr" presetSubtype="0" fill="hold" grpId="0" nodeType="withEffect">
                                  <p:stCondLst>
                                    <p:cond delay="0"/>
                                  </p:stCondLst>
                                  <p:childTnLst>
                                    <p:set>
                                      <p:cBhvr>
                                        <p:cTn id="107" dur="1" fill="hold">
                                          <p:stCondLst>
                                            <p:cond delay="0"/>
                                          </p:stCondLst>
                                        </p:cTn>
                                        <p:tgtEl>
                                          <p:spTgt spid="67"/>
                                        </p:tgtEl>
                                        <p:attrNameLst>
                                          <p:attrName>style.visibility</p:attrName>
                                        </p:attrNameLst>
                                      </p:cBhvr>
                                      <p:to>
                                        <p:strVal val="visible"/>
                                      </p:to>
                                    </p:set>
                                    <p:animEffect transition="in" filter="fade">
                                      <p:cBhvr>
                                        <p:cTn id="108" dur="500"/>
                                        <p:tgtEl>
                                          <p:spTgt spid="67"/>
                                        </p:tgtEl>
                                      </p:cBhvr>
                                    </p:animEffect>
                                  </p:childTnLst>
                                </p:cTn>
                              </p:par>
                              <p:par>
                                <p:cTn id="109" presetID="10" presetClass="entr" presetSubtype="0" fill="hold" grpId="0" nodeType="withEffect">
                                  <p:stCondLst>
                                    <p:cond delay="0"/>
                                  </p:stCondLst>
                                  <p:childTnLst>
                                    <p:set>
                                      <p:cBhvr>
                                        <p:cTn id="110" dur="1" fill="hold">
                                          <p:stCondLst>
                                            <p:cond delay="0"/>
                                          </p:stCondLst>
                                        </p:cTn>
                                        <p:tgtEl>
                                          <p:spTgt spid="177"/>
                                        </p:tgtEl>
                                        <p:attrNameLst>
                                          <p:attrName>style.visibility</p:attrName>
                                        </p:attrNameLst>
                                      </p:cBhvr>
                                      <p:to>
                                        <p:strVal val="visible"/>
                                      </p:to>
                                    </p:set>
                                    <p:animEffect transition="in" filter="fade">
                                      <p:cBhvr>
                                        <p:cTn id="111" dur="500"/>
                                        <p:tgtEl>
                                          <p:spTgt spid="177"/>
                                        </p:tgtEl>
                                      </p:cBhvr>
                                    </p:animEffect>
                                  </p:childTnLst>
                                </p:cTn>
                              </p:par>
                              <p:par>
                                <p:cTn id="112" presetID="10" presetClass="entr" presetSubtype="0" fill="hold" grpId="0" nodeType="withEffect">
                                  <p:stCondLst>
                                    <p:cond delay="0"/>
                                  </p:stCondLst>
                                  <p:childTnLst>
                                    <p:set>
                                      <p:cBhvr>
                                        <p:cTn id="113" dur="1" fill="hold">
                                          <p:stCondLst>
                                            <p:cond delay="0"/>
                                          </p:stCondLst>
                                        </p:cTn>
                                        <p:tgtEl>
                                          <p:spTgt spid="178"/>
                                        </p:tgtEl>
                                        <p:attrNameLst>
                                          <p:attrName>style.visibility</p:attrName>
                                        </p:attrNameLst>
                                      </p:cBhvr>
                                      <p:to>
                                        <p:strVal val="visible"/>
                                      </p:to>
                                    </p:set>
                                    <p:animEffect transition="in" filter="fade">
                                      <p:cBhvr>
                                        <p:cTn id="114" dur="500"/>
                                        <p:tgtEl>
                                          <p:spTgt spid="178"/>
                                        </p:tgtEl>
                                      </p:cBhvr>
                                    </p:animEffect>
                                  </p:childTnLst>
                                </p:cTn>
                              </p:par>
                              <p:par>
                                <p:cTn id="115" presetID="10" presetClass="entr" presetSubtype="0" fill="hold" grpId="0" nodeType="withEffect">
                                  <p:stCondLst>
                                    <p:cond delay="0"/>
                                  </p:stCondLst>
                                  <p:childTnLst>
                                    <p:set>
                                      <p:cBhvr>
                                        <p:cTn id="116" dur="1" fill="hold">
                                          <p:stCondLst>
                                            <p:cond delay="0"/>
                                          </p:stCondLst>
                                        </p:cTn>
                                        <p:tgtEl>
                                          <p:spTgt spid="179"/>
                                        </p:tgtEl>
                                        <p:attrNameLst>
                                          <p:attrName>style.visibility</p:attrName>
                                        </p:attrNameLst>
                                      </p:cBhvr>
                                      <p:to>
                                        <p:strVal val="visible"/>
                                      </p:to>
                                    </p:set>
                                    <p:animEffect transition="in" filter="fade">
                                      <p:cBhvr>
                                        <p:cTn id="117" dur="500"/>
                                        <p:tgtEl>
                                          <p:spTgt spid="179"/>
                                        </p:tgtEl>
                                      </p:cBhvr>
                                    </p:animEffect>
                                  </p:childTnLst>
                                </p:cTn>
                              </p:par>
                              <p:par>
                                <p:cTn id="118" presetID="10" presetClass="entr" presetSubtype="0" fill="hold" grpId="0" nodeType="withEffect">
                                  <p:stCondLst>
                                    <p:cond delay="0"/>
                                  </p:stCondLst>
                                  <p:childTnLst>
                                    <p:set>
                                      <p:cBhvr>
                                        <p:cTn id="119" dur="1" fill="hold">
                                          <p:stCondLst>
                                            <p:cond delay="0"/>
                                          </p:stCondLst>
                                        </p:cTn>
                                        <p:tgtEl>
                                          <p:spTgt spid="180"/>
                                        </p:tgtEl>
                                        <p:attrNameLst>
                                          <p:attrName>style.visibility</p:attrName>
                                        </p:attrNameLst>
                                      </p:cBhvr>
                                      <p:to>
                                        <p:strVal val="visible"/>
                                      </p:to>
                                    </p:set>
                                    <p:animEffect transition="in" filter="fade">
                                      <p:cBhvr>
                                        <p:cTn id="120" dur="500"/>
                                        <p:tgtEl>
                                          <p:spTgt spid="180"/>
                                        </p:tgtEl>
                                      </p:cBhvr>
                                    </p:animEffect>
                                  </p:childTnLst>
                                </p:cTn>
                              </p:par>
                              <p:par>
                                <p:cTn id="121" presetID="10" presetClass="exit" presetSubtype="0" fill="hold" grpId="1" nodeType="withEffect">
                                  <p:stCondLst>
                                    <p:cond delay="0"/>
                                  </p:stCondLst>
                                  <p:childTnLst>
                                    <p:animEffect transition="out" filter="fade">
                                      <p:cBhvr>
                                        <p:cTn id="122" dur="500"/>
                                        <p:tgtEl>
                                          <p:spTgt spid="2"/>
                                        </p:tgtEl>
                                      </p:cBhvr>
                                    </p:animEffect>
                                    <p:set>
                                      <p:cBhvr>
                                        <p:cTn id="123" dur="1" fill="hold">
                                          <p:stCondLst>
                                            <p:cond delay="499"/>
                                          </p:stCondLst>
                                        </p:cTn>
                                        <p:tgtEl>
                                          <p:spTgt spid="2"/>
                                        </p:tgtEl>
                                        <p:attrNameLst>
                                          <p:attrName>style.visibility</p:attrName>
                                        </p:attrNameLst>
                                      </p:cBhvr>
                                      <p:to>
                                        <p:strVal val="hidden"/>
                                      </p:to>
                                    </p:set>
                                  </p:childTnLst>
                                </p:cTn>
                              </p:par>
                              <p:par>
                                <p:cTn id="124" presetID="10" presetClass="exit" presetSubtype="0" fill="hold" grpId="1" nodeType="withEffect">
                                  <p:stCondLst>
                                    <p:cond delay="0"/>
                                  </p:stCondLst>
                                  <p:childTnLst>
                                    <p:animEffect transition="out" filter="fade">
                                      <p:cBhvr>
                                        <p:cTn id="125" dur="500"/>
                                        <p:tgtEl>
                                          <p:spTgt spid="170"/>
                                        </p:tgtEl>
                                      </p:cBhvr>
                                    </p:animEffect>
                                    <p:set>
                                      <p:cBhvr>
                                        <p:cTn id="126" dur="1" fill="hold">
                                          <p:stCondLst>
                                            <p:cond delay="499"/>
                                          </p:stCondLst>
                                        </p:cTn>
                                        <p:tgtEl>
                                          <p:spTgt spid="170"/>
                                        </p:tgtEl>
                                        <p:attrNameLst>
                                          <p:attrName>style.visibility</p:attrName>
                                        </p:attrNameLst>
                                      </p:cBhvr>
                                      <p:to>
                                        <p:strVal val="hidden"/>
                                      </p:to>
                                    </p:set>
                                  </p:childTnLst>
                                </p:cTn>
                              </p:par>
                              <p:par>
                                <p:cTn id="127" presetID="10" presetClass="exit" presetSubtype="0" fill="hold" grpId="1" nodeType="withEffect">
                                  <p:stCondLst>
                                    <p:cond delay="0"/>
                                  </p:stCondLst>
                                  <p:childTnLst>
                                    <p:animEffect transition="out" filter="fade">
                                      <p:cBhvr>
                                        <p:cTn id="128" dur="500"/>
                                        <p:tgtEl>
                                          <p:spTgt spid="171"/>
                                        </p:tgtEl>
                                      </p:cBhvr>
                                    </p:animEffect>
                                    <p:set>
                                      <p:cBhvr>
                                        <p:cTn id="129" dur="1" fill="hold">
                                          <p:stCondLst>
                                            <p:cond delay="499"/>
                                          </p:stCondLst>
                                        </p:cTn>
                                        <p:tgtEl>
                                          <p:spTgt spid="171"/>
                                        </p:tgtEl>
                                        <p:attrNameLst>
                                          <p:attrName>style.visibility</p:attrName>
                                        </p:attrNameLst>
                                      </p:cBhvr>
                                      <p:to>
                                        <p:strVal val="hidden"/>
                                      </p:to>
                                    </p:set>
                                  </p:childTnLst>
                                </p:cTn>
                              </p:par>
                              <p:par>
                                <p:cTn id="130" presetID="10" presetClass="exit" presetSubtype="0" fill="hold" grpId="1" nodeType="withEffect">
                                  <p:stCondLst>
                                    <p:cond delay="0"/>
                                  </p:stCondLst>
                                  <p:childTnLst>
                                    <p:animEffect transition="out" filter="fade">
                                      <p:cBhvr>
                                        <p:cTn id="131" dur="500"/>
                                        <p:tgtEl>
                                          <p:spTgt spid="172"/>
                                        </p:tgtEl>
                                      </p:cBhvr>
                                    </p:animEffect>
                                    <p:set>
                                      <p:cBhvr>
                                        <p:cTn id="132" dur="1" fill="hold">
                                          <p:stCondLst>
                                            <p:cond delay="499"/>
                                          </p:stCondLst>
                                        </p:cTn>
                                        <p:tgtEl>
                                          <p:spTgt spid="172"/>
                                        </p:tgtEl>
                                        <p:attrNameLst>
                                          <p:attrName>style.visibility</p:attrName>
                                        </p:attrNameLst>
                                      </p:cBhvr>
                                      <p:to>
                                        <p:strVal val="hidden"/>
                                      </p:to>
                                    </p:set>
                                  </p:childTnLst>
                                </p:cTn>
                              </p:par>
                              <p:par>
                                <p:cTn id="133" presetID="10" presetClass="exit" presetSubtype="0" fill="hold" grpId="1" nodeType="withEffect">
                                  <p:stCondLst>
                                    <p:cond delay="0"/>
                                  </p:stCondLst>
                                  <p:childTnLst>
                                    <p:animEffect transition="out" filter="fade">
                                      <p:cBhvr>
                                        <p:cTn id="134" dur="500"/>
                                        <p:tgtEl>
                                          <p:spTgt spid="188"/>
                                        </p:tgtEl>
                                      </p:cBhvr>
                                    </p:animEffect>
                                    <p:set>
                                      <p:cBhvr>
                                        <p:cTn id="135" dur="1" fill="hold">
                                          <p:stCondLst>
                                            <p:cond delay="499"/>
                                          </p:stCondLst>
                                        </p:cTn>
                                        <p:tgtEl>
                                          <p:spTgt spid="188"/>
                                        </p:tgtEl>
                                        <p:attrNameLst>
                                          <p:attrName>style.visibility</p:attrName>
                                        </p:attrNameLst>
                                      </p:cBhvr>
                                      <p:to>
                                        <p:strVal val="hidden"/>
                                      </p:to>
                                    </p:set>
                                  </p:childTnLst>
                                </p:cTn>
                              </p:par>
                              <p:par>
                                <p:cTn id="136" presetID="1" presetClass="entr" presetSubtype="0" fill="hold" grpId="0" nodeType="withEffect">
                                  <p:stCondLst>
                                    <p:cond delay="0"/>
                                  </p:stCondLst>
                                  <p:childTnLst>
                                    <p:set>
                                      <p:cBhvr>
                                        <p:cTn id="137" dur="1" fill="hold">
                                          <p:stCondLst>
                                            <p:cond delay="0"/>
                                          </p:stCondLst>
                                        </p:cTn>
                                        <p:tgtEl>
                                          <p:spTgt spid="68"/>
                                        </p:tgtEl>
                                        <p:attrNameLst>
                                          <p:attrName>style.visibility</p:attrName>
                                        </p:attrNameLst>
                                      </p:cBhvr>
                                      <p:to>
                                        <p:strVal val="visible"/>
                                      </p:to>
                                    </p:set>
                                  </p:childTnLst>
                                </p:cTn>
                              </p:par>
                              <p:par>
                                <p:cTn id="138" presetID="1" presetClass="entr" presetSubtype="0" fill="hold" grpId="0" nodeType="withEffect">
                                  <p:stCondLst>
                                    <p:cond delay="0"/>
                                  </p:stCondLst>
                                  <p:childTnLst>
                                    <p:set>
                                      <p:cBhvr>
                                        <p:cTn id="139" dur="1" fill="hold">
                                          <p:stCondLst>
                                            <p:cond delay="0"/>
                                          </p:stCondLst>
                                        </p:cTn>
                                        <p:tgtEl>
                                          <p:spTgt spid="72"/>
                                        </p:tgtEl>
                                        <p:attrNameLst>
                                          <p:attrName>style.visibility</p:attrName>
                                        </p:attrNameLst>
                                      </p:cBhvr>
                                      <p:to>
                                        <p:strVal val="visible"/>
                                      </p:to>
                                    </p:set>
                                  </p:childTnLst>
                                </p:cTn>
                              </p:par>
                              <p:par>
                                <p:cTn id="140" presetID="1" presetClass="entr" presetSubtype="0" fill="hold" grpId="0" nodeType="withEffect">
                                  <p:stCondLst>
                                    <p:cond delay="0"/>
                                  </p:stCondLst>
                                  <p:childTnLst>
                                    <p:set>
                                      <p:cBhvr>
                                        <p:cTn id="141" dur="1" fill="hold">
                                          <p:stCondLst>
                                            <p:cond delay="0"/>
                                          </p:stCondLst>
                                        </p:cTn>
                                        <p:tgtEl>
                                          <p:spTgt spid="73"/>
                                        </p:tgtEl>
                                        <p:attrNameLst>
                                          <p:attrName>style.visibility</p:attrName>
                                        </p:attrNameLst>
                                      </p:cBhvr>
                                      <p:to>
                                        <p:strVal val="visible"/>
                                      </p:to>
                                    </p:set>
                                  </p:childTnLst>
                                </p:cTn>
                              </p:par>
                              <p:par>
                                <p:cTn id="142" presetID="1" presetClass="entr" presetSubtype="0" fill="hold" grpId="0" nodeType="withEffect">
                                  <p:stCondLst>
                                    <p:cond delay="0"/>
                                  </p:stCondLst>
                                  <p:childTnLst>
                                    <p:set>
                                      <p:cBhvr>
                                        <p:cTn id="143" dur="1" fill="hold">
                                          <p:stCondLst>
                                            <p:cond delay="0"/>
                                          </p:stCondLst>
                                        </p:cTn>
                                        <p:tgtEl>
                                          <p:spTgt spid="74"/>
                                        </p:tgtEl>
                                        <p:attrNameLst>
                                          <p:attrName>style.visibility</p:attrName>
                                        </p:attrNameLst>
                                      </p:cBhvr>
                                      <p:to>
                                        <p:strVal val="visible"/>
                                      </p:to>
                                    </p:set>
                                  </p:childTnLst>
                                </p:cTn>
                              </p:par>
                              <p:par>
                                <p:cTn id="144" presetID="1" presetClass="entr" presetSubtype="0" fill="hold" grpId="0" nodeType="withEffect">
                                  <p:stCondLst>
                                    <p:cond delay="0"/>
                                  </p:stCondLst>
                                  <p:childTnLst>
                                    <p:set>
                                      <p:cBhvr>
                                        <p:cTn id="145" dur="1" fill="hold">
                                          <p:stCondLst>
                                            <p:cond delay="0"/>
                                          </p:stCondLst>
                                        </p:cTn>
                                        <p:tgtEl>
                                          <p:spTgt spid="75"/>
                                        </p:tgtEl>
                                        <p:attrNameLst>
                                          <p:attrName>style.visibility</p:attrName>
                                        </p:attrNameLst>
                                      </p:cBhvr>
                                      <p:to>
                                        <p:strVal val="visible"/>
                                      </p:to>
                                    </p:set>
                                  </p:childTnLst>
                                </p:cTn>
                              </p:par>
                            </p:childTnLst>
                          </p:cTn>
                        </p:par>
                      </p:childTnLst>
                    </p:cTn>
                  </p:par>
                  <p:par>
                    <p:cTn id="146" fill="hold" nodeType="clickPar">
                      <p:stCondLst>
                        <p:cond delay="indefinite"/>
                      </p:stCondLst>
                      <p:childTnLst>
                        <p:par>
                          <p:cTn id="147" fill="hold" nodeType="withGroup">
                            <p:stCondLst>
                              <p:cond delay="0"/>
                            </p:stCondLst>
                            <p:childTnLst>
                              <p:par>
                                <p:cTn id="148" presetID="1" presetClass="emph" presetSubtype="2" fill="hold" nodeType="clickEffect">
                                  <p:stCondLst>
                                    <p:cond delay="0"/>
                                  </p:stCondLst>
                                  <p:childTnLst>
                                    <p:animClr clrSpc="rgb" dir="cw">
                                      <p:cBhvr>
                                        <p:cTn id="149" dur="2000" fill="hold"/>
                                        <p:tgtEl>
                                          <p:spTgt spid="141"/>
                                        </p:tgtEl>
                                        <p:attrNameLst>
                                          <p:attrName>fillcolor</p:attrName>
                                        </p:attrNameLst>
                                      </p:cBhvr>
                                      <p:to>
                                        <a:srgbClr val="00B0F0"/>
                                      </p:to>
                                    </p:animClr>
                                    <p:set>
                                      <p:cBhvr>
                                        <p:cTn id="150" dur="2000" fill="hold"/>
                                        <p:tgtEl>
                                          <p:spTgt spid="141"/>
                                        </p:tgtEl>
                                        <p:attrNameLst>
                                          <p:attrName>fill.type</p:attrName>
                                        </p:attrNameLst>
                                      </p:cBhvr>
                                      <p:to>
                                        <p:strVal val="solid"/>
                                      </p:to>
                                    </p:set>
                                    <p:set>
                                      <p:cBhvr>
                                        <p:cTn id="151" dur="2000" fill="hold"/>
                                        <p:tgtEl>
                                          <p:spTgt spid="141"/>
                                        </p:tgtEl>
                                        <p:attrNameLst>
                                          <p:attrName>fill.on</p:attrName>
                                        </p:attrNameLst>
                                      </p:cBhvr>
                                      <p:to>
                                        <p:strVal val="true"/>
                                      </p:to>
                                    </p:set>
                                  </p:childTnLst>
                                </p:cTn>
                              </p:par>
                              <p:par>
                                <p:cTn id="152" presetID="1" presetClass="emph" presetSubtype="2" fill="hold" nodeType="withEffect">
                                  <p:stCondLst>
                                    <p:cond delay="0"/>
                                  </p:stCondLst>
                                  <p:childTnLst>
                                    <p:animClr clrSpc="rgb" dir="cw">
                                      <p:cBhvr>
                                        <p:cTn id="153" dur="2000" fill="hold"/>
                                        <p:tgtEl>
                                          <p:spTgt spid="146"/>
                                        </p:tgtEl>
                                        <p:attrNameLst>
                                          <p:attrName>fillcolor</p:attrName>
                                        </p:attrNameLst>
                                      </p:cBhvr>
                                      <p:to>
                                        <a:srgbClr val="00B0F0"/>
                                      </p:to>
                                    </p:animClr>
                                    <p:set>
                                      <p:cBhvr>
                                        <p:cTn id="154" dur="2000" fill="hold"/>
                                        <p:tgtEl>
                                          <p:spTgt spid="146"/>
                                        </p:tgtEl>
                                        <p:attrNameLst>
                                          <p:attrName>fill.type</p:attrName>
                                        </p:attrNameLst>
                                      </p:cBhvr>
                                      <p:to>
                                        <p:strVal val="solid"/>
                                      </p:to>
                                    </p:set>
                                    <p:set>
                                      <p:cBhvr>
                                        <p:cTn id="155" dur="2000" fill="hold"/>
                                        <p:tgtEl>
                                          <p:spTgt spid="146"/>
                                        </p:tgtEl>
                                        <p:attrNameLst>
                                          <p:attrName>fill.on</p:attrName>
                                        </p:attrNameLst>
                                      </p:cBhvr>
                                      <p:to>
                                        <p:strVal val="true"/>
                                      </p:to>
                                    </p:set>
                                  </p:childTnLst>
                                </p:cTn>
                              </p:par>
                              <p:par>
                                <p:cTn id="156" presetID="1" presetClass="emph" presetSubtype="2" fill="hold" nodeType="withEffect">
                                  <p:stCondLst>
                                    <p:cond delay="0"/>
                                  </p:stCondLst>
                                  <p:childTnLst>
                                    <p:animClr clrSpc="rgb" dir="cw">
                                      <p:cBhvr>
                                        <p:cTn id="157" dur="2000" fill="hold"/>
                                        <p:tgtEl>
                                          <p:spTgt spid="144"/>
                                        </p:tgtEl>
                                        <p:attrNameLst>
                                          <p:attrName>fillcolor</p:attrName>
                                        </p:attrNameLst>
                                      </p:cBhvr>
                                      <p:to>
                                        <a:srgbClr val="00B0F0"/>
                                      </p:to>
                                    </p:animClr>
                                    <p:set>
                                      <p:cBhvr>
                                        <p:cTn id="158" dur="2000" fill="hold"/>
                                        <p:tgtEl>
                                          <p:spTgt spid="144"/>
                                        </p:tgtEl>
                                        <p:attrNameLst>
                                          <p:attrName>fill.type</p:attrName>
                                        </p:attrNameLst>
                                      </p:cBhvr>
                                      <p:to>
                                        <p:strVal val="solid"/>
                                      </p:to>
                                    </p:set>
                                    <p:set>
                                      <p:cBhvr>
                                        <p:cTn id="159" dur="2000" fill="hold"/>
                                        <p:tgtEl>
                                          <p:spTgt spid="144"/>
                                        </p:tgtEl>
                                        <p:attrNameLst>
                                          <p:attrName>fill.on</p:attrName>
                                        </p:attrNameLst>
                                      </p:cBhvr>
                                      <p:to>
                                        <p:strVal val="true"/>
                                      </p:to>
                                    </p:set>
                                  </p:childTnLst>
                                </p:cTn>
                              </p:par>
                            </p:childTnLst>
                          </p:cTn>
                        </p:par>
                      </p:childTnLst>
                    </p:cTn>
                  </p:par>
                  <p:par>
                    <p:cTn id="160" fill="hold" nodeType="clickPar">
                      <p:stCondLst>
                        <p:cond delay="indefinite"/>
                      </p:stCondLst>
                      <p:childTnLst>
                        <p:par>
                          <p:cTn id="161" fill="hold" nodeType="withGroup">
                            <p:stCondLst>
                              <p:cond delay="0"/>
                            </p:stCondLst>
                            <p:childTnLst>
                              <p:par>
                                <p:cTn id="162" presetID="10" presetClass="exit" presetSubtype="0" fill="hold" grpId="0" nodeType="clickEffect">
                                  <p:stCondLst>
                                    <p:cond delay="0"/>
                                  </p:stCondLst>
                                  <p:childTnLst>
                                    <p:animEffect transition="out" filter="fade">
                                      <p:cBhvr>
                                        <p:cTn id="163" dur="500"/>
                                        <p:tgtEl>
                                          <p:spTgt spid="141"/>
                                        </p:tgtEl>
                                      </p:cBhvr>
                                    </p:animEffect>
                                    <p:set>
                                      <p:cBhvr>
                                        <p:cTn id="164" dur="1" fill="hold">
                                          <p:stCondLst>
                                            <p:cond delay="499"/>
                                          </p:stCondLst>
                                        </p:cTn>
                                        <p:tgtEl>
                                          <p:spTgt spid="141"/>
                                        </p:tgtEl>
                                        <p:attrNameLst>
                                          <p:attrName>style.visibility</p:attrName>
                                        </p:attrNameLst>
                                      </p:cBhvr>
                                      <p:to>
                                        <p:strVal val="hidden"/>
                                      </p:to>
                                    </p:set>
                                  </p:childTnLst>
                                </p:cTn>
                              </p:par>
                              <p:par>
                                <p:cTn id="165" presetID="10" presetClass="exit" presetSubtype="0" fill="hold" grpId="0" nodeType="withEffect">
                                  <p:stCondLst>
                                    <p:cond delay="0"/>
                                  </p:stCondLst>
                                  <p:childTnLst>
                                    <p:animEffect transition="out" filter="fade">
                                      <p:cBhvr>
                                        <p:cTn id="166" dur="500"/>
                                        <p:tgtEl>
                                          <p:spTgt spid="146"/>
                                        </p:tgtEl>
                                      </p:cBhvr>
                                    </p:animEffect>
                                    <p:set>
                                      <p:cBhvr>
                                        <p:cTn id="167" dur="1" fill="hold">
                                          <p:stCondLst>
                                            <p:cond delay="499"/>
                                          </p:stCondLst>
                                        </p:cTn>
                                        <p:tgtEl>
                                          <p:spTgt spid="146"/>
                                        </p:tgtEl>
                                        <p:attrNameLst>
                                          <p:attrName>style.visibility</p:attrName>
                                        </p:attrNameLst>
                                      </p:cBhvr>
                                      <p:to>
                                        <p:strVal val="hidden"/>
                                      </p:to>
                                    </p:set>
                                  </p:childTnLst>
                                </p:cTn>
                              </p:par>
                              <p:par>
                                <p:cTn id="168" presetID="10" presetClass="exit" presetSubtype="0" fill="hold" grpId="0" nodeType="withEffect">
                                  <p:stCondLst>
                                    <p:cond delay="0"/>
                                  </p:stCondLst>
                                  <p:childTnLst>
                                    <p:animEffect transition="out" filter="fade">
                                      <p:cBhvr>
                                        <p:cTn id="169" dur="500"/>
                                        <p:tgtEl>
                                          <p:spTgt spid="144"/>
                                        </p:tgtEl>
                                      </p:cBhvr>
                                    </p:animEffect>
                                    <p:set>
                                      <p:cBhvr>
                                        <p:cTn id="170" dur="1" fill="hold">
                                          <p:stCondLst>
                                            <p:cond delay="499"/>
                                          </p:stCondLst>
                                        </p:cTn>
                                        <p:tgtEl>
                                          <p:spTgt spid="144"/>
                                        </p:tgtEl>
                                        <p:attrNameLst>
                                          <p:attrName>style.visibility</p:attrName>
                                        </p:attrNameLst>
                                      </p:cBhvr>
                                      <p:to>
                                        <p:strVal val="hidden"/>
                                      </p:to>
                                    </p:set>
                                  </p:childTnLst>
                                </p:cTn>
                              </p:par>
                              <p:par>
                                <p:cTn id="171" presetID="10" presetClass="entr" presetSubtype="0" fill="hold" grpId="0" nodeType="withEffect">
                                  <p:stCondLst>
                                    <p:cond delay="0"/>
                                  </p:stCondLst>
                                  <p:childTnLst>
                                    <p:set>
                                      <p:cBhvr>
                                        <p:cTn id="172" dur="1" fill="hold">
                                          <p:stCondLst>
                                            <p:cond delay="0"/>
                                          </p:stCondLst>
                                        </p:cTn>
                                        <p:tgtEl>
                                          <p:spTgt spid="181"/>
                                        </p:tgtEl>
                                        <p:attrNameLst>
                                          <p:attrName>style.visibility</p:attrName>
                                        </p:attrNameLst>
                                      </p:cBhvr>
                                      <p:to>
                                        <p:strVal val="visible"/>
                                      </p:to>
                                    </p:set>
                                    <p:animEffect transition="in" filter="fade">
                                      <p:cBhvr>
                                        <p:cTn id="173" dur="500"/>
                                        <p:tgtEl>
                                          <p:spTgt spid="181"/>
                                        </p:tgtEl>
                                      </p:cBhvr>
                                    </p:animEffect>
                                  </p:childTnLst>
                                </p:cTn>
                              </p:par>
                              <p:par>
                                <p:cTn id="174" presetID="10" presetClass="entr" presetSubtype="0" fill="hold" grpId="0" nodeType="withEffect">
                                  <p:stCondLst>
                                    <p:cond delay="0"/>
                                  </p:stCondLst>
                                  <p:childTnLst>
                                    <p:set>
                                      <p:cBhvr>
                                        <p:cTn id="175" dur="1" fill="hold">
                                          <p:stCondLst>
                                            <p:cond delay="0"/>
                                          </p:stCondLst>
                                        </p:cTn>
                                        <p:tgtEl>
                                          <p:spTgt spid="182"/>
                                        </p:tgtEl>
                                        <p:attrNameLst>
                                          <p:attrName>style.visibility</p:attrName>
                                        </p:attrNameLst>
                                      </p:cBhvr>
                                      <p:to>
                                        <p:strVal val="visible"/>
                                      </p:to>
                                    </p:set>
                                    <p:animEffect transition="in" filter="fade">
                                      <p:cBhvr>
                                        <p:cTn id="176" dur="500"/>
                                        <p:tgtEl>
                                          <p:spTgt spid="182"/>
                                        </p:tgtEl>
                                      </p:cBhvr>
                                    </p:animEffect>
                                  </p:childTnLst>
                                </p:cTn>
                              </p:par>
                              <p:par>
                                <p:cTn id="177" presetID="10" presetClass="entr" presetSubtype="0" fill="hold" grpId="0" nodeType="withEffect">
                                  <p:stCondLst>
                                    <p:cond delay="0"/>
                                  </p:stCondLst>
                                  <p:childTnLst>
                                    <p:set>
                                      <p:cBhvr>
                                        <p:cTn id="178" dur="1" fill="hold">
                                          <p:stCondLst>
                                            <p:cond delay="0"/>
                                          </p:stCondLst>
                                        </p:cTn>
                                        <p:tgtEl>
                                          <p:spTgt spid="183"/>
                                        </p:tgtEl>
                                        <p:attrNameLst>
                                          <p:attrName>style.visibility</p:attrName>
                                        </p:attrNameLst>
                                      </p:cBhvr>
                                      <p:to>
                                        <p:strVal val="visible"/>
                                      </p:to>
                                    </p:set>
                                    <p:animEffect transition="in" filter="fade">
                                      <p:cBhvr>
                                        <p:cTn id="179" dur="500"/>
                                        <p:tgtEl>
                                          <p:spTgt spid="183"/>
                                        </p:tgtEl>
                                      </p:cBhvr>
                                    </p:animEffect>
                                  </p:childTnLst>
                                </p:cTn>
                              </p:par>
                              <p:par>
                                <p:cTn id="180" presetID="10" presetClass="entr" presetSubtype="0" fill="hold" grpId="0" nodeType="withEffect">
                                  <p:stCondLst>
                                    <p:cond delay="0"/>
                                  </p:stCondLst>
                                  <p:childTnLst>
                                    <p:set>
                                      <p:cBhvr>
                                        <p:cTn id="181" dur="1" fill="hold">
                                          <p:stCondLst>
                                            <p:cond delay="0"/>
                                          </p:stCondLst>
                                        </p:cTn>
                                        <p:tgtEl>
                                          <p:spTgt spid="184"/>
                                        </p:tgtEl>
                                        <p:attrNameLst>
                                          <p:attrName>style.visibility</p:attrName>
                                        </p:attrNameLst>
                                      </p:cBhvr>
                                      <p:to>
                                        <p:strVal val="visible"/>
                                      </p:to>
                                    </p:set>
                                    <p:animEffect transition="in" filter="fade">
                                      <p:cBhvr>
                                        <p:cTn id="182" dur="500"/>
                                        <p:tgtEl>
                                          <p:spTgt spid="184"/>
                                        </p:tgtEl>
                                      </p:cBhvr>
                                    </p:animEffect>
                                  </p:childTnLst>
                                </p:cTn>
                              </p:par>
                              <p:par>
                                <p:cTn id="183" presetID="10" presetClass="entr" presetSubtype="0" fill="hold" grpId="0" nodeType="withEffect">
                                  <p:stCondLst>
                                    <p:cond delay="0"/>
                                  </p:stCondLst>
                                  <p:childTnLst>
                                    <p:set>
                                      <p:cBhvr>
                                        <p:cTn id="184" dur="1" fill="hold">
                                          <p:stCondLst>
                                            <p:cond delay="0"/>
                                          </p:stCondLst>
                                        </p:cTn>
                                        <p:tgtEl>
                                          <p:spTgt spid="185"/>
                                        </p:tgtEl>
                                        <p:attrNameLst>
                                          <p:attrName>style.visibility</p:attrName>
                                        </p:attrNameLst>
                                      </p:cBhvr>
                                      <p:to>
                                        <p:strVal val="visible"/>
                                      </p:to>
                                    </p:set>
                                    <p:animEffect transition="in" filter="fade">
                                      <p:cBhvr>
                                        <p:cTn id="185" dur="500"/>
                                        <p:tgtEl>
                                          <p:spTgt spid="185"/>
                                        </p:tgtEl>
                                      </p:cBhvr>
                                    </p:animEffect>
                                  </p:childTnLst>
                                </p:cTn>
                              </p:par>
                              <p:par>
                                <p:cTn id="186" presetID="10" presetClass="entr" presetSubtype="0" fill="hold" grpId="0" nodeType="withEffect">
                                  <p:stCondLst>
                                    <p:cond delay="0"/>
                                  </p:stCondLst>
                                  <p:childTnLst>
                                    <p:set>
                                      <p:cBhvr>
                                        <p:cTn id="187" dur="1" fill="hold">
                                          <p:stCondLst>
                                            <p:cond delay="0"/>
                                          </p:stCondLst>
                                        </p:cTn>
                                        <p:tgtEl>
                                          <p:spTgt spid="186"/>
                                        </p:tgtEl>
                                        <p:attrNameLst>
                                          <p:attrName>style.visibility</p:attrName>
                                        </p:attrNameLst>
                                      </p:cBhvr>
                                      <p:to>
                                        <p:strVal val="visible"/>
                                      </p:to>
                                    </p:set>
                                    <p:animEffect transition="in" filter="fade">
                                      <p:cBhvr>
                                        <p:cTn id="188" dur="500"/>
                                        <p:tgtEl>
                                          <p:spTgt spid="186"/>
                                        </p:tgtEl>
                                      </p:cBhvr>
                                    </p:animEffect>
                                  </p:childTnLst>
                                </p:cTn>
                              </p:par>
                              <p:par>
                                <p:cTn id="189" presetID="10" presetClass="entr" presetSubtype="0" fill="hold" grpId="0" nodeType="withEffect">
                                  <p:stCondLst>
                                    <p:cond delay="0"/>
                                  </p:stCondLst>
                                  <p:childTnLst>
                                    <p:set>
                                      <p:cBhvr>
                                        <p:cTn id="190" dur="1" fill="hold">
                                          <p:stCondLst>
                                            <p:cond delay="0"/>
                                          </p:stCondLst>
                                        </p:cTn>
                                        <p:tgtEl>
                                          <p:spTgt spid="187"/>
                                        </p:tgtEl>
                                        <p:attrNameLst>
                                          <p:attrName>style.visibility</p:attrName>
                                        </p:attrNameLst>
                                      </p:cBhvr>
                                      <p:to>
                                        <p:strVal val="visible"/>
                                      </p:to>
                                    </p:set>
                                    <p:animEffect transition="in" filter="fade">
                                      <p:cBhvr>
                                        <p:cTn id="191" dur="500"/>
                                        <p:tgtEl>
                                          <p:spTgt spid="187"/>
                                        </p:tgtEl>
                                      </p:cBhvr>
                                    </p:animEffect>
                                  </p:childTnLst>
                                </p:cTn>
                              </p:par>
                              <p:par>
                                <p:cTn id="192" presetID="10" presetClass="entr" presetSubtype="0" fill="hold" grpId="0" nodeType="withEffect">
                                  <p:stCondLst>
                                    <p:cond delay="0"/>
                                  </p:stCondLst>
                                  <p:childTnLst>
                                    <p:set>
                                      <p:cBhvr>
                                        <p:cTn id="193" dur="1" fill="hold">
                                          <p:stCondLst>
                                            <p:cond delay="0"/>
                                          </p:stCondLst>
                                        </p:cTn>
                                        <p:tgtEl>
                                          <p:spTgt spid="69"/>
                                        </p:tgtEl>
                                        <p:attrNameLst>
                                          <p:attrName>style.visibility</p:attrName>
                                        </p:attrNameLst>
                                      </p:cBhvr>
                                      <p:to>
                                        <p:strVal val="visible"/>
                                      </p:to>
                                    </p:set>
                                    <p:animEffect transition="in" filter="fade">
                                      <p:cBhvr>
                                        <p:cTn id="194" dur="500"/>
                                        <p:tgtEl>
                                          <p:spTgt spid="69"/>
                                        </p:tgtEl>
                                      </p:cBhvr>
                                    </p:animEffect>
                                  </p:childTnLst>
                                </p:cTn>
                              </p:par>
                              <p:par>
                                <p:cTn id="195" presetID="10" presetClass="exit" presetSubtype="0" fill="hold" grpId="1" nodeType="withEffect">
                                  <p:stCondLst>
                                    <p:cond delay="0"/>
                                  </p:stCondLst>
                                  <p:childTnLst>
                                    <p:animEffect transition="out" filter="fade">
                                      <p:cBhvr>
                                        <p:cTn id="196" dur="500"/>
                                        <p:tgtEl>
                                          <p:spTgt spid="67"/>
                                        </p:tgtEl>
                                      </p:cBhvr>
                                    </p:animEffect>
                                    <p:set>
                                      <p:cBhvr>
                                        <p:cTn id="197" dur="1" fill="hold">
                                          <p:stCondLst>
                                            <p:cond delay="499"/>
                                          </p:stCondLst>
                                        </p:cTn>
                                        <p:tgtEl>
                                          <p:spTgt spid="67"/>
                                        </p:tgtEl>
                                        <p:attrNameLst>
                                          <p:attrName>style.visibility</p:attrName>
                                        </p:attrNameLst>
                                      </p:cBhvr>
                                      <p:to>
                                        <p:strVal val="hidden"/>
                                      </p:to>
                                    </p:set>
                                  </p:childTnLst>
                                </p:cTn>
                              </p:par>
                              <p:par>
                                <p:cTn id="198" presetID="10" presetClass="exit" presetSubtype="0" fill="hold" grpId="1" nodeType="withEffect">
                                  <p:stCondLst>
                                    <p:cond delay="0"/>
                                  </p:stCondLst>
                                  <p:childTnLst>
                                    <p:animEffect transition="out" filter="fade">
                                      <p:cBhvr>
                                        <p:cTn id="199" dur="500"/>
                                        <p:tgtEl>
                                          <p:spTgt spid="177"/>
                                        </p:tgtEl>
                                      </p:cBhvr>
                                    </p:animEffect>
                                    <p:set>
                                      <p:cBhvr>
                                        <p:cTn id="200" dur="1" fill="hold">
                                          <p:stCondLst>
                                            <p:cond delay="499"/>
                                          </p:stCondLst>
                                        </p:cTn>
                                        <p:tgtEl>
                                          <p:spTgt spid="177"/>
                                        </p:tgtEl>
                                        <p:attrNameLst>
                                          <p:attrName>style.visibility</p:attrName>
                                        </p:attrNameLst>
                                      </p:cBhvr>
                                      <p:to>
                                        <p:strVal val="hidden"/>
                                      </p:to>
                                    </p:set>
                                  </p:childTnLst>
                                </p:cTn>
                              </p:par>
                              <p:par>
                                <p:cTn id="201" presetID="10" presetClass="exit" presetSubtype="0" fill="hold" grpId="1" nodeType="withEffect">
                                  <p:stCondLst>
                                    <p:cond delay="0"/>
                                  </p:stCondLst>
                                  <p:childTnLst>
                                    <p:animEffect transition="out" filter="fade">
                                      <p:cBhvr>
                                        <p:cTn id="202" dur="500"/>
                                        <p:tgtEl>
                                          <p:spTgt spid="178"/>
                                        </p:tgtEl>
                                      </p:cBhvr>
                                    </p:animEffect>
                                    <p:set>
                                      <p:cBhvr>
                                        <p:cTn id="203" dur="1" fill="hold">
                                          <p:stCondLst>
                                            <p:cond delay="499"/>
                                          </p:stCondLst>
                                        </p:cTn>
                                        <p:tgtEl>
                                          <p:spTgt spid="178"/>
                                        </p:tgtEl>
                                        <p:attrNameLst>
                                          <p:attrName>style.visibility</p:attrName>
                                        </p:attrNameLst>
                                      </p:cBhvr>
                                      <p:to>
                                        <p:strVal val="hidden"/>
                                      </p:to>
                                    </p:set>
                                  </p:childTnLst>
                                </p:cTn>
                              </p:par>
                              <p:par>
                                <p:cTn id="204" presetID="10" presetClass="exit" presetSubtype="0" fill="hold" grpId="1" nodeType="withEffect">
                                  <p:stCondLst>
                                    <p:cond delay="0"/>
                                  </p:stCondLst>
                                  <p:childTnLst>
                                    <p:animEffect transition="out" filter="fade">
                                      <p:cBhvr>
                                        <p:cTn id="205" dur="500"/>
                                        <p:tgtEl>
                                          <p:spTgt spid="179"/>
                                        </p:tgtEl>
                                      </p:cBhvr>
                                    </p:animEffect>
                                    <p:set>
                                      <p:cBhvr>
                                        <p:cTn id="206" dur="1" fill="hold">
                                          <p:stCondLst>
                                            <p:cond delay="499"/>
                                          </p:stCondLst>
                                        </p:cTn>
                                        <p:tgtEl>
                                          <p:spTgt spid="179"/>
                                        </p:tgtEl>
                                        <p:attrNameLst>
                                          <p:attrName>style.visibility</p:attrName>
                                        </p:attrNameLst>
                                      </p:cBhvr>
                                      <p:to>
                                        <p:strVal val="hidden"/>
                                      </p:to>
                                    </p:set>
                                  </p:childTnLst>
                                </p:cTn>
                              </p:par>
                              <p:par>
                                <p:cTn id="207" presetID="10" presetClass="exit" presetSubtype="0" fill="hold" grpId="1" nodeType="withEffect">
                                  <p:stCondLst>
                                    <p:cond delay="0"/>
                                  </p:stCondLst>
                                  <p:childTnLst>
                                    <p:animEffect transition="out" filter="fade">
                                      <p:cBhvr>
                                        <p:cTn id="208" dur="500"/>
                                        <p:tgtEl>
                                          <p:spTgt spid="180"/>
                                        </p:tgtEl>
                                      </p:cBhvr>
                                    </p:animEffect>
                                    <p:set>
                                      <p:cBhvr>
                                        <p:cTn id="209" dur="1" fill="hold">
                                          <p:stCondLst>
                                            <p:cond delay="499"/>
                                          </p:stCondLst>
                                        </p:cTn>
                                        <p:tgtEl>
                                          <p:spTgt spid="180"/>
                                        </p:tgtEl>
                                        <p:attrNameLst>
                                          <p:attrName>style.visibility</p:attrName>
                                        </p:attrNameLst>
                                      </p:cBhvr>
                                      <p:to>
                                        <p:strVal val="hidden"/>
                                      </p:to>
                                    </p:set>
                                  </p:childTnLst>
                                </p:cTn>
                              </p:par>
                              <p:par>
                                <p:cTn id="210" presetID="10" presetClass="entr" presetSubtype="0" fill="hold" grpId="0" nodeType="withEffect">
                                  <p:stCondLst>
                                    <p:cond delay="0"/>
                                  </p:stCondLst>
                                  <p:childTnLst>
                                    <p:set>
                                      <p:cBhvr>
                                        <p:cTn id="211" dur="1" fill="hold">
                                          <p:stCondLst>
                                            <p:cond delay="0"/>
                                          </p:stCondLst>
                                        </p:cTn>
                                        <p:tgtEl>
                                          <p:spTgt spid="76"/>
                                        </p:tgtEl>
                                        <p:attrNameLst>
                                          <p:attrName>style.visibility</p:attrName>
                                        </p:attrNameLst>
                                      </p:cBhvr>
                                      <p:to>
                                        <p:strVal val="visible"/>
                                      </p:to>
                                    </p:set>
                                    <p:animEffect transition="in" filter="fade">
                                      <p:cBhvr>
                                        <p:cTn id="212" dur="500"/>
                                        <p:tgtEl>
                                          <p:spTgt spid="76"/>
                                        </p:tgtEl>
                                      </p:cBhvr>
                                    </p:animEffect>
                                  </p:childTnLst>
                                </p:cTn>
                              </p:par>
                              <p:par>
                                <p:cTn id="213" presetID="10" presetClass="entr" presetSubtype="0" fill="hold" grpId="0" nodeType="withEffect">
                                  <p:stCondLst>
                                    <p:cond delay="0"/>
                                  </p:stCondLst>
                                  <p:childTnLst>
                                    <p:set>
                                      <p:cBhvr>
                                        <p:cTn id="214" dur="1" fill="hold">
                                          <p:stCondLst>
                                            <p:cond delay="0"/>
                                          </p:stCondLst>
                                        </p:cTn>
                                        <p:tgtEl>
                                          <p:spTgt spid="77"/>
                                        </p:tgtEl>
                                        <p:attrNameLst>
                                          <p:attrName>style.visibility</p:attrName>
                                        </p:attrNameLst>
                                      </p:cBhvr>
                                      <p:to>
                                        <p:strVal val="visible"/>
                                      </p:to>
                                    </p:set>
                                    <p:animEffect transition="in" filter="fade">
                                      <p:cBhvr>
                                        <p:cTn id="215" dur="500"/>
                                        <p:tgtEl>
                                          <p:spTgt spid="77"/>
                                        </p:tgtEl>
                                      </p:cBhvr>
                                    </p:animEffect>
                                  </p:childTnLst>
                                </p:cTn>
                              </p:par>
                              <p:par>
                                <p:cTn id="216" presetID="10" presetClass="entr" presetSubtype="0" fill="hold" grpId="0" nodeType="withEffect">
                                  <p:stCondLst>
                                    <p:cond delay="0"/>
                                  </p:stCondLst>
                                  <p:childTnLst>
                                    <p:set>
                                      <p:cBhvr>
                                        <p:cTn id="217" dur="1" fill="hold">
                                          <p:stCondLst>
                                            <p:cond delay="0"/>
                                          </p:stCondLst>
                                        </p:cTn>
                                        <p:tgtEl>
                                          <p:spTgt spid="78"/>
                                        </p:tgtEl>
                                        <p:attrNameLst>
                                          <p:attrName>style.visibility</p:attrName>
                                        </p:attrNameLst>
                                      </p:cBhvr>
                                      <p:to>
                                        <p:strVal val="visible"/>
                                      </p:to>
                                    </p:set>
                                    <p:animEffect transition="in" filter="fade">
                                      <p:cBhvr>
                                        <p:cTn id="218" dur="500"/>
                                        <p:tgtEl>
                                          <p:spTgt spid="78"/>
                                        </p:tgtEl>
                                      </p:cBhvr>
                                    </p:animEffect>
                                  </p:childTnLst>
                                </p:cTn>
                              </p:par>
                              <p:par>
                                <p:cTn id="219" presetID="10" presetClass="entr" presetSubtype="0" fill="hold" grpId="0" nodeType="withEffect">
                                  <p:stCondLst>
                                    <p:cond delay="0"/>
                                  </p:stCondLst>
                                  <p:childTnLst>
                                    <p:set>
                                      <p:cBhvr>
                                        <p:cTn id="220" dur="1" fill="hold">
                                          <p:stCondLst>
                                            <p:cond delay="0"/>
                                          </p:stCondLst>
                                        </p:cTn>
                                        <p:tgtEl>
                                          <p:spTgt spid="79"/>
                                        </p:tgtEl>
                                        <p:attrNameLst>
                                          <p:attrName>style.visibility</p:attrName>
                                        </p:attrNameLst>
                                      </p:cBhvr>
                                      <p:to>
                                        <p:strVal val="visible"/>
                                      </p:to>
                                    </p:set>
                                    <p:animEffect transition="in" filter="fade">
                                      <p:cBhvr>
                                        <p:cTn id="221" dur="500"/>
                                        <p:tgtEl>
                                          <p:spTgt spid="79"/>
                                        </p:tgtEl>
                                      </p:cBhvr>
                                    </p:animEffect>
                                  </p:childTnLst>
                                </p:cTn>
                              </p:par>
                              <p:par>
                                <p:cTn id="222" presetID="10" presetClass="entr" presetSubtype="0" fill="hold" grpId="0" nodeType="withEffect">
                                  <p:stCondLst>
                                    <p:cond delay="0"/>
                                  </p:stCondLst>
                                  <p:childTnLst>
                                    <p:set>
                                      <p:cBhvr>
                                        <p:cTn id="223" dur="1" fill="hold">
                                          <p:stCondLst>
                                            <p:cond delay="0"/>
                                          </p:stCondLst>
                                        </p:cTn>
                                        <p:tgtEl>
                                          <p:spTgt spid="70"/>
                                        </p:tgtEl>
                                        <p:attrNameLst>
                                          <p:attrName>style.visibility</p:attrName>
                                        </p:attrNameLst>
                                      </p:cBhvr>
                                      <p:to>
                                        <p:strVal val="visible"/>
                                      </p:to>
                                    </p:set>
                                    <p:animEffect transition="in" filter="fade">
                                      <p:cBhvr>
                                        <p:cTn id="224" dur="500"/>
                                        <p:tgtEl>
                                          <p:spTgt spid="70"/>
                                        </p:tgtEl>
                                      </p:cBhvr>
                                    </p:animEffect>
                                  </p:childTnLst>
                                </p:cTn>
                              </p:par>
                              <p:par>
                                <p:cTn id="225" presetID="10" presetClass="exit" presetSubtype="0" fill="hold" grpId="1" nodeType="withEffect">
                                  <p:stCondLst>
                                    <p:cond delay="0"/>
                                  </p:stCondLst>
                                  <p:childTnLst>
                                    <p:animEffect transition="out" filter="fade">
                                      <p:cBhvr>
                                        <p:cTn id="226" dur="500"/>
                                        <p:tgtEl>
                                          <p:spTgt spid="68"/>
                                        </p:tgtEl>
                                      </p:cBhvr>
                                    </p:animEffect>
                                    <p:set>
                                      <p:cBhvr>
                                        <p:cTn id="227" dur="1" fill="hold">
                                          <p:stCondLst>
                                            <p:cond delay="499"/>
                                          </p:stCondLst>
                                        </p:cTn>
                                        <p:tgtEl>
                                          <p:spTgt spid="68"/>
                                        </p:tgtEl>
                                        <p:attrNameLst>
                                          <p:attrName>style.visibility</p:attrName>
                                        </p:attrNameLst>
                                      </p:cBhvr>
                                      <p:to>
                                        <p:strVal val="hidden"/>
                                      </p:to>
                                    </p:set>
                                  </p:childTnLst>
                                </p:cTn>
                              </p:par>
                              <p:par>
                                <p:cTn id="228" presetID="10" presetClass="exit" presetSubtype="0" fill="hold" grpId="1" nodeType="withEffect">
                                  <p:stCondLst>
                                    <p:cond delay="0"/>
                                  </p:stCondLst>
                                  <p:childTnLst>
                                    <p:animEffect transition="out" filter="fade">
                                      <p:cBhvr>
                                        <p:cTn id="229" dur="500"/>
                                        <p:tgtEl>
                                          <p:spTgt spid="72"/>
                                        </p:tgtEl>
                                      </p:cBhvr>
                                    </p:animEffect>
                                    <p:set>
                                      <p:cBhvr>
                                        <p:cTn id="230" dur="1" fill="hold">
                                          <p:stCondLst>
                                            <p:cond delay="499"/>
                                          </p:stCondLst>
                                        </p:cTn>
                                        <p:tgtEl>
                                          <p:spTgt spid="72"/>
                                        </p:tgtEl>
                                        <p:attrNameLst>
                                          <p:attrName>style.visibility</p:attrName>
                                        </p:attrNameLst>
                                      </p:cBhvr>
                                      <p:to>
                                        <p:strVal val="hidden"/>
                                      </p:to>
                                    </p:set>
                                  </p:childTnLst>
                                </p:cTn>
                              </p:par>
                              <p:par>
                                <p:cTn id="231" presetID="10" presetClass="exit" presetSubtype="0" fill="hold" grpId="1" nodeType="withEffect">
                                  <p:stCondLst>
                                    <p:cond delay="0"/>
                                  </p:stCondLst>
                                  <p:childTnLst>
                                    <p:animEffect transition="out" filter="fade">
                                      <p:cBhvr>
                                        <p:cTn id="232" dur="500"/>
                                        <p:tgtEl>
                                          <p:spTgt spid="73"/>
                                        </p:tgtEl>
                                      </p:cBhvr>
                                    </p:animEffect>
                                    <p:set>
                                      <p:cBhvr>
                                        <p:cTn id="233" dur="1" fill="hold">
                                          <p:stCondLst>
                                            <p:cond delay="499"/>
                                          </p:stCondLst>
                                        </p:cTn>
                                        <p:tgtEl>
                                          <p:spTgt spid="73"/>
                                        </p:tgtEl>
                                        <p:attrNameLst>
                                          <p:attrName>style.visibility</p:attrName>
                                        </p:attrNameLst>
                                      </p:cBhvr>
                                      <p:to>
                                        <p:strVal val="hidden"/>
                                      </p:to>
                                    </p:set>
                                  </p:childTnLst>
                                </p:cTn>
                              </p:par>
                              <p:par>
                                <p:cTn id="234" presetID="10" presetClass="exit" presetSubtype="0" fill="hold" grpId="1" nodeType="withEffect">
                                  <p:stCondLst>
                                    <p:cond delay="0"/>
                                  </p:stCondLst>
                                  <p:childTnLst>
                                    <p:animEffect transition="out" filter="fade">
                                      <p:cBhvr>
                                        <p:cTn id="235" dur="500"/>
                                        <p:tgtEl>
                                          <p:spTgt spid="74"/>
                                        </p:tgtEl>
                                      </p:cBhvr>
                                    </p:animEffect>
                                    <p:set>
                                      <p:cBhvr>
                                        <p:cTn id="236" dur="1" fill="hold">
                                          <p:stCondLst>
                                            <p:cond delay="499"/>
                                          </p:stCondLst>
                                        </p:cTn>
                                        <p:tgtEl>
                                          <p:spTgt spid="74"/>
                                        </p:tgtEl>
                                        <p:attrNameLst>
                                          <p:attrName>style.visibility</p:attrName>
                                        </p:attrNameLst>
                                      </p:cBhvr>
                                      <p:to>
                                        <p:strVal val="hidden"/>
                                      </p:to>
                                    </p:set>
                                  </p:childTnLst>
                                </p:cTn>
                              </p:par>
                              <p:par>
                                <p:cTn id="237" presetID="10" presetClass="exit" presetSubtype="0" fill="hold" grpId="1" nodeType="withEffect">
                                  <p:stCondLst>
                                    <p:cond delay="0"/>
                                  </p:stCondLst>
                                  <p:childTnLst>
                                    <p:animEffect transition="out" filter="fade">
                                      <p:cBhvr>
                                        <p:cTn id="238" dur="500"/>
                                        <p:tgtEl>
                                          <p:spTgt spid="75"/>
                                        </p:tgtEl>
                                      </p:cBhvr>
                                    </p:animEffect>
                                    <p:set>
                                      <p:cBhvr>
                                        <p:cTn id="239" dur="1" fill="hold">
                                          <p:stCondLst>
                                            <p:cond delay="499"/>
                                          </p:stCondLst>
                                        </p:cTn>
                                        <p:tgtEl>
                                          <p:spTgt spid="75"/>
                                        </p:tgtEl>
                                        <p:attrNameLst>
                                          <p:attrName>style.visibility</p:attrName>
                                        </p:attrNameLst>
                                      </p:cBhvr>
                                      <p:to>
                                        <p:strVal val="hidden"/>
                                      </p:to>
                                    </p:set>
                                  </p:childTnLst>
                                </p:cTn>
                              </p:par>
                              <p:par>
                                <p:cTn id="240" presetID="10" presetClass="entr" presetSubtype="0" fill="hold" grpId="0" nodeType="withEffect">
                                  <p:stCondLst>
                                    <p:cond delay="0"/>
                                  </p:stCondLst>
                                  <p:childTnLst>
                                    <p:set>
                                      <p:cBhvr>
                                        <p:cTn id="241" dur="1" fill="hold">
                                          <p:stCondLst>
                                            <p:cond delay="0"/>
                                          </p:stCondLst>
                                        </p:cTn>
                                        <p:tgtEl>
                                          <p:spTgt spid="169"/>
                                        </p:tgtEl>
                                        <p:attrNameLst>
                                          <p:attrName>style.visibility</p:attrName>
                                        </p:attrNameLst>
                                      </p:cBhvr>
                                      <p:to>
                                        <p:strVal val="visible"/>
                                      </p:to>
                                    </p:set>
                                    <p:animEffect transition="in" filter="fade">
                                      <p:cBhvr>
                                        <p:cTn id="242" dur="500"/>
                                        <p:tgtEl>
                                          <p:spTgt spid="169"/>
                                        </p:tgtEl>
                                      </p:cBhvr>
                                    </p:animEffect>
                                  </p:childTnLst>
                                </p:cTn>
                              </p:par>
                              <p:par>
                                <p:cTn id="243" presetID="10" presetClass="entr" presetSubtype="0" fill="hold" grpId="0" nodeType="withEffect">
                                  <p:stCondLst>
                                    <p:cond delay="0"/>
                                  </p:stCondLst>
                                  <p:childTnLst>
                                    <p:set>
                                      <p:cBhvr>
                                        <p:cTn id="244" dur="1" fill="hold">
                                          <p:stCondLst>
                                            <p:cond delay="0"/>
                                          </p:stCondLst>
                                        </p:cTn>
                                        <p:tgtEl>
                                          <p:spTgt spid="189"/>
                                        </p:tgtEl>
                                        <p:attrNameLst>
                                          <p:attrName>style.visibility</p:attrName>
                                        </p:attrNameLst>
                                      </p:cBhvr>
                                      <p:to>
                                        <p:strVal val="visible"/>
                                      </p:to>
                                    </p:set>
                                    <p:animEffect transition="in" filter="fade">
                                      <p:cBhvr>
                                        <p:cTn id="245" dur="500"/>
                                        <p:tgtEl>
                                          <p:spTgt spid="189"/>
                                        </p:tgtEl>
                                      </p:cBhvr>
                                    </p:animEffect>
                                  </p:childTnLst>
                                </p:cTn>
                              </p:par>
                              <p:par>
                                <p:cTn id="246" presetID="10" presetClass="entr" presetSubtype="0" fill="hold" grpId="0" nodeType="withEffect">
                                  <p:stCondLst>
                                    <p:cond delay="0"/>
                                  </p:stCondLst>
                                  <p:childTnLst>
                                    <p:set>
                                      <p:cBhvr>
                                        <p:cTn id="247" dur="1" fill="hold">
                                          <p:stCondLst>
                                            <p:cond delay="0"/>
                                          </p:stCondLst>
                                        </p:cTn>
                                        <p:tgtEl>
                                          <p:spTgt spid="190"/>
                                        </p:tgtEl>
                                        <p:attrNameLst>
                                          <p:attrName>style.visibility</p:attrName>
                                        </p:attrNameLst>
                                      </p:cBhvr>
                                      <p:to>
                                        <p:strVal val="visible"/>
                                      </p:to>
                                    </p:set>
                                    <p:animEffect transition="in" filter="fade">
                                      <p:cBhvr>
                                        <p:cTn id="248" dur="500"/>
                                        <p:tgtEl>
                                          <p:spTgt spid="190"/>
                                        </p:tgtEl>
                                      </p:cBhvr>
                                    </p:animEffect>
                                  </p:childTnLst>
                                </p:cTn>
                              </p:par>
                              <p:par>
                                <p:cTn id="249" presetID="10" presetClass="entr" presetSubtype="0" fill="hold" grpId="0" nodeType="withEffect">
                                  <p:stCondLst>
                                    <p:cond delay="0"/>
                                  </p:stCondLst>
                                  <p:childTnLst>
                                    <p:set>
                                      <p:cBhvr>
                                        <p:cTn id="250" dur="1" fill="hold">
                                          <p:stCondLst>
                                            <p:cond delay="0"/>
                                          </p:stCondLst>
                                        </p:cTn>
                                        <p:tgtEl>
                                          <p:spTgt spid="191"/>
                                        </p:tgtEl>
                                        <p:attrNameLst>
                                          <p:attrName>style.visibility</p:attrName>
                                        </p:attrNameLst>
                                      </p:cBhvr>
                                      <p:to>
                                        <p:strVal val="visible"/>
                                      </p:to>
                                    </p:set>
                                    <p:animEffect transition="in" filter="fade">
                                      <p:cBhvr>
                                        <p:cTn id="251" dur="500"/>
                                        <p:tgtEl>
                                          <p:spTgt spid="191"/>
                                        </p:tgtEl>
                                      </p:cBhvr>
                                    </p:animEffect>
                                  </p:childTnLst>
                                </p:cTn>
                              </p:par>
                              <p:par>
                                <p:cTn id="252" presetID="10" presetClass="entr" presetSubtype="0" fill="hold" grpId="0" nodeType="withEffect">
                                  <p:stCondLst>
                                    <p:cond delay="0"/>
                                  </p:stCondLst>
                                  <p:childTnLst>
                                    <p:set>
                                      <p:cBhvr>
                                        <p:cTn id="253" dur="1" fill="hold">
                                          <p:stCondLst>
                                            <p:cond delay="0"/>
                                          </p:stCondLst>
                                        </p:cTn>
                                        <p:tgtEl>
                                          <p:spTgt spid="71"/>
                                        </p:tgtEl>
                                        <p:attrNameLst>
                                          <p:attrName>style.visibility</p:attrName>
                                        </p:attrNameLst>
                                      </p:cBhvr>
                                      <p:to>
                                        <p:strVal val="visible"/>
                                      </p:to>
                                    </p:set>
                                    <p:animEffect transition="in" filter="fade">
                                      <p:cBhvr>
                                        <p:cTn id="254" dur="5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04" grpId="0" animBg="1"/>
      <p:bldP spid="106" grpId="0" animBg="1"/>
      <p:bldP spid="111" grpId="0" animBg="1"/>
      <p:bldP spid="112" grpId="0" animBg="1"/>
      <p:bldP spid="113" grpId="0" animBg="1"/>
      <p:bldP spid="135" grpId="0" animBg="1"/>
      <p:bldP spid="138" grpId="0" animBg="1"/>
      <p:bldP spid="141" grpId="0" animBg="1"/>
      <p:bldP spid="144" grpId="0" animBg="1"/>
      <p:bldP spid="146" grpId="0" animBg="1"/>
      <p:bldP spid="165" grpId="0" animBg="1"/>
      <p:bldP spid="166" grpId="0" animBg="1"/>
      <p:bldP spid="167" grpId="0" animBg="1"/>
      <p:bldP spid="168" grpId="0" animBg="1"/>
      <p:bldP spid="169" grpId="0" animBg="1"/>
      <p:bldP spid="170" grpId="0" animBg="1"/>
      <p:bldP spid="170" grpId="1" animBg="1"/>
      <p:bldP spid="171" grpId="0" animBg="1"/>
      <p:bldP spid="171" grpId="1" animBg="1"/>
      <p:bldP spid="172" grpId="0" animBg="1"/>
      <p:bldP spid="172" grpId="1" animBg="1"/>
      <p:bldP spid="173" grpId="0" animBg="1"/>
      <p:bldP spid="174" grpId="0" animBg="1"/>
      <p:bldP spid="175" grpId="0" animBg="1"/>
      <p:bldP spid="176" grpId="0" animBg="1"/>
      <p:bldP spid="177" grpId="0" animBg="1"/>
      <p:bldP spid="177" grpId="1" animBg="1"/>
      <p:bldP spid="178" grpId="0" animBg="1"/>
      <p:bldP spid="178" grpId="1" animBg="1"/>
      <p:bldP spid="179" grpId="0" animBg="1"/>
      <p:bldP spid="179" grpId="1" animBg="1"/>
      <p:bldP spid="180" grpId="0" animBg="1"/>
      <p:bldP spid="180" grpId="1" animBg="1"/>
      <p:bldP spid="181" grpId="0" animBg="1"/>
      <p:bldP spid="182" grpId="0" animBg="1"/>
      <p:bldP spid="183" grpId="0" animBg="1"/>
      <p:bldP spid="184" grpId="0" animBg="1"/>
      <p:bldP spid="185" grpId="0" animBg="1"/>
      <p:bldP spid="186" grpId="0" animBg="1"/>
      <p:bldP spid="187" grpId="0" animBg="1"/>
      <p:bldP spid="188" grpId="0" animBg="1"/>
      <p:bldP spid="188" grpId="1" animBg="1"/>
      <p:bldP spid="189" grpId="0" animBg="1"/>
      <p:bldP spid="190" grpId="0" animBg="1"/>
      <p:bldP spid="191" grpId="0" animBg="1"/>
      <p:bldP spid="2" grpId="0"/>
      <p:bldP spid="2" grpId="1"/>
      <p:bldP spid="67" grpId="0"/>
      <p:bldP spid="67" grpId="1"/>
      <p:bldP spid="68" grpId="0"/>
      <p:bldP spid="68" grpId="1"/>
      <p:bldP spid="69" grpId="0"/>
      <p:bldP spid="70" grpId="0"/>
      <p:bldP spid="71" grpId="0"/>
      <p:bldP spid="72" grpId="0" animBg="1"/>
      <p:bldP spid="72" grpId="1" animBg="1"/>
      <p:bldP spid="73" grpId="0" animBg="1"/>
      <p:bldP spid="73" grpId="1" animBg="1"/>
      <p:bldP spid="74" grpId="0" animBg="1"/>
      <p:bldP spid="74" grpId="1" animBg="1"/>
      <p:bldP spid="75" grpId="0" animBg="1"/>
      <p:bldP spid="75" grpId="1" animBg="1"/>
      <p:bldP spid="76" grpId="0" animBg="1"/>
      <p:bldP spid="77" grpId="0" animBg="1"/>
      <p:bldP spid="78" grpId="0" animBg="1"/>
      <p:bldP spid="79"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2">
            <a:extLst>
              <a:ext uri="{FF2B5EF4-FFF2-40B4-BE49-F238E27FC236}">
                <a16:creationId xmlns:a16="http://schemas.microsoft.com/office/drawing/2014/main" id="{CC579DFD-FD26-324F-BB59-2BA6A833D164}"/>
              </a:ext>
            </a:extLst>
          </p:cNvPr>
          <p:cNvSpPr>
            <a:spLocks noGrp="1" noChangeArrowheads="1"/>
          </p:cNvSpPr>
          <p:nvPr>
            <p:ph type="title"/>
          </p:nvPr>
        </p:nvSpPr>
        <p:spPr>
          <a:xfrm>
            <a:off x="228600" y="1"/>
            <a:ext cx="8347075" cy="914400"/>
          </a:xfrm>
        </p:spPr>
        <p:txBody>
          <a:bodyPr anchor="ctr"/>
          <a:lstStyle/>
          <a:p>
            <a:pPr eaLnBrk="1" hangingPunct="1"/>
            <a:r>
              <a:rPr lang="en-US" altLang="en-US" dirty="0">
                <a:ea typeface="ＭＳ Ｐゴシック" panose="020B0600070205080204" pitchFamily="34" charset="-128"/>
              </a:rPr>
              <a:t>Two-Level Round Robin</a:t>
            </a:r>
          </a:p>
        </p:txBody>
      </p:sp>
      <p:sp>
        <p:nvSpPr>
          <p:cNvPr id="80" name="Content Placeholder 2">
            <a:extLst>
              <a:ext uri="{FF2B5EF4-FFF2-40B4-BE49-F238E27FC236}">
                <a16:creationId xmlns:a16="http://schemas.microsoft.com/office/drawing/2014/main" id="{F8E626CF-8236-EB43-95AC-EB2462A891DD}"/>
              </a:ext>
            </a:extLst>
          </p:cNvPr>
          <p:cNvSpPr txBox="1">
            <a:spLocks/>
          </p:cNvSpPr>
          <p:nvPr/>
        </p:nvSpPr>
        <p:spPr bwMode="auto">
          <a:xfrm>
            <a:off x="228600" y="914401"/>
            <a:ext cx="8610600" cy="52768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ＭＳ Ｐゴシック" charset="0"/>
                <a:cs typeface="ＭＳ Ｐゴシック" charset="0"/>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ea typeface="ＭＳ Ｐゴシック" pitchFamily="-106" charset="-128"/>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ea typeface="ＭＳ Ｐゴシック" pitchFamily="-106" charset="-128"/>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ea typeface="ＭＳ Ｐゴシック" pitchFamily="-106" charset="-128"/>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ea typeface="ＭＳ Ｐゴシック" pitchFamily="-106" charset="-128"/>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a:lstStyle>
          <a:p>
            <a:r>
              <a:rPr lang="en-US" altLang="en-US" sz="2200" kern="0" dirty="0">
                <a:solidFill>
                  <a:srgbClr val="0432FF"/>
                </a:solidFill>
                <a:ea typeface="ＭＳ Ｐゴシック" panose="020B0600070205080204" pitchFamily="34" charset="-128"/>
              </a:rPr>
              <a:t>Scheduling in two levels </a:t>
            </a:r>
            <a:r>
              <a:rPr lang="en-US" altLang="en-US" sz="2200" kern="0" dirty="0">
                <a:ea typeface="ＭＳ Ｐゴシック" panose="020B0600070205080204" pitchFamily="34" charset="-128"/>
              </a:rPr>
              <a:t>to deal with </a:t>
            </a:r>
            <a:r>
              <a:rPr lang="en-US" altLang="en-US" sz="2200" kern="0" dirty="0">
                <a:solidFill>
                  <a:srgbClr val="FF0000"/>
                </a:solidFill>
                <a:ea typeface="ＭＳ Ｐゴシック" panose="020B0600070205080204" pitchFamily="34" charset="-128"/>
              </a:rPr>
              <a:t>long latency operations</a:t>
            </a:r>
          </a:p>
        </p:txBody>
      </p:sp>
      <p:sp>
        <p:nvSpPr>
          <p:cNvPr id="81" name="TextBox 80">
            <a:extLst>
              <a:ext uri="{FF2B5EF4-FFF2-40B4-BE49-F238E27FC236}">
                <a16:creationId xmlns:a16="http://schemas.microsoft.com/office/drawing/2014/main" id="{8DB75312-415D-5549-AC18-47E9E9EDCC10}"/>
              </a:ext>
            </a:extLst>
          </p:cNvPr>
          <p:cNvSpPr txBox="1"/>
          <p:nvPr/>
        </p:nvSpPr>
        <p:spPr>
          <a:xfrm>
            <a:off x="228600" y="6172200"/>
            <a:ext cx="8610600" cy="584775"/>
          </a:xfrm>
          <a:prstGeom prst="rect">
            <a:avLst/>
          </a:prstGeom>
          <a:noFill/>
        </p:spPr>
        <p:txBody>
          <a:bodyPr wrap="square" rtlCol="0">
            <a:spAutoFit/>
          </a:bodyPr>
          <a:lstStyle/>
          <a:p>
            <a:r>
              <a:rPr lang="en-US" sz="1600" dirty="0" err="1"/>
              <a:t>Narasiman</a:t>
            </a:r>
            <a:r>
              <a:rPr lang="en-US" sz="1600" dirty="0"/>
              <a:t> et al., “</a:t>
            </a:r>
            <a:r>
              <a:rPr lang="en-US" sz="1600" dirty="0">
                <a:solidFill>
                  <a:srgbClr val="0432FF"/>
                </a:solidFill>
              </a:rPr>
              <a:t>Improving GPU Performance via Large Warps and Two-Level Warp Scheduling</a:t>
            </a:r>
            <a:r>
              <a:rPr lang="en-US" sz="1600" dirty="0"/>
              <a:t>,” MICRO 2011.</a:t>
            </a:r>
          </a:p>
        </p:txBody>
      </p:sp>
      <p:sp>
        <p:nvSpPr>
          <p:cNvPr id="192" name="Line 72">
            <a:extLst>
              <a:ext uri="{FF2B5EF4-FFF2-40B4-BE49-F238E27FC236}">
                <a16:creationId xmlns:a16="http://schemas.microsoft.com/office/drawing/2014/main" id="{29D8B72B-F078-1E40-8231-4BEE7DAE8503}"/>
              </a:ext>
            </a:extLst>
          </p:cNvPr>
          <p:cNvSpPr>
            <a:spLocks noChangeShapeType="1"/>
          </p:cNvSpPr>
          <p:nvPr/>
        </p:nvSpPr>
        <p:spPr bwMode="auto">
          <a:xfrm>
            <a:off x="1223963" y="1295400"/>
            <a:ext cx="0" cy="144780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Verdana" charset="0"/>
              <a:ea typeface="ＭＳ Ｐゴシック" charset="0"/>
            </a:endParaRPr>
          </a:p>
        </p:txBody>
      </p:sp>
      <p:sp>
        <p:nvSpPr>
          <p:cNvPr id="193" name="Line 74">
            <a:extLst>
              <a:ext uri="{FF2B5EF4-FFF2-40B4-BE49-F238E27FC236}">
                <a16:creationId xmlns:a16="http://schemas.microsoft.com/office/drawing/2014/main" id="{7B0382BE-3BF1-6E41-A657-E9034740D970}"/>
              </a:ext>
            </a:extLst>
          </p:cNvPr>
          <p:cNvSpPr>
            <a:spLocks noChangeShapeType="1"/>
          </p:cNvSpPr>
          <p:nvPr/>
        </p:nvSpPr>
        <p:spPr bwMode="auto">
          <a:xfrm>
            <a:off x="1223963" y="2743200"/>
            <a:ext cx="7158037" cy="0"/>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Verdana" charset="0"/>
              <a:ea typeface="ＭＳ Ｐゴシック" charset="0"/>
            </a:endParaRPr>
          </a:p>
        </p:txBody>
      </p:sp>
      <p:sp>
        <p:nvSpPr>
          <p:cNvPr id="194" name="Text Box 75">
            <a:extLst>
              <a:ext uri="{FF2B5EF4-FFF2-40B4-BE49-F238E27FC236}">
                <a16:creationId xmlns:a16="http://schemas.microsoft.com/office/drawing/2014/main" id="{46A47657-219C-0842-B99E-7B9A24D8AD0E}"/>
              </a:ext>
            </a:extLst>
          </p:cNvPr>
          <p:cNvSpPr txBox="1">
            <a:spLocks noChangeArrowheads="1"/>
          </p:cNvSpPr>
          <p:nvPr/>
        </p:nvSpPr>
        <p:spPr bwMode="auto">
          <a:xfrm>
            <a:off x="8294688" y="2546350"/>
            <a:ext cx="696912" cy="3667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Verdana" charset="0"/>
                <a:ea typeface="ＭＳ Ｐゴシック" charset="0"/>
              </a:defRPr>
            </a:lvl1pPr>
            <a:lvl2pPr marL="742950" indent="-285750">
              <a:defRPr>
                <a:solidFill>
                  <a:schemeClr val="tx1"/>
                </a:solidFill>
                <a:latin typeface="Verdana" charset="0"/>
                <a:ea typeface="ＭＳ Ｐゴシック" charset="0"/>
              </a:defRPr>
            </a:lvl2pPr>
            <a:lvl3pPr marL="1143000" indent="-228600">
              <a:defRPr>
                <a:solidFill>
                  <a:schemeClr val="tx1"/>
                </a:solidFill>
                <a:latin typeface="Verdana" charset="0"/>
                <a:ea typeface="ＭＳ Ｐゴシック" charset="0"/>
              </a:defRPr>
            </a:lvl3pPr>
            <a:lvl4pPr marL="1600200" indent="-228600">
              <a:defRPr>
                <a:solidFill>
                  <a:schemeClr val="tx1"/>
                </a:solidFill>
                <a:latin typeface="Verdana" charset="0"/>
                <a:ea typeface="ＭＳ Ｐゴシック" charset="0"/>
              </a:defRPr>
            </a:lvl4pPr>
            <a:lvl5pPr marL="2057400" indent="-228600">
              <a:defRPr>
                <a:solidFill>
                  <a:schemeClr val="tx1"/>
                </a:solidFill>
                <a:latin typeface="Verdana" charset="0"/>
                <a:ea typeface="ＭＳ Ｐゴシック" charset="0"/>
              </a:defRPr>
            </a:lvl5pPr>
            <a:lvl6pPr marL="2514600" indent="-228600" eaLnBrk="0" fontAlgn="base" hangingPunct="0">
              <a:spcBef>
                <a:spcPct val="0"/>
              </a:spcBef>
              <a:spcAft>
                <a:spcPct val="0"/>
              </a:spcAft>
              <a:defRPr>
                <a:solidFill>
                  <a:schemeClr val="tx1"/>
                </a:solidFill>
                <a:latin typeface="Verdana" charset="0"/>
                <a:ea typeface="ＭＳ Ｐゴシック" charset="0"/>
              </a:defRPr>
            </a:lvl6pPr>
            <a:lvl7pPr marL="2971800" indent="-228600" eaLnBrk="0" fontAlgn="base" hangingPunct="0">
              <a:spcBef>
                <a:spcPct val="0"/>
              </a:spcBef>
              <a:spcAft>
                <a:spcPct val="0"/>
              </a:spcAft>
              <a:defRPr>
                <a:solidFill>
                  <a:schemeClr val="tx1"/>
                </a:solidFill>
                <a:latin typeface="Verdana" charset="0"/>
                <a:ea typeface="ＭＳ Ｐゴシック" charset="0"/>
              </a:defRPr>
            </a:lvl7pPr>
            <a:lvl8pPr marL="3429000" indent="-228600" eaLnBrk="0" fontAlgn="base" hangingPunct="0">
              <a:spcBef>
                <a:spcPct val="0"/>
              </a:spcBef>
              <a:spcAft>
                <a:spcPct val="0"/>
              </a:spcAft>
              <a:defRPr>
                <a:solidFill>
                  <a:schemeClr val="tx1"/>
                </a:solidFill>
                <a:latin typeface="Verdana" charset="0"/>
                <a:ea typeface="ＭＳ Ｐゴシック" charset="0"/>
              </a:defRPr>
            </a:lvl8pPr>
            <a:lvl9pPr marL="3886200" indent="-228600" eaLnBrk="0" fontAlgn="base" hangingPunct="0">
              <a:spcBef>
                <a:spcPct val="0"/>
              </a:spcBef>
              <a:spcAft>
                <a:spcPct val="0"/>
              </a:spcAft>
              <a:defRPr>
                <a:solidFill>
                  <a:schemeClr val="tx1"/>
                </a:solidFill>
                <a:latin typeface="Verdana" charset="0"/>
                <a:ea typeface="ＭＳ Ｐゴシック" charset="0"/>
              </a:defRPr>
            </a:lvl9pPr>
          </a:lstStyle>
          <a:p>
            <a:pPr>
              <a:defRPr/>
            </a:pPr>
            <a:r>
              <a:rPr lang="en-US"/>
              <a:t>time</a:t>
            </a:r>
          </a:p>
        </p:txBody>
      </p:sp>
      <p:sp>
        <p:nvSpPr>
          <p:cNvPr id="195" name="Text Box 76">
            <a:extLst>
              <a:ext uri="{FF2B5EF4-FFF2-40B4-BE49-F238E27FC236}">
                <a16:creationId xmlns:a16="http://schemas.microsoft.com/office/drawing/2014/main" id="{17A549DD-2FA6-324C-ACB6-F971D72C47C5}"/>
              </a:ext>
            </a:extLst>
          </p:cNvPr>
          <p:cNvSpPr txBox="1">
            <a:spLocks noChangeArrowheads="1"/>
          </p:cNvSpPr>
          <p:nvPr/>
        </p:nvSpPr>
        <p:spPr bwMode="auto">
          <a:xfrm>
            <a:off x="533400" y="1439863"/>
            <a:ext cx="715963" cy="3667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Verdana" charset="0"/>
                <a:ea typeface="ＭＳ Ｐゴシック" charset="0"/>
              </a:defRPr>
            </a:lvl1pPr>
            <a:lvl2pPr marL="742950" indent="-285750">
              <a:defRPr>
                <a:solidFill>
                  <a:schemeClr val="tx1"/>
                </a:solidFill>
                <a:latin typeface="Verdana" charset="0"/>
                <a:ea typeface="ＭＳ Ｐゴシック" charset="0"/>
              </a:defRPr>
            </a:lvl2pPr>
            <a:lvl3pPr marL="1143000" indent="-228600">
              <a:defRPr>
                <a:solidFill>
                  <a:schemeClr val="tx1"/>
                </a:solidFill>
                <a:latin typeface="Verdana" charset="0"/>
                <a:ea typeface="ＭＳ Ｐゴシック" charset="0"/>
              </a:defRPr>
            </a:lvl3pPr>
            <a:lvl4pPr marL="1600200" indent="-228600">
              <a:defRPr>
                <a:solidFill>
                  <a:schemeClr val="tx1"/>
                </a:solidFill>
                <a:latin typeface="Verdana" charset="0"/>
                <a:ea typeface="ＭＳ Ｐゴシック" charset="0"/>
              </a:defRPr>
            </a:lvl4pPr>
            <a:lvl5pPr marL="2057400" indent="-228600">
              <a:defRPr>
                <a:solidFill>
                  <a:schemeClr val="tx1"/>
                </a:solidFill>
                <a:latin typeface="Verdana" charset="0"/>
                <a:ea typeface="ＭＳ Ｐゴシック" charset="0"/>
              </a:defRPr>
            </a:lvl5pPr>
            <a:lvl6pPr marL="2514600" indent="-228600" eaLnBrk="0" fontAlgn="base" hangingPunct="0">
              <a:spcBef>
                <a:spcPct val="0"/>
              </a:spcBef>
              <a:spcAft>
                <a:spcPct val="0"/>
              </a:spcAft>
              <a:defRPr>
                <a:solidFill>
                  <a:schemeClr val="tx1"/>
                </a:solidFill>
                <a:latin typeface="Verdana" charset="0"/>
                <a:ea typeface="ＭＳ Ｐゴシック" charset="0"/>
              </a:defRPr>
            </a:lvl6pPr>
            <a:lvl7pPr marL="2971800" indent="-228600" eaLnBrk="0" fontAlgn="base" hangingPunct="0">
              <a:spcBef>
                <a:spcPct val="0"/>
              </a:spcBef>
              <a:spcAft>
                <a:spcPct val="0"/>
              </a:spcAft>
              <a:defRPr>
                <a:solidFill>
                  <a:schemeClr val="tx1"/>
                </a:solidFill>
                <a:latin typeface="Verdana" charset="0"/>
                <a:ea typeface="ＭＳ Ｐゴシック" charset="0"/>
              </a:defRPr>
            </a:lvl7pPr>
            <a:lvl8pPr marL="3429000" indent="-228600" eaLnBrk="0" fontAlgn="base" hangingPunct="0">
              <a:spcBef>
                <a:spcPct val="0"/>
              </a:spcBef>
              <a:spcAft>
                <a:spcPct val="0"/>
              </a:spcAft>
              <a:defRPr>
                <a:solidFill>
                  <a:schemeClr val="tx1"/>
                </a:solidFill>
                <a:latin typeface="Verdana" charset="0"/>
                <a:ea typeface="ＭＳ Ｐゴシック" charset="0"/>
              </a:defRPr>
            </a:lvl8pPr>
            <a:lvl9pPr marL="3886200" indent="-228600" eaLnBrk="0" fontAlgn="base" hangingPunct="0">
              <a:spcBef>
                <a:spcPct val="0"/>
              </a:spcBef>
              <a:spcAft>
                <a:spcPct val="0"/>
              </a:spcAft>
              <a:defRPr>
                <a:solidFill>
                  <a:schemeClr val="tx1"/>
                </a:solidFill>
                <a:latin typeface="Verdana" charset="0"/>
                <a:ea typeface="ＭＳ Ｐゴシック" charset="0"/>
              </a:defRPr>
            </a:lvl9pPr>
          </a:lstStyle>
          <a:p>
            <a:pPr>
              <a:defRPr/>
            </a:pPr>
            <a:r>
              <a:rPr lang="en-US"/>
              <a:t>Core</a:t>
            </a:r>
          </a:p>
        </p:txBody>
      </p:sp>
      <p:sp>
        <p:nvSpPr>
          <p:cNvPr id="196" name="Text Box 77">
            <a:extLst>
              <a:ext uri="{FF2B5EF4-FFF2-40B4-BE49-F238E27FC236}">
                <a16:creationId xmlns:a16="http://schemas.microsoft.com/office/drawing/2014/main" id="{DE8811FA-FC10-504B-B22A-069F44BEC9AC}"/>
              </a:ext>
            </a:extLst>
          </p:cNvPr>
          <p:cNvSpPr txBox="1">
            <a:spLocks noChangeArrowheads="1"/>
          </p:cNvSpPr>
          <p:nvPr/>
        </p:nvSpPr>
        <p:spPr bwMode="auto">
          <a:xfrm>
            <a:off x="152400" y="1949450"/>
            <a:ext cx="1104900" cy="6413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Verdana" charset="0"/>
                <a:ea typeface="ＭＳ Ｐゴシック" charset="0"/>
              </a:defRPr>
            </a:lvl1pPr>
            <a:lvl2pPr marL="742950" indent="-285750">
              <a:defRPr>
                <a:solidFill>
                  <a:schemeClr val="tx1"/>
                </a:solidFill>
                <a:latin typeface="Verdana" charset="0"/>
                <a:ea typeface="ＭＳ Ｐゴシック" charset="0"/>
              </a:defRPr>
            </a:lvl2pPr>
            <a:lvl3pPr marL="1143000" indent="-228600">
              <a:defRPr>
                <a:solidFill>
                  <a:schemeClr val="tx1"/>
                </a:solidFill>
                <a:latin typeface="Verdana" charset="0"/>
                <a:ea typeface="ＭＳ Ｐゴシック" charset="0"/>
              </a:defRPr>
            </a:lvl3pPr>
            <a:lvl4pPr marL="1600200" indent="-228600">
              <a:defRPr>
                <a:solidFill>
                  <a:schemeClr val="tx1"/>
                </a:solidFill>
                <a:latin typeface="Verdana" charset="0"/>
                <a:ea typeface="ＭＳ Ｐゴシック" charset="0"/>
              </a:defRPr>
            </a:lvl4pPr>
            <a:lvl5pPr marL="2057400" indent="-228600">
              <a:defRPr>
                <a:solidFill>
                  <a:schemeClr val="tx1"/>
                </a:solidFill>
                <a:latin typeface="Verdana" charset="0"/>
                <a:ea typeface="ＭＳ Ｐゴシック" charset="0"/>
              </a:defRPr>
            </a:lvl5pPr>
            <a:lvl6pPr marL="2514600" indent="-228600" eaLnBrk="0" fontAlgn="base" hangingPunct="0">
              <a:spcBef>
                <a:spcPct val="0"/>
              </a:spcBef>
              <a:spcAft>
                <a:spcPct val="0"/>
              </a:spcAft>
              <a:defRPr>
                <a:solidFill>
                  <a:schemeClr val="tx1"/>
                </a:solidFill>
                <a:latin typeface="Verdana" charset="0"/>
                <a:ea typeface="ＭＳ Ｐゴシック" charset="0"/>
              </a:defRPr>
            </a:lvl6pPr>
            <a:lvl7pPr marL="2971800" indent="-228600" eaLnBrk="0" fontAlgn="base" hangingPunct="0">
              <a:spcBef>
                <a:spcPct val="0"/>
              </a:spcBef>
              <a:spcAft>
                <a:spcPct val="0"/>
              </a:spcAft>
              <a:defRPr>
                <a:solidFill>
                  <a:schemeClr val="tx1"/>
                </a:solidFill>
                <a:latin typeface="Verdana" charset="0"/>
                <a:ea typeface="ＭＳ Ｐゴシック" charset="0"/>
              </a:defRPr>
            </a:lvl7pPr>
            <a:lvl8pPr marL="3429000" indent="-228600" eaLnBrk="0" fontAlgn="base" hangingPunct="0">
              <a:spcBef>
                <a:spcPct val="0"/>
              </a:spcBef>
              <a:spcAft>
                <a:spcPct val="0"/>
              </a:spcAft>
              <a:defRPr>
                <a:solidFill>
                  <a:schemeClr val="tx1"/>
                </a:solidFill>
                <a:latin typeface="Verdana" charset="0"/>
                <a:ea typeface="ＭＳ Ｐゴシック" charset="0"/>
              </a:defRPr>
            </a:lvl8pPr>
            <a:lvl9pPr marL="3886200" indent="-228600" eaLnBrk="0" fontAlgn="base" hangingPunct="0">
              <a:spcBef>
                <a:spcPct val="0"/>
              </a:spcBef>
              <a:spcAft>
                <a:spcPct val="0"/>
              </a:spcAft>
              <a:defRPr>
                <a:solidFill>
                  <a:schemeClr val="tx1"/>
                </a:solidFill>
                <a:latin typeface="Verdana" charset="0"/>
                <a:ea typeface="ＭＳ Ｐゴシック" charset="0"/>
              </a:defRPr>
            </a:lvl9pPr>
          </a:lstStyle>
          <a:p>
            <a:pPr algn="ctr">
              <a:defRPr/>
            </a:pPr>
            <a:r>
              <a:rPr lang="en-US"/>
              <a:t>Memory</a:t>
            </a:r>
          </a:p>
          <a:p>
            <a:pPr algn="ctr">
              <a:defRPr/>
            </a:pPr>
            <a:r>
              <a:rPr lang="en-US"/>
              <a:t>System</a:t>
            </a:r>
          </a:p>
        </p:txBody>
      </p:sp>
      <p:sp>
        <p:nvSpPr>
          <p:cNvPr id="197" name="AutoShape 78">
            <a:extLst>
              <a:ext uri="{FF2B5EF4-FFF2-40B4-BE49-F238E27FC236}">
                <a16:creationId xmlns:a16="http://schemas.microsoft.com/office/drawing/2014/main" id="{242B72B3-BFB6-ED45-92F2-C0051EA8F9F6}"/>
              </a:ext>
            </a:extLst>
          </p:cNvPr>
          <p:cNvSpPr>
            <a:spLocks noChangeArrowheads="1"/>
          </p:cNvSpPr>
          <p:nvPr/>
        </p:nvSpPr>
        <p:spPr bwMode="auto">
          <a:xfrm>
            <a:off x="1230313" y="1447800"/>
            <a:ext cx="2046287" cy="381000"/>
          </a:xfrm>
          <a:prstGeom prst="roundRect">
            <a:avLst>
              <a:gd name="adj" fmla="val 16667"/>
            </a:avLst>
          </a:prstGeom>
          <a:noFill/>
          <a:ln w="9525">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r>
              <a:rPr lang="en-US" sz="1600">
                <a:latin typeface="Verdana" charset="0"/>
                <a:ea typeface="ＭＳ Ｐゴシック" charset="0"/>
              </a:rPr>
              <a:t>All Warps Compute</a:t>
            </a:r>
          </a:p>
        </p:txBody>
      </p:sp>
      <p:sp>
        <p:nvSpPr>
          <p:cNvPr id="198" name="Line 79">
            <a:extLst>
              <a:ext uri="{FF2B5EF4-FFF2-40B4-BE49-F238E27FC236}">
                <a16:creationId xmlns:a16="http://schemas.microsoft.com/office/drawing/2014/main" id="{862C0428-5C3E-064A-BC7F-6F765DCBB5A2}"/>
              </a:ext>
            </a:extLst>
          </p:cNvPr>
          <p:cNvSpPr>
            <a:spLocks noChangeShapeType="1"/>
          </p:cNvSpPr>
          <p:nvPr/>
        </p:nvSpPr>
        <p:spPr bwMode="auto">
          <a:xfrm>
            <a:off x="3124200" y="1981200"/>
            <a:ext cx="3352800" cy="0"/>
          </a:xfrm>
          <a:prstGeom prst="line">
            <a:avLst/>
          </a:prstGeom>
          <a:noFill/>
          <a:ln w="9525">
            <a:solidFill>
              <a:schemeClr val="tx1"/>
            </a:solidFill>
            <a:round/>
            <a:headEnd type="triangle" w="med" len="me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Verdana" charset="0"/>
              <a:ea typeface="ＭＳ Ｐゴシック" charset="0"/>
            </a:endParaRPr>
          </a:p>
        </p:txBody>
      </p:sp>
      <p:sp>
        <p:nvSpPr>
          <p:cNvPr id="199" name="Text Box 80">
            <a:extLst>
              <a:ext uri="{FF2B5EF4-FFF2-40B4-BE49-F238E27FC236}">
                <a16:creationId xmlns:a16="http://schemas.microsoft.com/office/drawing/2014/main" id="{23FCBA39-7C2C-0841-B371-B783977CE244}"/>
              </a:ext>
            </a:extLst>
          </p:cNvPr>
          <p:cNvSpPr txBox="1">
            <a:spLocks noChangeArrowheads="1"/>
          </p:cNvSpPr>
          <p:nvPr/>
        </p:nvSpPr>
        <p:spPr bwMode="auto">
          <a:xfrm>
            <a:off x="2116138" y="1828800"/>
            <a:ext cx="1084262" cy="2746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Verdana" charset="0"/>
                <a:ea typeface="ＭＳ Ｐゴシック" charset="0"/>
              </a:defRPr>
            </a:lvl1pPr>
            <a:lvl2pPr marL="742950" indent="-285750">
              <a:defRPr>
                <a:solidFill>
                  <a:schemeClr val="tx1"/>
                </a:solidFill>
                <a:latin typeface="Verdana" charset="0"/>
                <a:ea typeface="ＭＳ Ｐゴシック" charset="0"/>
              </a:defRPr>
            </a:lvl2pPr>
            <a:lvl3pPr marL="1143000" indent="-228600">
              <a:defRPr>
                <a:solidFill>
                  <a:schemeClr val="tx1"/>
                </a:solidFill>
                <a:latin typeface="Verdana" charset="0"/>
                <a:ea typeface="ＭＳ Ｐゴシック" charset="0"/>
              </a:defRPr>
            </a:lvl3pPr>
            <a:lvl4pPr marL="1600200" indent="-228600">
              <a:defRPr>
                <a:solidFill>
                  <a:schemeClr val="tx1"/>
                </a:solidFill>
                <a:latin typeface="Verdana" charset="0"/>
                <a:ea typeface="ＭＳ Ｐゴシック" charset="0"/>
              </a:defRPr>
            </a:lvl4pPr>
            <a:lvl5pPr marL="2057400" indent="-228600">
              <a:defRPr>
                <a:solidFill>
                  <a:schemeClr val="tx1"/>
                </a:solidFill>
                <a:latin typeface="Verdana" charset="0"/>
                <a:ea typeface="ＭＳ Ｐゴシック" charset="0"/>
              </a:defRPr>
            </a:lvl5pPr>
            <a:lvl6pPr marL="2514600" indent="-228600" eaLnBrk="0" fontAlgn="base" hangingPunct="0">
              <a:spcBef>
                <a:spcPct val="0"/>
              </a:spcBef>
              <a:spcAft>
                <a:spcPct val="0"/>
              </a:spcAft>
              <a:defRPr>
                <a:solidFill>
                  <a:schemeClr val="tx1"/>
                </a:solidFill>
                <a:latin typeface="Verdana" charset="0"/>
                <a:ea typeface="ＭＳ Ｐゴシック" charset="0"/>
              </a:defRPr>
            </a:lvl6pPr>
            <a:lvl7pPr marL="2971800" indent="-228600" eaLnBrk="0" fontAlgn="base" hangingPunct="0">
              <a:spcBef>
                <a:spcPct val="0"/>
              </a:spcBef>
              <a:spcAft>
                <a:spcPct val="0"/>
              </a:spcAft>
              <a:defRPr>
                <a:solidFill>
                  <a:schemeClr val="tx1"/>
                </a:solidFill>
                <a:latin typeface="Verdana" charset="0"/>
                <a:ea typeface="ＭＳ Ｐゴシック" charset="0"/>
              </a:defRPr>
            </a:lvl7pPr>
            <a:lvl8pPr marL="3429000" indent="-228600" eaLnBrk="0" fontAlgn="base" hangingPunct="0">
              <a:spcBef>
                <a:spcPct val="0"/>
              </a:spcBef>
              <a:spcAft>
                <a:spcPct val="0"/>
              </a:spcAft>
              <a:defRPr>
                <a:solidFill>
                  <a:schemeClr val="tx1"/>
                </a:solidFill>
                <a:latin typeface="Verdana" charset="0"/>
                <a:ea typeface="ＭＳ Ｐゴシック" charset="0"/>
              </a:defRPr>
            </a:lvl8pPr>
            <a:lvl9pPr marL="3886200" indent="-228600" eaLnBrk="0" fontAlgn="base" hangingPunct="0">
              <a:spcBef>
                <a:spcPct val="0"/>
              </a:spcBef>
              <a:spcAft>
                <a:spcPct val="0"/>
              </a:spcAft>
              <a:defRPr>
                <a:solidFill>
                  <a:schemeClr val="tx1"/>
                </a:solidFill>
                <a:latin typeface="Verdana" charset="0"/>
                <a:ea typeface="ＭＳ Ｐゴシック" charset="0"/>
              </a:defRPr>
            </a:lvl9pPr>
          </a:lstStyle>
          <a:p>
            <a:pPr>
              <a:defRPr/>
            </a:pPr>
            <a:r>
              <a:rPr lang="en-US" sz="1200"/>
              <a:t>Req Warp 0</a:t>
            </a:r>
          </a:p>
        </p:txBody>
      </p:sp>
      <p:sp>
        <p:nvSpPr>
          <p:cNvPr id="200" name="AutoShape 81">
            <a:extLst>
              <a:ext uri="{FF2B5EF4-FFF2-40B4-BE49-F238E27FC236}">
                <a16:creationId xmlns:a16="http://schemas.microsoft.com/office/drawing/2014/main" id="{DE93450B-B03D-2145-BA2A-A2C36263613C}"/>
              </a:ext>
            </a:extLst>
          </p:cNvPr>
          <p:cNvSpPr>
            <a:spLocks noChangeArrowheads="1"/>
          </p:cNvSpPr>
          <p:nvPr/>
        </p:nvSpPr>
        <p:spPr bwMode="auto">
          <a:xfrm>
            <a:off x="6411913" y="1447800"/>
            <a:ext cx="2046287" cy="381000"/>
          </a:xfrm>
          <a:prstGeom prst="roundRect">
            <a:avLst>
              <a:gd name="adj" fmla="val 16667"/>
            </a:avLst>
          </a:prstGeom>
          <a:noFill/>
          <a:ln w="9525">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r>
              <a:rPr lang="en-US" sz="1600">
                <a:latin typeface="Verdana" charset="0"/>
                <a:ea typeface="ＭＳ Ｐゴシック" charset="0"/>
              </a:rPr>
              <a:t>All Warps Compute</a:t>
            </a:r>
          </a:p>
        </p:txBody>
      </p:sp>
      <p:sp>
        <p:nvSpPr>
          <p:cNvPr id="201" name="Line 83">
            <a:extLst>
              <a:ext uri="{FF2B5EF4-FFF2-40B4-BE49-F238E27FC236}">
                <a16:creationId xmlns:a16="http://schemas.microsoft.com/office/drawing/2014/main" id="{9EFAB8A7-87BD-EB49-8C04-E7BE835D59AE}"/>
              </a:ext>
            </a:extLst>
          </p:cNvPr>
          <p:cNvSpPr>
            <a:spLocks noChangeShapeType="1"/>
          </p:cNvSpPr>
          <p:nvPr/>
        </p:nvSpPr>
        <p:spPr bwMode="auto">
          <a:xfrm>
            <a:off x="3276600" y="2133600"/>
            <a:ext cx="3352800" cy="0"/>
          </a:xfrm>
          <a:prstGeom prst="line">
            <a:avLst/>
          </a:prstGeom>
          <a:noFill/>
          <a:ln w="9525">
            <a:solidFill>
              <a:schemeClr val="tx1"/>
            </a:solidFill>
            <a:round/>
            <a:headEnd type="triangle" w="med" len="me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Verdana" charset="0"/>
              <a:ea typeface="ＭＳ Ｐゴシック" charset="0"/>
            </a:endParaRPr>
          </a:p>
        </p:txBody>
      </p:sp>
      <p:sp>
        <p:nvSpPr>
          <p:cNvPr id="202" name="Text Box 84">
            <a:extLst>
              <a:ext uri="{FF2B5EF4-FFF2-40B4-BE49-F238E27FC236}">
                <a16:creationId xmlns:a16="http://schemas.microsoft.com/office/drawing/2014/main" id="{BAAB97DE-CC8F-7C4D-84DA-D429A22935E9}"/>
              </a:ext>
            </a:extLst>
          </p:cNvPr>
          <p:cNvSpPr txBox="1">
            <a:spLocks noChangeArrowheads="1"/>
          </p:cNvSpPr>
          <p:nvPr/>
        </p:nvSpPr>
        <p:spPr bwMode="auto">
          <a:xfrm>
            <a:off x="2268538" y="1981200"/>
            <a:ext cx="1084262" cy="2746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Verdana" charset="0"/>
                <a:ea typeface="ＭＳ Ｐゴシック" charset="0"/>
              </a:defRPr>
            </a:lvl1pPr>
            <a:lvl2pPr marL="742950" indent="-285750">
              <a:defRPr>
                <a:solidFill>
                  <a:schemeClr val="tx1"/>
                </a:solidFill>
                <a:latin typeface="Verdana" charset="0"/>
                <a:ea typeface="ＭＳ Ｐゴシック" charset="0"/>
              </a:defRPr>
            </a:lvl2pPr>
            <a:lvl3pPr marL="1143000" indent="-228600">
              <a:defRPr>
                <a:solidFill>
                  <a:schemeClr val="tx1"/>
                </a:solidFill>
                <a:latin typeface="Verdana" charset="0"/>
                <a:ea typeface="ＭＳ Ｐゴシック" charset="0"/>
              </a:defRPr>
            </a:lvl3pPr>
            <a:lvl4pPr marL="1600200" indent="-228600">
              <a:defRPr>
                <a:solidFill>
                  <a:schemeClr val="tx1"/>
                </a:solidFill>
                <a:latin typeface="Verdana" charset="0"/>
                <a:ea typeface="ＭＳ Ｐゴシック" charset="0"/>
              </a:defRPr>
            </a:lvl4pPr>
            <a:lvl5pPr marL="2057400" indent="-228600">
              <a:defRPr>
                <a:solidFill>
                  <a:schemeClr val="tx1"/>
                </a:solidFill>
                <a:latin typeface="Verdana" charset="0"/>
                <a:ea typeface="ＭＳ Ｐゴシック" charset="0"/>
              </a:defRPr>
            </a:lvl5pPr>
            <a:lvl6pPr marL="2514600" indent="-228600" eaLnBrk="0" fontAlgn="base" hangingPunct="0">
              <a:spcBef>
                <a:spcPct val="0"/>
              </a:spcBef>
              <a:spcAft>
                <a:spcPct val="0"/>
              </a:spcAft>
              <a:defRPr>
                <a:solidFill>
                  <a:schemeClr val="tx1"/>
                </a:solidFill>
                <a:latin typeface="Verdana" charset="0"/>
                <a:ea typeface="ＭＳ Ｐゴシック" charset="0"/>
              </a:defRPr>
            </a:lvl6pPr>
            <a:lvl7pPr marL="2971800" indent="-228600" eaLnBrk="0" fontAlgn="base" hangingPunct="0">
              <a:spcBef>
                <a:spcPct val="0"/>
              </a:spcBef>
              <a:spcAft>
                <a:spcPct val="0"/>
              </a:spcAft>
              <a:defRPr>
                <a:solidFill>
                  <a:schemeClr val="tx1"/>
                </a:solidFill>
                <a:latin typeface="Verdana" charset="0"/>
                <a:ea typeface="ＭＳ Ｐゴシック" charset="0"/>
              </a:defRPr>
            </a:lvl7pPr>
            <a:lvl8pPr marL="3429000" indent="-228600" eaLnBrk="0" fontAlgn="base" hangingPunct="0">
              <a:spcBef>
                <a:spcPct val="0"/>
              </a:spcBef>
              <a:spcAft>
                <a:spcPct val="0"/>
              </a:spcAft>
              <a:defRPr>
                <a:solidFill>
                  <a:schemeClr val="tx1"/>
                </a:solidFill>
                <a:latin typeface="Verdana" charset="0"/>
                <a:ea typeface="ＭＳ Ｐゴシック" charset="0"/>
              </a:defRPr>
            </a:lvl8pPr>
            <a:lvl9pPr marL="3886200" indent="-228600" eaLnBrk="0" fontAlgn="base" hangingPunct="0">
              <a:spcBef>
                <a:spcPct val="0"/>
              </a:spcBef>
              <a:spcAft>
                <a:spcPct val="0"/>
              </a:spcAft>
              <a:defRPr>
                <a:solidFill>
                  <a:schemeClr val="tx1"/>
                </a:solidFill>
                <a:latin typeface="Verdana" charset="0"/>
                <a:ea typeface="ＭＳ Ｐゴシック" charset="0"/>
              </a:defRPr>
            </a:lvl9pPr>
          </a:lstStyle>
          <a:p>
            <a:pPr>
              <a:defRPr/>
            </a:pPr>
            <a:r>
              <a:rPr lang="en-US" sz="1200"/>
              <a:t>Req Warp 1</a:t>
            </a:r>
          </a:p>
        </p:txBody>
      </p:sp>
      <p:sp>
        <p:nvSpPr>
          <p:cNvPr id="203" name="Line 85">
            <a:extLst>
              <a:ext uri="{FF2B5EF4-FFF2-40B4-BE49-F238E27FC236}">
                <a16:creationId xmlns:a16="http://schemas.microsoft.com/office/drawing/2014/main" id="{5BEF6642-46F9-8248-BB78-572EB1D5E999}"/>
              </a:ext>
            </a:extLst>
          </p:cNvPr>
          <p:cNvSpPr>
            <a:spLocks noChangeShapeType="1"/>
          </p:cNvSpPr>
          <p:nvPr/>
        </p:nvSpPr>
        <p:spPr bwMode="auto">
          <a:xfrm>
            <a:off x="3979863" y="2667000"/>
            <a:ext cx="3335337" cy="0"/>
          </a:xfrm>
          <a:prstGeom prst="line">
            <a:avLst/>
          </a:prstGeom>
          <a:noFill/>
          <a:ln w="9525">
            <a:solidFill>
              <a:schemeClr val="tx1"/>
            </a:solidFill>
            <a:round/>
            <a:headEnd type="triangle" w="med" len="me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Verdana" charset="0"/>
              <a:ea typeface="ＭＳ Ｐゴシック" charset="0"/>
            </a:endParaRPr>
          </a:p>
        </p:txBody>
      </p:sp>
      <p:sp>
        <p:nvSpPr>
          <p:cNvPr id="204" name="Text Box 86">
            <a:extLst>
              <a:ext uri="{FF2B5EF4-FFF2-40B4-BE49-F238E27FC236}">
                <a16:creationId xmlns:a16="http://schemas.microsoft.com/office/drawing/2014/main" id="{14542AA4-5429-BC42-87DC-DB4E91E7DC6C}"/>
              </a:ext>
            </a:extLst>
          </p:cNvPr>
          <p:cNvSpPr txBox="1">
            <a:spLocks noChangeArrowheads="1"/>
          </p:cNvSpPr>
          <p:nvPr/>
        </p:nvSpPr>
        <p:spPr bwMode="auto">
          <a:xfrm>
            <a:off x="2895600" y="2514600"/>
            <a:ext cx="1181100" cy="2746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Verdana" charset="0"/>
                <a:ea typeface="ＭＳ Ｐゴシック" charset="0"/>
              </a:defRPr>
            </a:lvl1pPr>
            <a:lvl2pPr marL="742950" indent="-285750">
              <a:defRPr>
                <a:solidFill>
                  <a:schemeClr val="tx1"/>
                </a:solidFill>
                <a:latin typeface="Verdana" charset="0"/>
                <a:ea typeface="ＭＳ Ｐゴシック" charset="0"/>
              </a:defRPr>
            </a:lvl2pPr>
            <a:lvl3pPr marL="1143000" indent="-228600">
              <a:defRPr>
                <a:solidFill>
                  <a:schemeClr val="tx1"/>
                </a:solidFill>
                <a:latin typeface="Verdana" charset="0"/>
                <a:ea typeface="ＭＳ Ｐゴシック" charset="0"/>
              </a:defRPr>
            </a:lvl3pPr>
            <a:lvl4pPr marL="1600200" indent="-228600">
              <a:defRPr>
                <a:solidFill>
                  <a:schemeClr val="tx1"/>
                </a:solidFill>
                <a:latin typeface="Verdana" charset="0"/>
                <a:ea typeface="ＭＳ Ｐゴシック" charset="0"/>
              </a:defRPr>
            </a:lvl4pPr>
            <a:lvl5pPr marL="2057400" indent="-228600">
              <a:defRPr>
                <a:solidFill>
                  <a:schemeClr val="tx1"/>
                </a:solidFill>
                <a:latin typeface="Verdana" charset="0"/>
                <a:ea typeface="ＭＳ Ｐゴシック" charset="0"/>
              </a:defRPr>
            </a:lvl5pPr>
            <a:lvl6pPr marL="2514600" indent="-228600" eaLnBrk="0" fontAlgn="base" hangingPunct="0">
              <a:spcBef>
                <a:spcPct val="0"/>
              </a:spcBef>
              <a:spcAft>
                <a:spcPct val="0"/>
              </a:spcAft>
              <a:defRPr>
                <a:solidFill>
                  <a:schemeClr val="tx1"/>
                </a:solidFill>
                <a:latin typeface="Verdana" charset="0"/>
                <a:ea typeface="ＭＳ Ｐゴシック" charset="0"/>
              </a:defRPr>
            </a:lvl6pPr>
            <a:lvl7pPr marL="2971800" indent="-228600" eaLnBrk="0" fontAlgn="base" hangingPunct="0">
              <a:spcBef>
                <a:spcPct val="0"/>
              </a:spcBef>
              <a:spcAft>
                <a:spcPct val="0"/>
              </a:spcAft>
              <a:defRPr>
                <a:solidFill>
                  <a:schemeClr val="tx1"/>
                </a:solidFill>
                <a:latin typeface="Verdana" charset="0"/>
                <a:ea typeface="ＭＳ Ｐゴシック" charset="0"/>
              </a:defRPr>
            </a:lvl7pPr>
            <a:lvl8pPr marL="3429000" indent="-228600" eaLnBrk="0" fontAlgn="base" hangingPunct="0">
              <a:spcBef>
                <a:spcPct val="0"/>
              </a:spcBef>
              <a:spcAft>
                <a:spcPct val="0"/>
              </a:spcAft>
              <a:defRPr>
                <a:solidFill>
                  <a:schemeClr val="tx1"/>
                </a:solidFill>
                <a:latin typeface="Verdana" charset="0"/>
                <a:ea typeface="ＭＳ Ｐゴシック" charset="0"/>
              </a:defRPr>
            </a:lvl8pPr>
            <a:lvl9pPr marL="3886200" indent="-228600" eaLnBrk="0" fontAlgn="base" hangingPunct="0">
              <a:spcBef>
                <a:spcPct val="0"/>
              </a:spcBef>
              <a:spcAft>
                <a:spcPct val="0"/>
              </a:spcAft>
              <a:defRPr>
                <a:solidFill>
                  <a:schemeClr val="tx1"/>
                </a:solidFill>
                <a:latin typeface="Verdana" charset="0"/>
                <a:ea typeface="ＭＳ Ｐゴシック" charset="0"/>
              </a:defRPr>
            </a:lvl9pPr>
          </a:lstStyle>
          <a:p>
            <a:pPr>
              <a:defRPr/>
            </a:pPr>
            <a:r>
              <a:rPr lang="en-US" sz="1200"/>
              <a:t>Req Warp 15</a:t>
            </a:r>
          </a:p>
        </p:txBody>
      </p:sp>
      <p:sp>
        <p:nvSpPr>
          <p:cNvPr id="205" name="Oval 87">
            <a:extLst>
              <a:ext uri="{FF2B5EF4-FFF2-40B4-BE49-F238E27FC236}">
                <a16:creationId xmlns:a16="http://schemas.microsoft.com/office/drawing/2014/main" id="{B518DE8E-45B2-674D-8C80-4FC9FD19159D}"/>
              </a:ext>
            </a:extLst>
          </p:cNvPr>
          <p:cNvSpPr>
            <a:spLocks noChangeArrowheads="1"/>
          </p:cNvSpPr>
          <p:nvPr/>
        </p:nvSpPr>
        <p:spPr bwMode="auto">
          <a:xfrm>
            <a:off x="3657600" y="2187575"/>
            <a:ext cx="76200" cy="76200"/>
          </a:xfrm>
          <a:prstGeom prst="ellipse">
            <a:avLst/>
          </a:prstGeom>
          <a:solidFill>
            <a:schemeClr val="tx1"/>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Verdana" charset="0"/>
              <a:ea typeface="ＭＳ Ｐゴシック" charset="0"/>
            </a:endParaRPr>
          </a:p>
        </p:txBody>
      </p:sp>
      <p:sp>
        <p:nvSpPr>
          <p:cNvPr id="206" name="Oval 88">
            <a:extLst>
              <a:ext uri="{FF2B5EF4-FFF2-40B4-BE49-F238E27FC236}">
                <a16:creationId xmlns:a16="http://schemas.microsoft.com/office/drawing/2014/main" id="{A0F781AC-742D-144A-8D0F-FAA9AA0F8F99}"/>
              </a:ext>
            </a:extLst>
          </p:cNvPr>
          <p:cNvSpPr>
            <a:spLocks noChangeArrowheads="1"/>
          </p:cNvSpPr>
          <p:nvPr/>
        </p:nvSpPr>
        <p:spPr bwMode="auto">
          <a:xfrm>
            <a:off x="3810000" y="2339975"/>
            <a:ext cx="76200" cy="76200"/>
          </a:xfrm>
          <a:prstGeom prst="ellipse">
            <a:avLst/>
          </a:prstGeom>
          <a:solidFill>
            <a:schemeClr val="tx1"/>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Verdana" charset="0"/>
              <a:ea typeface="ＭＳ Ｐゴシック" charset="0"/>
            </a:endParaRPr>
          </a:p>
        </p:txBody>
      </p:sp>
      <p:sp>
        <p:nvSpPr>
          <p:cNvPr id="207" name="Oval 89">
            <a:extLst>
              <a:ext uri="{FF2B5EF4-FFF2-40B4-BE49-F238E27FC236}">
                <a16:creationId xmlns:a16="http://schemas.microsoft.com/office/drawing/2014/main" id="{89F9D303-0766-BE47-B589-590A96AF8D78}"/>
              </a:ext>
            </a:extLst>
          </p:cNvPr>
          <p:cNvSpPr>
            <a:spLocks noChangeArrowheads="1"/>
          </p:cNvSpPr>
          <p:nvPr/>
        </p:nvSpPr>
        <p:spPr bwMode="auto">
          <a:xfrm>
            <a:off x="3962400" y="2492375"/>
            <a:ext cx="76200" cy="76200"/>
          </a:xfrm>
          <a:prstGeom prst="ellipse">
            <a:avLst/>
          </a:prstGeom>
          <a:solidFill>
            <a:schemeClr val="tx1"/>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Verdana" charset="0"/>
              <a:ea typeface="ＭＳ Ｐゴシック" charset="0"/>
            </a:endParaRPr>
          </a:p>
        </p:txBody>
      </p:sp>
      <p:sp>
        <p:nvSpPr>
          <p:cNvPr id="208" name="Text Box 90">
            <a:extLst>
              <a:ext uri="{FF2B5EF4-FFF2-40B4-BE49-F238E27FC236}">
                <a16:creationId xmlns:a16="http://schemas.microsoft.com/office/drawing/2014/main" id="{90E12A39-D18B-2F4F-9194-6FD38A1EDEBE}"/>
              </a:ext>
            </a:extLst>
          </p:cNvPr>
          <p:cNvSpPr txBox="1">
            <a:spLocks noChangeArrowheads="1"/>
          </p:cNvSpPr>
          <p:nvPr/>
        </p:nvSpPr>
        <p:spPr bwMode="auto">
          <a:xfrm>
            <a:off x="2514600" y="2819400"/>
            <a:ext cx="4799013" cy="3667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Verdana" charset="0"/>
                <a:ea typeface="ＭＳ Ｐゴシック" charset="0"/>
              </a:defRPr>
            </a:lvl1pPr>
            <a:lvl2pPr marL="742950" indent="-285750">
              <a:defRPr>
                <a:solidFill>
                  <a:schemeClr val="tx1"/>
                </a:solidFill>
                <a:latin typeface="Verdana" charset="0"/>
                <a:ea typeface="ＭＳ Ｐゴシック" charset="0"/>
              </a:defRPr>
            </a:lvl2pPr>
            <a:lvl3pPr marL="1143000" indent="-228600">
              <a:defRPr>
                <a:solidFill>
                  <a:schemeClr val="tx1"/>
                </a:solidFill>
                <a:latin typeface="Verdana" charset="0"/>
                <a:ea typeface="ＭＳ Ｐゴシック" charset="0"/>
              </a:defRPr>
            </a:lvl3pPr>
            <a:lvl4pPr marL="1600200" indent="-228600">
              <a:defRPr>
                <a:solidFill>
                  <a:schemeClr val="tx1"/>
                </a:solidFill>
                <a:latin typeface="Verdana" charset="0"/>
                <a:ea typeface="ＭＳ Ｐゴシック" charset="0"/>
              </a:defRPr>
            </a:lvl4pPr>
            <a:lvl5pPr marL="2057400" indent="-228600">
              <a:defRPr>
                <a:solidFill>
                  <a:schemeClr val="tx1"/>
                </a:solidFill>
                <a:latin typeface="Verdana" charset="0"/>
                <a:ea typeface="ＭＳ Ｐゴシック" charset="0"/>
              </a:defRPr>
            </a:lvl5pPr>
            <a:lvl6pPr marL="2514600" indent="-228600" eaLnBrk="0" fontAlgn="base" hangingPunct="0">
              <a:spcBef>
                <a:spcPct val="0"/>
              </a:spcBef>
              <a:spcAft>
                <a:spcPct val="0"/>
              </a:spcAft>
              <a:defRPr>
                <a:solidFill>
                  <a:schemeClr val="tx1"/>
                </a:solidFill>
                <a:latin typeface="Verdana" charset="0"/>
                <a:ea typeface="ＭＳ Ｐゴシック" charset="0"/>
              </a:defRPr>
            </a:lvl6pPr>
            <a:lvl7pPr marL="2971800" indent="-228600" eaLnBrk="0" fontAlgn="base" hangingPunct="0">
              <a:spcBef>
                <a:spcPct val="0"/>
              </a:spcBef>
              <a:spcAft>
                <a:spcPct val="0"/>
              </a:spcAft>
              <a:defRPr>
                <a:solidFill>
                  <a:schemeClr val="tx1"/>
                </a:solidFill>
                <a:latin typeface="Verdana" charset="0"/>
                <a:ea typeface="ＭＳ Ｐゴシック" charset="0"/>
              </a:defRPr>
            </a:lvl7pPr>
            <a:lvl8pPr marL="3429000" indent="-228600" eaLnBrk="0" fontAlgn="base" hangingPunct="0">
              <a:spcBef>
                <a:spcPct val="0"/>
              </a:spcBef>
              <a:spcAft>
                <a:spcPct val="0"/>
              </a:spcAft>
              <a:defRPr>
                <a:solidFill>
                  <a:schemeClr val="tx1"/>
                </a:solidFill>
                <a:latin typeface="Verdana" charset="0"/>
                <a:ea typeface="ＭＳ Ｐゴシック" charset="0"/>
              </a:defRPr>
            </a:lvl8pPr>
            <a:lvl9pPr marL="3886200" indent="-228600" eaLnBrk="0" fontAlgn="base" hangingPunct="0">
              <a:spcBef>
                <a:spcPct val="0"/>
              </a:spcBef>
              <a:spcAft>
                <a:spcPct val="0"/>
              </a:spcAft>
              <a:defRPr>
                <a:solidFill>
                  <a:schemeClr val="tx1"/>
                </a:solidFill>
                <a:latin typeface="Verdana" charset="0"/>
                <a:ea typeface="ＭＳ Ｐゴシック" charset="0"/>
              </a:defRPr>
            </a:lvl9pPr>
          </a:lstStyle>
          <a:p>
            <a:pPr>
              <a:defRPr/>
            </a:pPr>
            <a:r>
              <a:rPr lang="en-US"/>
              <a:t>Round Robin Scheduling, 16 total warps</a:t>
            </a:r>
          </a:p>
        </p:txBody>
      </p:sp>
      <p:sp>
        <p:nvSpPr>
          <p:cNvPr id="209" name="Line 91">
            <a:extLst>
              <a:ext uri="{FF2B5EF4-FFF2-40B4-BE49-F238E27FC236}">
                <a16:creationId xmlns:a16="http://schemas.microsoft.com/office/drawing/2014/main" id="{CBF102E6-7869-7844-BF27-2C319266B7A2}"/>
              </a:ext>
            </a:extLst>
          </p:cNvPr>
          <p:cNvSpPr>
            <a:spLocks noChangeShapeType="1"/>
          </p:cNvSpPr>
          <p:nvPr/>
        </p:nvSpPr>
        <p:spPr bwMode="auto">
          <a:xfrm>
            <a:off x="3276600" y="1643063"/>
            <a:ext cx="3124200" cy="0"/>
          </a:xfrm>
          <a:prstGeom prst="line">
            <a:avLst/>
          </a:prstGeom>
          <a:noFill/>
          <a:ln w="25400">
            <a:solidFill>
              <a:schemeClr val="tx1"/>
            </a:solidFill>
            <a:prstDash val="sysDot"/>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Verdana" charset="0"/>
              <a:ea typeface="ＭＳ Ｐゴシック" charset="0"/>
            </a:endParaRPr>
          </a:p>
        </p:txBody>
      </p:sp>
      <p:sp>
        <p:nvSpPr>
          <p:cNvPr id="210" name="Line 92">
            <a:extLst>
              <a:ext uri="{FF2B5EF4-FFF2-40B4-BE49-F238E27FC236}">
                <a16:creationId xmlns:a16="http://schemas.microsoft.com/office/drawing/2014/main" id="{31929A1C-E290-FD48-A123-8359658D3399}"/>
              </a:ext>
            </a:extLst>
          </p:cNvPr>
          <p:cNvSpPr>
            <a:spLocks noChangeShapeType="1"/>
          </p:cNvSpPr>
          <p:nvPr/>
        </p:nvSpPr>
        <p:spPr bwMode="auto">
          <a:xfrm flipH="1">
            <a:off x="1219200" y="3505200"/>
            <a:ext cx="4763" cy="228600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Verdana" charset="0"/>
              <a:ea typeface="ＭＳ Ｐゴシック" charset="0"/>
            </a:endParaRPr>
          </a:p>
        </p:txBody>
      </p:sp>
      <p:sp>
        <p:nvSpPr>
          <p:cNvPr id="211" name="Line 93">
            <a:extLst>
              <a:ext uri="{FF2B5EF4-FFF2-40B4-BE49-F238E27FC236}">
                <a16:creationId xmlns:a16="http://schemas.microsoft.com/office/drawing/2014/main" id="{96795041-4ADE-8047-9BBA-A164959E3DE4}"/>
              </a:ext>
            </a:extLst>
          </p:cNvPr>
          <p:cNvSpPr>
            <a:spLocks noChangeShapeType="1"/>
          </p:cNvSpPr>
          <p:nvPr/>
        </p:nvSpPr>
        <p:spPr bwMode="auto">
          <a:xfrm>
            <a:off x="1223963" y="5791200"/>
            <a:ext cx="7158037" cy="0"/>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Verdana" charset="0"/>
              <a:ea typeface="ＭＳ Ｐゴシック" charset="0"/>
            </a:endParaRPr>
          </a:p>
        </p:txBody>
      </p:sp>
      <p:sp>
        <p:nvSpPr>
          <p:cNvPr id="212" name="Text Box 94">
            <a:extLst>
              <a:ext uri="{FF2B5EF4-FFF2-40B4-BE49-F238E27FC236}">
                <a16:creationId xmlns:a16="http://schemas.microsoft.com/office/drawing/2014/main" id="{58A48688-6266-9D43-8243-B443BC5043F6}"/>
              </a:ext>
            </a:extLst>
          </p:cNvPr>
          <p:cNvSpPr txBox="1">
            <a:spLocks noChangeArrowheads="1"/>
          </p:cNvSpPr>
          <p:nvPr/>
        </p:nvSpPr>
        <p:spPr bwMode="auto">
          <a:xfrm>
            <a:off x="8294688" y="5576888"/>
            <a:ext cx="696912" cy="3667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Verdana" charset="0"/>
                <a:ea typeface="ＭＳ Ｐゴシック" charset="0"/>
              </a:defRPr>
            </a:lvl1pPr>
            <a:lvl2pPr marL="742950" indent="-285750">
              <a:defRPr>
                <a:solidFill>
                  <a:schemeClr val="tx1"/>
                </a:solidFill>
                <a:latin typeface="Verdana" charset="0"/>
                <a:ea typeface="ＭＳ Ｐゴシック" charset="0"/>
              </a:defRPr>
            </a:lvl2pPr>
            <a:lvl3pPr marL="1143000" indent="-228600">
              <a:defRPr>
                <a:solidFill>
                  <a:schemeClr val="tx1"/>
                </a:solidFill>
                <a:latin typeface="Verdana" charset="0"/>
                <a:ea typeface="ＭＳ Ｐゴシック" charset="0"/>
              </a:defRPr>
            </a:lvl3pPr>
            <a:lvl4pPr marL="1600200" indent="-228600">
              <a:defRPr>
                <a:solidFill>
                  <a:schemeClr val="tx1"/>
                </a:solidFill>
                <a:latin typeface="Verdana" charset="0"/>
                <a:ea typeface="ＭＳ Ｐゴシック" charset="0"/>
              </a:defRPr>
            </a:lvl4pPr>
            <a:lvl5pPr marL="2057400" indent="-228600">
              <a:defRPr>
                <a:solidFill>
                  <a:schemeClr val="tx1"/>
                </a:solidFill>
                <a:latin typeface="Verdana" charset="0"/>
                <a:ea typeface="ＭＳ Ｐゴシック" charset="0"/>
              </a:defRPr>
            </a:lvl5pPr>
            <a:lvl6pPr marL="2514600" indent="-228600" eaLnBrk="0" fontAlgn="base" hangingPunct="0">
              <a:spcBef>
                <a:spcPct val="0"/>
              </a:spcBef>
              <a:spcAft>
                <a:spcPct val="0"/>
              </a:spcAft>
              <a:defRPr>
                <a:solidFill>
                  <a:schemeClr val="tx1"/>
                </a:solidFill>
                <a:latin typeface="Verdana" charset="0"/>
                <a:ea typeface="ＭＳ Ｐゴシック" charset="0"/>
              </a:defRPr>
            </a:lvl6pPr>
            <a:lvl7pPr marL="2971800" indent="-228600" eaLnBrk="0" fontAlgn="base" hangingPunct="0">
              <a:spcBef>
                <a:spcPct val="0"/>
              </a:spcBef>
              <a:spcAft>
                <a:spcPct val="0"/>
              </a:spcAft>
              <a:defRPr>
                <a:solidFill>
                  <a:schemeClr val="tx1"/>
                </a:solidFill>
                <a:latin typeface="Verdana" charset="0"/>
                <a:ea typeface="ＭＳ Ｐゴシック" charset="0"/>
              </a:defRPr>
            </a:lvl7pPr>
            <a:lvl8pPr marL="3429000" indent="-228600" eaLnBrk="0" fontAlgn="base" hangingPunct="0">
              <a:spcBef>
                <a:spcPct val="0"/>
              </a:spcBef>
              <a:spcAft>
                <a:spcPct val="0"/>
              </a:spcAft>
              <a:defRPr>
                <a:solidFill>
                  <a:schemeClr val="tx1"/>
                </a:solidFill>
                <a:latin typeface="Verdana" charset="0"/>
                <a:ea typeface="ＭＳ Ｐゴシック" charset="0"/>
              </a:defRPr>
            </a:lvl8pPr>
            <a:lvl9pPr marL="3886200" indent="-228600" eaLnBrk="0" fontAlgn="base" hangingPunct="0">
              <a:spcBef>
                <a:spcPct val="0"/>
              </a:spcBef>
              <a:spcAft>
                <a:spcPct val="0"/>
              </a:spcAft>
              <a:defRPr>
                <a:solidFill>
                  <a:schemeClr val="tx1"/>
                </a:solidFill>
                <a:latin typeface="Verdana" charset="0"/>
                <a:ea typeface="ＭＳ Ｐゴシック" charset="0"/>
              </a:defRPr>
            </a:lvl9pPr>
          </a:lstStyle>
          <a:p>
            <a:pPr>
              <a:defRPr/>
            </a:pPr>
            <a:r>
              <a:rPr lang="en-US"/>
              <a:t>time</a:t>
            </a:r>
          </a:p>
        </p:txBody>
      </p:sp>
      <p:sp>
        <p:nvSpPr>
          <p:cNvPr id="213" name="Text Box 95">
            <a:extLst>
              <a:ext uri="{FF2B5EF4-FFF2-40B4-BE49-F238E27FC236}">
                <a16:creationId xmlns:a16="http://schemas.microsoft.com/office/drawing/2014/main" id="{279451AF-F2C4-A74A-B049-5C4443A6C0B7}"/>
              </a:ext>
            </a:extLst>
          </p:cNvPr>
          <p:cNvSpPr txBox="1">
            <a:spLocks noChangeArrowheads="1"/>
          </p:cNvSpPr>
          <p:nvPr/>
        </p:nvSpPr>
        <p:spPr bwMode="auto">
          <a:xfrm>
            <a:off x="533400" y="3649663"/>
            <a:ext cx="715963" cy="3667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Verdana" charset="0"/>
                <a:ea typeface="ＭＳ Ｐゴシック" charset="0"/>
              </a:defRPr>
            </a:lvl1pPr>
            <a:lvl2pPr marL="742950" indent="-285750">
              <a:defRPr>
                <a:solidFill>
                  <a:schemeClr val="tx1"/>
                </a:solidFill>
                <a:latin typeface="Verdana" charset="0"/>
                <a:ea typeface="ＭＳ Ｐゴシック" charset="0"/>
              </a:defRPr>
            </a:lvl2pPr>
            <a:lvl3pPr marL="1143000" indent="-228600">
              <a:defRPr>
                <a:solidFill>
                  <a:schemeClr val="tx1"/>
                </a:solidFill>
                <a:latin typeface="Verdana" charset="0"/>
                <a:ea typeface="ＭＳ Ｐゴシック" charset="0"/>
              </a:defRPr>
            </a:lvl3pPr>
            <a:lvl4pPr marL="1600200" indent="-228600">
              <a:defRPr>
                <a:solidFill>
                  <a:schemeClr val="tx1"/>
                </a:solidFill>
                <a:latin typeface="Verdana" charset="0"/>
                <a:ea typeface="ＭＳ Ｐゴシック" charset="0"/>
              </a:defRPr>
            </a:lvl4pPr>
            <a:lvl5pPr marL="2057400" indent="-228600">
              <a:defRPr>
                <a:solidFill>
                  <a:schemeClr val="tx1"/>
                </a:solidFill>
                <a:latin typeface="Verdana" charset="0"/>
                <a:ea typeface="ＭＳ Ｐゴシック" charset="0"/>
              </a:defRPr>
            </a:lvl5pPr>
            <a:lvl6pPr marL="2514600" indent="-228600" eaLnBrk="0" fontAlgn="base" hangingPunct="0">
              <a:spcBef>
                <a:spcPct val="0"/>
              </a:spcBef>
              <a:spcAft>
                <a:spcPct val="0"/>
              </a:spcAft>
              <a:defRPr>
                <a:solidFill>
                  <a:schemeClr val="tx1"/>
                </a:solidFill>
                <a:latin typeface="Verdana" charset="0"/>
                <a:ea typeface="ＭＳ Ｐゴシック" charset="0"/>
              </a:defRPr>
            </a:lvl6pPr>
            <a:lvl7pPr marL="2971800" indent="-228600" eaLnBrk="0" fontAlgn="base" hangingPunct="0">
              <a:spcBef>
                <a:spcPct val="0"/>
              </a:spcBef>
              <a:spcAft>
                <a:spcPct val="0"/>
              </a:spcAft>
              <a:defRPr>
                <a:solidFill>
                  <a:schemeClr val="tx1"/>
                </a:solidFill>
                <a:latin typeface="Verdana" charset="0"/>
                <a:ea typeface="ＭＳ Ｐゴシック" charset="0"/>
              </a:defRPr>
            </a:lvl7pPr>
            <a:lvl8pPr marL="3429000" indent="-228600" eaLnBrk="0" fontAlgn="base" hangingPunct="0">
              <a:spcBef>
                <a:spcPct val="0"/>
              </a:spcBef>
              <a:spcAft>
                <a:spcPct val="0"/>
              </a:spcAft>
              <a:defRPr>
                <a:solidFill>
                  <a:schemeClr val="tx1"/>
                </a:solidFill>
                <a:latin typeface="Verdana" charset="0"/>
                <a:ea typeface="ＭＳ Ｐゴシック" charset="0"/>
              </a:defRPr>
            </a:lvl8pPr>
            <a:lvl9pPr marL="3886200" indent="-228600" eaLnBrk="0" fontAlgn="base" hangingPunct="0">
              <a:spcBef>
                <a:spcPct val="0"/>
              </a:spcBef>
              <a:spcAft>
                <a:spcPct val="0"/>
              </a:spcAft>
              <a:defRPr>
                <a:solidFill>
                  <a:schemeClr val="tx1"/>
                </a:solidFill>
                <a:latin typeface="Verdana" charset="0"/>
                <a:ea typeface="ＭＳ Ｐゴシック" charset="0"/>
              </a:defRPr>
            </a:lvl9pPr>
          </a:lstStyle>
          <a:p>
            <a:pPr>
              <a:defRPr/>
            </a:pPr>
            <a:r>
              <a:rPr lang="en-US"/>
              <a:t>Core</a:t>
            </a:r>
          </a:p>
        </p:txBody>
      </p:sp>
      <p:sp>
        <p:nvSpPr>
          <p:cNvPr id="214" name="Text Box 96">
            <a:extLst>
              <a:ext uri="{FF2B5EF4-FFF2-40B4-BE49-F238E27FC236}">
                <a16:creationId xmlns:a16="http://schemas.microsoft.com/office/drawing/2014/main" id="{A74B7AC6-9DAB-5944-BF88-46B79C062949}"/>
              </a:ext>
            </a:extLst>
          </p:cNvPr>
          <p:cNvSpPr txBox="1">
            <a:spLocks noChangeArrowheads="1"/>
          </p:cNvSpPr>
          <p:nvPr/>
        </p:nvSpPr>
        <p:spPr bwMode="auto">
          <a:xfrm>
            <a:off x="152400" y="4692650"/>
            <a:ext cx="1104900" cy="6413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Verdana" charset="0"/>
                <a:ea typeface="ＭＳ Ｐゴシック" charset="0"/>
              </a:defRPr>
            </a:lvl1pPr>
            <a:lvl2pPr marL="742950" indent="-285750">
              <a:defRPr>
                <a:solidFill>
                  <a:schemeClr val="tx1"/>
                </a:solidFill>
                <a:latin typeface="Verdana" charset="0"/>
                <a:ea typeface="ＭＳ Ｐゴシック" charset="0"/>
              </a:defRPr>
            </a:lvl2pPr>
            <a:lvl3pPr marL="1143000" indent="-228600">
              <a:defRPr>
                <a:solidFill>
                  <a:schemeClr val="tx1"/>
                </a:solidFill>
                <a:latin typeface="Verdana" charset="0"/>
                <a:ea typeface="ＭＳ Ｐゴシック" charset="0"/>
              </a:defRPr>
            </a:lvl3pPr>
            <a:lvl4pPr marL="1600200" indent="-228600">
              <a:defRPr>
                <a:solidFill>
                  <a:schemeClr val="tx1"/>
                </a:solidFill>
                <a:latin typeface="Verdana" charset="0"/>
                <a:ea typeface="ＭＳ Ｐゴシック" charset="0"/>
              </a:defRPr>
            </a:lvl4pPr>
            <a:lvl5pPr marL="2057400" indent="-228600">
              <a:defRPr>
                <a:solidFill>
                  <a:schemeClr val="tx1"/>
                </a:solidFill>
                <a:latin typeface="Verdana" charset="0"/>
                <a:ea typeface="ＭＳ Ｐゴシック" charset="0"/>
              </a:defRPr>
            </a:lvl5pPr>
            <a:lvl6pPr marL="2514600" indent="-228600" eaLnBrk="0" fontAlgn="base" hangingPunct="0">
              <a:spcBef>
                <a:spcPct val="0"/>
              </a:spcBef>
              <a:spcAft>
                <a:spcPct val="0"/>
              </a:spcAft>
              <a:defRPr>
                <a:solidFill>
                  <a:schemeClr val="tx1"/>
                </a:solidFill>
                <a:latin typeface="Verdana" charset="0"/>
                <a:ea typeface="ＭＳ Ｐゴシック" charset="0"/>
              </a:defRPr>
            </a:lvl6pPr>
            <a:lvl7pPr marL="2971800" indent="-228600" eaLnBrk="0" fontAlgn="base" hangingPunct="0">
              <a:spcBef>
                <a:spcPct val="0"/>
              </a:spcBef>
              <a:spcAft>
                <a:spcPct val="0"/>
              </a:spcAft>
              <a:defRPr>
                <a:solidFill>
                  <a:schemeClr val="tx1"/>
                </a:solidFill>
                <a:latin typeface="Verdana" charset="0"/>
                <a:ea typeface="ＭＳ Ｐゴシック" charset="0"/>
              </a:defRPr>
            </a:lvl7pPr>
            <a:lvl8pPr marL="3429000" indent="-228600" eaLnBrk="0" fontAlgn="base" hangingPunct="0">
              <a:spcBef>
                <a:spcPct val="0"/>
              </a:spcBef>
              <a:spcAft>
                <a:spcPct val="0"/>
              </a:spcAft>
              <a:defRPr>
                <a:solidFill>
                  <a:schemeClr val="tx1"/>
                </a:solidFill>
                <a:latin typeface="Verdana" charset="0"/>
                <a:ea typeface="ＭＳ Ｐゴシック" charset="0"/>
              </a:defRPr>
            </a:lvl8pPr>
            <a:lvl9pPr marL="3886200" indent="-228600" eaLnBrk="0" fontAlgn="base" hangingPunct="0">
              <a:spcBef>
                <a:spcPct val="0"/>
              </a:spcBef>
              <a:spcAft>
                <a:spcPct val="0"/>
              </a:spcAft>
              <a:defRPr>
                <a:solidFill>
                  <a:schemeClr val="tx1"/>
                </a:solidFill>
                <a:latin typeface="Verdana" charset="0"/>
                <a:ea typeface="ＭＳ Ｐゴシック" charset="0"/>
              </a:defRPr>
            </a:lvl9pPr>
          </a:lstStyle>
          <a:p>
            <a:pPr algn="ctr">
              <a:defRPr/>
            </a:pPr>
            <a:r>
              <a:rPr lang="en-US"/>
              <a:t>Memory</a:t>
            </a:r>
          </a:p>
          <a:p>
            <a:pPr algn="ctr">
              <a:defRPr/>
            </a:pPr>
            <a:r>
              <a:rPr lang="en-US"/>
              <a:t>System</a:t>
            </a:r>
          </a:p>
        </p:txBody>
      </p:sp>
      <p:sp>
        <p:nvSpPr>
          <p:cNvPr id="215" name="AutoShape 97">
            <a:extLst>
              <a:ext uri="{FF2B5EF4-FFF2-40B4-BE49-F238E27FC236}">
                <a16:creationId xmlns:a16="http://schemas.microsoft.com/office/drawing/2014/main" id="{195E12F0-31B7-B044-9BB9-AB04759DDCB0}"/>
              </a:ext>
            </a:extLst>
          </p:cNvPr>
          <p:cNvSpPr>
            <a:spLocks noChangeArrowheads="1"/>
          </p:cNvSpPr>
          <p:nvPr/>
        </p:nvSpPr>
        <p:spPr bwMode="auto">
          <a:xfrm>
            <a:off x="1230313" y="3657600"/>
            <a:ext cx="979487" cy="381000"/>
          </a:xfrm>
          <a:prstGeom prst="roundRect">
            <a:avLst>
              <a:gd name="adj" fmla="val 16667"/>
            </a:avLst>
          </a:prstGeom>
          <a:noFill/>
          <a:ln w="9525">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r>
              <a:rPr lang="en-US" sz="1600">
                <a:latin typeface="Verdana" charset="0"/>
                <a:ea typeface="ＭＳ Ｐゴシック" charset="0"/>
              </a:rPr>
              <a:t>Compute</a:t>
            </a:r>
          </a:p>
        </p:txBody>
      </p:sp>
      <p:sp>
        <p:nvSpPr>
          <p:cNvPr id="216" name="Line 98">
            <a:extLst>
              <a:ext uri="{FF2B5EF4-FFF2-40B4-BE49-F238E27FC236}">
                <a16:creationId xmlns:a16="http://schemas.microsoft.com/office/drawing/2014/main" id="{E35838AE-C49C-DA4B-AE2E-2CC87366D35F}"/>
              </a:ext>
            </a:extLst>
          </p:cNvPr>
          <p:cNvSpPr>
            <a:spLocks noChangeShapeType="1"/>
          </p:cNvSpPr>
          <p:nvPr/>
        </p:nvSpPr>
        <p:spPr bwMode="auto">
          <a:xfrm>
            <a:off x="2151063" y="4191000"/>
            <a:ext cx="3352800" cy="0"/>
          </a:xfrm>
          <a:prstGeom prst="line">
            <a:avLst/>
          </a:prstGeom>
          <a:noFill/>
          <a:ln w="9525">
            <a:solidFill>
              <a:schemeClr val="tx1"/>
            </a:solidFill>
            <a:round/>
            <a:headEnd type="triangle" w="med" len="me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Verdana" charset="0"/>
              <a:ea typeface="ＭＳ Ｐゴシック" charset="0"/>
            </a:endParaRPr>
          </a:p>
        </p:txBody>
      </p:sp>
      <p:sp>
        <p:nvSpPr>
          <p:cNvPr id="217" name="Text Box 99">
            <a:extLst>
              <a:ext uri="{FF2B5EF4-FFF2-40B4-BE49-F238E27FC236}">
                <a16:creationId xmlns:a16="http://schemas.microsoft.com/office/drawing/2014/main" id="{88BE78F8-75BB-3343-9336-BC0A8A34A6D0}"/>
              </a:ext>
            </a:extLst>
          </p:cNvPr>
          <p:cNvSpPr txBox="1">
            <a:spLocks noChangeArrowheads="1"/>
          </p:cNvSpPr>
          <p:nvPr/>
        </p:nvSpPr>
        <p:spPr bwMode="auto">
          <a:xfrm>
            <a:off x="1143000" y="4038600"/>
            <a:ext cx="1084263" cy="2746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Verdana" charset="0"/>
                <a:ea typeface="ＭＳ Ｐゴシック" charset="0"/>
              </a:defRPr>
            </a:lvl1pPr>
            <a:lvl2pPr marL="742950" indent="-285750">
              <a:defRPr>
                <a:solidFill>
                  <a:schemeClr val="tx1"/>
                </a:solidFill>
                <a:latin typeface="Verdana" charset="0"/>
                <a:ea typeface="ＭＳ Ｐゴシック" charset="0"/>
              </a:defRPr>
            </a:lvl2pPr>
            <a:lvl3pPr marL="1143000" indent="-228600">
              <a:defRPr>
                <a:solidFill>
                  <a:schemeClr val="tx1"/>
                </a:solidFill>
                <a:latin typeface="Verdana" charset="0"/>
                <a:ea typeface="ＭＳ Ｐゴシック" charset="0"/>
              </a:defRPr>
            </a:lvl3pPr>
            <a:lvl4pPr marL="1600200" indent="-228600">
              <a:defRPr>
                <a:solidFill>
                  <a:schemeClr val="tx1"/>
                </a:solidFill>
                <a:latin typeface="Verdana" charset="0"/>
                <a:ea typeface="ＭＳ Ｐゴシック" charset="0"/>
              </a:defRPr>
            </a:lvl4pPr>
            <a:lvl5pPr marL="2057400" indent="-228600">
              <a:defRPr>
                <a:solidFill>
                  <a:schemeClr val="tx1"/>
                </a:solidFill>
                <a:latin typeface="Verdana" charset="0"/>
                <a:ea typeface="ＭＳ Ｐゴシック" charset="0"/>
              </a:defRPr>
            </a:lvl5pPr>
            <a:lvl6pPr marL="2514600" indent="-228600" eaLnBrk="0" fontAlgn="base" hangingPunct="0">
              <a:spcBef>
                <a:spcPct val="0"/>
              </a:spcBef>
              <a:spcAft>
                <a:spcPct val="0"/>
              </a:spcAft>
              <a:defRPr>
                <a:solidFill>
                  <a:schemeClr val="tx1"/>
                </a:solidFill>
                <a:latin typeface="Verdana" charset="0"/>
                <a:ea typeface="ＭＳ Ｐゴシック" charset="0"/>
              </a:defRPr>
            </a:lvl6pPr>
            <a:lvl7pPr marL="2971800" indent="-228600" eaLnBrk="0" fontAlgn="base" hangingPunct="0">
              <a:spcBef>
                <a:spcPct val="0"/>
              </a:spcBef>
              <a:spcAft>
                <a:spcPct val="0"/>
              </a:spcAft>
              <a:defRPr>
                <a:solidFill>
                  <a:schemeClr val="tx1"/>
                </a:solidFill>
                <a:latin typeface="Verdana" charset="0"/>
                <a:ea typeface="ＭＳ Ｐゴシック" charset="0"/>
              </a:defRPr>
            </a:lvl7pPr>
            <a:lvl8pPr marL="3429000" indent="-228600" eaLnBrk="0" fontAlgn="base" hangingPunct="0">
              <a:spcBef>
                <a:spcPct val="0"/>
              </a:spcBef>
              <a:spcAft>
                <a:spcPct val="0"/>
              </a:spcAft>
              <a:defRPr>
                <a:solidFill>
                  <a:schemeClr val="tx1"/>
                </a:solidFill>
                <a:latin typeface="Verdana" charset="0"/>
                <a:ea typeface="ＭＳ Ｐゴシック" charset="0"/>
              </a:defRPr>
            </a:lvl8pPr>
            <a:lvl9pPr marL="3886200" indent="-228600" eaLnBrk="0" fontAlgn="base" hangingPunct="0">
              <a:spcBef>
                <a:spcPct val="0"/>
              </a:spcBef>
              <a:spcAft>
                <a:spcPct val="0"/>
              </a:spcAft>
              <a:defRPr>
                <a:solidFill>
                  <a:schemeClr val="tx1"/>
                </a:solidFill>
                <a:latin typeface="Verdana" charset="0"/>
                <a:ea typeface="ＭＳ Ｐゴシック" charset="0"/>
              </a:defRPr>
            </a:lvl9pPr>
          </a:lstStyle>
          <a:p>
            <a:pPr>
              <a:defRPr/>
            </a:pPr>
            <a:r>
              <a:rPr lang="en-US" sz="1200"/>
              <a:t>Req Warp 0</a:t>
            </a:r>
          </a:p>
        </p:txBody>
      </p:sp>
      <p:sp>
        <p:nvSpPr>
          <p:cNvPr id="218" name="Line 101">
            <a:extLst>
              <a:ext uri="{FF2B5EF4-FFF2-40B4-BE49-F238E27FC236}">
                <a16:creationId xmlns:a16="http://schemas.microsoft.com/office/drawing/2014/main" id="{71352B07-23B8-2F40-90A7-A82A9B9F1DB2}"/>
              </a:ext>
            </a:extLst>
          </p:cNvPr>
          <p:cNvSpPr>
            <a:spLocks noChangeShapeType="1"/>
          </p:cNvSpPr>
          <p:nvPr/>
        </p:nvSpPr>
        <p:spPr bwMode="auto">
          <a:xfrm>
            <a:off x="2303463" y="4343400"/>
            <a:ext cx="3352800" cy="0"/>
          </a:xfrm>
          <a:prstGeom prst="line">
            <a:avLst/>
          </a:prstGeom>
          <a:noFill/>
          <a:ln w="9525">
            <a:solidFill>
              <a:schemeClr val="tx1"/>
            </a:solidFill>
            <a:round/>
            <a:headEnd type="triangle" w="med" len="me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Verdana" charset="0"/>
              <a:ea typeface="ＭＳ Ｐゴシック" charset="0"/>
            </a:endParaRPr>
          </a:p>
        </p:txBody>
      </p:sp>
      <p:sp>
        <p:nvSpPr>
          <p:cNvPr id="219" name="Text Box 102">
            <a:extLst>
              <a:ext uri="{FF2B5EF4-FFF2-40B4-BE49-F238E27FC236}">
                <a16:creationId xmlns:a16="http://schemas.microsoft.com/office/drawing/2014/main" id="{5B44525A-4F86-9D41-92CF-4D496D72F774}"/>
              </a:ext>
            </a:extLst>
          </p:cNvPr>
          <p:cNvSpPr txBox="1">
            <a:spLocks noChangeArrowheads="1"/>
          </p:cNvSpPr>
          <p:nvPr/>
        </p:nvSpPr>
        <p:spPr bwMode="auto">
          <a:xfrm>
            <a:off x="1295400" y="4191000"/>
            <a:ext cx="1084263" cy="2746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Verdana" charset="0"/>
                <a:ea typeface="ＭＳ Ｐゴシック" charset="0"/>
              </a:defRPr>
            </a:lvl1pPr>
            <a:lvl2pPr marL="742950" indent="-285750">
              <a:defRPr>
                <a:solidFill>
                  <a:schemeClr val="tx1"/>
                </a:solidFill>
                <a:latin typeface="Verdana" charset="0"/>
                <a:ea typeface="ＭＳ Ｐゴシック" charset="0"/>
              </a:defRPr>
            </a:lvl2pPr>
            <a:lvl3pPr marL="1143000" indent="-228600">
              <a:defRPr>
                <a:solidFill>
                  <a:schemeClr val="tx1"/>
                </a:solidFill>
                <a:latin typeface="Verdana" charset="0"/>
                <a:ea typeface="ＭＳ Ｐゴシック" charset="0"/>
              </a:defRPr>
            </a:lvl3pPr>
            <a:lvl4pPr marL="1600200" indent="-228600">
              <a:defRPr>
                <a:solidFill>
                  <a:schemeClr val="tx1"/>
                </a:solidFill>
                <a:latin typeface="Verdana" charset="0"/>
                <a:ea typeface="ＭＳ Ｐゴシック" charset="0"/>
              </a:defRPr>
            </a:lvl4pPr>
            <a:lvl5pPr marL="2057400" indent="-228600">
              <a:defRPr>
                <a:solidFill>
                  <a:schemeClr val="tx1"/>
                </a:solidFill>
                <a:latin typeface="Verdana" charset="0"/>
                <a:ea typeface="ＭＳ Ｐゴシック" charset="0"/>
              </a:defRPr>
            </a:lvl5pPr>
            <a:lvl6pPr marL="2514600" indent="-228600" eaLnBrk="0" fontAlgn="base" hangingPunct="0">
              <a:spcBef>
                <a:spcPct val="0"/>
              </a:spcBef>
              <a:spcAft>
                <a:spcPct val="0"/>
              </a:spcAft>
              <a:defRPr>
                <a:solidFill>
                  <a:schemeClr val="tx1"/>
                </a:solidFill>
                <a:latin typeface="Verdana" charset="0"/>
                <a:ea typeface="ＭＳ Ｐゴシック" charset="0"/>
              </a:defRPr>
            </a:lvl6pPr>
            <a:lvl7pPr marL="2971800" indent="-228600" eaLnBrk="0" fontAlgn="base" hangingPunct="0">
              <a:spcBef>
                <a:spcPct val="0"/>
              </a:spcBef>
              <a:spcAft>
                <a:spcPct val="0"/>
              </a:spcAft>
              <a:defRPr>
                <a:solidFill>
                  <a:schemeClr val="tx1"/>
                </a:solidFill>
                <a:latin typeface="Verdana" charset="0"/>
                <a:ea typeface="ＭＳ Ｐゴシック" charset="0"/>
              </a:defRPr>
            </a:lvl7pPr>
            <a:lvl8pPr marL="3429000" indent="-228600" eaLnBrk="0" fontAlgn="base" hangingPunct="0">
              <a:spcBef>
                <a:spcPct val="0"/>
              </a:spcBef>
              <a:spcAft>
                <a:spcPct val="0"/>
              </a:spcAft>
              <a:defRPr>
                <a:solidFill>
                  <a:schemeClr val="tx1"/>
                </a:solidFill>
                <a:latin typeface="Verdana" charset="0"/>
                <a:ea typeface="ＭＳ Ｐゴシック" charset="0"/>
              </a:defRPr>
            </a:lvl8pPr>
            <a:lvl9pPr marL="3886200" indent="-228600" eaLnBrk="0" fontAlgn="base" hangingPunct="0">
              <a:spcBef>
                <a:spcPct val="0"/>
              </a:spcBef>
              <a:spcAft>
                <a:spcPct val="0"/>
              </a:spcAft>
              <a:defRPr>
                <a:solidFill>
                  <a:schemeClr val="tx1"/>
                </a:solidFill>
                <a:latin typeface="Verdana" charset="0"/>
                <a:ea typeface="ＭＳ Ｐゴシック" charset="0"/>
              </a:defRPr>
            </a:lvl9pPr>
          </a:lstStyle>
          <a:p>
            <a:pPr>
              <a:defRPr/>
            </a:pPr>
            <a:r>
              <a:rPr lang="en-US" sz="1200"/>
              <a:t>Req Warp 1</a:t>
            </a:r>
          </a:p>
        </p:txBody>
      </p:sp>
      <p:sp>
        <p:nvSpPr>
          <p:cNvPr id="220" name="Line 103">
            <a:extLst>
              <a:ext uri="{FF2B5EF4-FFF2-40B4-BE49-F238E27FC236}">
                <a16:creationId xmlns:a16="http://schemas.microsoft.com/office/drawing/2014/main" id="{C8EB8933-2AE0-C94C-9585-37F2C7CDA99C}"/>
              </a:ext>
            </a:extLst>
          </p:cNvPr>
          <p:cNvSpPr>
            <a:spLocks noChangeShapeType="1"/>
          </p:cNvSpPr>
          <p:nvPr/>
        </p:nvSpPr>
        <p:spPr bwMode="auto">
          <a:xfrm>
            <a:off x="2643188" y="4724400"/>
            <a:ext cx="3335337" cy="0"/>
          </a:xfrm>
          <a:prstGeom prst="line">
            <a:avLst/>
          </a:prstGeom>
          <a:noFill/>
          <a:ln w="9525">
            <a:solidFill>
              <a:schemeClr val="tx1"/>
            </a:solidFill>
            <a:round/>
            <a:headEnd type="triangle" w="med" len="me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Verdana" charset="0"/>
              <a:ea typeface="ＭＳ Ｐゴシック" charset="0"/>
            </a:endParaRPr>
          </a:p>
        </p:txBody>
      </p:sp>
      <p:sp>
        <p:nvSpPr>
          <p:cNvPr id="221" name="Text Box 104">
            <a:extLst>
              <a:ext uri="{FF2B5EF4-FFF2-40B4-BE49-F238E27FC236}">
                <a16:creationId xmlns:a16="http://schemas.microsoft.com/office/drawing/2014/main" id="{B919CED2-7975-B843-BD17-6D491D99C955}"/>
              </a:ext>
            </a:extLst>
          </p:cNvPr>
          <p:cNvSpPr txBox="1">
            <a:spLocks noChangeArrowheads="1"/>
          </p:cNvSpPr>
          <p:nvPr/>
        </p:nvSpPr>
        <p:spPr bwMode="auto">
          <a:xfrm>
            <a:off x="1600200" y="4572000"/>
            <a:ext cx="1084263" cy="2746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Verdana" charset="0"/>
                <a:ea typeface="ＭＳ Ｐゴシック" charset="0"/>
              </a:defRPr>
            </a:lvl1pPr>
            <a:lvl2pPr marL="742950" indent="-285750">
              <a:defRPr>
                <a:solidFill>
                  <a:schemeClr val="tx1"/>
                </a:solidFill>
                <a:latin typeface="Verdana" charset="0"/>
                <a:ea typeface="ＭＳ Ｐゴシック" charset="0"/>
              </a:defRPr>
            </a:lvl2pPr>
            <a:lvl3pPr marL="1143000" indent="-228600">
              <a:defRPr>
                <a:solidFill>
                  <a:schemeClr val="tx1"/>
                </a:solidFill>
                <a:latin typeface="Verdana" charset="0"/>
                <a:ea typeface="ＭＳ Ｐゴシック" charset="0"/>
              </a:defRPr>
            </a:lvl3pPr>
            <a:lvl4pPr marL="1600200" indent="-228600">
              <a:defRPr>
                <a:solidFill>
                  <a:schemeClr val="tx1"/>
                </a:solidFill>
                <a:latin typeface="Verdana" charset="0"/>
                <a:ea typeface="ＭＳ Ｐゴシック" charset="0"/>
              </a:defRPr>
            </a:lvl4pPr>
            <a:lvl5pPr marL="2057400" indent="-228600">
              <a:defRPr>
                <a:solidFill>
                  <a:schemeClr val="tx1"/>
                </a:solidFill>
                <a:latin typeface="Verdana" charset="0"/>
                <a:ea typeface="ＭＳ Ｐゴシック" charset="0"/>
              </a:defRPr>
            </a:lvl5pPr>
            <a:lvl6pPr marL="2514600" indent="-228600" eaLnBrk="0" fontAlgn="base" hangingPunct="0">
              <a:spcBef>
                <a:spcPct val="0"/>
              </a:spcBef>
              <a:spcAft>
                <a:spcPct val="0"/>
              </a:spcAft>
              <a:defRPr>
                <a:solidFill>
                  <a:schemeClr val="tx1"/>
                </a:solidFill>
                <a:latin typeface="Verdana" charset="0"/>
                <a:ea typeface="ＭＳ Ｐゴシック" charset="0"/>
              </a:defRPr>
            </a:lvl6pPr>
            <a:lvl7pPr marL="2971800" indent="-228600" eaLnBrk="0" fontAlgn="base" hangingPunct="0">
              <a:spcBef>
                <a:spcPct val="0"/>
              </a:spcBef>
              <a:spcAft>
                <a:spcPct val="0"/>
              </a:spcAft>
              <a:defRPr>
                <a:solidFill>
                  <a:schemeClr val="tx1"/>
                </a:solidFill>
                <a:latin typeface="Verdana" charset="0"/>
                <a:ea typeface="ＭＳ Ｐゴシック" charset="0"/>
              </a:defRPr>
            </a:lvl7pPr>
            <a:lvl8pPr marL="3429000" indent="-228600" eaLnBrk="0" fontAlgn="base" hangingPunct="0">
              <a:spcBef>
                <a:spcPct val="0"/>
              </a:spcBef>
              <a:spcAft>
                <a:spcPct val="0"/>
              </a:spcAft>
              <a:defRPr>
                <a:solidFill>
                  <a:schemeClr val="tx1"/>
                </a:solidFill>
                <a:latin typeface="Verdana" charset="0"/>
                <a:ea typeface="ＭＳ Ｐゴシック" charset="0"/>
              </a:defRPr>
            </a:lvl8pPr>
            <a:lvl9pPr marL="3886200" indent="-228600" eaLnBrk="0" fontAlgn="base" hangingPunct="0">
              <a:spcBef>
                <a:spcPct val="0"/>
              </a:spcBef>
              <a:spcAft>
                <a:spcPct val="0"/>
              </a:spcAft>
              <a:defRPr>
                <a:solidFill>
                  <a:schemeClr val="tx1"/>
                </a:solidFill>
                <a:latin typeface="Verdana" charset="0"/>
                <a:ea typeface="ＭＳ Ｐゴシック" charset="0"/>
              </a:defRPr>
            </a:lvl9pPr>
          </a:lstStyle>
          <a:p>
            <a:pPr>
              <a:defRPr/>
            </a:pPr>
            <a:r>
              <a:rPr lang="en-US" sz="1200"/>
              <a:t>Req Warp 7</a:t>
            </a:r>
          </a:p>
        </p:txBody>
      </p:sp>
      <p:sp>
        <p:nvSpPr>
          <p:cNvPr id="222" name="Oval 105">
            <a:extLst>
              <a:ext uri="{FF2B5EF4-FFF2-40B4-BE49-F238E27FC236}">
                <a16:creationId xmlns:a16="http://schemas.microsoft.com/office/drawing/2014/main" id="{2D66BEBA-F7D6-C64B-AECF-CFE40910FE80}"/>
              </a:ext>
            </a:extLst>
          </p:cNvPr>
          <p:cNvSpPr>
            <a:spLocks noChangeArrowheads="1"/>
          </p:cNvSpPr>
          <p:nvPr/>
        </p:nvSpPr>
        <p:spPr bwMode="auto">
          <a:xfrm>
            <a:off x="2532063" y="4398963"/>
            <a:ext cx="77787" cy="74612"/>
          </a:xfrm>
          <a:prstGeom prst="ellipse">
            <a:avLst/>
          </a:prstGeom>
          <a:solidFill>
            <a:schemeClr val="tx1"/>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Verdana" charset="0"/>
              <a:ea typeface="ＭＳ Ｐゴシック" charset="0"/>
            </a:endParaRPr>
          </a:p>
        </p:txBody>
      </p:sp>
      <p:sp>
        <p:nvSpPr>
          <p:cNvPr id="223" name="Oval 106">
            <a:extLst>
              <a:ext uri="{FF2B5EF4-FFF2-40B4-BE49-F238E27FC236}">
                <a16:creationId xmlns:a16="http://schemas.microsoft.com/office/drawing/2014/main" id="{EF9E56B5-A689-7C47-B77A-F4B98FD52E85}"/>
              </a:ext>
            </a:extLst>
          </p:cNvPr>
          <p:cNvSpPr>
            <a:spLocks noChangeArrowheads="1"/>
          </p:cNvSpPr>
          <p:nvPr/>
        </p:nvSpPr>
        <p:spPr bwMode="auto">
          <a:xfrm>
            <a:off x="2684463" y="4549775"/>
            <a:ext cx="76200" cy="76200"/>
          </a:xfrm>
          <a:prstGeom prst="ellipse">
            <a:avLst/>
          </a:prstGeom>
          <a:solidFill>
            <a:schemeClr val="tx1"/>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Verdana" charset="0"/>
              <a:ea typeface="ＭＳ Ｐゴシック" charset="0"/>
            </a:endParaRPr>
          </a:p>
        </p:txBody>
      </p:sp>
      <p:sp>
        <p:nvSpPr>
          <p:cNvPr id="224" name="Text Box 108">
            <a:extLst>
              <a:ext uri="{FF2B5EF4-FFF2-40B4-BE49-F238E27FC236}">
                <a16:creationId xmlns:a16="http://schemas.microsoft.com/office/drawing/2014/main" id="{9CBD45F5-9364-9C42-A20D-3FB90AD33351}"/>
              </a:ext>
            </a:extLst>
          </p:cNvPr>
          <p:cNvSpPr txBox="1">
            <a:spLocks noChangeArrowheads="1"/>
          </p:cNvSpPr>
          <p:nvPr/>
        </p:nvSpPr>
        <p:spPr bwMode="auto">
          <a:xfrm>
            <a:off x="962025" y="5805488"/>
            <a:ext cx="7724775" cy="3667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Verdana" charset="0"/>
                <a:ea typeface="ＭＳ Ｐゴシック" charset="0"/>
              </a:defRPr>
            </a:lvl1pPr>
            <a:lvl2pPr marL="742950" indent="-285750">
              <a:defRPr>
                <a:solidFill>
                  <a:schemeClr val="tx1"/>
                </a:solidFill>
                <a:latin typeface="Verdana" charset="0"/>
                <a:ea typeface="ＭＳ Ｐゴシック" charset="0"/>
              </a:defRPr>
            </a:lvl2pPr>
            <a:lvl3pPr marL="1143000" indent="-228600">
              <a:defRPr>
                <a:solidFill>
                  <a:schemeClr val="tx1"/>
                </a:solidFill>
                <a:latin typeface="Verdana" charset="0"/>
                <a:ea typeface="ＭＳ Ｐゴシック" charset="0"/>
              </a:defRPr>
            </a:lvl3pPr>
            <a:lvl4pPr marL="1600200" indent="-228600">
              <a:defRPr>
                <a:solidFill>
                  <a:schemeClr val="tx1"/>
                </a:solidFill>
                <a:latin typeface="Verdana" charset="0"/>
                <a:ea typeface="ＭＳ Ｐゴシック" charset="0"/>
              </a:defRPr>
            </a:lvl4pPr>
            <a:lvl5pPr marL="2057400" indent="-228600">
              <a:defRPr>
                <a:solidFill>
                  <a:schemeClr val="tx1"/>
                </a:solidFill>
                <a:latin typeface="Verdana" charset="0"/>
                <a:ea typeface="ＭＳ Ｐゴシック" charset="0"/>
              </a:defRPr>
            </a:lvl5pPr>
            <a:lvl6pPr marL="2514600" indent="-228600" eaLnBrk="0" fontAlgn="base" hangingPunct="0">
              <a:spcBef>
                <a:spcPct val="0"/>
              </a:spcBef>
              <a:spcAft>
                <a:spcPct val="0"/>
              </a:spcAft>
              <a:defRPr>
                <a:solidFill>
                  <a:schemeClr val="tx1"/>
                </a:solidFill>
                <a:latin typeface="Verdana" charset="0"/>
                <a:ea typeface="ＭＳ Ｐゴシック" charset="0"/>
              </a:defRPr>
            </a:lvl6pPr>
            <a:lvl7pPr marL="2971800" indent="-228600" eaLnBrk="0" fontAlgn="base" hangingPunct="0">
              <a:spcBef>
                <a:spcPct val="0"/>
              </a:spcBef>
              <a:spcAft>
                <a:spcPct val="0"/>
              </a:spcAft>
              <a:defRPr>
                <a:solidFill>
                  <a:schemeClr val="tx1"/>
                </a:solidFill>
                <a:latin typeface="Verdana" charset="0"/>
                <a:ea typeface="ＭＳ Ｐゴシック" charset="0"/>
              </a:defRPr>
            </a:lvl7pPr>
            <a:lvl8pPr marL="3429000" indent="-228600" eaLnBrk="0" fontAlgn="base" hangingPunct="0">
              <a:spcBef>
                <a:spcPct val="0"/>
              </a:spcBef>
              <a:spcAft>
                <a:spcPct val="0"/>
              </a:spcAft>
              <a:defRPr>
                <a:solidFill>
                  <a:schemeClr val="tx1"/>
                </a:solidFill>
                <a:latin typeface="Verdana" charset="0"/>
                <a:ea typeface="ＭＳ Ｐゴシック" charset="0"/>
              </a:defRPr>
            </a:lvl8pPr>
            <a:lvl9pPr marL="3886200" indent="-228600" eaLnBrk="0" fontAlgn="base" hangingPunct="0">
              <a:spcBef>
                <a:spcPct val="0"/>
              </a:spcBef>
              <a:spcAft>
                <a:spcPct val="0"/>
              </a:spcAft>
              <a:defRPr>
                <a:solidFill>
                  <a:schemeClr val="tx1"/>
                </a:solidFill>
                <a:latin typeface="Verdana" charset="0"/>
                <a:ea typeface="ＭＳ Ｐゴシック" charset="0"/>
              </a:defRPr>
            </a:lvl9pPr>
          </a:lstStyle>
          <a:p>
            <a:pPr>
              <a:defRPr/>
            </a:pPr>
            <a:r>
              <a:rPr lang="en-US"/>
              <a:t>Two Level Round Robin Scheduling, 2 fetch groups, 8 warps each</a:t>
            </a:r>
          </a:p>
        </p:txBody>
      </p:sp>
      <p:sp>
        <p:nvSpPr>
          <p:cNvPr id="225" name="Line 109">
            <a:extLst>
              <a:ext uri="{FF2B5EF4-FFF2-40B4-BE49-F238E27FC236}">
                <a16:creationId xmlns:a16="http://schemas.microsoft.com/office/drawing/2014/main" id="{C31D69FC-F19D-404A-A85B-7005BE3696D4}"/>
              </a:ext>
            </a:extLst>
          </p:cNvPr>
          <p:cNvSpPr>
            <a:spLocks noChangeShapeType="1"/>
          </p:cNvSpPr>
          <p:nvPr/>
        </p:nvSpPr>
        <p:spPr bwMode="auto">
          <a:xfrm>
            <a:off x="3276600" y="3863975"/>
            <a:ext cx="2133600" cy="0"/>
          </a:xfrm>
          <a:prstGeom prst="line">
            <a:avLst/>
          </a:prstGeom>
          <a:noFill/>
          <a:ln w="25400">
            <a:solidFill>
              <a:schemeClr val="tx1"/>
            </a:solidFill>
            <a:prstDash val="sysDot"/>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Verdana" charset="0"/>
              <a:ea typeface="ＭＳ Ｐゴシック" charset="0"/>
            </a:endParaRPr>
          </a:p>
        </p:txBody>
      </p:sp>
      <p:sp>
        <p:nvSpPr>
          <p:cNvPr id="226" name="Text Box 110">
            <a:extLst>
              <a:ext uri="{FF2B5EF4-FFF2-40B4-BE49-F238E27FC236}">
                <a16:creationId xmlns:a16="http://schemas.microsoft.com/office/drawing/2014/main" id="{4361D3C8-CAE4-6643-8C50-48455A938588}"/>
              </a:ext>
            </a:extLst>
          </p:cNvPr>
          <p:cNvSpPr txBox="1">
            <a:spLocks noChangeArrowheads="1"/>
          </p:cNvSpPr>
          <p:nvPr/>
        </p:nvSpPr>
        <p:spPr bwMode="auto">
          <a:xfrm>
            <a:off x="1219200" y="3352800"/>
            <a:ext cx="1008063" cy="3365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Verdana" charset="0"/>
                <a:ea typeface="ＭＳ Ｐゴシック" charset="0"/>
              </a:defRPr>
            </a:lvl1pPr>
            <a:lvl2pPr marL="742950" indent="-285750">
              <a:defRPr>
                <a:solidFill>
                  <a:schemeClr val="tx1"/>
                </a:solidFill>
                <a:latin typeface="Verdana" charset="0"/>
                <a:ea typeface="ＭＳ Ｐゴシック" charset="0"/>
              </a:defRPr>
            </a:lvl2pPr>
            <a:lvl3pPr marL="1143000" indent="-228600">
              <a:defRPr>
                <a:solidFill>
                  <a:schemeClr val="tx1"/>
                </a:solidFill>
                <a:latin typeface="Verdana" charset="0"/>
                <a:ea typeface="ＭＳ Ｐゴシック" charset="0"/>
              </a:defRPr>
            </a:lvl3pPr>
            <a:lvl4pPr marL="1600200" indent="-228600">
              <a:defRPr>
                <a:solidFill>
                  <a:schemeClr val="tx1"/>
                </a:solidFill>
                <a:latin typeface="Verdana" charset="0"/>
                <a:ea typeface="ＭＳ Ｐゴシック" charset="0"/>
              </a:defRPr>
            </a:lvl4pPr>
            <a:lvl5pPr marL="2057400" indent="-228600">
              <a:defRPr>
                <a:solidFill>
                  <a:schemeClr val="tx1"/>
                </a:solidFill>
                <a:latin typeface="Verdana" charset="0"/>
                <a:ea typeface="ＭＳ Ｐゴシック" charset="0"/>
              </a:defRPr>
            </a:lvl5pPr>
            <a:lvl6pPr marL="2514600" indent="-228600" eaLnBrk="0" fontAlgn="base" hangingPunct="0">
              <a:spcBef>
                <a:spcPct val="0"/>
              </a:spcBef>
              <a:spcAft>
                <a:spcPct val="0"/>
              </a:spcAft>
              <a:defRPr>
                <a:solidFill>
                  <a:schemeClr val="tx1"/>
                </a:solidFill>
                <a:latin typeface="Verdana" charset="0"/>
                <a:ea typeface="ＭＳ Ｐゴシック" charset="0"/>
              </a:defRPr>
            </a:lvl6pPr>
            <a:lvl7pPr marL="2971800" indent="-228600" eaLnBrk="0" fontAlgn="base" hangingPunct="0">
              <a:spcBef>
                <a:spcPct val="0"/>
              </a:spcBef>
              <a:spcAft>
                <a:spcPct val="0"/>
              </a:spcAft>
              <a:defRPr>
                <a:solidFill>
                  <a:schemeClr val="tx1"/>
                </a:solidFill>
                <a:latin typeface="Verdana" charset="0"/>
                <a:ea typeface="ＭＳ Ｐゴシック" charset="0"/>
              </a:defRPr>
            </a:lvl7pPr>
            <a:lvl8pPr marL="3429000" indent="-228600" eaLnBrk="0" fontAlgn="base" hangingPunct="0">
              <a:spcBef>
                <a:spcPct val="0"/>
              </a:spcBef>
              <a:spcAft>
                <a:spcPct val="0"/>
              </a:spcAft>
              <a:defRPr>
                <a:solidFill>
                  <a:schemeClr val="tx1"/>
                </a:solidFill>
                <a:latin typeface="Verdana" charset="0"/>
                <a:ea typeface="ＭＳ Ｐゴシック" charset="0"/>
              </a:defRPr>
            </a:lvl8pPr>
            <a:lvl9pPr marL="3886200" indent="-228600" eaLnBrk="0" fontAlgn="base" hangingPunct="0">
              <a:spcBef>
                <a:spcPct val="0"/>
              </a:spcBef>
              <a:spcAft>
                <a:spcPct val="0"/>
              </a:spcAft>
              <a:defRPr>
                <a:solidFill>
                  <a:schemeClr val="tx1"/>
                </a:solidFill>
                <a:latin typeface="Verdana" charset="0"/>
                <a:ea typeface="ＭＳ Ｐゴシック" charset="0"/>
              </a:defRPr>
            </a:lvl9pPr>
          </a:lstStyle>
          <a:p>
            <a:pPr>
              <a:defRPr/>
            </a:pPr>
            <a:r>
              <a:rPr lang="en-US" sz="1600"/>
              <a:t>Group 0</a:t>
            </a:r>
          </a:p>
        </p:txBody>
      </p:sp>
      <p:sp>
        <p:nvSpPr>
          <p:cNvPr id="227" name="AutoShape 111">
            <a:extLst>
              <a:ext uri="{FF2B5EF4-FFF2-40B4-BE49-F238E27FC236}">
                <a16:creationId xmlns:a16="http://schemas.microsoft.com/office/drawing/2014/main" id="{426EB3EC-CF86-7248-B71D-197BC8EE259B}"/>
              </a:ext>
            </a:extLst>
          </p:cNvPr>
          <p:cNvSpPr>
            <a:spLocks noChangeArrowheads="1"/>
          </p:cNvSpPr>
          <p:nvPr/>
        </p:nvSpPr>
        <p:spPr bwMode="auto">
          <a:xfrm>
            <a:off x="2209800" y="3657600"/>
            <a:ext cx="1055688" cy="381000"/>
          </a:xfrm>
          <a:prstGeom prst="roundRect">
            <a:avLst>
              <a:gd name="adj" fmla="val 16667"/>
            </a:avLst>
          </a:prstGeom>
          <a:noFill/>
          <a:ln w="9525">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r>
              <a:rPr lang="en-US" sz="1600">
                <a:latin typeface="Verdana" charset="0"/>
                <a:ea typeface="ＭＳ Ｐゴシック" charset="0"/>
              </a:rPr>
              <a:t>Compute</a:t>
            </a:r>
          </a:p>
        </p:txBody>
      </p:sp>
      <p:sp>
        <p:nvSpPr>
          <p:cNvPr id="228" name="Text Box 112">
            <a:extLst>
              <a:ext uri="{FF2B5EF4-FFF2-40B4-BE49-F238E27FC236}">
                <a16:creationId xmlns:a16="http://schemas.microsoft.com/office/drawing/2014/main" id="{0DE8E3A6-0AB8-334E-9E20-C651A183AE2B}"/>
              </a:ext>
            </a:extLst>
          </p:cNvPr>
          <p:cNvSpPr txBox="1">
            <a:spLocks noChangeArrowheads="1"/>
          </p:cNvSpPr>
          <p:nvPr/>
        </p:nvSpPr>
        <p:spPr bwMode="auto">
          <a:xfrm>
            <a:off x="2209800" y="3352800"/>
            <a:ext cx="1008063" cy="3365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Verdana" charset="0"/>
                <a:ea typeface="ＭＳ Ｐゴシック" charset="0"/>
              </a:defRPr>
            </a:lvl1pPr>
            <a:lvl2pPr marL="742950" indent="-285750">
              <a:defRPr>
                <a:solidFill>
                  <a:schemeClr val="tx1"/>
                </a:solidFill>
                <a:latin typeface="Verdana" charset="0"/>
                <a:ea typeface="ＭＳ Ｐゴシック" charset="0"/>
              </a:defRPr>
            </a:lvl2pPr>
            <a:lvl3pPr marL="1143000" indent="-228600">
              <a:defRPr>
                <a:solidFill>
                  <a:schemeClr val="tx1"/>
                </a:solidFill>
                <a:latin typeface="Verdana" charset="0"/>
                <a:ea typeface="ＭＳ Ｐゴシック" charset="0"/>
              </a:defRPr>
            </a:lvl3pPr>
            <a:lvl4pPr marL="1600200" indent="-228600">
              <a:defRPr>
                <a:solidFill>
                  <a:schemeClr val="tx1"/>
                </a:solidFill>
                <a:latin typeface="Verdana" charset="0"/>
                <a:ea typeface="ＭＳ Ｐゴシック" charset="0"/>
              </a:defRPr>
            </a:lvl4pPr>
            <a:lvl5pPr marL="2057400" indent="-228600">
              <a:defRPr>
                <a:solidFill>
                  <a:schemeClr val="tx1"/>
                </a:solidFill>
                <a:latin typeface="Verdana" charset="0"/>
                <a:ea typeface="ＭＳ Ｐゴシック" charset="0"/>
              </a:defRPr>
            </a:lvl5pPr>
            <a:lvl6pPr marL="2514600" indent="-228600" eaLnBrk="0" fontAlgn="base" hangingPunct="0">
              <a:spcBef>
                <a:spcPct val="0"/>
              </a:spcBef>
              <a:spcAft>
                <a:spcPct val="0"/>
              </a:spcAft>
              <a:defRPr>
                <a:solidFill>
                  <a:schemeClr val="tx1"/>
                </a:solidFill>
                <a:latin typeface="Verdana" charset="0"/>
                <a:ea typeface="ＭＳ Ｐゴシック" charset="0"/>
              </a:defRPr>
            </a:lvl6pPr>
            <a:lvl7pPr marL="2971800" indent="-228600" eaLnBrk="0" fontAlgn="base" hangingPunct="0">
              <a:spcBef>
                <a:spcPct val="0"/>
              </a:spcBef>
              <a:spcAft>
                <a:spcPct val="0"/>
              </a:spcAft>
              <a:defRPr>
                <a:solidFill>
                  <a:schemeClr val="tx1"/>
                </a:solidFill>
                <a:latin typeface="Verdana" charset="0"/>
                <a:ea typeface="ＭＳ Ｐゴシック" charset="0"/>
              </a:defRPr>
            </a:lvl7pPr>
            <a:lvl8pPr marL="3429000" indent="-228600" eaLnBrk="0" fontAlgn="base" hangingPunct="0">
              <a:spcBef>
                <a:spcPct val="0"/>
              </a:spcBef>
              <a:spcAft>
                <a:spcPct val="0"/>
              </a:spcAft>
              <a:defRPr>
                <a:solidFill>
                  <a:schemeClr val="tx1"/>
                </a:solidFill>
                <a:latin typeface="Verdana" charset="0"/>
                <a:ea typeface="ＭＳ Ｐゴシック" charset="0"/>
              </a:defRPr>
            </a:lvl8pPr>
            <a:lvl9pPr marL="3886200" indent="-228600" eaLnBrk="0" fontAlgn="base" hangingPunct="0">
              <a:spcBef>
                <a:spcPct val="0"/>
              </a:spcBef>
              <a:spcAft>
                <a:spcPct val="0"/>
              </a:spcAft>
              <a:defRPr>
                <a:solidFill>
                  <a:schemeClr val="tx1"/>
                </a:solidFill>
                <a:latin typeface="Verdana" charset="0"/>
                <a:ea typeface="ＭＳ Ｐゴシック" charset="0"/>
              </a:defRPr>
            </a:lvl9pPr>
          </a:lstStyle>
          <a:p>
            <a:pPr>
              <a:defRPr/>
            </a:pPr>
            <a:r>
              <a:rPr lang="en-US" sz="1600"/>
              <a:t>Group 1</a:t>
            </a:r>
          </a:p>
        </p:txBody>
      </p:sp>
      <p:sp>
        <p:nvSpPr>
          <p:cNvPr id="229" name="Line 113">
            <a:extLst>
              <a:ext uri="{FF2B5EF4-FFF2-40B4-BE49-F238E27FC236}">
                <a16:creationId xmlns:a16="http://schemas.microsoft.com/office/drawing/2014/main" id="{0640CE18-8DF4-3B49-811B-B30EB8ED8828}"/>
              </a:ext>
            </a:extLst>
          </p:cNvPr>
          <p:cNvSpPr>
            <a:spLocks noChangeShapeType="1"/>
          </p:cNvSpPr>
          <p:nvPr/>
        </p:nvSpPr>
        <p:spPr bwMode="auto">
          <a:xfrm>
            <a:off x="3182938" y="5181600"/>
            <a:ext cx="3352800" cy="0"/>
          </a:xfrm>
          <a:prstGeom prst="line">
            <a:avLst/>
          </a:prstGeom>
          <a:noFill/>
          <a:ln w="9525">
            <a:solidFill>
              <a:schemeClr val="tx1"/>
            </a:solidFill>
            <a:round/>
            <a:headEnd type="triangle" w="med" len="me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Verdana" charset="0"/>
              <a:ea typeface="ＭＳ Ｐゴシック" charset="0"/>
            </a:endParaRPr>
          </a:p>
        </p:txBody>
      </p:sp>
      <p:sp>
        <p:nvSpPr>
          <p:cNvPr id="230" name="Text Box 114">
            <a:extLst>
              <a:ext uri="{FF2B5EF4-FFF2-40B4-BE49-F238E27FC236}">
                <a16:creationId xmlns:a16="http://schemas.microsoft.com/office/drawing/2014/main" id="{3B2E8B87-350D-9844-8795-60BC4A8809B6}"/>
              </a:ext>
            </a:extLst>
          </p:cNvPr>
          <p:cNvSpPr txBox="1">
            <a:spLocks noChangeArrowheads="1"/>
          </p:cNvSpPr>
          <p:nvPr/>
        </p:nvSpPr>
        <p:spPr bwMode="auto">
          <a:xfrm>
            <a:off x="2174875" y="5029200"/>
            <a:ext cx="1084263" cy="2746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Verdana" charset="0"/>
                <a:ea typeface="ＭＳ Ｐゴシック" charset="0"/>
              </a:defRPr>
            </a:lvl1pPr>
            <a:lvl2pPr marL="742950" indent="-285750">
              <a:defRPr>
                <a:solidFill>
                  <a:schemeClr val="tx1"/>
                </a:solidFill>
                <a:latin typeface="Verdana" charset="0"/>
                <a:ea typeface="ＭＳ Ｐゴシック" charset="0"/>
              </a:defRPr>
            </a:lvl2pPr>
            <a:lvl3pPr marL="1143000" indent="-228600">
              <a:defRPr>
                <a:solidFill>
                  <a:schemeClr val="tx1"/>
                </a:solidFill>
                <a:latin typeface="Verdana" charset="0"/>
                <a:ea typeface="ＭＳ Ｐゴシック" charset="0"/>
              </a:defRPr>
            </a:lvl3pPr>
            <a:lvl4pPr marL="1600200" indent="-228600">
              <a:defRPr>
                <a:solidFill>
                  <a:schemeClr val="tx1"/>
                </a:solidFill>
                <a:latin typeface="Verdana" charset="0"/>
                <a:ea typeface="ＭＳ Ｐゴシック" charset="0"/>
              </a:defRPr>
            </a:lvl4pPr>
            <a:lvl5pPr marL="2057400" indent="-228600">
              <a:defRPr>
                <a:solidFill>
                  <a:schemeClr val="tx1"/>
                </a:solidFill>
                <a:latin typeface="Verdana" charset="0"/>
                <a:ea typeface="ＭＳ Ｐゴシック" charset="0"/>
              </a:defRPr>
            </a:lvl5pPr>
            <a:lvl6pPr marL="2514600" indent="-228600" eaLnBrk="0" fontAlgn="base" hangingPunct="0">
              <a:spcBef>
                <a:spcPct val="0"/>
              </a:spcBef>
              <a:spcAft>
                <a:spcPct val="0"/>
              </a:spcAft>
              <a:defRPr>
                <a:solidFill>
                  <a:schemeClr val="tx1"/>
                </a:solidFill>
                <a:latin typeface="Verdana" charset="0"/>
                <a:ea typeface="ＭＳ Ｐゴシック" charset="0"/>
              </a:defRPr>
            </a:lvl6pPr>
            <a:lvl7pPr marL="2971800" indent="-228600" eaLnBrk="0" fontAlgn="base" hangingPunct="0">
              <a:spcBef>
                <a:spcPct val="0"/>
              </a:spcBef>
              <a:spcAft>
                <a:spcPct val="0"/>
              </a:spcAft>
              <a:defRPr>
                <a:solidFill>
                  <a:schemeClr val="tx1"/>
                </a:solidFill>
                <a:latin typeface="Verdana" charset="0"/>
                <a:ea typeface="ＭＳ Ｐゴシック" charset="0"/>
              </a:defRPr>
            </a:lvl7pPr>
            <a:lvl8pPr marL="3429000" indent="-228600" eaLnBrk="0" fontAlgn="base" hangingPunct="0">
              <a:spcBef>
                <a:spcPct val="0"/>
              </a:spcBef>
              <a:spcAft>
                <a:spcPct val="0"/>
              </a:spcAft>
              <a:defRPr>
                <a:solidFill>
                  <a:schemeClr val="tx1"/>
                </a:solidFill>
                <a:latin typeface="Verdana" charset="0"/>
                <a:ea typeface="ＭＳ Ｐゴシック" charset="0"/>
              </a:defRPr>
            </a:lvl8pPr>
            <a:lvl9pPr marL="3886200" indent="-228600" eaLnBrk="0" fontAlgn="base" hangingPunct="0">
              <a:spcBef>
                <a:spcPct val="0"/>
              </a:spcBef>
              <a:spcAft>
                <a:spcPct val="0"/>
              </a:spcAft>
              <a:defRPr>
                <a:solidFill>
                  <a:schemeClr val="tx1"/>
                </a:solidFill>
                <a:latin typeface="Verdana" charset="0"/>
                <a:ea typeface="ＭＳ Ｐゴシック" charset="0"/>
              </a:defRPr>
            </a:lvl9pPr>
          </a:lstStyle>
          <a:p>
            <a:pPr>
              <a:defRPr/>
            </a:pPr>
            <a:r>
              <a:rPr lang="en-US" sz="1200"/>
              <a:t>Req Warp 8</a:t>
            </a:r>
          </a:p>
        </p:txBody>
      </p:sp>
      <p:sp>
        <p:nvSpPr>
          <p:cNvPr id="231" name="Line 115">
            <a:extLst>
              <a:ext uri="{FF2B5EF4-FFF2-40B4-BE49-F238E27FC236}">
                <a16:creationId xmlns:a16="http://schemas.microsoft.com/office/drawing/2014/main" id="{87C33FE5-9CD7-FB4C-A68B-840408A14C18}"/>
              </a:ext>
            </a:extLst>
          </p:cNvPr>
          <p:cNvSpPr>
            <a:spLocks noChangeShapeType="1"/>
          </p:cNvSpPr>
          <p:nvPr/>
        </p:nvSpPr>
        <p:spPr bwMode="auto">
          <a:xfrm>
            <a:off x="3335338" y="5334000"/>
            <a:ext cx="3352800" cy="0"/>
          </a:xfrm>
          <a:prstGeom prst="line">
            <a:avLst/>
          </a:prstGeom>
          <a:noFill/>
          <a:ln w="9525">
            <a:solidFill>
              <a:schemeClr val="tx1"/>
            </a:solidFill>
            <a:round/>
            <a:headEnd type="triangle" w="med" len="me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Verdana" charset="0"/>
              <a:ea typeface="ＭＳ Ｐゴシック" charset="0"/>
            </a:endParaRPr>
          </a:p>
        </p:txBody>
      </p:sp>
      <p:sp>
        <p:nvSpPr>
          <p:cNvPr id="232" name="Text Box 116">
            <a:extLst>
              <a:ext uri="{FF2B5EF4-FFF2-40B4-BE49-F238E27FC236}">
                <a16:creationId xmlns:a16="http://schemas.microsoft.com/office/drawing/2014/main" id="{D2EF02C1-653A-4045-A9AD-926A77401F09}"/>
              </a:ext>
            </a:extLst>
          </p:cNvPr>
          <p:cNvSpPr txBox="1">
            <a:spLocks noChangeArrowheads="1"/>
          </p:cNvSpPr>
          <p:nvPr/>
        </p:nvSpPr>
        <p:spPr bwMode="auto">
          <a:xfrm>
            <a:off x="2327275" y="5181600"/>
            <a:ext cx="1084263" cy="2746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Verdana" charset="0"/>
                <a:ea typeface="ＭＳ Ｐゴシック" charset="0"/>
              </a:defRPr>
            </a:lvl1pPr>
            <a:lvl2pPr marL="742950" indent="-285750">
              <a:defRPr>
                <a:solidFill>
                  <a:schemeClr val="tx1"/>
                </a:solidFill>
                <a:latin typeface="Verdana" charset="0"/>
                <a:ea typeface="ＭＳ Ｐゴシック" charset="0"/>
              </a:defRPr>
            </a:lvl2pPr>
            <a:lvl3pPr marL="1143000" indent="-228600">
              <a:defRPr>
                <a:solidFill>
                  <a:schemeClr val="tx1"/>
                </a:solidFill>
                <a:latin typeface="Verdana" charset="0"/>
                <a:ea typeface="ＭＳ Ｐゴシック" charset="0"/>
              </a:defRPr>
            </a:lvl3pPr>
            <a:lvl4pPr marL="1600200" indent="-228600">
              <a:defRPr>
                <a:solidFill>
                  <a:schemeClr val="tx1"/>
                </a:solidFill>
                <a:latin typeface="Verdana" charset="0"/>
                <a:ea typeface="ＭＳ Ｐゴシック" charset="0"/>
              </a:defRPr>
            </a:lvl4pPr>
            <a:lvl5pPr marL="2057400" indent="-228600">
              <a:defRPr>
                <a:solidFill>
                  <a:schemeClr val="tx1"/>
                </a:solidFill>
                <a:latin typeface="Verdana" charset="0"/>
                <a:ea typeface="ＭＳ Ｐゴシック" charset="0"/>
              </a:defRPr>
            </a:lvl5pPr>
            <a:lvl6pPr marL="2514600" indent="-228600" eaLnBrk="0" fontAlgn="base" hangingPunct="0">
              <a:spcBef>
                <a:spcPct val="0"/>
              </a:spcBef>
              <a:spcAft>
                <a:spcPct val="0"/>
              </a:spcAft>
              <a:defRPr>
                <a:solidFill>
                  <a:schemeClr val="tx1"/>
                </a:solidFill>
                <a:latin typeface="Verdana" charset="0"/>
                <a:ea typeface="ＭＳ Ｐゴシック" charset="0"/>
              </a:defRPr>
            </a:lvl6pPr>
            <a:lvl7pPr marL="2971800" indent="-228600" eaLnBrk="0" fontAlgn="base" hangingPunct="0">
              <a:spcBef>
                <a:spcPct val="0"/>
              </a:spcBef>
              <a:spcAft>
                <a:spcPct val="0"/>
              </a:spcAft>
              <a:defRPr>
                <a:solidFill>
                  <a:schemeClr val="tx1"/>
                </a:solidFill>
                <a:latin typeface="Verdana" charset="0"/>
                <a:ea typeface="ＭＳ Ｐゴシック" charset="0"/>
              </a:defRPr>
            </a:lvl7pPr>
            <a:lvl8pPr marL="3429000" indent="-228600" eaLnBrk="0" fontAlgn="base" hangingPunct="0">
              <a:spcBef>
                <a:spcPct val="0"/>
              </a:spcBef>
              <a:spcAft>
                <a:spcPct val="0"/>
              </a:spcAft>
              <a:defRPr>
                <a:solidFill>
                  <a:schemeClr val="tx1"/>
                </a:solidFill>
                <a:latin typeface="Verdana" charset="0"/>
                <a:ea typeface="ＭＳ Ｐゴシック" charset="0"/>
              </a:defRPr>
            </a:lvl8pPr>
            <a:lvl9pPr marL="3886200" indent="-228600" eaLnBrk="0" fontAlgn="base" hangingPunct="0">
              <a:spcBef>
                <a:spcPct val="0"/>
              </a:spcBef>
              <a:spcAft>
                <a:spcPct val="0"/>
              </a:spcAft>
              <a:defRPr>
                <a:solidFill>
                  <a:schemeClr val="tx1"/>
                </a:solidFill>
                <a:latin typeface="Verdana" charset="0"/>
                <a:ea typeface="ＭＳ Ｐゴシック" charset="0"/>
              </a:defRPr>
            </a:lvl9pPr>
          </a:lstStyle>
          <a:p>
            <a:pPr>
              <a:defRPr/>
            </a:pPr>
            <a:r>
              <a:rPr lang="en-US" sz="1200"/>
              <a:t>Req Warp 9</a:t>
            </a:r>
          </a:p>
        </p:txBody>
      </p:sp>
      <p:sp>
        <p:nvSpPr>
          <p:cNvPr id="233" name="Line 117">
            <a:extLst>
              <a:ext uri="{FF2B5EF4-FFF2-40B4-BE49-F238E27FC236}">
                <a16:creationId xmlns:a16="http://schemas.microsoft.com/office/drawing/2014/main" id="{C574EF8A-FF61-8C4E-B1AF-F6E1C9660F5F}"/>
              </a:ext>
            </a:extLst>
          </p:cNvPr>
          <p:cNvSpPr>
            <a:spLocks noChangeShapeType="1"/>
          </p:cNvSpPr>
          <p:nvPr/>
        </p:nvSpPr>
        <p:spPr bwMode="auto">
          <a:xfrm>
            <a:off x="3675063" y="5715000"/>
            <a:ext cx="3335337" cy="0"/>
          </a:xfrm>
          <a:prstGeom prst="line">
            <a:avLst/>
          </a:prstGeom>
          <a:noFill/>
          <a:ln w="9525">
            <a:solidFill>
              <a:schemeClr val="tx1"/>
            </a:solidFill>
            <a:round/>
            <a:headEnd type="triangle" w="med" len="me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Verdana" charset="0"/>
              <a:ea typeface="ＭＳ Ｐゴシック" charset="0"/>
            </a:endParaRPr>
          </a:p>
        </p:txBody>
      </p:sp>
      <p:sp>
        <p:nvSpPr>
          <p:cNvPr id="234" name="Text Box 118">
            <a:extLst>
              <a:ext uri="{FF2B5EF4-FFF2-40B4-BE49-F238E27FC236}">
                <a16:creationId xmlns:a16="http://schemas.microsoft.com/office/drawing/2014/main" id="{78833596-25B8-5E4B-9179-5CBFDA04EB48}"/>
              </a:ext>
            </a:extLst>
          </p:cNvPr>
          <p:cNvSpPr txBox="1">
            <a:spLocks noChangeArrowheads="1"/>
          </p:cNvSpPr>
          <p:nvPr/>
        </p:nvSpPr>
        <p:spPr bwMode="auto">
          <a:xfrm>
            <a:off x="2590800" y="5562600"/>
            <a:ext cx="1181100" cy="2746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Verdana" charset="0"/>
                <a:ea typeface="ＭＳ Ｐゴシック" charset="0"/>
              </a:defRPr>
            </a:lvl1pPr>
            <a:lvl2pPr marL="742950" indent="-285750">
              <a:defRPr>
                <a:solidFill>
                  <a:schemeClr val="tx1"/>
                </a:solidFill>
                <a:latin typeface="Verdana" charset="0"/>
                <a:ea typeface="ＭＳ Ｐゴシック" charset="0"/>
              </a:defRPr>
            </a:lvl2pPr>
            <a:lvl3pPr marL="1143000" indent="-228600">
              <a:defRPr>
                <a:solidFill>
                  <a:schemeClr val="tx1"/>
                </a:solidFill>
                <a:latin typeface="Verdana" charset="0"/>
                <a:ea typeface="ＭＳ Ｐゴシック" charset="0"/>
              </a:defRPr>
            </a:lvl3pPr>
            <a:lvl4pPr marL="1600200" indent="-228600">
              <a:defRPr>
                <a:solidFill>
                  <a:schemeClr val="tx1"/>
                </a:solidFill>
                <a:latin typeface="Verdana" charset="0"/>
                <a:ea typeface="ＭＳ Ｐゴシック" charset="0"/>
              </a:defRPr>
            </a:lvl4pPr>
            <a:lvl5pPr marL="2057400" indent="-228600">
              <a:defRPr>
                <a:solidFill>
                  <a:schemeClr val="tx1"/>
                </a:solidFill>
                <a:latin typeface="Verdana" charset="0"/>
                <a:ea typeface="ＭＳ Ｐゴシック" charset="0"/>
              </a:defRPr>
            </a:lvl5pPr>
            <a:lvl6pPr marL="2514600" indent="-228600" eaLnBrk="0" fontAlgn="base" hangingPunct="0">
              <a:spcBef>
                <a:spcPct val="0"/>
              </a:spcBef>
              <a:spcAft>
                <a:spcPct val="0"/>
              </a:spcAft>
              <a:defRPr>
                <a:solidFill>
                  <a:schemeClr val="tx1"/>
                </a:solidFill>
                <a:latin typeface="Verdana" charset="0"/>
                <a:ea typeface="ＭＳ Ｐゴシック" charset="0"/>
              </a:defRPr>
            </a:lvl6pPr>
            <a:lvl7pPr marL="2971800" indent="-228600" eaLnBrk="0" fontAlgn="base" hangingPunct="0">
              <a:spcBef>
                <a:spcPct val="0"/>
              </a:spcBef>
              <a:spcAft>
                <a:spcPct val="0"/>
              </a:spcAft>
              <a:defRPr>
                <a:solidFill>
                  <a:schemeClr val="tx1"/>
                </a:solidFill>
                <a:latin typeface="Verdana" charset="0"/>
                <a:ea typeface="ＭＳ Ｐゴシック" charset="0"/>
              </a:defRPr>
            </a:lvl7pPr>
            <a:lvl8pPr marL="3429000" indent="-228600" eaLnBrk="0" fontAlgn="base" hangingPunct="0">
              <a:spcBef>
                <a:spcPct val="0"/>
              </a:spcBef>
              <a:spcAft>
                <a:spcPct val="0"/>
              </a:spcAft>
              <a:defRPr>
                <a:solidFill>
                  <a:schemeClr val="tx1"/>
                </a:solidFill>
                <a:latin typeface="Verdana" charset="0"/>
                <a:ea typeface="ＭＳ Ｐゴシック" charset="0"/>
              </a:defRPr>
            </a:lvl8pPr>
            <a:lvl9pPr marL="3886200" indent="-228600" eaLnBrk="0" fontAlgn="base" hangingPunct="0">
              <a:spcBef>
                <a:spcPct val="0"/>
              </a:spcBef>
              <a:spcAft>
                <a:spcPct val="0"/>
              </a:spcAft>
              <a:defRPr>
                <a:solidFill>
                  <a:schemeClr val="tx1"/>
                </a:solidFill>
                <a:latin typeface="Verdana" charset="0"/>
                <a:ea typeface="ＭＳ Ｐゴシック" charset="0"/>
              </a:defRPr>
            </a:lvl9pPr>
          </a:lstStyle>
          <a:p>
            <a:pPr>
              <a:defRPr/>
            </a:pPr>
            <a:r>
              <a:rPr lang="en-US" sz="1200"/>
              <a:t>Req Warp 15</a:t>
            </a:r>
          </a:p>
        </p:txBody>
      </p:sp>
      <p:sp>
        <p:nvSpPr>
          <p:cNvPr id="235" name="Oval 119">
            <a:extLst>
              <a:ext uri="{FF2B5EF4-FFF2-40B4-BE49-F238E27FC236}">
                <a16:creationId xmlns:a16="http://schemas.microsoft.com/office/drawing/2014/main" id="{A33D8A6B-36F6-8448-AEC4-053ABA81BFDE}"/>
              </a:ext>
            </a:extLst>
          </p:cNvPr>
          <p:cNvSpPr>
            <a:spLocks noChangeArrowheads="1"/>
          </p:cNvSpPr>
          <p:nvPr/>
        </p:nvSpPr>
        <p:spPr bwMode="auto">
          <a:xfrm>
            <a:off x="3563938" y="5389563"/>
            <a:ext cx="77787" cy="74612"/>
          </a:xfrm>
          <a:prstGeom prst="ellipse">
            <a:avLst/>
          </a:prstGeom>
          <a:solidFill>
            <a:schemeClr val="tx1"/>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Verdana" charset="0"/>
              <a:ea typeface="ＭＳ Ｐゴシック" charset="0"/>
            </a:endParaRPr>
          </a:p>
        </p:txBody>
      </p:sp>
      <p:sp>
        <p:nvSpPr>
          <p:cNvPr id="236" name="Oval 120">
            <a:extLst>
              <a:ext uri="{FF2B5EF4-FFF2-40B4-BE49-F238E27FC236}">
                <a16:creationId xmlns:a16="http://schemas.microsoft.com/office/drawing/2014/main" id="{D5974B53-917E-5F41-9D81-7C8F2C83B7D0}"/>
              </a:ext>
            </a:extLst>
          </p:cNvPr>
          <p:cNvSpPr>
            <a:spLocks noChangeArrowheads="1"/>
          </p:cNvSpPr>
          <p:nvPr/>
        </p:nvSpPr>
        <p:spPr bwMode="auto">
          <a:xfrm>
            <a:off x="3716338" y="5540375"/>
            <a:ext cx="76200" cy="76200"/>
          </a:xfrm>
          <a:prstGeom prst="ellipse">
            <a:avLst/>
          </a:prstGeom>
          <a:solidFill>
            <a:schemeClr val="tx1"/>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Verdana" charset="0"/>
              <a:ea typeface="ＭＳ Ｐゴシック" charset="0"/>
            </a:endParaRPr>
          </a:p>
        </p:txBody>
      </p:sp>
      <p:sp>
        <p:nvSpPr>
          <p:cNvPr id="237" name="AutoShape 121">
            <a:extLst>
              <a:ext uri="{FF2B5EF4-FFF2-40B4-BE49-F238E27FC236}">
                <a16:creationId xmlns:a16="http://schemas.microsoft.com/office/drawing/2014/main" id="{B0067A49-69CC-B44A-8B4B-333B2F4215AF}"/>
              </a:ext>
            </a:extLst>
          </p:cNvPr>
          <p:cNvSpPr>
            <a:spLocks noChangeArrowheads="1"/>
          </p:cNvSpPr>
          <p:nvPr/>
        </p:nvSpPr>
        <p:spPr bwMode="auto">
          <a:xfrm>
            <a:off x="5432425" y="3657600"/>
            <a:ext cx="979488" cy="381000"/>
          </a:xfrm>
          <a:prstGeom prst="roundRect">
            <a:avLst>
              <a:gd name="adj" fmla="val 16667"/>
            </a:avLst>
          </a:prstGeom>
          <a:noFill/>
          <a:ln w="9525">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r>
              <a:rPr lang="en-US" sz="1600">
                <a:latin typeface="Verdana" charset="0"/>
                <a:ea typeface="ＭＳ Ｐゴシック" charset="0"/>
              </a:rPr>
              <a:t>Compute</a:t>
            </a:r>
          </a:p>
        </p:txBody>
      </p:sp>
      <p:sp>
        <p:nvSpPr>
          <p:cNvPr id="238" name="Text Box 122">
            <a:extLst>
              <a:ext uri="{FF2B5EF4-FFF2-40B4-BE49-F238E27FC236}">
                <a16:creationId xmlns:a16="http://schemas.microsoft.com/office/drawing/2014/main" id="{CC9D88CF-7823-A24B-93D3-10D23D2B5941}"/>
              </a:ext>
            </a:extLst>
          </p:cNvPr>
          <p:cNvSpPr txBox="1">
            <a:spLocks noChangeArrowheads="1"/>
          </p:cNvSpPr>
          <p:nvPr/>
        </p:nvSpPr>
        <p:spPr bwMode="auto">
          <a:xfrm>
            <a:off x="5421313" y="3352800"/>
            <a:ext cx="1008062" cy="3365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Verdana" charset="0"/>
                <a:ea typeface="ＭＳ Ｐゴシック" charset="0"/>
              </a:defRPr>
            </a:lvl1pPr>
            <a:lvl2pPr marL="742950" indent="-285750">
              <a:defRPr>
                <a:solidFill>
                  <a:schemeClr val="tx1"/>
                </a:solidFill>
                <a:latin typeface="Verdana" charset="0"/>
                <a:ea typeface="ＭＳ Ｐゴシック" charset="0"/>
              </a:defRPr>
            </a:lvl2pPr>
            <a:lvl3pPr marL="1143000" indent="-228600">
              <a:defRPr>
                <a:solidFill>
                  <a:schemeClr val="tx1"/>
                </a:solidFill>
                <a:latin typeface="Verdana" charset="0"/>
                <a:ea typeface="ＭＳ Ｐゴシック" charset="0"/>
              </a:defRPr>
            </a:lvl3pPr>
            <a:lvl4pPr marL="1600200" indent="-228600">
              <a:defRPr>
                <a:solidFill>
                  <a:schemeClr val="tx1"/>
                </a:solidFill>
                <a:latin typeface="Verdana" charset="0"/>
                <a:ea typeface="ＭＳ Ｐゴシック" charset="0"/>
              </a:defRPr>
            </a:lvl4pPr>
            <a:lvl5pPr marL="2057400" indent="-228600">
              <a:defRPr>
                <a:solidFill>
                  <a:schemeClr val="tx1"/>
                </a:solidFill>
                <a:latin typeface="Verdana" charset="0"/>
                <a:ea typeface="ＭＳ Ｐゴシック" charset="0"/>
              </a:defRPr>
            </a:lvl5pPr>
            <a:lvl6pPr marL="2514600" indent="-228600" eaLnBrk="0" fontAlgn="base" hangingPunct="0">
              <a:spcBef>
                <a:spcPct val="0"/>
              </a:spcBef>
              <a:spcAft>
                <a:spcPct val="0"/>
              </a:spcAft>
              <a:defRPr>
                <a:solidFill>
                  <a:schemeClr val="tx1"/>
                </a:solidFill>
                <a:latin typeface="Verdana" charset="0"/>
                <a:ea typeface="ＭＳ Ｐゴシック" charset="0"/>
              </a:defRPr>
            </a:lvl6pPr>
            <a:lvl7pPr marL="2971800" indent="-228600" eaLnBrk="0" fontAlgn="base" hangingPunct="0">
              <a:spcBef>
                <a:spcPct val="0"/>
              </a:spcBef>
              <a:spcAft>
                <a:spcPct val="0"/>
              </a:spcAft>
              <a:defRPr>
                <a:solidFill>
                  <a:schemeClr val="tx1"/>
                </a:solidFill>
                <a:latin typeface="Verdana" charset="0"/>
                <a:ea typeface="ＭＳ Ｐゴシック" charset="0"/>
              </a:defRPr>
            </a:lvl7pPr>
            <a:lvl8pPr marL="3429000" indent="-228600" eaLnBrk="0" fontAlgn="base" hangingPunct="0">
              <a:spcBef>
                <a:spcPct val="0"/>
              </a:spcBef>
              <a:spcAft>
                <a:spcPct val="0"/>
              </a:spcAft>
              <a:defRPr>
                <a:solidFill>
                  <a:schemeClr val="tx1"/>
                </a:solidFill>
                <a:latin typeface="Verdana" charset="0"/>
                <a:ea typeface="ＭＳ Ｐゴシック" charset="0"/>
              </a:defRPr>
            </a:lvl8pPr>
            <a:lvl9pPr marL="3886200" indent="-228600" eaLnBrk="0" fontAlgn="base" hangingPunct="0">
              <a:spcBef>
                <a:spcPct val="0"/>
              </a:spcBef>
              <a:spcAft>
                <a:spcPct val="0"/>
              </a:spcAft>
              <a:defRPr>
                <a:solidFill>
                  <a:schemeClr val="tx1"/>
                </a:solidFill>
                <a:latin typeface="Verdana" charset="0"/>
                <a:ea typeface="ＭＳ Ｐゴシック" charset="0"/>
              </a:defRPr>
            </a:lvl9pPr>
          </a:lstStyle>
          <a:p>
            <a:pPr>
              <a:defRPr/>
            </a:pPr>
            <a:r>
              <a:rPr lang="en-US" sz="1600"/>
              <a:t>Group 0</a:t>
            </a:r>
          </a:p>
        </p:txBody>
      </p:sp>
      <p:sp>
        <p:nvSpPr>
          <p:cNvPr id="239" name="AutoShape 123">
            <a:extLst>
              <a:ext uri="{FF2B5EF4-FFF2-40B4-BE49-F238E27FC236}">
                <a16:creationId xmlns:a16="http://schemas.microsoft.com/office/drawing/2014/main" id="{C6D7F3C4-7404-9D4D-9927-728C2647C901}"/>
              </a:ext>
            </a:extLst>
          </p:cNvPr>
          <p:cNvSpPr>
            <a:spLocks noChangeArrowheads="1"/>
          </p:cNvSpPr>
          <p:nvPr/>
        </p:nvSpPr>
        <p:spPr bwMode="auto">
          <a:xfrm>
            <a:off x="6411913" y="3657600"/>
            <a:ext cx="1055687" cy="381000"/>
          </a:xfrm>
          <a:prstGeom prst="roundRect">
            <a:avLst>
              <a:gd name="adj" fmla="val 16667"/>
            </a:avLst>
          </a:prstGeom>
          <a:noFill/>
          <a:ln w="9525">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r>
              <a:rPr lang="en-US" sz="1600">
                <a:latin typeface="Verdana" charset="0"/>
                <a:ea typeface="ＭＳ Ｐゴシック" charset="0"/>
              </a:rPr>
              <a:t>Compute</a:t>
            </a:r>
          </a:p>
        </p:txBody>
      </p:sp>
      <p:sp>
        <p:nvSpPr>
          <p:cNvPr id="240" name="Text Box 124">
            <a:extLst>
              <a:ext uri="{FF2B5EF4-FFF2-40B4-BE49-F238E27FC236}">
                <a16:creationId xmlns:a16="http://schemas.microsoft.com/office/drawing/2014/main" id="{C00BABAD-557A-DD4F-A992-8EBBA10BD30F}"/>
              </a:ext>
            </a:extLst>
          </p:cNvPr>
          <p:cNvSpPr txBox="1">
            <a:spLocks noChangeArrowheads="1"/>
          </p:cNvSpPr>
          <p:nvPr/>
        </p:nvSpPr>
        <p:spPr bwMode="auto">
          <a:xfrm>
            <a:off x="6411913" y="3352800"/>
            <a:ext cx="1008062" cy="3365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Verdana" charset="0"/>
                <a:ea typeface="ＭＳ Ｐゴシック" charset="0"/>
              </a:defRPr>
            </a:lvl1pPr>
            <a:lvl2pPr marL="742950" indent="-285750">
              <a:defRPr>
                <a:solidFill>
                  <a:schemeClr val="tx1"/>
                </a:solidFill>
                <a:latin typeface="Verdana" charset="0"/>
                <a:ea typeface="ＭＳ Ｐゴシック" charset="0"/>
              </a:defRPr>
            </a:lvl2pPr>
            <a:lvl3pPr marL="1143000" indent="-228600">
              <a:defRPr>
                <a:solidFill>
                  <a:schemeClr val="tx1"/>
                </a:solidFill>
                <a:latin typeface="Verdana" charset="0"/>
                <a:ea typeface="ＭＳ Ｐゴシック" charset="0"/>
              </a:defRPr>
            </a:lvl3pPr>
            <a:lvl4pPr marL="1600200" indent="-228600">
              <a:defRPr>
                <a:solidFill>
                  <a:schemeClr val="tx1"/>
                </a:solidFill>
                <a:latin typeface="Verdana" charset="0"/>
                <a:ea typeface="ＭＳ Ｐゴシック" charset="0"/>
              </a:defRPr>
            </a:lvl4pPr>
            <a:lvl5pPr marL="2057400" indent="-228600">
              <a:defRPr>
                <a:solidFill>
                  <a:schemeClr val="tx1"/>
                </a:solidFill>
                <a:latin typeface="Verdana" charset="0"/>
                <a:ea typeface="ＭＳ Ｐゴシック" charset="0"/>
              </a:defRPr>
            </a:lvl5pPr>
            <a:lvl6pPr marL="2514600" indent="-228600" eaLnBrk="0" fontAlgn="base" hangingPunct="0">
              <a:spcBef>
                <a:spcPct val="0"/>
              </a:spcBef>
              <a:spcAft>
                <a:spcPct val="0"/>
              </a:spcAft>
              <a:defRPr>
                <a:solidFill>
                  <a:schemeClr val="tx1"/>
                </a:solidFill>
                <a:latin typeface="Verdana" charset="0"/>
                <a:ea typeface="ＭＳ Ｐゴシック" charset="0"/>
              </a:defRPr>
            </a:lvl6pPr>
            <a:lvl7pPr marL="2971800" indent="-228600" eaLnBrk="0" fontAlgn="base" hangingPunct="0">
              <a:spcBef>
                <a:spcPct val="0"/>
              </a:spcBef>
              <a:spcAft>
                <a:spcPct val="0"/>
              </a:spcAft>
              <a:defRPr>
                <a:solidFill>
                  <a:schemeClr val="tx1"/>
                </a:solidFill>
                <a:latin typeface="Verdana" charset="0"/>
                <a:ea typeface="ＭＳ Ｐゴシック" charset="0"/>
              </a:defRPr>
            </a:lvl7pPr>
            <a:lvl8pPr marL="3429000" indent="-228600" eaLnBrk="0" fontAlgn="base" hangingPunct="0">
              <a:spcBef>
                <a:spcPct val="0"/>
              </a:spcBef>
              <a:spcAft>
                <a:spcPct val="0"/>
              </a:spcAft>
              <a:defRPr>
                <a:solidFill>
                  <a:schemeClr val="tx1"/>
                </a:solidFill>
                <a:latin typeface="Verdana" charset="0"/>
                <a:ea typeface="ＭＳ Ｐゴシック" charset="0"/>
              </a:defRPr>
            </a:lvl8pPr>
            <a:lvl9pPr marL="3886200" indent="-228600" eaLnBrk="0" fontAlgn="base" hangingPunct="0">
              <a:spcBef>
                <a:spcPct val="0"/>
              </a:spcBef>
              <a:spcAft>
                <a:spcPct val="0"/>
              </a:spcAft>
              <a:defRPr>
                <a:solidFill>
                  <a:schemeClr val="tx1"/>
                </a:solidFill>
                <a:latin typeface="Verdana" charset="0"/>
                <a:ea typeface="ＭＳ Ｐゴシック" charset="0"/>
              </a:defRPr>
            </a:lvl9pPr>
          </a:lstStyle>
          <a:p>
            <a:pPr>
              <a:defRPr/>
            </a:pPr>
            <a:r>
              <a:rPr lang="en-US" sz="1600"/>
              <a:t>Group 1</a:t>
            </a:r>
          </a:p>
        </p:txBody>
      </p:sp>
      <p:sp>
        <p:nvSpPr>
          <p:cNvPr id="241" name="Line 125">
            <a:extLst>
              <a:ext uri="{FF2B5EF4-FFF2-40B4-BE49-F238E27FC236}">
                <a16:creationId xmlns:a16="http://schemas.microsoft.com/office/drawing/2014/main" id="{2D502FBB-94B2-0346-B3C5-83F7BC96AE49}"/>
              </a:ext>
            </a:extLst>
          </p:cNvPr>
          <p:cNvSpPr>
            <a:spLocks noChangeShapeType="1"/>
          </p:cNvSpPr>
          <p:nvPr/>
        </p:nvSpPr>
        <p:spPr bwMode="auto">
          <a:xfrm>
            <a:off x="7467600" y="3852863"/>
            <a:ext cx="990600" cy="0"/>
          </a:xfrm>
          <a:prstGeom prst="line">
            <a:avLst/>
          </a:prstGeom>
          <a:noFill/>
          <a:ln w="9525">
            <a:solidFill>
              <a:schemeClr val="tx1"/>
            </a:solidFill>
            <a:round/>
            <a:headEnd type="triangle" w="med" len="me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Verdana" charset="0"/>
              <a:ea typeface="ＭＳ Ｐゴシック" charset="0"/>
            </a:endParaRPr>
          </a:p>
        </p:txBody>
      </p:sp>
      <p:sp>
        <p:nvSpPr>
          <p:cNvPr id="242" name="Line 126">
            <a:extLst>
              <a:ext uri="{FF2B5EF4-FFF2-40B4-BE49-F238E27FC236}">
                <a16:creationId xmlns:a16="http://schemas.microsoft.com/office/drawing/2014/main" id="{9003D349-0819-AF49-B006-FA5BEE36CEF7}"/>
              </a:ext>
            </a:extLst>
          </p:cNvPr>
          <p:cNvSpPr>
            <a:spLocks noChangeShapeType="1"/>
          </p:cNvSpPr>
          <p:nvPr/>
        </p:nvSpPr>
        <p:spPr bwMode="auto">
          <a:xfrm>
            <a:off x="8458200" y="1447800"/>
            <a:ext cx="0" cy="2438400"/>
          </a:xfrm>
          <a:prstGeom prst="line">
            <a:avLst/>
          </a:prstGeom>
          <a:noFill/>
          <a:ln w="25400" cap="rnd">
            <a:solidFill>
              <a:schemeClr val="tx1"/>
            </a:solidFill>
            <a:prstDash val="sysDot"/>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Verdana" charset="0"/>
              <a:ea typeface="ＭＳ Ｐゴシック" charset="0"/>
            </a:endParaRPr>
          </a:p>
        </p:txBody>
      </p:sp>
      <p:sp>
        <p:nvSpPr>
          <p:cNvPr id="243" name="Text Box 127">
            <a:extLst>
              <a:ext uri="{FF2B5EF4-FFF2-40B4-BE49-F238E27FC236}">
                <a16:creationId xmlns:a16="http://schemas.microsoft.com/office/drawing/2014/main" id="{69E454AB-86E0-FD46-85AF-18C0394BAD55}"/>
              </a:ext>
            </a:extLst>
          </p:cNvPr>
          <p:cNvSpPr txBox="1">
            <a:spLocks noChangeArrowheads="1"/>
          </p:cNvSpPr>
          <p:nvPr/>
        </p:nvSpPr>
        <p:spPr bwMode="auto">
          <a:xfrm>
            <a:off x="7439025" y="3860800"/>
            <a:ext cx="1479550" cy="304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Verdana" charset="0"/>
                <a:ea typeface="ＭＳ Ｐゴシック" charset="0"/>
              </a:defRPr>
            </a:lvl1pPr>
            <a:lvl2pPr marL="742950" indent="-285750">
              <a:defRPr>
                <a:solidFill>
                  <a:schemeClr val="tx1"/>
                </a:solidFill>
                <a:latin typeface="Verdana" charset="0"/>
                <a:ea typeface="ＭＳ Ｐゴシック" charset="0"/>
              </a:defRPr>
            </a:lvl2pPr>
            <a:lvl3pPr marL="1143000" indent="-228600">
              <a:defRPr>
                <a:solidFill>
                  <a:schemeClr val="tx1"/>
                </a:solidFill>
                <a:latin typeface="Verdana" charset="0"/>
                <a:ea typeface="ＭＳ Ｐゴシック" charset="0"/>
              </a:defRPr>
            </a:lvl3pPr>
            <a:lvl4pPr marL="1600200" indent="-228600">
              <a:defRPr>
                <a:solidFill>
                  <a:schemeClr val="tx1"/>
                </a:solidFill>
                <a:latin typeface="Verdana" charset="0"/>
                <a:ea typeface="ＭＳ Ｐゴシック" charset="0"/>
              </a:defRPr>
            </a:lvl4pPr>
            <a:lvl5pPr marL="2057400" indent="-228600">
              <a:defRPr>
                <a:solidFill>
                  <a:schemeClr val="tx1"/>
                </a:solidFill>
                <a:latin typeface="Verdana" charset="0"/>
                <a:ea typeface="ＭＳ Ｐゴシック" charset="0"/>
              </a:defRPr>
            </a:lvl5pPr>
            <a:lvl6pPr marL="2514600" indent="-228600" eaLnBrk="0" fontAlgn="base" hangingPunct="0">
              <a:spcBef>
                <a:spcPct val="0"/>
              </a:spcBef>
              <a:spcAft>
                <a:spcPct val="0"/>
              </a:spcAft>
              <a:defRPr>
                <a:solidFill>
                  <a:schemeClr val="tx1"/>
                </a:solidFill>
                <a:latin typeface="Verdana" charset="0"/>
                <a:ea typeface="ＭＳ Ｐゴシック" charset="0"/>
              </a:defRPr>
            </a:lvl6pPr>
            <a:lvl7pPr marL="2971800" indent="-228600" eaLnBrk="0" fontAlgn="base" hangingPunct="0">
              <a:spcBef>
                <a:spcPct val="0"/>
              </a:spcBef>
              <a:spcAft>
                <a:spcPct val="0"/>
              </a:spcAft>
              <a:defRPr>
                <a:solidFill>
                  <a:schemeClr val="tx1"/>
                </a:solidFill>
                <a:latin typeface="Verdana" charset="0"/>
                <a:ea typeface="ＭＳ Ｐゴシック" charset="0"/>
              </a:defRPr>
            </a:lvl7pPr>
            <a:lvl8pPr marL="3429000" indent="-228600" eaLnBrk="0" fontAlgn="base" hangingPunct="0">
              <a:spcBef>
                <a:spcPct val="0"/>
              </a:spcBef>
              <a:spcAft>
                <a:spcPct val="0"/>
              </a:spcAft>
              <a:defRPr>
                <a:solidFill>
                  <a:schemeClr val="tx1"/>
                </a:solidFill>
                <a:latin typeface="Verdana" charset="0"/>
                <a:ea typeface="ＭＳ Ｐゴシック" charset="0"/>
              </a:defRPr>
            </a:lvl8pPr>
            <a:lvl9pPr marL="3886200" indent="-228600" eaLnBrk="0" fontAlgn="base" hangingPunct="0">
              <a:spcBef>
                <a:spcPct val="0"/>
              </a:spcBef>
              <a:spcAft>
                <a:spcPct val="0"/>
              </a:spcAft>
              <a:defRPr>
                <a:solidFill>
                  <a:schemeClr val="tx1"/>
                </a:solidFill>
                <a:latin typeface="Verdana" charset="0"/>
                <a:ea typeface="ＭＳ Ｐゴシック" charset="0"/>
              </a:defRPr>
            </a:lvl9pPr>
          </a:lstStyle>
          <a:p>
            <a:pPr>
              <a:defRPr/>
            </a:pPr>
            <a:r>
              <a:rPr lang="en-US" sz="1400" b="1"/>
              <a:t>Saved Cycles</a:t>
            </a:r>
          </a:p>
        </p:txBody>
      </p:sp>
    </p:spTree>
    <p:extLst>
      <p:ext uri="{BB962C8B-B14F-4D97-AF65-F5344CB8AC3E}">
        <p14:creationId xmlns:p14="http://schemas.microsoft.com/office/powerpoint/2010/main" val="2773843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6"/>
                                        </p:tgtEl>
                                        <p:attrNameLst>
                                          <p:attrName>style.visibility</p:attrName>
                                        </p:attrNameLst>
                                      </p:cBhvr>
                                      <p:to>
                                        <p:strVal val="visible"/>
                                      </p:to>
                                    </p:set>
                                    <p:animEffect transition="in" filter="fade">
                                      <p:cBhvr>
                                        <p:cTn id="7" dur="500"/>
                                        <p:tgtEl>
                                          <p:spTgt spid="22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5"/>
                                        </p:tgtEl>
                                        <p:attrNameLst>
                                          <p:attrName>style.visibility</p:attrName>
                                        </p:attrNameLst>
                                      </p:cBhvr>
                                      <p:to>
                                        <p:strVal val="visible"/>
                                      </p:to>
                                    </p:set>
                                    <p:animEffect transition="in" filter="fade">
                                      <p:cBhvr>
                                        <p:cTn id="10" dur="500"/>
                                        <p:tgtEl>
                                          <p:spTgt spid="21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17"/>
                                        </p:tgtEl>
                                        <p:attrNameLst>
                                          <p:attrName>style.visibility</p:attrName>
                                        </p:attrNameLst>
                                      </p:cBhvr>
                                      <p:to>
                                        <p:strVal val="visible"/>
                                      </p:to>
                                    </p:set>
                                    <p:animEffect transition="in" filter="fade">
                                      <p:cBhvr>
                                        <p:cTn id="15" dur="500"/>
                                        <p:tgtEl>
                                          <p:spTgt spid="21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19"/>
                                        </p:tgtEl>
                                        <p:attrNameLst>
                                          <p:attrName>style.visibility</p:attrName>
                                        </p:attrNameLst>
                                      </p:cBhvr>
                                      <p:to>
                                        <p:strVal val="visible"/>
                                      </p:to>
                                    </p:set>
                                    <p:animEffect transition="in" filter="fade">
                                      <p:cBhvr>
                                        <p:cTn id="18" dur="500"/>
                                        <p:tgtEl>
                                          <p:spTgt spid="219"/>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22"/>
                                        </p:tgtEl>
                                        <p:attrNameLst>
                                          <p:attrName>style.visibility</p:attrName>
                                        </p:attrNameLst>
                                      </p:cBhvr>
                                      <p:to>
                                        <p:strVal val="visible"/>
                                      </p:to>
                                    </p:set>
                                    <p:animEffect transition="in" filter="fade">
                                      <p:cBhvr>
                                        <p:cTn id="21" dur="500"/>
                                        <p:tgtEl>
                                          <p:spTgt spid="222"/>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23"/>
                                        </p:tgtEl>
                                        <p:attrNameLst>
                                          <p:attrName>style.visibility</p:attrName>
                                        </p:attrNameLst>
                                      </p:cBhvr>
                                      <p:to>
                                        <p:strVal val="visible"/>
                                      </p:to>
                                    </p:set>
                                    <p:animEffect transition="in" filter="fade">
                                      <p:cBhvr>
                                        <p:cTn id="24" dur="500"/>
                                        <p:tgtEl>
                                          <p:spTgt spid="223"/>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21"/>
                                        </p:tgtEl>
                                        <p:attrNameLst>
                                          <p:attrName>style.visibility</p:attrName>
                                        </p:attrNameLst>
                                      </p:cBhvr>
                                      <p:to>
                                        <p:strVal val="visible"/>
                                      </p:to>
                                    </p:set>
                                    <p:animEffect transition="in" filter="fade">
                                      <p:cBhvr>
                                        <p:cTn id="27" dur="500"/>
                                        <p:tgtEl>
                                          <p:spTgt spid="221"/>
                                        </p:tgtEl>
                                      </p:cBhvr>
                                    </p:animEffect>
                                  </p:childTnLst>
                                </p:cTn>
                              </p:par>
                              <p:par>
                                <p:cTn id="28" presetID="10" presetClass="entr" presetSubtype="0" fill="hold" nodeType="withEffect">
                                  <p:stCondLst>
                                    <p:cond delay="0"/>
                                  </p:stCondLst>
                                  <p:childTnLst>
                                    <p:set>
                                      <p:cBhvr>
                                        <p:cTn id="29" dur="1" fill="hold">
                                          <p:stCondLst>
                                            <p:cond delay="0"/>
                                          </p:stCondLst>
                                        </p:cTn>
                                        <p:tgtEl>
                                          <p:spTgt spid="220"/>
                                        </p:tgtEl>
                                        <p:attrNameLst>
                                          <p:attrName>style.visibility</p:attrName>
                                        </p:attrNameLst>
                                      </p:cBhvr>
                                      <p:to>
                                        <p:strVal val="visible"/>
                                      </p:to>
                                    </p:set>
                                    <p:animEffect transition="in" filter="fade">
                                      <p:cBhvr>
                                        <p:cTn id="30" dur="500"/>
                                        <p:tgtEl>
                                          <p:spTgt spid="220"/>
                                        </p:tgtEl>
                                      </p:cBhvr>
                                    </p:animEffect>
                                  </p:childTnLst>
                                </p:cTn>
                              </p:par>
                              <p:par>
                                <p:cTn id="31" presetID="10" presetClass="entr" presetSubtype="0" fill="hold" nodeType="withEffect">
                                  <p:stCondLst>
                                    <p:cond delay="0"/>
                                  </p:stCondLst>
                                  <p:childTnLst>
                                    <p:set>
                                      <p:cBhvr>
                                        <p:cTn id="32" dur="1" fill="hold">
                                          <p:stCondLst>
                                            <p:cond delay="0"/>
                                          </p:stCondLst>
                                        </p:cTn>
                                        <p:tgtEl>
                                          <p:spTgt spid="218"/>
                                        </p:tgtEl>
                                        <p:attrNameLst>
                                          <p:attrName>style.visibility</p:attrName>
                                        </p:attrNameLst>
                                      </p:cBhvr>
                                      <p:to>
                                        <p:strVal val="visible"/>
                                      </p:to>
                                    </p:set>
                                    <p:animEffect transition="in" filter="fade">
                                      <p:cBhvr>
                                        <p:cTn id="33" dur="500"/>
                                        <p:tgtEl>
                                          <p:spTgt spid="218"/>
                                        </p:tgtEl>
                                      </p:cBhvr>
                                    </p:animEffect>
                                  </p:childTnLst>
                                </p:cTn>
                              </p:par>
                              <p:par>
                                <p:cTn id="34" presetID="10" presetClass="entr" presetSubtype="0" fill="hold" nodeType="withEffect">
                                  <p:stCondLst>
                                    <p:cond delay="0"/>
                                  </p:stCondLst>
                                  <p:childTnLst>
                                    <p:set>
                                      <p:cBhvr>
                                        <p:cTn id="35" dur="1" fill="hold">
                                          <p:stCondLst>
                                            <p:cond delay="0"/>
                                          </p:stCondLst>
                                        </p:cTn>
                                        <p:tgtEl>
                                          <p:spTgt spid="216"/>
                                        </p:tgtEl>
                                        <p:attrNameLst>
                                          <p:attrName>style.visibility</p:attrName>
                                        </p:attrNameLst>
                                      </p:cBhvr>
                                      <p:to>
                                        <p:strVal val="visible"/>
                                      </p:to>
                                    </p:set>
                                    <p:animEffect transition="in" filter="fade">
                                      <p:cBhvr>
                                        <p:cTn id="36" dur="500"/>
                                        <p:tgtEl>
                                          <p:spTgt spid="216"/>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228"/>
                                        </p:tgtEl>
                                        <p:attrNameLst>
                                          <p:attrName>style.visibility</p:attrName>
                                        </p:attrNameLst>
                                      </p:cBhvr>
                                      <p:to>
                                        <p:strVal val="visible"/>
                                      </p:to>
                                    </p:set>
                                    <p:animEffect transition="in" filter="fade">
                                      <p:cBhvr>
                                        <p:cTn id="41" dur="500"/>
                                        <p:tgtEl>
                                          <p:spTgt spid="228"/>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27"/>
                                        </p:tgtEl>
                                        <p:attrNameLst>
                                          <p:attrName>style.visibility</p:attrName>
                                        </p:attrNameLst>
                                      </p:cBhvr>
                                      <p:to>
                                        <p:strVal val="visible"/>
                                      </p:to>
                                    </p:set>
                                    <p:animEffect transition="in" filter="fade">
                                      <p:cBhvr>
                                        <p:cTn id="44" dur="500"/>
                                        <p:tgtEl>
                                          <p:spTgt spid="227"/>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229"/>
                                        </p:tgtEl>
                                        <p:attrNameLst>
                                          <p:attrName>style.visibility</p:attrName>
                                        </p:attrNameLst>
                                      </p:cBhvr>
                                      <p:to>
                                        <p:strVal val="visible"/>
                                      </p:to>
                                    </p:set>
                                    <p:animEffect transition="in" filter="fade">
                                      <p:cBhvr>
                                        <p:cTn id="49" dur="500"/>
                                        <p:tgtEl>
                                          <p:spTgt spid="229"/>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30"/>
                                        </p:tgtEl>
                                        <p:attrNameLst>
                                          <p:attrName>style.visibility</p:attrName>
                                        </p:attrNameLst>
                                      </p:cBhvr>
                                      <p:to>
                                        <p:strVal val="visible"/>
                                      </p:to>
                                    </p:set>
                                    <p:animEffect transition="in" filter="fade">
                                      <p:cBhvr>
                                        <p:cTn id="52" dur="500"/>
                                        <p:tgtEl>
                                          <p:spTgt spid="230"/>
                                        </p:tgtEl>
                                      </p:cBhvr>
                                    </p:animEffect>
                                  </p:childTnLst>
                                </p:cTn>
                              </p:par>
                              <p:par>
                                <p:cTn id="53" presetID="10" presetClass="entr" presetSubtype="0" fill="hold" nodeType="withEffect">
                                  <p:stCondLst>
                                    <p:cond delay="0"/>
                                  </p:stCondLst>
                                  <p:childTnLst>
                                    <p:set>
                                      <p:cBhvr>
                                        <p:cTn id="54" dur="1" fill="hold">
                                          <p:stCondLst>
                                            <p:cond delay="0"/>
                                          </p:stCondLst>
                                        </p:cTn>
                                        <p:tgtEl>
                                          <p:spTgt spid="231"/>
                                        </p:tgtEl>
                                        <p:attrNameLst>
                                          <p:attrName>style.visibility</p:attrName>
                                        </p:attrNameLst>
                                      </p:cBhvr>
                                      <p:to>
                                        <p:strVal val="visible"/>
                                      </p:to>
                                    </p:set>
                                    <p:animEffect transition="in" filter="fade">
                                      <p:cBhvr>
                                        <p:cTn id="55" dur="500"/>
                                        <p:tgtEl>
                                          <p:spTgt spid="231"/>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232"/>
                                        </p:tgtEl>
                                        <p:attrNameLst>
                                          <p:attrName>style.visibility</p:attrName>
                                        </p:attrNameLst>
                                      </p:cBhvr>
                                      <p:to>
                                        <p:strVal val="visible"/>
                                      </p:to>
                                    </p:set>
                                    <p:animEffect transition="in" filter="fade">
                                      <p:cBhvr>
                                        <p:cTn id="58" dur="500"/>
                                        <p:tgtEl>
                                          <p:spTgt spid="232"/>
                                        </p:tgtEl>
                                      </p:cBhvr>
                                    </p:animEffect>
                                  </p:childTnLst>
                                </p:cTn>
                              </p:par>
                              <p:par>
                                <p:cTn id="59" presetID="10" presetClass="entr" presetSubtype="0" fill="hold" nodeType="withEffect">
                                  <p:stCondLst>
                                    <p:cond delay="0"/>
                                  </p:stCondLst>
                                  <p:childTnLst>
                                    <p:set>
                                      <p:cBhvr>
                                        <p:cTn id="60" dur="1" fill="hold">
                                          <p:stCondLst>
                                            <p:cond delay="0"/>
                                          </p:stCondLst>
                                        </p:cTn>
                                        <p:tgtEl>
                                          <p:spTgt spid="233"/>
                                        </p:tgtEl>
                                        <p:attrNameLst>
                                          <p:attrName>style.visibility</p:attrName>
                                        </p:attrNameLst>
                                      </p:cBhvr>
                                      <p:to>
                                        <p:strVal val="visible"/>
                                      </p:to>
                                    </p:set>
                                    <p:animEffect transition="in" filter="fade">
                                      <p:cBhvr>
                                        <p:cTn id="61" dur="500"/>
                                        <p:tgtEl>
                                          <p:spTgt spid="233"/>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234"/>
                                        </p:tgtEl>
                                        <p:attrNameLst>
                                          <p:attrName>style.visibility</p:attrName>
                                        </p:attrNameLst>
                                      </p:cBhvr>
                                      <p:to>
                                        <p:strVal val="visible"/>
                                      </p:to>
                                    </p:set>
                                    <p:animEffect transition="in" filter="fade">
                                      <p:cBhvr>
                                        <p:cTn id="64" dur="500"/>
                                        <p:tgtEl>
                                          <p:spTgt spid="234"/>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235"/>
                                        </p:tgtEl>
                                        <p:attrNameLst>
                                          <p:attrName>style.visibility</p:attrName>
                                        </p:attrNameLst>
                                      </p:cBhvr>
                                      <p:to>
                                        <p:strVal val="visible"/>
                                      </p:to>
                                    </p:set>
                                    <p:animEffect transition="in" filter="fade">
                                      <p:cBhvr>
                                        <p:cTn id="67" dur="500"/>
                                        <p:tgtEl>
                                          <p:spTgt spid="235"/>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236"/>
                                        </p:tgtEl>
                                        <p:attrNameLst>
                                          <p:attrName>style.visibility</p:attrName>
                                        </p:attrNameLst>
                                      </p:cBhvr>
                                      <p:to>
                                        <p:strVal val="visible"/>
                                      </p:to>
                                    </p:set>
                                    <p:animEffect transition="in" filter="fade">
                                      <p:cBhvr>
                                        <p:cTn id="70" dur="500"/>
                                        <p:tgtEl>
                                          <p:spTgt spid="236"/>
                                        </p:tgtEl>
                                      </p:cBhvr>
                                    </p:animEffect>
                                  </p:childTnLst>
                                </p:cTn>
                              </p:par>
                              <p:par>
                                <p:cTn id="71" presetID="10" presetClass="entr" presetSubtype="0" fill="hold" nodeType="withEffect">
                                  <p:stCondLst>
                                    <p:cond delay="0"/>
                                  </p:stCondLst>
                                  <p:childTnLst>
                                    <p:set>
                                      <p:cBhvr>
                                        <p:cTn id="72" dur="1" fill="hold">
                                          <p:stCondLst>
                                            <p:cond delay="0"/>
                                          </p:stCondLst>
                                        </p:cTn>
                                        <p:tgtEl>
                                          <p:spTgt spid="225"/>
                                        </p:tgtEl>
                                        <p:attrNameLst>
                                          <p:attrName>style.visibility</p:attrName>
                                        </p:attrNameLst>
                                      </p:cBhvr>
                                      <p:to>
                                        <p:strVal val="visible"/>
                                      </p:to>
                                    </p:set>
                                    <p:animEffect transition="in" filter="fade">
                                      <p:cBhvr>
                                        <p:cTn id="73" dur="500"/>
                                        <p:tgtEl>
                                          <p:spTgt spid="225"/>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grpId="0" nodeType="clickEffect">
                                  <p:stCondLst>
                                    <p:cond delay="0"/>
                                  </p:stCondLst>
                                  <p:childTnLst>
                                    <p:set>
                                      <p:cBhvr>
                                        <p:cTn id="77" dur="1" fill="hold">
                                          <p:stCondLst>
                                            <p:cond delay="0"/>
                                          </p:stCondLst>
                                        </p:cTn>
                                        <p:tgtEl>
                                          <p:spTgt spid="237"/>
                                        </p:tgtEl>
                                        <p:attrNameLst>
                                          <p:attrName>style.visibility</p:attrName>
                                        </p:attrNameLst>
                                      </p:cBhvr>
                                      <p:to>
                                        <p:strVal val="visible"/>
                                      </p:to>
                                    </p:set>
                                    <p:animEffect transition="in" filter="fade">
                                      <p:cBhvr>
                                        <p:cTn id="78" dur="500"/>
                                        <p:tgtEl>
                                          <p:spTgt spid="237"/>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238"/>
                                        </p:tgtEl>
                                        <p:attrNameLst>
                                          <p:attrName>style.visibility</p:attrName>
                                        </p:attrNameLst>
                                      </p:cBhvr>
                                      <p:to>
                                        <p:strVal val="visible"/>
                                      </p:to>
                                    </p:set>
                                    <p:animEffect transition="in" filter="fade">
                                      <p:cBhvr>
                                        <p:cTn id="81" dur="500"/>
                                        <p:tgtEl>
                                          <p:spTgt spid="238"/>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grpId="0" nodeType="clickEffect">
                                  <p:stCondLst>
                                    <p:cond delay="0"/>
                                  </p:stCondLst>
                                  <p:childTnLst>
                                    <p:set>
                                      <p:cBhvr>
                                        <p:cTn id="85" dur="1" fill="hold">
                                          <p:stCondLst>
                                            <p:cond delay="0"/>
                                          </p:stCondLst>
                                        </p:cTn>
                                        <p:tgtEl>
                                          <p:spTgt spid="239"/>
                                        </p:tgtEl>
                                        <p:attrNameLst>
                                          <p:attrName>style.visibility</p:attrName>
                                        </p:attrNameLst>
                                      </p:cBhvr>
                                      <p:to>
                                        <p:strVal val="visible"/>
                                      </p:to>
                                    </p:set>
                                    <p:animEffect transition="in" filter="fade">
                                      <p:cBhvr>
                                        <p:cTn id="86" dur="500"/>
                                        <p:tgtEl>
                                          <p:spTgt spid="239"/>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240"/>
                                        </p:tgtEl>
                                        <p:attrNameLst>
                                          <p:attrName>style.visibility</p:attrName>
                                        </p:attrNameLst>
                                      </p:cBhvr>
                                      <p:to>
                                        <p:strVal val="visible"/>
                                      </p:to>
                                    </p:set>
                                    <p:animEffect transition="in" filter="fade">
                                      <p:cBhvr>
                                        <p:cTn id="89" dur="500"/>
                                        <p:tgtEl>
                                          <p:spTgt spid="240"/>
                                        </p:tgtEl>
                                      </p:cBhvr>
                                    </p:animEffect>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nodeType="clickEffect">
                                  <p:stCondLst>
                                    <p:cond delay="0"/>
                                  </p:stCondLst>
                                  <p:childTnLst>
                                    <p:set>
                                      <p:cBhvr>
                                        <p:cTn id="93" dur="1" fill="hold">
                                          <p:stCondLst>
                                            <p:cond delay="0"/>
                                          </p:stCondLst>
                                        </p:cTn>
                                        <p:tgtEl>
                                          <p:spTgt spid="242"/>
                                        </p:tgtEl>
                                        <p:attrNameLst>
                                          <p:attrName>style.visibility</p:attrName>
                                        </p:attrNameLst>
                                      </p:cBhvr>
                                      <p:to>
                                        <p:strVal val="visible"/>
                                      </p:to>
                                    </p:set>
                                    <p:animEffect transition="in" filter="fade">
                                      <p:cBhvr>
                                        <p:cTn id="94" dur="500"/>
                                        <p:tgtEl>
                                          <p:spTgt spid="242"/>
                                        </p:tgtEl>
                                      </p:cBhvr>
                                    </p:animEffect>
                                  </p:childTnLst>
                                </p:cTn>
                              </p:par>
                              <p:par>
                                <p:cTn id="95" presetID="10" presetClass="entr" presetSubtype="0" fill="hold" nodeType="withEffect">
                                  <p:stCondLst>
                                    <p:cond delay="0"/>
                                  </p:stCondLst>
                                  <p:childTnLst>
                                    <p:set>
                                      <p:cBhvr>
                                        <p:cTn id="96" dur="1" fill="hold">
                                          <p:stCondLst>
                                            <p:cond delay="0"/>
                                          </p:stCondLst>
                                        </p:cTn>
                                        <p:tgtEl>
                                          <p:spTgt spid="241"/>
                                        </p:tgtEl>
                                        <p:attrNameLst>
                                          <p:attrName>style.visibility</p:attrName>
                                        </p:attrNameLst>
                                      </p:cBhvr>
                                      <p:to>
                                        <p:strVal val="visible"/>
                                      </p:to>
                                    </p:set>
                                    <p:animEffect transition="in" filter="fade">
                                      <p:cBhvr>
                                        <p:cTn id="97" dur="500"/>
                                        <p:tgtEl>
                                          <p:spTgt spid="241"/>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243"/>
                                        </p:tgtEl>
                                        <p:attrNameLst>
                                          <p:attrName>style.visibility</p:attrName>
                                        </p:attrNameLst>
                                      </p:cBhvr>
                                      <p:to>
                                        <p:strVal val="visible"/>
                                      </p:to>
                                    </p:set>
                                    <p:animEffect transition="in" filter="fade">
                                      <p:cBhvr>
                                        <p:cTn id="100" dur="500"/>
                                        <p:tgtEl>
                                          <p:spTgt spid="2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 grpId="0" animBg="1"/>
      <p:bldP spid="217" grpId="0"/>
      <p:bldP spid="219" grpId="0"/>
      <p:bldP spid="221" grpId="0"/>
      <p:bldP spid="222" grpId="0" animBg="1"/>
      <p:bldP spid="223" grpId="0" animBg="1"/>
      <p:bldP spid="226" grpId="0"/>
      <p:bldP spid="227" grpId="0" animBg="1"/>
      <p:bldP spid="228" grpId="0"/>
      <p:bldP spid="230" grpId="0"/>
      <p:bldP spid="232" grpId="0"/>
      <p:bldP spid="234" grpId="0"/>
      <p:bldP spid="235" grpId="0" animBg="1"/>
      <p:bldP spid="236" grpId="0" animBg="1"/>
      <p:bldP spid="237" grpId="0" animBg="1"/>
      <p:bldP spid="238" grpId="0"/>
      <p:bldP spid="239" grpId="0" animBg="1"/>
      <p:bldP spid="240" grpId="0"/>
      <p:bldP spid="243"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Rectangle 4">
            <a:extLst>
              <a:ext uri="{FF2B5EF4-FFF2-40B4-BE49-F238E27FC236}">
                <a16:creationId xmlns:a16="http://schemas.microsoft.com/office/drawing/2014/main" id="{6C599EA8-303B-8F44-B67E-1E9A7D6B8361}"/>
              </a:ext>
            </a:extLst>
          </p:cNvPr>
          <p:cNvSpPr>
            <a:spLocks noGrp="1" noChangeArrowheads="1"/>
          </p:cNvSpPr>
          <p:nvPr>
            <p:ph type="ctrTitle"/>
          </p:nvPr>
        </p:nvSpPr>
        <p:spPr>
          <a:xfrm>
            <a:off x="366713" y="1747838"/>
            <a:ext cx="8428037" cy="995362"/>
          </a:xfrm>
        </p:spPr>
        <p:txBody>
          <a:bodyPr/>
          <a:lstStyle/>
          <a:p>
            <a:pPr algn="ctr" eaLnBrk="1" hangingPunct="1"/>
            <a:r>
              <a:rPr lang="en-US" altLang="en-US">
                <a:ea typeface="ＭＳ Ｐゴシック" panose="020B0600070205080204" pitchFamily="34" charset="-128"/>
              </a:rPr>
              <a:t>An Example GPU</a:t>
            </a:r>
          </a:p>
        </p:txBody>
      </p:sp>
      <p:sp>
        <p:nvSpPr>
          <p:cNvPr id="81922" name="Rectangle 5">
            <a:extLst>
              <a:ext uri="{FF2B5EF4-FFF2-40B4-BE49-F238E27FC236}">
                <a16:creationId xmlns:a16="http://schemas.microsoft.com/office/drawing/2014/main" id="{EB66DB82-34C1-994A-A27C-C184C7C5BDDA}"/>
              </a:ext>
            </a:extLst>
          </p:cNvPr>
          <p:cNvSpPr>
            <a:spLocks noGrp="1" noChangeArrowheads="1"/>
          </p:cNvSpPr>
          <p:nvPr>
            <p:ph type="subTitle" idx="1"/>
          </p:nvPr>
        </p:nvSpPr>
        <p:spPr>
          <a:xfrm>
            <a:off x="304800" y="3581400"/>
            <a:ext cx="8458200" cy="2900363"/>
          </a:xfrm>
        </p:spPr>
        <p:txBody>
          <a:bodyPr/>
          <a:lstStyle/>
          <a:p>
            <a:pPr eaLnBrk="1" hangingPunct="1"/>
            <a:endParaRPr lang="en-US" altLang="en-US" i="1">
              <a:ea typeface="ＭＳ Ｐゴシック" panose="020B0600070205080204" pitchFamily="34" charset="-128"/>
            </a:endParaRPr>
          </a:p>
          <a:p>
            <a:pPr eaLnBrk="1" hangingPunct="1"/>
            <a:endParaRPr lang="en-US" altLang="en-US">
              <a:ea typeface="ＭＳ Ｐゴシック" panose="020B0600070205080204" pitchFamily="34" charset="-128"/>
            </a:endParaRPr>
          </a:p>
          <a:p>
            <a:pPr eaLnBrk="1" hangingPunct="1"/>
            <a:endParaRPr lang="en-US" altLang="en-US">
              <a:ea typeface="ＭＳ Ｐゴシック" panose="020B0600070205080204" pitchFamily="34" charset="-128"/>
            </a:endParaRPr>
          </a:p>
          <a:p>
            <a:pPr eaLnBrk="1" hangingPunct="1"/>
            <a:endParaRPr lang="en-US" altLang="en-US">
              <a:ea typeface="ＭＳ Ｐゴシック" panose="020B0600070205080204" pitchFamily="34" charset="-128"/>
            </a:endParaRPr>
          </a:p>
          <a:p>
            <a:pPr eaLnBrk="1" hangingPunct="1"/>
            <a:endParaRPr lang="en-US" altLang="en-US">
              <a:ea typeface="ＭＳ Ｐゴシック" panose="020B0600070205080204" pitchFamily="34" charset="-128"/>
            </a:endParaRPr>
          </a:p>
          <a:p>
            <a:pPr eaLnBrk="1" hangingPunct="1"/>
            <a:endParaRPr lang="en-US" altLang="en-US">
              <a:ea typeface="ＭＳ Ｐゴシック" panose="020B0600070205080204" pitchFamily="34" charset="-128"/>
            </a:endParaRPr>
          </a:p>
        </p:txBody>
      </p:sp>
    </p:spTree>
    <p:extLst>
      <p:ext uri="{BB962C8B-B14F-4D97-AF65-F5344CB8AC3E}">
        <p14:creationId xmlns:p14="http://schemas.microsoft.com/office/powerpoint/2010/main" val="3459335484"/>
      </p:ext>
    </p:extLst>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Title 1">
            <a:extLst>
              <a:ext uri="{FF2B5EF4-FFF2-40B4-BE49-F238E27FC236}">
                <a16:creationId xmlns:a16="http://schemas.microsoft.com/office/drawing/2014/main" id="{37341F1E-EEC5-5E40-B8E1-F001AF083003}"/>
              </a:ext>
            </a:extLst>
          </p:cNvPr>
          <p:cNvSpPr>
            <a:spLocks noGrp="1"/>
          </p:cNvSpPr>
          <p:nvPr>
            <p:ph type="title"/>
          </p:nvPr>
        </p:nvSpPr>
        <p:spPr/>
        <p:txBody>
          <a:bodyPr/>
          <a:lstStyle/>
          <a:p>
            <a:r>
              <a:rPr lang="en-US" altLang="en-US">
                <a:ea typeface="ＭＳ Ｐゴシック" panose="020B0600070205080204" pitchFamily="34" charset="-128"/>
              </a:rPr>
              <a:t>NVIDIA GeForce GTX 285</a:t>
            </a:r>
          </a:p>
        </p:txBody>
      </p:sp>
      <p:sp>
        <p:nvSpPr>
          <p:cNvPr id="83970" name="Content Placeholder 2">
            <a:extLst>
              <a:ext uri="{FF2B5EF4-FFF2-40B4-BE49-F238E27FC236}">
                <a16:creationId xmlns:a16="http://schemas.microsoft.com/office/drawing/2014/main" id="{EE59EB8F-DE8F-0D44-9D02-D25E23FBBAA0}"/>
              </a:ext>
            </a:extLst>
          </p:cNvPr>
          <p:cNvSpPr>
            <a:spLocks noGrp="1"/>
          </p:cNvSpPr>
          <p:nvPr>
            <p:ph idx="1"/>
          </p:nvPr>
        </p:nvSpPr>
        <p:spPr>
          <a:xfrm>
            <a:off x="228600" y="996950"/>
            <a:ext cx="8610600" cy="5194300"/>
          </a:xfrm>
        </p:spPr>
        <p:txBody>
          <a:bodyPr/>
          <a:lstStyle/>
          <a:p>
            <a:r>
              <a:rPr lang="en-US" altLang="en-US">
                <a:ea typeface="ＭＳ Ｐゴシック" panose="020B0600070205080204" pitchFamily="34" charset="-128"/>
              </a:rPr>
              <a:t>NVIDIA-speak:</a:t>
            </a:r>
          </a:p>
          <a:p>
            <a:pPr lvl="1"/>
            <a:r>
              <a:rPr lang="en-US" altLang="en-US" sz="2400">
                <a:ea typeface="ＭＳ Ｐゴシック" panose="020B0600070205080204" pitchFamily="34" charset="-128"/>
              </a:rPr>
              <a:t>240 stream processors</a:t>
            </a:r>
          </a:p>
          <a:p>
            <a:pPr lvl="1"/>
            <a:r>
              <a:rPr lang="ja-JP" altLang="en-US" sz="2400">
                <a:ea typeface="ＭＳ Ｐゴシック" panose="020B0600070205080204" pitchFamily="34" charset="-128"/>
              </a:rPr>
              <a:t>“</a:t>
            </a:r>
            <a:r>
              <a:rPr lang="en-US" altLang="ja-JP" sz="2400">
                <a:ea typeface="ＭＳ Ｐゴシック" panose="020B0600070205080204" pitchFamily="34" charset="-128"/>
              </a:rPr>
              <a:t>SIMT execution</a:t>
            </a:r>
            <a:r>
              <a:rPr lang="ja-JP" altLang="en-US" sz="2400">
                <a:ea typeface="ＭＳ Ｐゴシック" panose="020B0600070205080204" pitchFamily="34" charset="-128"/>
              </a:rPr>
              <a:t>”</a:t>
            </a:r>
            <a:endParaRPr lang="en-US" altLang="ja-JP" sz="2400">
              <a:ea typeface="ＭＳ Ｐゴシック" panose="020B0600070205080204" pitchFamily="34" charset="-128"/>
            </a:endParaRPr>
          </a:p>
          <a:p>
            <a:pPr lvl="1">
              <a:buFont typeface="Wingdings" pitchFamily="2" charset="2"/>
              <a:buNone/>
            </a:pPr>
            <a:r>
              <a:rPr lang="en-US" altLang="en-US" sz="2400">
                <a:ea typeface="ＭＳ Ｐゴシック" panose="020B0600070205080204" pitchFamily="34" charset="-128"/>
              </a:rPr>
              <a:t>	</a:t>
            </a:r>
            <a:endParaRPr lang="en-US" altLang="en-US">
              <a:ea typeface="ＭＳ Ｐゴシック" panose="020B0600070205080204" pitchFamily="34" charset="-128"/>
            </a:endParaRPr>
          </a:p>
          <a:p>
            <a:pPr lvl="1"/>
            <a:endParaRPr lang="en-US" altLang="en-US" sz="2400">
              <a:ea typeface="ＭＳ Ｐゴシック" panose="020B0600070205080204" pitchFamily="34" charset="-128"/>
            </a:endParaRPr>
          </a:p>
          <a:p>
            <a:r>
              <a:rPr lang="en-US" altLang="en-US">
                <a:ea typeface="ＭＳ Ｐゴシック" panose="020B0600070205080204" pitchFamily="34" charset="-128"/>
              </a:rPr>
              <a:t>Generic speak:</a:t>
            </a:r>
          </a:p>
          <a:p>
            <a:pPr lvl="1"/>
            <a:r>
              <a:rPr lang="en-US" altLang="en-US" sz="2400">
                <a:ea typeface="ＭＳ Ｐゴシック" panose="020B0600070205080204" pitchFamily="34" charset="-128"/>
              </a:rPr>
              <a:t>30 cores</a:t>
            </a:r>
          </a:p>
          <a:p>
            <a:pPr lvl="1"/>
            <a:r>
              <a:rPr lang="en-US" altLang="en-US" sz="2400">
                <a:ea typeface="ＭＳ Ｐゴシック" panose="020B0600070205080204" pitchFamily="34" charset="-128"/>
              </a:rPr>
              <a:t>8 SIMD functional units per core</a:t>
            </a:r>
          </a:p>
        </p:txBody>
      </p:sp>
      <p:pic>
        <p:nvPicPr>
          <p:cNvPr id="83972" name="Picture 5">
            <a:extLst>
              <a:ext uri="{FF2B5EF4-FFF2-40B4-BE49-F238E27FC236}">
                <a16:creationId xmlns:a16="http://schemas.microsoft.com/office/drawing/2014/main" id="{906F0B9D-8637-DE49-87DB-FD5797802B2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386388" y="1243013"/>
            <a:ext cx="3287712" cy="2527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3973" name="TextBox 6">
            <a:extLst>
              <a:ext uri="{FF2B5EF4-FFF2-40B4-BE49-F238E27FC236}">
                <a16:creationId xmlns:a16="http://schemas.microsoft.com/office/drawing/2014/main" id="{BC104D98-268A-D346-8AAB-F1BBD909B7B9}"/>
              </a:ext>
            </a:extLst>
          </p:cNvPr>
          <p:cNvSpPr txBox="1">
            <a:spLocks noChangeArrowheads="1"/>
          </p:cNvSpPr>
          <p:nvPr/>
        </p:nvSpPr>
        <p:spPr bwMode="auto">
          <a:xfrm>
            <a:off x="152400" y="6535738"/>
            <a:ext cx="1952625"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Slide credit: Kayvon Fatahalian</a:t>
            </a:r>
          </a:p>
        </p:txBody>
      </p:sp>
      <p:sp>
        <p:nvSpPr>
          <p:cNvPr id="7" name="Slide Number Placeholder 3">
            <a:extLst>
              <a:ext uri="{FF2B5EF4-FFF2-40B4-BE49-F238E27FC236}">
                <a16:creationId xmlns:a16="http://schemas.microsoft.com/office/drawing/2014/main" id="{FC5739B9-63E5-1E41-8390-7E8804EBCA86}"/>
              </a:ext>
            </a:extLst>
          </p:cNvPr>
          <p:cNvSpPr>
            <a:spLocks noGrp="1"/>
          </p:cNvSpPr>
          <p:nvPr>
            <p:ph type="sldNum" sz="quarter" idx="11"/>
          </p:nvPr>
        </p:nvSpPr>
        <p:spPr>
          <a:xfrm>
            <a:off x="6777038" y="6318250"/>
            <a:ext cx="21336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2B31A252-A455-7E4D-8859-45EB22A1C421}" type="slidenum">
              <a:rPr kumimoji="0" lang="en-US" altLang="en-US" sz="1600" b="0" i="0" u="none" strike="noStrike" kern="1200" cap="none" spc="0" normalizeH="0" baseline="0" noProof="0" smtClean="0">
                <a:ln>
                  <a:noFill/>
                </a:ln>
                <a:solidFill>
                  <a:srgbClr val="000000"/>
                </a:solidFill>
                <a:effectLst/>
                <a:uLnTx/>
                <a:uFillTx/>
                <a:latin typeface="Garamond" panose="02020404030301010803" pitchFamily="18" charset="0"/>
                <a:ea typeface="ＭＳ Ｐゴシック" panose="020B0600070205080204" pitchFamily="34" charset="-128"/>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63</a:t>
            </a:fld>
            <a:endParaRPr kumimoji="0" lang="en-US" altLang="en-US" sz="1600" b="0" i="0" u="none" strike="noStrike" kern="1200" cap="none" spc="0" normalizeH="0" baseline="0" noProof="0" dirty="0">
              <a:ln>
                <a:noFill/>
              </a:ln>
              <a:solidFill>
                <a:srgbClr val="000000"/>
              </a:solidFill>
              <a:effectLst/>
              <a:uLnTx/>
              <a:uFillTx/>
              <a:latin typeface="Garamond" panose="02020404030301010803" pitchFamily="18" charset="0"/>
              <a:ea typeface="ＭＳ Ｐゴシック" panose="020B0600070205080204" pitchFamily="34" charset="-128"/>
              <a:cs typeface="Arial" panose="020B0604020202020204" pitchFamily="34" charset="0"/>
            </a:endParaRPr>
          </a:p>
        </p:txBody>
      </p:sp>
    </p:spTree>
    <p:extLst>
      <p:ext uri="{BB962C8B-B14F-4D97-AF65-F5344CB8AC3E}">
        <p14:creationId xmlns:p14="http://schemas.microsoft.com/office/powerpoint/2010/main" val="3550551481"/>
      </p:ext>
    </p:extLst>
  </p:cSld>
  <p:clrMapOvr>
    <a:masterClrMapping/>
  </p:clrMapOvr>
  <p:transition spd="slow"/>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Title 1">
            <a:extLst>
              <a:ext uri="{FF2B5EF4-FFF2-40B4-BE49-F238E27FC236}">
                <a16:creationId xmlns:a16="http://schemas.microsoft.com/office/drawing/2014/main" id="{47889244-442B-BC4E-99C5-438767980566}"/>
              </a:ext>
            </a:extLst>
          </p:cNvPr>
          <p:cNvSpPr>
            <a:spLocks noGrp="1"/>
          </p:cNvSpPr>
          <p:nvPr>
            <p:ph type="title"/>
          </p:nvPr>
        </p:nvSpPr>
        <p:spPr/>
        <p:txBody>
          <a:bodyPr/>
          <a:lstStyle/>
          <a:p>
            <a:r>
              <a:rPr lang="en-US" altLang="en-US">
                <a:ea typeface="ＭＳ Ｐゴシック" panose="020B0600070205080204" pitchFamily="34" charset="-128"/>
              </a:rPr>
              <a:t>NVIDIA GeForce GTX 285 </a:t>
            </a:r>
            <a:r>
              <a:rPr lang="ja-JP" altLang="en-US">
                <a:ea typeface="ＭＳ Ｐゴシック" panose="020B0600070205080204" pitchFamily="34" charset="-128"/>
              </a:rPr>
              <a:t>“</a:t>
            </a:r>
            <a:r>
              <a:rPr lang="en-US" altLang="ja-JP">
                <a:ea typeface="ＭＳ Ｐゴシック" panose="020B0600070205080204" pitchFamily="34" charset="-128"/>
              </a:rPr>
              <a:t>core</a:t>
            </a:r>
            <a:r>
              <a:rPr lang="ja-JP" altLang="en-US">
                <a:ea typeface="ＭＳ Ｐゴシック" panose="020B0600070205080204" pitchFamily="34" charset="-128"/>
              </a:rPr>
              <a:t>”</a:t>
            </a:r>
            <a:endParaRPr lang="en-US" altLang="en-US">
              <a:ea typeface="ＭＳ Ｐゴシック" panose="020B0600070205080204" pitchFamily="34" charset="-128"/>
            </a:endParaRPr>
          </a:p>
        </p:txBody>
      </p:sp>
      <p:grpSp>
        <p:nvGrpSpPr>
          <p:cNvPr id="86019" name="Group 43">
            <a:extLst>
              <a:ext uri="{FF2B5EF4-FFF2-40B4-BE49-F238E27FC236}">
                <a16:creationId xmlns:a16="http://schemas.microsoft.com/office/drawing/2014/main" id="{3C6CE97E-6D39-7B43-84DB-1ACD77816DB7}"/>
              </a:ext>
            </a:extLst>
          </p:cNvPr>
          <p:cNvGrpSpPr>
            <a:grpSpLocks/>
          </p:cNvGrpSpPr>
          <p:nvPr/>
        </p:nvGrpSpPr>
        <p:grpSpPr bwMode="auto">
          <a:xfrm>
            <a:off x="942975" y="1384300"/>
            <a:ext cx="4378325" cy="2952750"/>
            <a:chOff x="3803438" y="3041984"/>
            <a:chExt cx="1114185" cy="751417"/>
          </a:xfrm>
        </p:grpSpPr>
        <p:sp>
          <p:nvSpPr>
            <p:cNvPr id="7" name="Rectangle 6">
              <a:extLst>
                <a:ext uri="{FF2B5EF4-FFF2-40B4-BE49-F238E27FC236}">
                  <a16:creationId xmlns:a16="http://schemas.microsoft.com/office/drawing/2014/main" id="{1EC4947D-2146-3840-A3A5-700959F2220B}"/>
                </a:ext>
              </a:extLst>
            </p:cNvPr>
            <p:cNvSpPr/>
            <p:nvPr/>
          </p:nvSpPr>
          <p:spPr bwMode="auto">
            <a:xfrm>
              <a:off x="3803438" y="3041984"/>
              <a:ext cx="1114185" cy="751417"/>
            </a:xfrm>
            <a:prstGeom prst="rect">
              <a:avLst/>
            </a:prstGeom>
            <a:solidFill>
              <a:schemeClr val="bg2">
                <a:lumMod val="20000"/>
                <a:lumOff val="80000"/>
              </a:schemeClr>
            </a:solidFill>
            <a:ln w="19050" cap="flat" cmpd="sng" algn="ctr">
              <a:solidFill>
                <a:schemeClr val="tx1">
                  <a:lumMod val="75000"/>
                  <a:lumOff val="25000"/>
                </a:schemeClr>
              </a:solidFill>
              <a:prstDash val="solid"/>
              <a:round/>
              <a:headEnd type="none" w="med" len="med"/>
              <a:tailEnd type="none" w="med" len="med"/>
            </a:ln>
            <a:effectLst/>
          </p:spPr>
          <p:txBody>
            <a:bodyPr anchor="ctr" anchorCtr="1"/>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Trebuchet MS" charset="0"/>
                <a:ea typeface="Arial" pitchFamily="-107" charset="0"/>
                <a:cs typeface="Arial" pitchFamily="-107" charset="0"/>
              </a:endParaRPr>
            </a:p>
          </p:txBody>
        </p:sp>
        <p:sp>
          <p:nvSpPr>
            <p:cNvPr id="86036" name="Rectangle 7">
              <a:extLst>
                <a:ext uri="{FF2B5EF4-FFF2-40B4-BE49-F238E27FC236}">
                  <a16:creationId xmlns:a16="http://schemas.microsoft.com/office/drawing/2014/main" id="{15E7ED51-7987-6F42-A7E7-63217B433C8D}"/>
                </a:ext>
              </a:extLst>
            </p:cNvPr>
            <p:cNvSpPr>
              <a:spLocks noChangeArrowheads="1"/>
            </p:cNvSpPr>
            <p:nvPr/>
          </p:nvSpPr>
          <p:spPr bwMode="auto">
            <a:xfrm>
              <a:off x="4011475" y="3091609"/>
              <a:ext cx="698111" cy="137160"/>
            </a:xfrm>
            <a:prstGeom prst="rect">
              <a:avLst/>
            </a:prstGeom>
            <a:solidFill>
              <a:srgbClr val="DA581C"/>
            </a:solidFill>
            <a:ln w="1905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rebuchet MS" panose="020B0703020202090204" pitchFamily="34" charset="0"/>
                <a:ea typeface="ＭＳ Ｐゴシック" panose="020B0600070205080204" pitchFamily="34" charset="-128"/>
                <a:cs typeface="+mn-cs"/>
              </a:endParaRPr>
            </a:p>
          </p:txBody>
        </p:sp>
        <p:sp>
          <p:nvSpPr>
            <p:cNvPr id="86037" name="Rectangle 8">
              <a:extLst>
                <a:ext uri="{FF2B5EF4-FFF2-40B4-BE49-F238E27FC236}">
                  <a16:creationId xmlns:a16="http://schemas.microsoft.com/office/drawing/2014/main" id="{A242C84D-DC0A-B443-9862-803A0B660153}"/>
                </a:ext>
              </a:extLst>
            </p:cNvPr>
            <p:cNvSpPr>
              <a:spLocks noChangeArrowheads="1"/>
            </p:cNvSpPr>
            <p:nvPr/>
          </p:nvSpPr>
          <p:spPr bwMode="auto">
            <a:xfrm>
              <a:off x="3852724" y="3608042"/>
              <a:ext cx="1015612" cy="137160"/>
            </a:xfrm>
            <a:prstGeom prst="rect">
              <a:avLst/>
            </a:prstGeom>
            <a:solidFill>
              <a:srgbClr val="AEC3F5"/>
            </a:solidFill>
            <a:ln w="1905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rebuchet MS" panose="020B0703020202090204" pitchFamily="34" charset="0"/>
                <a:ea typeface="ＭＳ Ｐゴシック" panose="020B0600070205080204" pitchFamily="34" charset="-128"/>
                <a:cs typeface="+mn-cs"/>
              </a:endParaRPr>
            </a:p>
          </p:txBody>
        </p:sp>
        <p:sp>
          <p:nvSpPr>
            <p:cNvPr id="86038" name="Rectangle 9">
              <a:extLst>
                <a:ext uri="{FF2B5EF4-FFF2-40B4-BE49-F238E27FC236}">
                  <a16:creationId xmlns:a16="http://schemas.microsoft.com/office/drawing/2014/main" id="{86F8908B-C092-4F4D-8411-D9628D1F74B5}"/>
                </a:ext>
              </a:extLst>
            </p:cNvPr>
            <p:cNvSpPr>
              <a:spLocks noChangeArrowheads="1"/>
            </p:cNvSpPr>
            <p:nvPr/>
          </p:nvSpPr>
          <p:spPr bwMode="auto">
            <a:xfrm>
              <a:off x="3852421" y="3266850"/>
              <a:ext cx="225644" cy="137083"/>
            </a:xfrm>
            <a:prstGeom prst="rect">
              <a:avLst/>
            </a:prstGeom>
            <a:solidFill>
              <a:srgbClr val="FFAF16"/>
            </a:solidFill>
            <a:ln w="1905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altLang="en-US" sz="1200" b="0" i="0" u="none" strike="noStrike" kern="1200" cap="none" spc="0" normalizeH="0" baseline="0" noProof="0">
                <a:ln>
                  <a:noFill/>
                </a:ln>
                <a:solidFill>
                  <a:srgbClr val="000000"/>
                </a:solidFill>
                <a:effectLst/>
                <a:uLnTx/>
                <a:uFillTx/>
                <a:latin typeface="Trebuchet MS" panose="020B0703020202090204" pitchFamily="34" charset="0"/>
                <a:ea typeface="ＭＳ Ｐゴシック" panose="020B0600070205080204" pitchFamily="34" charset="-128"/>
                <a:cs typeface="+mn-cs"/>
              </a:endParaRPr>
            </a:p>
          </p:txBody>
        </p:sp>
        <p:sp>
          <p:nvSpPr>
            <p:cNvPr id="86039" name="Rectangle 10">
              <a:extLst>
                <a:ext uri="{FF2B5EF4-FFF2-40B4-BE49-F238E27FC236}">
                  <a16:creationId xmlns:a16="http://schemas.microsoft.com/office/drawing/2014/main" id="{3C167264-3F9E-8743-968D-3674580E6177}"/>
                </a:ext>
              </a:extLst>
            </p:cNvPr>
            <p:cNvSpPr>
              <a:spLocks noChangeArrowheads="1"/>
            </p:cNvSpPr>
            <p:nvPr/>
          </p:nvSpPr>
          <p:spPr bwMode="auto">
            <a:xfrm>
              <a:off x="3887456" y="3303641"/>
              <a:ext cx="63500" cy="63500"/>
            </a:xfrm>
            <a:prstGeom prst="rect">
              <a:avLst/>
            </a:prstGeom>
            <a:solidFill>
              <a:srgbClr val="FFF25C"/>
            </a:solidFill>
            <a:ln w="1905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6040" name="Rectangle 11">
              <a:extLst>
                <a:ext uri="{FF2B5EF4-FFF2-40B4-BE49-F238E27FC236}">
                  <a16:creationId xmlns:a16="http://schemas.microsoft.com/office/drawing/2014/main" id="{B2CA647F-501F-7C47-819D-65D3DEB1E50F}"/>
                </a:ext>
              </a:extLst>
            </p:cNvPr>
            <p:cNvSpPr>
              <a:spLocks noChangeArrowheads="1"/>
            </p:cNvSpPr>
            <p:nvPr/>
          </p:nvSpPr>
          <p:spPr bwMode="auto">
            <a:xfrm>
              <a:off x="3979531" y="3303641"/>
              <a:ext cx="63500" cy="63500"/>
            </a:xfrm>
            <a:prstGeom prst="rect">
              <a:avLst/>
            </a:prstGeom>
            <a:solidFill>
              <a:srgbClr val="4292B4"/>
            </a:solidFill>
            <a:ln w="1905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6041" name="Rectangle 12">
              <a:extLst>
                <a:ext uri="{FF2B5EF4-FFF2-40B4-BE49-F238E27FC236}">
                  <a16:creationId xmlns:a16="http://schemas.microsoft.com/office/drawing/2014/main" id="{8B6FDE80-A7D2-234B-85BF-B44257F4A435}"/>
                </a:ext>
              </a:extLst>
            </p:cNvPr>
            <p:cNvSpPr>
              <a:spLocks noChangeArrowheads="1"/>
            </p:cNvSpPr>
            <p:nvPr/>
          </p:nvSpPr>
          <p:spPr bwMode="auto">
            <a:xfrm>
              <a:off x="4115946" y="3266850"/>
              <a:ext cx="225644" cy="137083"/>
            </a:xfrm>
            <a:prstGeom prst="rect">
              <a:avLst/>
            </a:prstGeom>
            <a:solidFill>
              <a:srgbClr val="FFAF16"/>
            </a:solidFill>
            <a:ln w="1905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altLang="en-US" sz="1200" b="0" i="0" u="none" strike="noStrike" kern="1200" cap="none" spc="0" normalizeH="0" baseline="0" noProof="0">
                <a:ln>
                  <a:noFill/>
                </a:ln>
                <a:solidFill>
                  <a:srgbClr val="000000"/>
                </a:solidFill>
                <a:effectLst/>
                <a:uLnTx/>
                <a:uFillTx/>
                <a:latin typeface="Trebuchet MS" panose="020B0703020202090204" pitchFamily="34" charset="0"/>
                <a:ea typeface="ＭＳ Ｐゴシック" panose="020B0600070205080204" pitchFamily="34" charset="-128"/>
                <a:cs typeface="+mn-cs"/>
              </a:endParaRPr>
            </a:p>
          </p:txBody>
        </p:sp>
        <p:sp>
          <p:nvSpPr>
            <p:cNvPr id="86042" name="Rectangle 13">
              <a:extLst>
                <a:ext uri="{FF2B5EF4-FFF2-40B4-BE49-F238E27FC236}">
                  <a16:creationId xmlns:a16="http://schemas.microsoft.com/office/drawing/2014/main" id="{236775A5-4BF7-B641-A069-93CF2B5EDF11}"/>
                </a:ext>
              </a:extLst>
            </p:cNvPr>
            <p:cNvSpPr>
              <a:spLocks noChangeArrowheads="1"/>
            </p:cNvSpPr>
            <p:nvPr/>
          </p:nvSpPr>
          <p:spPr bwMode="auto">
            <a:xfrm>
              <a:off x="4150981" y="3303641"/>
              <a:ext cx="63500" cy="63500"/>
            </a:xfrm>
            <a:prstGeom prst="rect">
              <a:avLst/>
            </a:prstGeom>
            <a:solidFill>
              <a:srgbClr val="FFF25C"/>
            </a:solidFill>
            <a:ln w="1905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6043" name="Rectangle 14">
              <a:extLst>
                <a:ext uri="{FF2B5EF4-FFF2-40B4-BE49-F238E27FC236}">
                  <a16:creationId xmlns:a16="http://schemas.microsoft.com/office/drawing/2014/main" id="{A9ADA722-B1F8-9F4C-8C5A-A6F03216A160}"/>
                </a:ext>
              </a:extLst>
            </p:cNvPr>
            <p:cNvSpPr>
              <a:spLocks noChangeArrowheads="1"/>
            </p:cNvSpPr>
            <p:nvPr/>
          </p:nvSpPr>
          <p:spPr bwMode="auto">
            <a:xfrm>
              <a:off x="4243056" y="3303641"/>
              <a:ext cx="63500" cy="63500"/>
            </a:xfrm>
            <a:prstGeom prst="rect">
              <a:avLst/>
            </a:prstGeom>
            <a:solidFill>
              <a:srgbClr val="4292B4"/>
            </a:solidFill>
            <a:ln w="1905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6044" name="Rectangle 15">
              <a:extLst>
                <a:ext uri="{FF2B5EF4-FFF2-40B4-BE49-F238E27FC236}">
                  <a16:creationId xmlns:a16="http://schemas.microsoft.com/office/drawing/2014/main" id="{9A240BC1-B890-A843-96C3-7DB5479344DF}"/>
                </a:ext>
              </a:extLst>
            </p:cNvPr>
            <p:cNvSpPr>
              <a:spLocks noChangeArrowheads="1"/>
            </p:cNvSpPr>
            <p:nvPr/>
          </p:nvSpPr>
          <p:spPr bwMode="auto">
            <a:xfrm>
              <a:off x="4379471" y="3266850"/>
              <a:ext cx="225644" cy="137083"/>
            </a:xfrm>
            <a:prstGeom prst="rect">
              <a:avLst/>
            </a:prstGeom>
            <a:solidFill>
              <a:srgbClr val="FFAF16"/>
            </a:solidFill>
            <a:ln w="1905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altLang="en-US" sz="1200" b="0" i="0" u="none" strike="noStrike" kern="1200" cap="none" spc="0" normalizeH="0" baseline="0" noProof="0">
                <a:ln>
                  <a:noFill/>
                </a:ln>
                <a:solidFill>
                  <a:srgbClr val="000000"/>
                </a:solidFill>
                <a:effectLst/>
                <a:uLnTx/>
                <a:uFillTx/>
                <a:latin typeface="Trebuchet MS" panose="020B0703020202090204" pitchFamily="34" charset="0"/>
                <a:ea typeface="ＭＳ Ｐゴシック" panose="020B0600070205080204" pitchFamily="34" charset="-128"/>
                <a:cs typeface="+mn-cs"/>
              </a:endParaRPr>
            </a:p>
          </p:txBody>
        </p:sp>
        <p:sp>
          <p:nvSpPr>
            <p:cNvPr id="86045" name="Rectangle 16">
              <a:extLst>
                <a:ext uri="{FF2B5EF4-FFF2-40B4-BE49-F238E27FC236}">
                  <a16:creationId xmlns:a16="http://schemas.microsoft.com/office/drawing/2014/main" id="{2F2525A8-D7D2-354E-88FA-CC581B6E2D78}"/>
                </a:ext>
              </a:extLst>
            </p:cNvPr>
            <p:cNvSpPr>
              <a:spLocks noChangeArrowheads="1"/>
            </p:cNvSpPr>
            <p:nvPr/>
          </p:nvSpPr>
          <p:spPr bwMode="auto">
            <a:xfrm>
              <a:off x="4414506" y="3303641"/>
              <a:ext cx="63500" cy="63500"/>
            </a:xfrm>
            <a:prstGeom prst="rect">
              <a:avLst/>
            </a:prstGeom>
            <a:solidFill>
              <a:srgbClr val="FFF25C"/>
            </a:solidFill>
            <a:ln w="1905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6046" name="Rectangle 17">
              <a:extLst>
                <a:ext uri="{FF2B5EF4-FFF2-40B4-BE49-F238E27FC236}">
                  <a16:creationId xmlns:a16="http://schemas.microsoft.com/office/drawing/2014/main" id="{0B65EB3B-F8FB-634E-89A1-D29A062656D7}"/>
                </a:ext>
              </a:extLst>
            </p:cNvPr>
            <p:cNvSpPr>
              <a:spLocks noChangeArrowheads="1"/>
            </p:cNvSpPr>
            <p:nvPr/>
          </p:nvSpPr>
          <p:spPr bwMode="auto">
            <a:xfrm>
              <a:off x="4506581" y="3303641"/>
              <a:ext cx="63500" cy="63500"/>
            </a:xfrm>
            <a:prstGeom prst="rect">
              <a:avLst/>
            </a:prstGeom>
            <a:solidFill>
              <a:srgbClr val="4292B4"/>
            </a:solidFill>
            <a:ln w="1905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6047" name="Rectangle 18">
              <a:extLst>
                <a:ext uri="{FF2B5EF4-FFF2-40B4-BE49-F238E27FC236}">
                  <a16:creationId xmlns:a16="http://schemas.microsoft.com/office/drawing/2014/main" id="{70236E65-0DE9-DF4F-90A6-E8E6A1D5F4F0}"/>
                </a:ext>
              </a:extLst>
            </p:cNvPr>
            <p:cNvSpPr>
              <a:spLocks noChangeArrowheads="1"/>
            </p:cNvSpPr>
            <p:nvPr/>
          </p:nvSpPr>
          <p:spPr bwMode="auto">
            <a:xfrm>
              <a:off x="4642996" y="3266850"/>
              <a:ext cx="225644" cy="137083"/>
            </a:xfrm>
            <a:prstGeom prst="rect">
              <a:avLst/>
            </a:prstGeom>
            <a:solidFill>
              <a:srgbClr val="FFAF16"/>
            </a:solidFill>
            <a:ln w="1905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altLang="en-US" sz="1200" b="0" i="0" u="none" strike="noStrike" kern="1200" cap="none" spc="0" normalizeH="0" baseline="0" noProof="0">
                <a:ln>
                  <a:noFill/>
                </a:ln>
                <a:solidFill>
                  <a:srgbClr val="000000"/>
                </a:solidFill>
                <a:effectLst/>
                <a:uLnTx/>
                <a:uFillTx/>
                <a:latin typeface="Trebuchet MS" panose="020B0703020202090204" pitchFamily="34" charset="0"/>
                <a:ea typeface="ＭＳ Ｐゴシック" panose="020B0600070205080204" pitchFamily="34" charset="-128"/>
                <a:cs typeface="+mn-cs"/>
              </a:endParaRPr>
            </a:p>
          </p:txBody>
        </p:sp>
        <p:sp>
          <p:nvSpPr>
            <p:cNvPr id="86048" name="Rectangle 19">
              <a:extLst>
                <a:ext uri="{FF2B5EF4-FFF2-40B4-BE49-F238E27FC236}">
                  <a16:creationId xmlns:a16="http://schemas.microsoft.com/office/drawing/2014/main" id="{208A421A-0F16-594D-B153-E5D1519774C1}"/>
                </a:ext>
              </a:extLst>
            </p:cNvPr>
            <p:cNvSpPr>
              <a:spLocks noChangeArrowheads="1"/>
            </p:cNvSpPr>
            <p:nvPr/>
          </p:nvSpPr>
          <p:spPr bwMode="auto">
            <a:xfrm>
              <a:off x="4678031" y="3303641"/>
              <a:ext cx="63500" cy="63500"/>
            </a:xfrm>
            <a:prstGeom prst="rect">
              <a:avLst/>
            </a:prstGeom>
            <a:solidFill>
              <a:srgbClr val="FFF25C"/>
            </a:solidFill>
            <a:ln w="1905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6049" name="Rectangle 20">
              <a:extLst>
                <a:ext uri="{FF2B5EF4-FFF2-40B4-BE49-F238E27FC236}">
                  <a16:creationId xmlns:a16="http://schemas.microsoft.com/office/drawing/2014/main" id="{669DFF4A-8F8C-F94A-9794-F01EF8316736}"/>
                </a:ext>
              </a:extLst>
            </p:cNvPr>
            <p:cNvSpPr>
              <a:spLocks noChangeArrowheads="1"/>
            </p:cNvSpPr>
            <p:nvPr/>
          </p:nvSpPr>
          <p:spPr bwMode="auto">
            <a:xfrm>
              <a:off x="4770106" y="3303641"/>
              <a:ext cx="63500" cy="63500"/>
            </a:xfrm>
            <a:prstGeom prst="rect">
              <a:avLst/>
            </a:prstGeom>
            <a:solidFill>
              <a:srgbClr val="4292B4"/>
            </a:solidFill>
            <a:ln w="1905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6050" name="Rectangle 21">
              <a:extLst>
                <a:ext uri="{FF2B5EF4-FFF2-40B4-BE49-F238E27FC236}">
                  <a16:creationId xmlns:a16="http://schemas.microsoft.com/office/drawing/2014/main" id="{A250B22C-AD3C-2D48-892D-66A5C0D9F028}"/>
                </a:ext>
              </a:extLst>
            </p:cNvPr>
            <p:cNvSpPr>
              <a:spLocks noChangeArrowheads="1"/>
            </p:cNvSpPr>
            <p:nvPr/>
          </p:nvSpPr>
          <p:spPr bwMode="auto">
            <a:xfrm>
              <a:off x="3852421" y="3435125"/>
              <a:ext cx="225644" cy="137083"/>
            </a:xfrm>
            <a:prstGeom prst="rect">
              <a:avLst/>
            </a:prstGeom>
            <a:solidFill>
              <a:srgbClr val="FFAF16"/>
            </a:solidFill>
            <a:ln w="1905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altLang="en-US" sz="1200" b="0" i="0" u="none" strike="noStrike" kern="1200" cap="none" spc="0" normalizeH="0" baseline="0" noProof="0">
                <a:ln>
                  <a:noFill/>
                </a:ln>
                <a:solidFill>
                  <a:srgbClr val="000000"/>
                </a:solidFill>
                <a:effectLst/>
                <a:uLnTx/>
                <a:uFillTx/>
                <a:latin typeface="Trebuchet MS" panose="020B0703020202090204" pitchFamily="34" charset="0"/>
                <a:ea typeface="ＭＳ Ｐゴシック" panose="020B0600070205080204" pitchFamily="34" charset="-128"/>
                <a:cs typeface="+mn-cs"/>
              </a:endParaRPr>
            </a:p>
          </p:txBody>
        </p:sp>
        <p:sp>
          <p:nvSpPr>
            <p:cNvPr id="86051" name="Rectangle 22">
              <a:extLst>
                <a:ext uri="{FF2B5EF4-FFF2-40B4-BE49-F238E27FC236}">
                  <a16:creationId xmlns:a16="http://schemas.microsoft.com/office/drawing/2014/main" id="{09134A07-21BB-924A-96FE-49DBDBA69A97}"/>
                </a:ext>
              </a:extLst>
            </p:cNvPr>
            <p:cNvSpPr>
              <a:spLocks noChangeArrowheads="1"/>
            </p:cNvSpPr>
            <p:nvPr/>
          </p:nvSpPr>
          <p:spPr bwMode="auto">
            <a:xfrm>
              <a:off x="3887456" y="3471916"/>
              <a:ext cx="63500" cy="63500"/>
            </a:xfrm>
            <a:prstGeom prst="rect">
              <a:avLst/>
            </a:prstGeom>
            <a:solidFill>
              <a:srgbClr val="FFF25C"/>
            </a:solidFill>
            <a:ln w="1905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6052" name="Rectangle 23">
              <a:extLst>
                <a:ext uri="{FF2B5EF4-FFF2-40B4-BE49-F238E27FC236}">
                  <a16:creationId xmlns:a16="http://schemas.microsoft.com/office/drawing/2014/main" id="{75EB8275-49B3-9543-B2F2-F25454DCFC8A}"/>
                </a:ext>
              </a:extLst>
            </p:cNvPr>
            <p:cNvSpPr>
              <a:spLocks noChangeArrowheads="1"/>
            </p:cNvSpPr>
            <p:nvPr/>
          </p:nvSpPr>
          <p:spPr bwMode="auto">
            <a:xfrm>
              <a:off x="3979531" y="3471916"/>
              <a:ext cx="63500" cy="63500"/>
            </a:xfrm>
            <a:prstGeom prst="rect">
              <a:avLst/>
            </a:prstGeom>
            <a:solidFill>
              <a:srgbClr val="4292B4"/>
            </a:solidFill>
            <a:ln w="1905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6053" name="Rectangle 24">
              <a:extLst>
                <a:ext uri="{FF2B5EF4-FFF2-40B4-BE49-F238E27FC236}">
                  <a16:creationId xmlns:a16="http://schemas.microsoft.com/office/drawing/2014/main" id="{F0B47C6F-1924-C343-AA9C-23289AB2F36E}"/>
                </a:ext>
              </a:extLst>
            </p:cNvPr>
            <p:cNvSpPr>
              <a:spLocks noChangeArrowheads="1"/>
            </p:cNvSpPr>
            <p:nvPr/>
          </p:nvSpPr>
          <p:spPr bwMode="auto">
            <a:xfrm>
              <a:off x="4115946" y="3435125"/>
              <a:ext cx="225644" cy="137083"/>
            </a:xfrm>
            <a:prstGeom prst="rect">
              <a:avLst/>
            </a:prstGeom>
            <a:solidFill>
              <a:srgbClr val="FFAF16"/>
            </a:solidFill>
            <a:ln w="1905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altLang="en-US" sz="1200" b="0" i="0" u="none" strike="noStrike" kern="1200" cap="none" spc="0" normalizeH="0" baseline="0" noProof="0">
                <a:ln>
                  <a:noFill/>
                </a:ln>
                <a:solidFill>
                  <a:srgbClr val="000000"/>
                </a:solidFill>
                <a:effectLst/>
                <a:uLnTx/>
                <a:uFillTx/>
                <a:latin typeface="Trebuchet MS" panose="020B0703020202090204" pitchFamily="34" charset="0"/>
                <a:ea typeface="ＭＳ Ｐゴシック" panose="020B0600070205080204" pitchFamily="34" charset="-128"/>
                <a:cs typeface="+mn-cs"/>
              </a:endParaRPr>
            </a:p>
          </p:txBody>
        </p:sp>
        <p:sp>
          <p:nvSpPr>
            <p:cNvPr id="86054" name="Rectangle 25">
              <a:extLst>
                <a:ext uri="{FF2B5EF4-FFF2-40B4-BE49-F238E27FC236}">
                  <a16:creationId xmlns:a16="http://schemas.microsoft.com/office/drawing/2014/main" id="{5695F944-B961-F440-ACE7-093807CF8103}"/>
                </a:ext>
              </a:extLst>
            </p:cNvPr>
            <p:cNvSpPr>
              <a:spLocks noChangeArrowheads="1"/>
            </p:cNvSpPr>
            <p:nvPr/>
          </p:nvSpPr>
          <p:spPr bwMode="auto">
            <a:xfrm>
              <a:off x="4150981" y="3471916"/>
              <a:ext cx="63500" cy="63500"/>
            </a:xfrm>
            <a:prstGeom prst="rect">
              <a:avLst/>
            </a:prstGeom>
            <a:solidFill>
              <a:srgbClr val="FFF25C"/>
            </a:solidFill>
            <a:ln w="1905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6055" name="Rectangle 26">
              <a:extLst>
                <a:ext uri="{FF2B5EF4-FFF2-40B4-BE49-F238E27FC236}">
                  <a16:creationId xmlns:a16="http://schemas.microsoft.com/office/drawing/2014/main" id="{40E073B1-EDBC-AC48-A0A4-952183C2F473}"/>
                </a:ext>
              </a:extLst>
            </p:cNvPr>
            <p:cNvSpPr>
              <a:spLocks noChangeArrowheads="1"/>
            </p:cNvSpPr>
            <p:nvPr/>
          </p:nvSpPr>
          <p:spPr bwMode="auto">
            <a:xfrm>
              <a:off x="4243056" y="3471916"/>
              <a:ext cx="63500" cy="63500"/>
            </a:xfrm>
            <a:prstGeom prst="rect">
              <a:avLst/>
            </a:prstGeom>
            <a:solidFill>
              <a:srgbClr val="4292B4"/>
            </a:solidFill>
            <a:ln w="1905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6056" name="Rectangle 27">
              <a:extLst>
                <a:ext uri="{FF2B5EF4-FFF2-40B4-BE49-F238E27FC236}">
                  <a16:creationId xmlns:a16="http://schemas.microsoft.com/office/drawing/2014/main" id="{49044685-69FC-1B4A-AA02-164998A6A412}"/>
                </a:ext>
              </a:extLst>
            </p:cNvPr>
            <p:cNvSpPr>
              <a:spLocks noChangeArrowheads="1"/>
            </p:cNvSpPr>
            <p:nvPr/>
          </p:nvSpPr>
          <p:spPr bwMode="auto">
            <a:xfrm>
              <a:off x="4379471" y="3435125"/>
              <a:ext cx="225644" cy="137083"/>
            </a:xfrm>
            <a:prstGeom prst="rect">
              <a:avLst/>
            </a:prstGeom>
            <a:solidFill>
              <a:srgbClr val="FFAF16"/>
            </a:solidFill>
            <a:ln w="1905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altLang="en-US" sz="1200" b="0" i="0" u="none" strike="noStrike" kern="1200" cap="none" spc="0" normalizeH="0" baseline="0" noProof="0">
                <a:ln>
                  <a:noFill/>
                </a:ln>
                <a:solidFill>
                  <a:srgbClr val="000000"/>
                </a:solidFill>
                <a:effectLst/>
                <a:uLnTx/>
                <a:uFillTx/>
                <a:latin typeface="Trebuchet MS" panose="020B0703020202090204" pitchFamily="34" charset="0"/>
                <a:ea typeface="ＭＳ Ｐゴシック" panose="020B0600070205080204" pitchFamily="34" charset="-128"/>
                <a:cs typeface="+mn-cs"/>
              </a:endParaRPr>
            </a:p>
          </p:txBody>
        </p:sp>
        <p:sp>
          <p:nvSpPr>
            <p:cNvPr id="86057" name="Rectangle 28">
              <a:extLst>
                <a:ext uri="{FF2B5EF4-FFF2-40B4-BE49-F238E27FC236}">
                  <a16:creationId xmlns:a16="http://schemas.microsoft.com/office/drawing/2014/main" id="{592B1C78-31F9-7A4B-8BBA-358EC1EB317C}"/>
                </a:ext>
              </a:extLst>
            </p:cNvPr>
            <p:cNvSpPr>
              <a:spLocks noChangeArrowheads="1"/>
            </p:cNvSpPr>
            <p:nvPr/>
          </p:nvSpPr>
          <p:spPr bwMode="auto">
            <a:xfrm>
              <a:off x="4414506" y="3471916"/>
              <a:ext cx="63500" cy="63500"/>
            </a:xfrm>
            <a:prstGeom prst="rect">
              <a:avLst/>
            </a:prstGeom>
            <a:solidFill>
              <a:srgbClr val="FFF25C"/>
            </a:solidFill>
            <a:ln w="1905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6058" name="Rectangle 29">
              <a:extLst>
                <a:ext uri="{FF2B5EF4-FFF2-40B4-BE49-F238E27FC236}">
                  <a16:creationId xmlns:a16="http://schemas.microsoft.com/office/drawing/2014/main" id="{2302EA73-4A57-C74B-A0E8-574DFB5A1F61}"/>
                </a:ext>
              </a:extLst>
            </p:cNvPr>
            <p:cNvSpPr>
              <a:spLocks noChangeArrowheads="1"/>
            </p:cNvSpPr>
            <p:nvPr/>
          </p:nvSpPr>
          <p:spPr bwMode="auto">
            <a:xfrm>
              <a:off x="4506581" y="3471916"/>
              <a:ext cx="63500" cy="63500"/>
            </a:xfrm>
            <a:prstGeom prst="rect">
              <a:avLst/>
            </a:prstGeom>
            <a:solidFill>
              <a:srgbClr val="4292B4"/>
            </a:solidFill>
            <a:ln w="1905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6059" name="Rectangle 30">
              <a:extLst>
                <a:ext uri="{FF2B5EF4-FFF2-40B4-BE49-F238E27FC236}">
                  <a16:creationId xmlns:a16="http://schemas.microsoft.com/office/drawing/2014/main" id="{5051CA9A-CE30-B34C-B33F-B3E2D841549D}"/>
                </a:ext>
              </a:extLst>
            </p:cNvPr>
            <p:cNvSpPr>
              <a:spLocks noChangeArrowheads="1"/>
            </p:cNvSpPr>
            <p:nvPr/>
          </p:nvSpPr>
          <p:spPr bwMode="auto">
            <a:xfrm>
              <a:off x="4642996" y="3435125"/>
              <a:ext cx="225644" cy="137083"/>
            </a:xfrm>
            <a:prstGeom prst="rect">
              <a:avLst/>
            </a:prstGeom>
            <a:solidFill>
              <a:srgbClr val="FFAF16"/>
            </a:solidFill>
            <a:ln w="1905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altLang="en-US" sz="1200" b="0" i="0" u="none" strike="noStrike" kern="1200" cap="none" spc="0" normalizeH="0" baseline="0" noProof="0">
                <a:ln>
                  <a:noFill/>
                </a:ln>
                <a:solidFill>
                  <a:srgbClr val="000000"/>
                </a:solidFill>
                <a:effectLst/>
                <a:uLnTx/>
                <a:uFillTx/>
                <a:latin typeface="Trebuchet MS" panose="020B0703020202090204" pitchFamily="34" charset="0"/>
                <a:ea typeface="ＭＳ Ｐゴシック" panose="020B0600070205080204" pitchFamily="34" charset="-128"/>
                <a:cs typeface="+mn-cs"/>
              </a:endParaRPr>
            </a:p>
          </p:txBody>
        </p:sp>
        <p:sp>
          <p:nvSpPr>
            <p:cNvPr id="86060" name="Rectangle 31">
              <a:extLst>
                <a:ext uri="{FF2B5EF4-FFF2-40B4-BE49-F238E27FC236}">
                  <a16:creationId xmlns:a16="http://schemas.microsoft.com/office/drawing/2014/main" id="{1CCD61A0-0B5F-A74D-A0E4-4BEE97B4503D}"/>
                </a:ext>
              </a:extLst>
            </p:cNvPr>
            <p:cNvSpPr>
              <a:spLocks noChangeArrowheads="1"/>
            </p:cNvSpPr>
            <p:nvPr/>
          </p:nvSpPr>
          <p:spPr bwMode="auto">
            <a:xfrm>
              <a:off x="4678031" y="3471916"/>
              <a:ext cx="63500" cy="63500"/>
            </a:xfrm>
            <a:prstGeom prst="rect">
              <a:avLst/>
            </a:prstGeom>
            <a:solidFill>
              <a:srgbClr val="FFF25C"/>
            </a:solidFill>
            <a:ln w="1905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6061" name="Rectangle 32">
              <a:extLst>
                <a:ext uri="{FF2B5EF4-FFF2-40B4-BE49-F238E27FC236}">
                  <a16:creationId xmlns:a16="http://schemas.microsoft.com/office/drawing/2014/main" id="{724595E4-86F0-294F-A48D-332E9DB10A8E}"/>
                </a:ext>
              </a:extLst>
            </p:cNvPr>
            <p:cNvSpPr>
              <a:spLocks noChangeArrowheads="1"/>
            </p:cNvSpPr>
            <p:nvPr/>
          </p:nvSpPr>
          <p:spPr bwMode="auto">
            <a:xfrm>
              <a:off x="4770106" y="3471916"/>
              <a:ext cx="63500" cy="63500"/>
            </a:xfrm>
            <a:prstGeom prst="rect">
              <a:avLst/>
            </a:prstGeom>
            <a:solidFill>
              <a:srgbClr val="4292B4"/>
            </a:solidFill>
            <a:ln w="1905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86062" name="Group 924">
              <a:extLst>
                <a:ext uri="{FF2B5EF4-FFF2-40B4-BE49-F238E27FC236}">
                  <a16:creationId xmlns:a16="http://schemas.microsoft.com/office/drawing/2014/main" id="{9F33BA9A-4C25-C54C-9360-807C93A5F42B}"/>
                </a:ext>
              </a:extLst>
            </p:cNvPr>
            <p:cNvGrpSpPr>
              <a:grpSpLocks/>
            </p:cNvGrpSpPr>
            <p:nvPr/>
          </p:nvGrpSpPr>
          <p:grpSpPr bwMode="auto">
            <a:xfrm>
              <a:off x="3945065" y="3557252"/>
              <a:ext cx="826293" cy="182442"/>
              <a:chOff x="656433" y="1899568"/>
              <a:chExt cx="826293" cy="182442"/>
            </a:xfrm>
          </p:grpSpPr>
          <p:cxnSp>
            <p:nvCxnSpPr>
              <p:cNvPr id="86063" name="Straight Connector 34">
                <a:extLst>
                  <a:ext uri="{FF2B5EF4-FFF2-40B4-BE49-F238E27FC236}">
                    <a16:creationId xmlns:a16="http://schemas.microsoft.com/office/drawing/2014/main" id="{B83FF8BD-8E53-F343-9483-BDEA7BBE5192}"/>
                  </a:ext>
                </a:extLst>
              </p:cNvPr>
              <p:cNvCxnSpPr>
                <a:cxnSpLocks noChangeShapeType="1"/>
              </p:cNvCxnSpPr>
              <p:nvPr/>
            </p:nvCxnSpPr>
            <p:spPr bwMode="auto">
              <a:xfrm rot="5400000">
                <a:off x="594520" y="2019304"/>
                <a:ext cx="124619" cy="793"/>
              </a:xfrm>
              <a:prstGeom prst="line">
                <a:avLst/>
              </a:prstGeom>
              <a:noFill/>
              <a:ln w="19050">
                <a:solidFill>
                  <a:srgbClr val="717F9F"/>
                </a:solidFill>
                <a:round/>
                <a:headEnd/>
                <a:tailEnd/>
              </a:ln>
              <a:extLst>
                <a:ext uri="{909E8E84-426E-40DD-AFC4-6F175D3DCCD1}">
                  <a14:hiddenFill xmlns:a14="http://schemas.microsoft.com/office/drawing/2010/main">
                    <a:noFill/>
                  </a14:hiddenFill>
                </a:ext>
              </a:extLst>
            </p:spPr>
          </p:cxnSp>
          <p:cxnSp>
            <p:nvCxnSpPr>
              <p:cNvPr id="86064" name="Straight Connector 35">
                <a:extLst>
                  <a:ext uri="{FF2B5EF4-FFF2-40B4-BE49-F238E27FC236}">
                    <a16:creationId xmlns:a16="http://schemas.microsoft.com/office/drawing/2014/main" id="{F48CF067-A9FC-3D46-8229-B17E4A2EF76A}"/>
                  </a:ext>
                </a:extLst>
              </p:cNvPr>
              <p:cNvCxnSpPr>
                <a:cxnSpLocks noChangeShapeType="1"/>
              </p:cNvCxnSpPr>
              <p:nvPr/>
            </p:nvCxnSpPr>
            <p:spPr bwMode="auto">
              <a:xfrm rot="5400000">
                <a:off x="690828" y="2019304"/>
                <a:ext cx="124619" cy="793"/>
              </a:xfrm>
              <a:prstGeom prst="line">
                <a:avLst/>
              </a:prstGeom>
              <a:noFill/>
              <a:ln w="19050">
                <a:solidFill>
                  <a:srgbClr val="717F9F"/>
                </a:solidFill>
                <a:round/>
                <a:headEnd/>
                <a:tailEnd/>
              </a:ln>
              <a:extLst>
                <a:ext uri="{909E8E84-426E-40DD-AFC4-6F175D3DCCD1}">
                  <a14:hiddenFill xmlns:a14="http://schemas.microsoft.com/office/drawing/2010/main">
                    <a:noFill/>
                  </a14:hiddenFill>
                </a:ext>
              </a:extLst>
            </p:spPr>
          </p:cxnSp>
          <p:cxnSp>
            <p:nvCxnSpPr>
              <p:cNvPr id="86065" name="Straight Connector 36">
                <a:extLst>
                  <a:ext uri="{FF2B5EF4-FFF2-40B4-BE49-F238E27FC236}">
                    <a16:creationId xmlns:a16="http://schemas.microsoft.com/office/drawing/2014/main" id="{D3922FAF-2B21-0446-A014-CD37C4A97361}"/>
                  </a:ext>
                </a:extLst>
              </p:cNvPr>
              <p:cNvCxnSpPr>
                <a:cxnSpLocks noChangeShapeType="1"/>
              </p:cNvCxnSpPr>
              <p:nvPr/>
            </p:nvCxnSpPr>
            <p:spPr bwMode="auto">
              <a:xfrm rot="5400000">
                <a:off x="787136" y="2019304"/>
                <a:ext cx="124619" cy="793"/>
              </a:xfrm>
              <a:prstGeom prst="line">
                <a:avLst/>
              </a:prstGeom>
              <a:noFill/>
              <a:ln w="19050">
                <a:solidFill>
                  <a:srgbClr val="717F9F"/>
                </a:solidFill>
                <a:round/>
                <a:headEnd/>
                <a:tailEnd/>
              </a:ln>
              <a:extLst>
                <a:ext uri="{909E8E84-426E-40DD-AFC4-6F175D3DCCD1}">
                  <a14:hiddenFill xmlns:a14="http://schemas.microsoft.com/office/drawing/2010/main">
                    <a:noFill/>
                  </a14:hiddenFill>
                </a:ext>
              </a:extLst>
            </p:spPr>
          </p:cxnSp>
          <p:cxnSp>
            <p:nvCxnSpPr>
              <p:cNvPr id="86066" name="Straight Connector 37">
                <a:extLst>
                  <a:ext uri="{FF2B5EF4-FFF2-40B4-BE49-F238E27FC236}">
                    <a16:creationId xmlns:a16="http://schemas.microsoft.com/office/drawing/2014/main" id="{8EA8A48C-29CD-B442-8172-EFB448CB59ED}"/>
                  </a:ext>
                </a:extLst>
              </p:cNvPr>
              <p:cNvCxnSpPr>
                <a:cxnSpLocks noChangeShapeType="1"/>
              </p:cNvCxnSpPr>
              <p:nvPr/>
            </p:nvCxnSpPr>
            <p:spPr bwMode="auto">
              <a:xfrm rot="5400000">
                <a:off x="1229520" y="2019304"/>
                <a:ext cx="124619" cy="793"/>
              </a:xfrm>
              <a:prstGeom prst="line">
                <a:avLst/>
              </a:prstGeom>
              <a:noFill/>
              <a:ln w="19050">
                <a:solidFill>
                  <a:srgbClr val="717F9F"/>
                </a:solidFill>
                <a:round/>
                <a:headEnd/>
                <a:tailEnd/>
              </a:ln>
              <a:extLst>
                <a:ext uri="{909E8E84-426E-40DD-AFC4-6F175D3DCCD1}">
                  <a14:hiddenFill xmlns:a14="http://schemas.microsoft.com/office/drawing/2010/main">
                    <a:noFill/>
                  </a14:hiddenFill>
                </a:ext>
              </a:extLst>
            </p:spPr>
          </p:cxnSp>
          <p:cxnSp>
            <p:nvCxnSpPr>
              <p:cNvPr id="86067" name="Straight Connector 38">
                <a:extLst>
                  <a:ext uri="{FF2B5EF4-FFF2-40B4-BE49-F238E27FC236}">
                    <a16:creationId xmlns:a16="http://schemas.microsoft.com/office/drawing/2014/main" id="{98D2CAEB-2660-D044-A00E-2DF7ADC0FED8}"/>
                  </a:ext>
                </a:extLst>
              </p:cNvPr>
              <p:cNvCxnSpPr>
                <a:cxnSpLocks noChangeShapeType="1"/>
              </p:cNvCxnSpPr>
              <p:nvPr/>
            </p:nvCxnSpPr>
            <p:spPr bwMode="auto">
              <a:xfrm rot="5400000">
                <a:off x="1324770" y="2019304"/>
                <a:ext cx="124619" cy="793"/>
              </a:xfrm>
              <a:prstGeom prst="line">
                <a:avLst/>
              </a:prstGeom>
              <a:noFill/>
              <a:ln w="19050">
                <a:solidFill>
                  <a:srgbClr val="717F9F"/>
                </a:solidFill>
                <a:round/>
                <a:headEnd/>
                <a:tailEnd/>
              </a:ln>
              <a:extLst>
                <a:ext uri="{909E8E84-426E-40DD-AFC4-6F175D3DCCD1}">
                  <a14:hiddenFill xmlns:a14="http://schemas.microsoft.com/office/drawing/2010/main">
                    <a:noFill/>
                  </a14:hiddenFill>
                </a:ext>
              </a:extLst>
            </p:spPr>
          </p:cxnSp>
          <p:cxnSp>
            <p:nvCxnSpPr>
              <p:cNvPr id="86068" name="Straight Connector 39">
                <a:extLst>
                  <a:ext uri="{FF2B5EF4-FFF2-40B4-BE49-F238E27FC236}">
                    <a16:creationId xmlns:a16="http://schemas.microsoft.com/office/drawing/2014/main" id="{E4AB2653-4159-6B4E-A816-372127879852}"/>
                  </a:ext>
                </a:extLst>
              </p:cNvPr>
              <p:cNvCxnSpPr>
                <a:cxnSpLocks noChangeShapeType="1"/>
              </p:cNvCxnSpPr>
              <p:nvPr/>
            </p:nvCxnSpPr>
            <p:spPr bwMode="auto">
              <a:xfrm rot="5400000">
                <a:off x="1420020" y="2019304"/>
                <a:ext cx="124619" cy="793"/>
              </a:xfrm>
              <a:prstGeom prst="line">
                <a:avLst/>
              </a:prstGeom>
              <a:noFill/>
              <a:ln w="19050">
                <a:solidFill>
                  <a:srgbClr val="717F9F"/>
                </a:solidFill>
                <a:round/>
                <a:headEnd/>
                <a:tailEnd/>
              </a:ln>
              <a:extLst>
                <a:ext uri="{909E8E84-426E-40DD-AFC4-6F175D3DCCD1}">
                  <a14:hiddenFill xmlns:a14="http://schemas.microsoft.com/office/drawing/2010/main">
                    <a:noFill/>
                  </a14:hiddenFill>
                </a:ext>
              </a:extLst>
            </p:spPr>
          </p:cxnSp>
          <p:cxnSp>
            <p:nvCxnSpPr>
              <p:cNvPr id="86069" name="Straight Connector 40">
                <a:extLst>
                  <a:ext uri="{FF2B5EF4-FFF2-40B4-BE49-F238E27FC236}">
                    <a16:creationId xmlns:a16="http://schemas.microsoft.com/office/drawing/2014/main" id="{897D54E8-0FCA-9743-932A-CC7245BDD6BD}"/>
                  </a:ext>
                </a:extLst>
              </p:cNvPr>
              <p:cNvCxnSpPr>
                <a:cxnSpLocks noChangeShapeType="1"/>
              </p:cNvCxnSpPr>
              <p:nvPr/>
            </p:nvCxnSpPr>
            <p:spPr bwMode="auto">
              <a:xfrm rot="5400000">
                <a:off x="883445" y="2019304"/>
                <a:ext cx="124619" cy="793"/>
              </a:xfrm>
              <a:prstGeom prst="line">
                <a:avLst/>
              </a:prstGeom>
              <a:noFill/>
              <a:ln w="19050">
                <a:solidFill>
                  <a:srgbClr val="717F9F"/>
                </a:solidFill>
                <a:round/>
                <a:headEnd/>
                <a:tailEnd/>
              </a:ln>
              <a:extLst>
                <a:ext uri="{909E8E84-426E-40DD-AFC4-6F175D3DCCD1}">
                  <a14:hiddenFill xmlns:a14="http://schemas.microsoft.com/office/drawing/2010/main">
                    <a:noFill/>
                  </a14:hiddenFill>
                </a:ext>
              </a:extLst>
            </p:spPr>
          </p:cxnSp>
          <p:cxnSp>
            <p:nvCxnSpPr>
              <p:cNvPr id="86070" name="Straight Connector 41">
                <a:extLst>
                  <a:ext uri="{FF2B5EF4-FFF2-40B4-BE49-F238E27FC236}">
                    <a16:creationId xmlns:a16="http://schemas.microsoft.com/office/drawing/2014/main" id="{637E798E-D42B-7641-ADFB-53E107B64777}"/>
                  </a:ext>
                </a:extLst>
              </p:cNvPr>
              <p:cNvCxnSpPr>
                <a:cxnSpLocks noChangeShapeType="1"/>
              </p:cNvCxnSpPr>
              <p:nvPr/>
            </p:nvCxnSpPr>
            <p:spPr bwMode="auto">
              <a:xfrm rot="5400000">
                <a:off x="1134270" y="2019304"/>
                <a:ext cx="124619" cy="793"/>
              </a:xfrm>
              <a:prstGeom prst="line">
                <a:avLst/>
              </a:prstGeom>
              <a:noFill/>
              <a:ln w="19050">
                <a:solidFill>
                  <a:srgbClr val="717F9F"/>
                </a:solidFill>
                <a:round/>
                <a:headEnd/>
                <a:tailEnd/>
              </a:ln>
              <a:extLst>
                <a:ext uri="{909E8E84-426E-40DD-AFC4-6F175D3DCCD1}">
                  <a14:hiddenFill xmlns:a14="http://schemas.microsoft.com/office/drawing/2010/main">
                    <a:noFill/>
                  </a14:hiddenFill>
                </a:ext>
              </a:extLst>
            </p:spPr>
          </p:cxnSp>
          <p:sp>
            <p:nvSpPr>
              <p:cNvPr id="86071" name="TextBox 42">
                <a:extLst>
                  <a:ext uri="{FF2B5EF4-FFF2-40B4-BE49-F238E27FC236}">
                    <a16:creationId xmlns:a16="http://schemas.microsoft.com/office/drawing/2014/main" id="{E623CF30-7446-D74F-9669-158406990DC6}"/>
                  </a:ext>
                </a:extLst>
              </p:cNvPr>
              <p:cNvSpPr txBox="1">
                <a:spLocks noChangeArrowheads="1"/>
              </p:cNvSpPr>
              <p:nvPr/>
            </p:nvSpPr>
            <p:spPr bwMode="auto">
              <a:xfrm>
                <a:off x="924380" y="1899568"/>
                <a:ext cx="297678" cy="164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3600" b="0" i="0" u="none" strike="noStrike" kern="1200" cap="none" spc="0" normalizeH="0" baseline="0" noProof="0">
                    <a:ln>
                      <a:noFill/>
                    </a:ln>
                    <a:solidFill>
                      <a:srgbClr val="717F9F"/>
                    </a:solidFill>
                    <a:effectLst/>
                    <a:uLnTx/>
                    <a:uFillTx/>
                    <a:latin typeface="Arial" panose="020B0604020202020204" pitchFamily="34" charset="0"/>
                    <a:ea typeface="ＭＳ Ｐゴシック" panose="020B0600070205080204" pitchFamily="34" charset="-128"/>
                    <a:cs typeface="+mn-cs"/>
                  </a:rPr>
                  <a:t>…</a:t>
                </a:r>
              </a:p>
            </p:txBody>
          </p:sp>
        </p:grpSp>
      </p:grpSp>
      <p:sp>
        <p:nvSpPr>
          <p:cNvPr id="86020" name="Rectangle 45">
            <a:extLst>
              <a:ext uri="{FF2B5EF4-FFF2-40B4-BE49-F238E27FC236}">
                <a16:creationId xmlns:a16="http://schemas.microsoft.com/office/drawing/2014/main" id="{B32C1F7C-2650-6C47-972E-E88CD5D8A8F3}"/>
              </a:ext>
            </a:extLst>
          </p:cNvPr>
          <p:cNvSpPr>
            <a:spLocks noChangeArrowheads="1"/>
          </p:cNvSpPr>
          <p:nvPr/>
        </p:nvSpPr>
        <p:spPr bwMode="auto">
          <a:xfrm>
            <a:off x="4946650" y="4784725"/>
            <a:ext cx="622300" cy="495300"/>
          </a:xfrm>
          <a:prstGeom prst="rect">
            <a:avLst/>
          </a:prstGeom>
          <a:solidFill>
            <a:srgbClr val="DA581C"/>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6021" name="Rectangle 46">
            <a:extLst>
              <a:ext uri="{FF2B5EF4-FFF2-40B4-BE49-F238E27FC236}">
                <a16:creationId xmlns:a16="http://schemas.microsoft.com/office/drawing/2014/main" id="{C3642F44-4B20-7446-BA47-F660AA0B5037}"/>
              </a:ext>
            </a:extLst>
          </p:cNvPr>
          <p:cNvSpPr>
            <a:spLocks noChangeArrowheads="1"/>
          </p:cNvSpPr>
          <p:nvPr/>
        </p:nvSpPr>
        <p:spPr bwMode="auto">
          <a:xfrm>
            <a:off x="571500" y="4772025"/>
            <a:ext cx="622300" cy="495300"/>
          </a:xfrm>
          <a:prstGeom prst="rect">
            <a:avLst/>
          </a:prstGeom>
          <a:solidFill>
            <a:srgbClr val="FFAF16"/>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6022" name="Rectangle 47">
            <a:extLst>
              <a:ext uri="{FF2B5EF4-FFF2-40B4-BE49-F238E27FC236}">
                <a16:creationId xmlns:a16="http://schemas.microsoft.com/office/drawing/2014/main" id="{4D928F3A-7E60-CA47-A9A9-45D32895891C}"/>
              </a:ext>
            </a:extLst>
          </p:cNvPr>
          <p:cNvSpPr>
            <a:spLocks noChangeArrowheads="1"/>
          </p:cNvSpPr>
          <p:nvPr/>
        </p:nvSpPr>
        <p:spPr bwMode="auto">
          <a:xfrm>
            <a:off x="4951413" y="5475288"/>
            <a:ext cx="622300" cy="495300"/>
          </a:xfrm>
          <a:prstGeom prst="rect">
            <a:avLst/>
          </a:prstGeom>
          <a:solidFill>
            <a:srgbClr val="AEC3F5"/>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6023" name="Rectangle 48">
            <a:extLst>
              <a:ext uri="{FF2B5EF4-FFF2-40B4-BE49-F238E27FC236}">
                <a16:creationId xmlns:a16="http://schemas.microsoft.com/office/drawing/2014/main" id="{13BA63B1-4F1C-654A-B298-BA8AEE39DE25}"/>
              </a:ext>
            </a:extLst>
          </p:cNvPr>
          <p:cNvSpPr>
            <a:spLocks noChangeArrowheads="1"/>
          </p:cNvSpPr>
          <p:nvPr/>
        </p:nvSpPr>
        <p:spPr bwMode="auto">
          <a:xfrm>
            <a:off x="639763" y="4932363"/>
            <a:ext cx="228600" cy="215900"/>
          </a:xfrm>
          <a:prstGeom prst="rect">
            <a:avLst/>
          </a:prstGeom>
          <a:solidFill>
            <a:srgbClr val="FFF25C"/>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6024" name="Rectangle 49">
            <a:extLst>
              <a:ext uri="{FF2B5EF4-FFF2-40B4-BE49-F238E27FC236}">
                <a16:creationId xmlns:a16="http://schemas.microsoft.com/office/drawing/2014/main" id="{A275E730-784E-D742-A3AF-832BF488AA67}"/>
              </a:ext>
            </a:extLst>
          </p:cNvPr>
          <p:cNvSpPr>
            <a:spLocks noChangeArrowheads="1"/>
          </p:cNvSpPr>
          <p:nvPr/>
        </p:nvSpPr>
        <p:spPr bwMode="auto">
          <a:xfrm>
            <a:off x="919163" y="4932363"/>
            <a:ext cx="228600" cy="215900"/>
          </a:xfrm>
          <a:prstGeom prst="rect">
            <a:avLst/>
          </a:prstGeom>
          <a:solidFill>
            <a:srgbClr val="4292B4"/>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6025" name="TextBox 50">
            <a:extLst>
              <a:ext uri="{FF2B5EF4-FFF2-40B4-BE49-F238E27FC236}">
                <a16:creationId xmlns:a16="http://schemas.microsoft.com/office/drawing/2014/main" id="{43F40C92-6070-0E4D-9090-2CC9E5027855}"/>
              </a:ext>
            </a:extLst>
          </p:cNvPr>
          <p:cNvSpPr txBox="1">
            <a:spLocks noChangeArrowheads="1"/>
          </p:cNvSpPr>
          <p:nvPr/>
        </p:nvSpPr>
        <p:spPr bwMode="auto">
          <a:xfrm>
            <a:off x="5608638" y="4805363"/>
            <a:ext cx="32956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Myriad Pro Semibold" pitchFamily="1" charset="0"/>
                <a:ea typeface="ＭＳ Ｐゴシック" panose="020B0600070205080204" pitchFamily="34" charset="-128"/>
                <a:cs typeface="+mn-cs"/>
              </a:rPr>
              <a:t>= instruction stream decode</a:t>
            </a:r>
          </a:p>
        </p:txBody>
      </p:sp>
      <p:sp>
        <p:nvSpPr>
          <p:cNvPr id="86026" name="TextBox 51">
            <a:extLst>
              <a:ext uri="{FF2B5EF4-FFF2-40B4-BE49-F238E27FC236}">
                <a16:creationId xmlns:a16="http://schemas.microsoft.com/office/drawing/2014/main" id="{6D387465-D3C0-8245-A774-926992569021}"/>
              </a:ext>
            </a:extLst>
          </p:cNvPr>
          <p:cNvSpPr txBox="1">
            <a:spLocks noChangeArrowheads="1"/>
          </p:cNvSpPr>
          <p:nvPr/>
        </p:nvSpPr>
        <p:spPr bwMode="auto">
          <a:xfrm>
            <a:off x="1250950" y="4752975"/>
            <a:ext cx="3573463" cy="1014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Myriad Pro Semibold" pitchFamily="1" charset="0"/>
                <a:ea typeface="ＭＳ Ｐゴシック" panose="020B0600070205080204" pitchFamily="34" charset="-128"/>
                <a:cs typeface="+mn-cs"/>
              </a:rPr>
              <a:t>= SIMD functional unit, control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Myriad Pro Semibold" pitchFamily="1" charset="0"/>
                <a:ea typeface="ＭＳ Ｐゴシック" panose="020B0600070205080204" pitchFamily="34" charset="-128"/>
                <a:cs typeface="+mn-cs"/>
              </a:rPr>
              <a:t>   shared across 8 units</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Myriad Pro Semibold" pitchFamily="1" charset="0"/>
                <a:ea typeface="ＭＳ Ｐゴシック" panose="020B0600070205080204" pitchFamily="34" charset="-128"/>
                <a:cs typeface="+mn-cs"/>
              </a:rPr>
              <a:t>   </a:t>
            </a:r>
          </a:p>
        </p:txBody>
      </p:sp>
      <p:sp>
        <p:nvSpPr>
          <p:cNvPr id="86027" name="TextBox 52">
            <a:extLst>
              <a:ext uri="{FF2B5EF4-FFF2-40B4-BE49-F238E27FC236}">
                <a16:creationId xmlns:a16="http://schemas.microsoft.com/office/drawing/2014/main" id="{EADDC5F0-299D-8943-AEDA-E419637D2A5C}"/>
              </a:ext>
            </a:extLst>
          </p:cNvPr>
          <p:cNvSpPr txBox="1">
            <a:spLocks noChangeArrowheads="1"/>
          </p:cNvSpPr>
          <p:nvPr/>
        </p:nvSpPr>
        <p:spPr bwMode="auto">
          <a:xfrm>
            <a:off x="5608638" y="5518150"/>
            <a:ext cx="32702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Myriad Pro Semibold" pitchFamily="1" charset="0"/>
                <a:ea typeface="ＭＳ Ｐゴシック" panose="020B0600070205080204" pitchFamily="34" charset="-128"/>
                <a:cs typeface="+mn-cs"/>
              </a:rPr>
              <a:t>= execution context storage </a:t>
            </a:r>
          </a:p>
        </p:txBody>
      </p:sp>
      <p:sp>
        <p:nvSpPr>
          <p:cNvPr id="86028" name="Rectangle 53">
            <a:extLst>
              <a:ext uri="{FF2B5EF4-FFF2-40B4-BE49-F238E27FC236}">
                <a16:creationId xmlns:a16="http://schemas.microsoft.com/office/drawing/2014/main" id="{598FAC29-FA25-6341-8E92-5BD03285B2F7}"/>
              </a:ext>
            </a:extLst>
          </p:cNvPr>
          <p:cNvSpPr>
            <a:spLocks noChangeArrowheads="1"/>
          </p:cNvSpPr>
          <p:nvPr/>
        </p:nvSpPr>
        <p:spPr bwMode="auto">
          <a:xfrm>
            <a:off x="1531938" y="5589588"/>
            <a:ext cx="228600" cy="215900"/>
          </a:xfrm>
          <a:prstGeom prst="rect">
            <a:avLst/>
          </a:prstGeom>
          <a:solidFill>
            <a:srgbClr val="FFF25C"/>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6029" name="Rectangle 54">
            <a:extLst>
              <a:ext uri="{FF2B5EF4-FFF2-40B4-BE49-F238E27FC236}">
                <a16:creationId xmlns:a16="http://schemas.microsoft.com/office/drawing/2014/main" id="{6D94A679-5B65-CD4A-9520-0345005C8BC4}"/>
              </a:ext>
            </a:extLst>
          </p:cNvPr>
          <p:cNvSpPr>
            <a:spLocks noChangeArrowheads="1"/>
          </p:cNvSpPr>
          <p:nvPr/>
        </p:nvSpPr>
        <p:spPr bwMode="auto">
          <a:xfrm>
            <a:off x="1531938" y="5895975"/>
            <a:ext cx="228600" cy="215900"/>
          </a:xfrm>
          <a:prstGeom prst="rect">
            <a:avLst/>
          </a:prstGeom>
          <a:solidFill>
            <a:srgbClr val="4292B4"/>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6030" name="TextBox 55">
            <a:extLst>
              <a:ext uri="{FF2B5EF4-FFF2-40B4-BE49-F238E27FC236}">
                <a16:creationId xmlns:a16="http://schemas.microsoft.com/office/drawing/2014/main" id="{BC660D98-3FFA-674F-AD7E-BBC076C4C27B}"/>
              </a:ext>
            </a:extLst>
          </p:cNvPr>
          <p:cNvSpPr txBox="1">
            <a:spLocks noChangeArrowheads="1"/>
          </p:cNvSpPr>
          <p:nvPr/>
        </p:nvSpPr>
        <p:spPr bwMode="auto">
          <a:xfrm>
            <a:off x="1836738" y="5500688"/>
            <a:ext cx="182721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Myriad Pro Semibold" pitchFamily="1" charset="0"/>
                <a:ea typeface="ＭＳ Ｐゴシック" panose="020B0600070205080204" pitchFamily="34" charset="-128"/>
                <a:cs typeface="+mn-cs"/>
              </a:rPr>
              <a:t>= multiply-add</a:t>
            </a:r>
          </a:p>
        </p:txBody>
      </p:sp>
      <p:sp>
        <p:nvSpPr>
          <p:cNvPr id="86031" name="TextBox 56">
            <a:extLst>
              <a:ext uri="{FF2B5EF4-FFF2-40B4-BE49-F238E27FC236}">
                <a16:creationId xmlns:a16="http://schemas.microsoft.com/office/drawing/2014/main" id="{AAF4E999-3E1A-404F-AB7E-8B44F28AA045}"/>
              </a:ext>
            </a:extLst>
          </p:cNvPr>
          <p:cNvSpPr txBox="1">
            <a:spLocks noChangeArrowheads="1"/>
          </p:cNvSpPr>
          <p:nvPr/>
        </p:nvSpPr>
        <p:spPr bwMode="auto">
          <a:xfrm>
            <a:off x="1836738" y="5795963"/>
            <a:ext cx="13398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Myriad Pro Semibold" pitchFamily="1" charset="0"/>
                <a:ea typeface="ＭＳ Ｐゴシック" panose="020B0600070205080204" pitchFamily="34" charset="-128"/>
                <a:cs typeface="+mn-cs"/>
              </a:rPr>
              <a:t>= multiply</a:t>
            </a:r>
          </a:p>
        </p:txBody>
      </p:sp>
      <p:cxnSp>
        <p:nvCxnSpPr>
          <p:cNvPr id="86032" name="Straight Arrow Connector 59">
            <a:extLst>
              <a:ext uri="{FF2B5EF4-FFF2-40B4-BE49-F238E27FC236}">
                <a16:creationId xmlns:a16="http://schemas.microsoft.com/office/drawing/2014/main" id="{4C55F0B9-121C-194E-87D6-B0541D217D42}"/>
              </a:ext>
            </a:extLst>
          </p:cNvPr>
          <p:cNvCxnSpPr>
            <a:cxnSpLocks noChangeShapeType="1"/>
          </p:cNvCxnSpPr>
          <p:nvPr/>
        </p:nvCxnSpPr>
        <p:spPr bwMode="auto">
          <a:xfrm rot="10800000" flipV="1">
            <a:off x="4919663" y="3876675"/>
            <a:ext cx="1457325" cy="14288"/>
          </a:xfrm>
          <a:prstGeom prst="straightConnector1">
            <a:avLst/>
          </a:prstGeom>
          <a:noFill/>
          <a:ln w="31750">
            <a:solidFill>
              <a:schemeClr val="tx1"/>
            </a:solidFill>
            <a:round/>
            <a:headEnd/>
            <a:tailEnd type="triangle" w="lg" len="med"/>
          </a:ln>
          <a:extLst>
            <a:ext uri="{909E8E84-426E-40DD-AFC4-6F175D3DCCD1}">
              <a14:hiddenFill xmlns:a14="http://schemas.microsoft.com/office/drawing/2010/main">
                <a:noFill/>
              </a14:hiddenFill>
            </a:ext>
          </a:extLst>
        </p:spPr>
      </p:cxnSp>
      <p:sp>
        <p:nvSpPr>
          <p:cNvPr id="86033" name="TextBox 58">
            <a:extLst>
              <a:ext uri="{FF2B5EF4-FFF2-40B4-BE49-F238E27FC236}">
                <a16:creationId xmlns:a16="http://schemas.microsoft.com/office/drawing/2014/main" id="{9551EA2E-BFF2-1042-B4AE-346274B7F508}"/>
              </a:ext>
            </a:extLst>
          </p:cNvPr>
          <p:cNvSpPr txBox="1">
            <a:spLocks noChangeArrowheads="1"/>
          </p:cNvSpPr>
          <p:nvPr/>
        </p:nvSpPr>
        <p:spPr bwMode="auto">
          <a:xfrm>
            <a:off x="6456363" y="3206750"/>
            <a:ext cx="2351087"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Myriad Pro Semibold" pitchFamily="1" charset="0"/>
                <a:ea typeface="ＭＳ Ｐゴシック" panose="020B0600070205080204" pitchFamily="34" charset="-128"/>
                <a:cs typeface="+mn-cs"/>
              </a:rPr>
              <a:t>64 KB of storage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Myriad Pro Semibold" pitchFamily="1" charset="0"/>
                <a:ea typeface="ＭＳ Ｐゴシック" panose="020B0600070205080204" pitchFamily="34" charset="-128"/>
                <a:cs typeface="+mn-cs"/>
              </a:rPr>
              <a:t>for thread contexts (registers)</a:t>
            </a:r>
          </a:p>
        </p:txBody>
      </p:sp>
      <p:sp>
        <p:nvSpPr>
          <p:cNvPr id="86034" name="TextBox 57">
            <a:extLst>
              <a:ext uri="{FF2B5EF4-FFF2-40B4-BE49-F238E27FC236}">
                <a16:creationId xmlns:a16="http://schemas.microsoft.com/office/drawing/2014/main" id="{7F033086-6310-BE49-897A-F6D54FFBBBC8}"/>
              </a:ext>
            </a:extLst>
          </p:cNvPr>
          <p:cNvSpPr txBox="1">
            <a:spLocks noChangeArrowheads="1"/>
          </p:cNvSpPr>
          <p:nvPr/>
        </p:nvSpPr>
        <p:spPr bwMode="auto">
          <a:xfrm>
            <a:off x="152400" y="6535738"/>
            <a:ext cx="1952625"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Slide credit: Kayvon Fatahalian</a:t>
            </a:r>
          </a:p>
        </p:txBody>
      </p:sp>
      <p:sp>
        <p:nvSpPr>
          <p:cNvPr id="57" name="Slide Number Placeholder 3">
            <a:extLst>
              <a:ext uri="{FF2B5EF4-FFF2-40B4-BE49-F238E27FC236}">
                <a16:creationId xmlns:a16="http://schemas.microsoft.com/office/drawing/2014/main" id="{FC5739B9-63E5-1E41-8390-7E8804EBCA86}"/>
              </a:ext>
            </a:extLst>
          </p:cNvPr>
          <p:cNvSpPr>
            <a:spLocks noGrp="1"/>
          </p:cNvSpPr>
          <p:nvPr>
            <p:ph type="sldNum" sz="quarter" idx="11"/>
          </p:nvPr>
        </p:nvSpPr>
        <p:spPr>
          <a:xfrm>
            <a:off x="6777038" y="6318250"/>
            <a:ext cx="21336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2B31A252-A455-7E4D-8859-45EB22A1C421}" type="slidenum">
              <a:rPr kumimoji="0" lang="en-US" altLang="en-US" sz="1600" b="0" i="0" u="none" strike="noStrike" kern="1200" cap="none" spc="0" normalizeH="0" baseline="0" noProof="0" smtClean="0">
                <a:ln>
                  <a:noFill/>
                </a:ln>
                <a:solidFill>
                  <a:srgbClr val="000000"/>
                </a:solidFill>
                <a:effectLst/>
                <a:uLnTx/>
                <a:uFillTx/>
                <a:latin typeface="Garamond" panose="02020404030301010803" pitchFamily="18" charset="0"/>
                <a:ea typeface="ＭＳ Ｐゴシック" panose="020B0600070205080204" pitchFamily="34" charset="-128"/>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64</a:t>
            </a:fld>
            <a:endParaRPr kumimoji="0" lang="en-US" altLang="en-US" sz="1600" b="0" i="0" u="none" strike="noStrike" kern="1200" cap="none" spc="0" normalizeH="0" baseline="0" noProof="0" dirty="0">
              <a:ln>
                <a:noFill/>
              </a:ln>
              <a:solidFill>
                <a:srgbClr val="000000"/>
              </a:solidFill>
              <a:effectLst/>
              <a:uLnTx/>
              <a:uFillTx/>
              <a:latin typeface="Garamond" panose="02020404030301010803" pitchFamily="18" charset="0"/>
              <a:ea typeface="ＭＳ Ｐゴシック" panose="020B0600070205080204" pitchFamily="34" charset="-128"/>
              <a:cs typeface="Arial" panose="020B0604020202020204" pitchFamily="34" charset="0"/>
            </a:endParaRPr>
          </a:p>
        </p:txBody>
      </p:sp>
    </p:spTree>
    <p:extLst>
      <p:ext uri="{BB962C8B-B14F-4D97-AF65-F5344CB8AC3E}">
        <p14:creationId xmlns:p14="http://schemas.microsoft.com/office/powerpoint/2010/main" val="2647580502"/>
      </p:ext>
    </p:extLst>
  </p:cSld>
  <p:clrMapOvr>
    <a:masterClrMapping/>
  </p:clrMapOvr>
  <p:transition spd="slow"/>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Title 1">
            <a:extLst>
              <a:ext uri="{FF2B5EF4-FFF2-40B4-BE49-F238E27FC236}">
                <a16:creationId xmlns:a16="http://schemas.microsoft.com/office/drawing/2014/main" id="{AAB03DF3-8160-5547-896B-C34BDFA8F2B2}"/>
              </a:ext>
            </a:extLst>
          </p:cNvPr>
          <p:cNvSpPr>
            <a:spLocks noGrp="1"/>
          </p:cNvSpPr>
          <p:nvPr>
            <p:ph type="title"/>
          </p:nvPr>
        </p:nvSpPr>
        <p:spPr/>
        <p:txBody>
          <a:bodyPr/>
          <a:lstStyle/>
          <a:p>
            <a:r>
              <a:rPr lang="en-US" altLang="en-US" dirty="0">
                <a:ea typeface="ＭＳ Ｐゴシック" panose="020B0600070205080204" pitchFamily="34" charset="-128"/>
              </a:rPr>
              <a:t>NVIDIA GeForce GTX 285 </a:t>
            </a:r>
            <a:r>
              <a:rPr lang="ja-JP" altLang="en-US" dirty="0">
                <a:ea typeface="ＭＳ Ｐゴシック" panose="020B0600070205080204" pitchFamily="34" charset="-128"/>
              </a:rPr>
              <a:t>“</a:t>
            </a:r>
            <a:r>
              <a:rPr lang="en-US" altLang="ja-JP" dirty="0">
                <a:ea typeface="ＭＳ Ｐゴシック" panose="020B0600070205080204" pitchFamily="34" charset="-128"/>
              </a:rPr>
              <a:t>core</a:t>
            </a:r>
            <a:r>
              <a:rPr lang="ja-JP" altLang="en-US" dirty="0">
                <a:ea typeface="ＭＳ Ｐゴシック" panose="020B0600070205080204" pitchFamily="34" charset="-128"/>
              </a:rPr>
              <a:t>”</a:t>
            </a:r>
            <a:endParaRPr lang="en-US" altLang="en-US" dirty="0">
              <a:ea typeface="ＭＳ Ｐゴシック" panose="020B0600070205080204" pitchFamily="34" charset="-128"/>
            </a:endParaRPr>
          </a:p>
        </p:txBody>
      </p:sp>
      <p:grpSp>
        <p:nvGrpSpPr>
          <p:cNvPr id="88067" name="Group 43">
            <a:extLst>
              <a:ext uri="{FF2B5EF4-FFF2-40B4-BE49-F238E27FC236}">
                <a16:creationId xmlns:a16="http://schemas.microsoft.com/office/drawing/2014/main" id="{5954EEC8-6D74-EC41-9B30-958FE29F6478}"/>
              </a:ext>
            </a:extLst>
          </p:cNvPr>
          <p:cNvGrpSpPr>
            <a:grpSpLocks/>
          </p:cNvGrpSpPr>
          <p:nvPr/>
        </p:nvGrpSpPr>
        <p:grpSpPr bwMode="auto">
          <a:xfrm>
            <a:off x="942975" y="1384300"/>
            <a:ext cx="4378325" cy="2952750"/>
            <a:chOff x="3803438" y="3041984"/>
            <a:chExt cx="1114185" cy="751417"/>
          </a:xfrm>
        </p:grpSpPr>
        <p:sp>
          <p:nvSpPr>
            <p:cNvPr id="7" name="Rectangle 6">
              <a:extLst>
                <a:ext uri="{FF2B5EF4-FFF2-40B4-BE49-F238E27FC236}">
                  <a16:creationId xmlns:a16="http://schemas.microsoft.com/office/drawing/2014/main" id="{A35527EA-3398-0346-8DEE-9C83E1D4415D}"/>
                </a:ext>
              </a:extLst>
            </p:cNvPr>
            <p:cNvSpPr/>
            <p:nvPr/>
          </p:nvSpPr>
          <p:spPr bwMode="auto">
            <a:xfrm>
              <a:off x="3803438" y="3041984"/>
              <a:ext cx="1114185" cy="751417"/>
            </a:xfrm>
            <a:prstGeom prst="rect">
              <a:avLst/>
            </a:prstGeom>
            <a:solidFill>
              <a:schemeClr val="bg2">
                <a:lumMod val="20000"/>
                <a:lumOff val="80000"/>
              </a:schemeClr>
            </a:solidFill>
            <a:ln w="19050" cap="flat" cmpd="sng" algn="ctr">
              <a:solidFill>
                <a:schemeClr val="tx1">
                  <a:lumMod val="75000"/>
                  <a:lumOff val="25000"/>
                </a:schemeClr>
              </a:solidFill>
              <a:prstDash val="solid"/>
              <a:round/>
              <a:headEnd type="none" w="med" len="med"/>
              <a:tailEnd type="none" w="med" len="med"/>
            </a:ln>
            <a:effectLst/>
          </p:spPr>
          <p:txBody>
            <a:bodyPr anchor="ctr" anchorCtr="1"/>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Trebuchet MS" charset="0"/>
                <a:ea typeface="Arial" pitchFamily="-107" charset="0"/>
                <a:cs typeface="Arial" pitchFamily="-107" charset="0"/>
              </a:endParaRPr>
            </a:p>
          </p:txBody>
        </p:sp>
        <p:sp>
          <p:nvSpPr>
            <p:cNvPr id="88073" name="Rectangle 7">
              <a:extLst>
                <a:ext uri="{FF2B5EF4-FFF2-40B4-BE49-F238E27FC236}">
                  <a16:creationId xmlns:a16="http://schemas.microsoft.com/office/drawing/2014/main" id="{7C29D1CB-D42B-8040-B1FF-AC70A40C0918}"/>
                </a:ext>
              </a:extLst>
            </p:cNvPr>
            <p:cNvSpPr>
              <a:spLocks noChangeArrowheads="1"/>
            </p:cNvSpPr>
            <p:nvPr/>
          </p:nvSpPr>
          <p:spPr bwMode="auto">
            <a:xfrm>
              <a:off x="4011475" y="3091609"/>
              <a:ext cx="698111" cy="137160"/>
            </a:xfrm>
            <a:prstGeom prst="rect">
              <a:avLst/>
            </a:prstGeom>
            <a:solidFill>
              <a:srgbClr val="DA581C"/>
            </a:solidFill>
            <a:ln w="1905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rebuchet MS" panose="020B0703020202090204" pitchFamily="34" charset="0"/>
                <a:ea typeface="ＭＳ Ｐゴシック" panose="020B0600070205080204" pitchFamily="34" charset="-128"/>
                <a:cs typeface="+mn-cs"/>
              </a:endParaRPr>
            </a:p>
          </p:txBody>
        </p:sp>
        <p:sp>
          <p:nvSpPr>
            <p:cNvPr id="88074" name="Rectangle 8">
              <a:extLst>
                <a:ext uri="{FF2B5EF4-FFF2-40B4-BE49-F238E27FC236}">
                  <a16:creationId xmlns:a16="http://schemas.microsoft.com/office/drawing/2014/main" id="{2AAE2B7A-1DAD-3A44-BEBD-866D4ACC8108}"/>
                </a:ext>
              </a:extLst>
            </p:cNvPr>
            <p:cNvSpPr>
              <a:spLocks noChangeArrowheads="1"/>
            </p:cNvSpPr>
            <p:nvPr/>
          </p:nvSpPr>
          <p:spPr bwMode="auto">
            <a:xfrm>
              <a:off x="3852724" y="3608042"/>
              <a:ext cx="1015612" cy="137160"/>
            </a:xfrm>
            <a:prstGeom prst="rect">
              <a:avLst/>
            </a:prstGeom>
            <a:solidFill>
              <a:srgbClr val="AEC3F5"/>
            </a:solidFill>
            <a:ln w="1905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rebuchet MS" panose="020B0703020202090204" pitchFamily="34" charset="0"/>
                <a:ea typeface="ＭＳ Ｐゴシック" panose="020B0600070205080204" pitchFamily="34" charset="-128"/>
                <a:cs typeface="+mn-cs"/>
              </a:endParaRPr>
            </a:p>
          </p:txBody>
        </p:sp>
        <p:sp>
          <p:nvSpPr>
            <p:cNvPr id="88075" name="Rectangle 9">
              <a:extLst>
                <a:ext uri="{FF2B5EF4-FFF2-40B4-BE49-F238E27FC236}">
                  <a16:creationId xmlns:a16="http://schemas.microsoft.com/office/drawing/2014/main" id="{1249BF27-03B5-4548-ACD0-27F5BA43B11F}"/>
                </a:ext>
              </a:extLst>
            </p:cNvPr>
            <p:cNvSpPr>
              <a:spLocks noChangeArrowheads="1"/>
            </p:cNvSpPr>
            <p:nvPr/>
          </p:nvSpPr>
          <p:spPr bwMode="auto">
            <a:xfrm>
              <a:off x="3852421" y="3266850"/>
              <a:ext cx="225644" cy="137083"/>
            </a:xfrm>
            <a:prstGeom prst="rect">
              <a:avLst/>
            </a:prstGeom>
            <a:solidFill>
              <a:srgbClr val="FFAF16"/>
            </a:solidFill>
            <a:ln w="1905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altLang="en-US" sz="1200" b="0" i="0" u="none" strike="noStrike" kern="1200" cap="none" spc="0" normalizeH="0" baseline="0" noProof="0">
                <a:ln>
                  <a:noFill/>
                </a:ln>
                <a:solidFill>
                  <a:srgbClr val="000000"/>
                </a:solidFill>
                <a:effectLst/>
                <a:uLnTx/>
                <a:uFillTx/>
                <a:latin typeface="Trebuchet MS" panose="020B0703020202090204" pitchFamily="34" charset="0"/>
                <a:ea typeface="ＭＳ Ｐゴシック" panose="020B0600070205080204" pitchFamily="34" charset="-128"/>
                <a:cs typeface="+mn-cs"/>
              </a:endParaRPr>
            </a:p>
          </p:txBody>
        </p:sp>
        <p:sp>
          <p:nvSpPr>
            <p:cNvPr id="88076" name="Rectangle 10">
              <a:extLst>
                <a:ext uri="{FF2B5EF4-FFF2-40B4-BE49-F238E27FC236}">
                  <a16:creationId xmlns:a16="http://schemas.microsoft.com/office/drawing/2014/main" id="{0BE74A10-BDDB-124D-991C-BE905F727566}"/>
                </a:ext>
              </a:extLst>
            </p:cNvPr>
            <p:cNvSpPr>
              <a:spLocks noChangeArrowheads="1"/>
            </p:cNvSpPr>
            <p:nvPr/>
          </p:nvSpPr>
          <p:spPr bwMode="auto">
            <a:xfrm>
              <a:off x="3887456" y="3303641"/>
              <a:ext cx="63500" cy="63500"/>
            </a:xfrm>
            <a:prstGeom prst="rect">
              <a:avLst/>
            </a:prstGeom>
            <a:solidFill>
              <a:srgbClr val="FFF25C"/>
            </a:solidFill>
            <a:ln w="1905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8077" name="Rectangle 11">
              <a:extLst>
                <a:ext uri="{FF2B5EF4-FFF2-40B4-BE49-F238E27FC236}">
                  <a16:creationId xmlns:a16="http://schemas.microsoft.com/office/drawing/2014/main" id="{3987FE5C-6531-AB44-B3A3-8A6BB32F3CE3}"/>
                </a:ext>
              </a:extLst>
            </p:cNvPr>
            <p:cNvSpPr>
              <a:spLocks noChangeArrowheads="1"/>
            </p:cNvSpPr>
            <p:nvPr/>
          </p:nvSpPr>
          <p:spPr bwMode="auto">
            <a:xfrm>
              <a:off x="3979531" y="3303641"/>
              <a:ext cx="63500" cy="63500"/>
            </a:xfrm>
            <a:prstGeom prst="rect">
              <a:avLst/>
            </a:prstGeom>
            <a:solidFill>
              <a:srgbClr val="4292B4"/>
            </a:solidFill>
            <a:ln w="1905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8078" name="Rectangle 12">
              <a:extLst>
                <a:ext uri="{FF2B5EF4-FFF2-40B4-BE49-F238E27FC236}">
                  <a16:creationId xmlns:a16="http://schemas.microsoft.com/office/drawing/2014/main" id="{AB070AD2-0E7D-7042-A242-0392B54F3E49}"/>
                </a:ext>
              </a:extLst>
            </p:cNvPr>
            <p:cNvSpPr>
              <a:spLocks noChangeArrowheads="1"/>
            </p:cNvSpPr>
            <p:nvPr/>
          </p:nvSpPr>
          <p:spPr bwMode="auto">
            <a:xfrm>
              <a:off x="4115946" y="3266850"/>
              <a:ext cx="225644" cy="137083"/>
            </a:xfrm>
            <a:prstGeom prst="rect">
              <a:avLst/>
            </a:prstGeom>
            <a:solidFill>
              <a:srgbClr val="FFAF16"/>
            </a:solidFill>
            <a:ln w="1905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altLang="en-US" sz="1200" b="0" i="0" u="none" strike="noStrike" kern="1200" cap="none" spc="0" normalizeH="0" baseline="0" noProof="0">
                <a:ln>
                  <a:noFill/>
                </a:ln>
                <a:solidFill>
                  <a:srgbClr val="000000"/>
                </a:solidFill>
                <a:effectLst/>
                <a:uLnTx/>
                <a:uFillTx/>
                <a:latin typeface="Trebuchet MS" panose="020B0703020202090204" pitchFamily="34" charset="0"/>
                <a:ea typeface="ＭＳ Ｐゴシック" panose="020B0600070205080204" pitchFamily="34" charset="-128"/>
                <a:cs typeface="+mn-cs"/>
              </a:endParaRPr>
            </a:p>
          </p:txBody>
        </p:sp>
        <p:sp>
          <p:nvSpPr>
            <p:cNvPr id="88079" name="Rectangle 13">
              <a:extLst>
                <a:ext uri="{FF2B5EF4-FFF2-40B4-BE49-F238E27FC236}">
                  <a16:creationId xmlns:a16="http://schemas.microsoft.com/office/drawing/2014/main" id="{A1FB4639-FD02-984F-9F66-6558115A2F80}"/>
                </a:ext>
              </a:extLst>
            </p:cNvPr>
            <p:cNvSpPr>
              <a:spLocks noChangeArrowheads="1"/>
            </p:cNvSpPr>
            <p:nvPr/>
          </p:nvSpPr>
          <p:spPr bwMode="auto">
            <a:xfrm>
              <a:off x="4150981" y="3303641"/>
              <a:ext cx="63500" cy="63500"/>
            </a:xfrm>
            <a:prstGeom prst="rect">
              <a:avLst/>
            </a:prstGeom>
            <a:solidFill>
              <a:srgbClr val="FFF25C"/>
            </a:solidFill>
            <a:ln w="1905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8080" name="Rectangle 14">
              <a:extLst>
                <a:ext uri="{FF2B5EF4-FFF2-40B4-BE49-F238E27FC236}">
                  <a16:creationId xmlns:a16="http://schemas.microsoft.com/office/drawing/2014/main" id="{8F54ADD2-C9A0-F544-9C27-29E24BA35495}"/>
                </a:ext>
              </a:extLst>
            </p:cNvPr>
            <p:cNvSpPr>
              <a:spLocks noChangeArrowheads="1"/>
            </p:cNvSpPr>
            <p:nvPr/>
          </p:nvSpPr>
          <p:spPr bwMode="auto">
            <a:xfrm>
              <a:off x="4243056" y="3303641"/>
              <a:ext cx="63500" cy="63500"/>
            </a:xfrm>
            <a:prstGeom prst="rect">
              <a:avLst/>
            </a:prstGeom>
            <a:solidFill>
              <a:srgbClr val="4292B4"/>
            </a:solidFill>
            <a:ln w="1905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8081" name="Rectangle 15">
              <a:extLst>
                <a:ext uri="{FF2B5EF4-FFF2-40B4-BE49-F238E27FC236}">
                  <a16:creationId xmlns:a16="http://schemas.microsoft.com/office/drawing/2014/main" id="{3F9A108A-1910-EE4A-BC4F-6D4542A7A8A9}"/>
                </a:ext>
              </a:extLst>
            </p:cNvPr>
            <p:cNvSpPr>
              <a:spLocks noChangeArrowheads="1"/>
            </p:cNvSpPr>
            <p:nvPr/>
          </p:nvSpPr>
          <p:spPr bwMode="auto">
            <a:xfrm>
              <a:off x="4379471" y="3266850"/>
              <a:ext cx="225644" cy="137083"/>
            </a:xfrm>
            <a:prstGeom prst="rect">
              <a:avLst/>
            </a:prstGeom>
            <a:solidFill>
              <a:srgbClr val="FFAF16"/>
            </a:solidFill>
            <a:ln w="1905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altLang="en-US" sz="1200" b="0" i="0" u="none" strike="noStrike" kern="1200" cap="none" spc="0" normalizeH="0" baseline="0" noProof="0">
                <a:ln>
                  <a:noFill/>
                </a:ln>
                <a:solidFill>
                  <a:srgbClr val="000000"/>
                </a:solidFill>
                <a:effectLst/>
                <a:uLnTx/>
                <a:uFillTx/>
                <a:latin typeface="Trebuchet MS" panose="020B0703020202090204" pitchFamily="34" charset="0"/>
                <a:ea typeface="ＭＳ Ｐゴシック" panose="020B0600070205080204" pitchFamily="34" charset="-128"/>
                <a:cs typeface="+mn-cs"/>
              </a:endParaRPr>
            </a:p>
          </p:txBody>
        </p:sp>
        <p:sp>
          <p:nvSpPr>
            <p:cNvPr id="88082" name="Rectangle 16">
              <a:extLst>
                <a:ext uri="{FF2B5EF4-FFF2-40B4-BE49-F238E27FC236}">
                  <a16:creationId xmlns:a16="http://schemas.microsoft.com/office/drawing/2014/main" id="{9EA92925-45D7-5941-BEBF-923D80066E3F}"/>
                </a:ext>
              </a:extLst>
            </p:cNvPr>
            <p:cNvSpPr>
              <a:spLocks noChangeArrowheads="1"/>
            </p:cNvSpPr>
            <p:nvPr/>
          </p:nvSpPr>
          <p:spPr bwMode="auto">
            <a:xfrm>
              <a:off x="4414506" y="3303641"/>
              <a:ext cx="63500" cy="63500"/>
            </a:xfrm>
            <a:prstGeom prst="rect">
              <a:avLst/>
            </a:prstGeom>
            <a:solidFill>
              <a:srgbClr val="FFF25C"/>
            </a:solidFill>
            <a:ln w="1905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8083" name="Rectangle 17">
              <a:extLst>
                <a:ext uri="{FF2B5EF4-FFF2-40B4-BE49-F238E27FC236}">
                  <a16:creationId xmlns:a16="http://schemas.microsoft.com/office/drawing/2014/main" id="{D6AF630D-0617-354A-8FDF-2AE457D5865A}"/>
                </a:ext>
              </a:extLst>
            </p:cNvPr>
            <p:cNvSpPr>
              <a:spLocks noChangeArrowheads="1"/>
            </p:cNvSpPr>
            <p:nvPr/>
          </p:nvSpPr>
          <p:spPr bwMode="auto">
            <a:xfrm>
              <a:off x="4506581" y="3303641"/>
              <a:ext cx="63500" cy="63500"/>
            </a:xfrm>
            <a:prstGeom prst="rect">
              <a:avLst/>
            </a:prstGeom>
            <a:solidFill>
              <a:srgbClr val="4292B4"/>
            </a:solidFill>
            <a:ln w="1905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8084" name="Rectangle 18">
              <a:extLst>
                <a:ext uri="{FF2B5EF4-FFF2-40B4-BE49-F238E27FC236}">
                  <a16:creationId xmlns:a16="http://schemas.microsoft.com/office/drawing/2014/main" id="{FAEC94AB-D8A7-1A45-91A5-DB586F866BCA}"/>
                </a:ext>
              </a:extLst>
            </p:cNvPr>
            <p:cNvSpPr>
              <a:spLocks noChangeArrowheads="1"/>
            </p:cNvSpPr>
            <p:nvPr/>
          </p:nvSpPr>
          <p:spPr bwMode="auto">
            <a:xfrm>
              <a:off x="4642996" y="3266850"/>
              <a:ext cx="225644" cy="137083"/>
            </a:xfrm>
            <a:prstGeom prst="rect">
              <a:avLst/>
            </a:prstGeom>
            <a:solidFill>
              <a:srgbClr val="FFAF16"/>
            </a:solidFill>
            <a:ln w="1905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altLang="en-US" sz="1200" b="0" i="0" u="none" strike="noStrike" kern="1200" cap="none" spc="0" normalizeH="0" baseline="0" noProof="0">
                <a:ln>
                  <a:noFill/>
                </a:ln>
                <a:solidFill>
                  <a:srgbClr val="000000"/>
                </a:solidFill>
                <a:effectLst/>
                <a:uLnTx/>
                <a:uFillTx/>
                <a:latin typeface="Trebuchet MS" panose="020B0703020202090204" pitchFamily="34" charset="0"/>
                <a:ea typeface="ＭＳ Ｐゴシック" panose="020B0600070205080204" pitchFamily="34" charset="-128"/>
                <a:cs typeface="+mn-cs"/>
              </a:endParaRPr>
            </a:p>
          </p:txBody>
        </p:sp>
        <p:sp>
          <p:nvSpPr>
            <p:cNvPr id="88085" name="Rectangle 19">
              <a:extLst>
                <a:ext uri="{FF2B5EF4-FFF2-40B4-BE49-F238E27FC236}">
                  <a16:creationId xmlns:a16="http://schemas.microsoft.com/office/drawing/2014/main" id="{D305D6B9-8E2C-054B-9525-BE7D19EC2B9E}"/>
                </a:ext>
              </a:extLst>
            </p:cNvPr>
            <p:cNvSpPr>
              <a:spLocks noChangeArrowheads="1"/>
            </p:cNvSpPr>
            <p:nvPr/>
          </p:nvSpPr>
          <p:spPr bwMode="auto">
            <a:xfrm>
              <a:off x="4678031" y="3303641"/>
              <a:ext cx="63500" cy="63500"/>
            </a:xfrm>
            <a:prstGeom prst="rect">
              <a:avLst/>
            </a:prstGeom>
            <a:solidFill>
              <a:srgbClr val="FFF25C"/>
            </a:solidFill>
            <a:ln w="1905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8086" name="Rectangle 20">
              <a:extLst>
                <a:ext uri="{FF2B5EF4-FFF2-40B4-BE49-F238E27FC236}">
                  <a16:creationId xmlns:a16="http://schemas.microsoft.com/office/drawing/2014/main" id="{3D1A5C4F-2784-9845-AA2A-6F4D898D0F0D}"/>
                </a:ext>
              </a:extLst>
            </p:cNvPr>
            <p:cNvSpPr>
              <a:spLocks noChangeArrowheads="1"/>
            </p:cNvSpPr>
            <p:nvPr/>
          </p:nvSpPr>
          <p:spPr bwMode="auto">
            <a:xfrm>
              <a:off x="4770106" y="3303641"/>
              <a:ext cx="63500" cy="63500"/>
            </a:xfrm>
            <a:prstGeom prst="rect">
              <a:avLst/>
            </a:prstGeom>
            <a:solidFill>
              <a:srgbClr val="4292B4"/>
            </a:solidFill>
            <a:ln w="1905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8087" name="Rectangle 21">
              <a:extLst>
                <a:ext uri="{FF2B5EF4-FFF2-40B4-BE49-F238E27FC236}">
                  <a16:creationId xmlns:a16="http://schemas.microsoft.com/office/drawing/2014/main" id="{08B5212A-06A3-AB44-B15E-FDCC27D41580}"/>
                </a:ext>
              </a:extLst>
            </p:cNvPr>
            <p:cNvSpPr>
              <a:spLocks noChangeArrowheads="1"/>
            </p:cNvSpPr>
            <p:nvPr/>
          </p:nvSpPr>
          <p:spPr bwMode="auto">
            <a:xfrm>
              <a:off x="3852421" y="3435125"/>
              <a:ext cx="225644" cy="137083"/>
            </a:xfrm>
            <a:prstGeom prst="rect">
              <a:avLst/>
            </a:prstGeom>
            <a:solidFill>
              <a:srgbClr val="FFAF16"/>
            </a:solidFill>
            <a:ln w="1905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altLang="en-US" sz="1200" b="0" i="0" u="none" strike="noStrike" kern="1200" cap="none" spc="0" normalizeH="0" baseline="0" noProof="0">
                <a:ln>
                  <a:noFill/>
                </a:ln>
                <a:solidFill>
                  <a:srgbClr val="000000"/>
                </a:solidFill>
                <a:effectLst/>
                <a:uLnTx/>
                <a:uFillTx/>
                <a:latin typeface="Trebuchet MS" panose="020B0703020202090204" pitchFamily="34" charset="0"/>
                <a:ea typeface="ＭＳ Ｐゴシック" panose="020B0600070205080204" pitchFamily="34" charset="-128"/>
                <a:cs typeface="+mn-cs"/>
              </a:endParaRPr>
            </a:p>
          </p:txBody>
        </p:sp>
        <p:sp>
          <p:nvSpPr>
            <p:cNvPr id="88088" name="Rectangle 22">
              <a:extLst>
                <a:ext uri="{FF2B5EF4-FFF2-40B4-BE49-F238E27FC236}">
                  <a16:creationId xmlns:a16="http://schemas.microsoft.com/office/drawing/2014/main" id="{6523EE9B-2CA8-8F4A-BEA2-357F3ACD72C9}"/>
                </a:ext>
              </a:extLst>
            </p:cNvPr>
            <p:cNvSpPr>
              <a:spLocks noChangeArrowheads="1"/>
            </p:cNvSpPr>
            <p:nvPr/>
          </p:nvSpPr>
          <p:spPr bwMode="auto">
            <a:xfrm>
              <a:off x="3887456" y="3471916"/>
              <a:ext cx="63500" cy="63500"/>
            </a:xfrm>
            <a:prstGeom prst="rect">
              <a:avLst/>
            </a:prstGeom>
            <a:solidFill>
              <a:srgbClr val="FFF25C"/>
            </a:solidFill>
            <a:ln w="1905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8089" name="Rectangle 23">
              <a:extLst>
                <a:ext uri="{FF2B5EF4-FFF2-40B4-BE49-F238E27FC236}">
                  <a16:creationId xmlns:a16="http://schemas.microsoft.com/office/drawing/2014/main" id="{3E098C5C-B0D8-FF49-9572-B4C5291F6945}"/>
                </a:ext>
              </a:extLst>
            </p:cNvPr>
            <p:cNvSpPr>
              <a:spLocks noChangeArrowheads="1"/>
            </p:cNvSpPr>
            <p:nvPr/>
          </p:nvSpPr>
          <p:spPr bwMode="auto">
            <a:xfrm>
              <a:off x="3979531" y="3471916"/>
              <a:ext cx="63500" cy="63500"/>
            </a:xfrm>
            <a:prstGeom prst="rect">
              <a:avLst/>
            </a:prstGeom>
            <a:solidFill>
              <a:srgbClr val="4292B4"/>
            </a:solidFill>
            <a:ln w="1905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8090" name="Rectangle 24">
              <a:extLst>
                <a:ext uri="{FF2B5EF4-FFF2-40B4-BE49-F238E27FC236}">
                  <a16:creationId xmlns:a16="http://schemas.microsoft.com/office/drawing/2014/main" id="{951C8CD7-AD8C-7049-9DE4-820134B81D2F}"/>
                </a:ext>
              </a:extLst>
            </p:cNvPr>
            <p:cNvSpPr>
              <a:spLocks noChangeArrowheads="1"/>
            </p:cNvSpPr>
            <p:nvPr/>
          </p:nvSpPr>
          <p:spPr bwMode="auto">
            <a:xfrm>
              <a:off x="4115946" y="3435125"/>
              <a:ext cx="225644" cy="137083"/>
            </a:xfrm>
            <a:prstGeom prst="rect">
              <a:avLst/>
            </a:prstGeom>
            <a:solidFill>
              <a:srgbClr val="FFAF16"/>
            </a:solidFill>
            <a:ln w="1905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altLang="en-US" sz="1200" b="0" i="0" u="none" strike="noStrike" kern="1200" cap="none" spc="0" normalizeH="0" baseline="0" noProof="0">
                <a:ln>
                  <a:noFill/>
                </a:ln>
                <a:solidFill>
                  <a:srgbClr val="000000"/>
                </a:solidFill>
                <a:effectLst/>
                <a:uLnTx/>
                <a:uFillTx/>
                <a:latin typeface="Trebuchet MS" panose="020B0703020202090204" pitchFamily="34" charset="0"/>
                <a:ea typeface="ＭＳ Ｐゴシック" panose="020B0600070205080204" pitchFamily="34" charset="-128"/>
                <a:cs typeface="+mn-cs"/>
              </a:endParaRPr>
            </a:p>
          </p:txBody>
        </p:sp>
        <p:sp>
          <p:nvSpPr>
            <p:cNvPr id="88091" name="Rectangle 25">
              <a:extLst>
                <a:ext uri="{FF2B5EF4-FFF2-40B4-BE49-F238E27FC236}">
                  <a16:creationId xmlns:a16="http://schemas.microsoft.com/office/drawing/2014/main" id="{9018D6FE-8812-704C-94F7-5BA8A40E8F9E}"/>
                </a:ext>
              </a:extLst>
            </p:cNvPr>
            <p:cNvSpPr>
              <a:spLocks noChangeArrowheads="1"/>
            </p:cNvSpPr>
            <p:nvPr/>
          </p:nvSpPr>
          <p:spPr bwMode="auto">
            <a:xfrm>
              <a:off x="4150981" y="3471916"/>
              <a:ext cx="63500" cy="63500"/>
            </a:xfrm>
            <a:prstGeom prst="rect">
              <a:avLst/>
            </a:prstGeom>
            <a:solidFill>
              <a:srgbClr val="FFF25C"/>
            </a:solidFill>
            <a:ln w="1905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8092" name="Rectangle 26">
              <a:extLst>
                <a:ext uri="{FF2B5EF4-FFF2-40B4-BE49-F238E27FC236}">
                  <a16:creationId xmlns:a16="http://schemas.microsoft.com/office/drawing/2014/main" id="{5DDC1416-B23D-7C42-86D3-9E971C71A6EC}"/>
                </a:ext>
              </a:extLst>
            </p:cNvPr>
            <p:cNvSpPr>
              <a:spLocks noChangeArrowheads="1"/>
            </p:cNvSpPr>
            <p:nvPr/>
          </p:nvSpPr>
          <p:spPr bwMode="auto">
            <a:xfrm>
              <a:off x="4243056" y="3471916"/>
              <a:ext cx="63500" cy="63500"/>
            </a:xfrm>
            <a:prstGeom prst="rect">
              <a:avLst/>
            </a:prstGeom>
            <a:solidFill>
              <a:srgbClr val="4292B4"/>
            </a:solidFill>
            <a:ln w="1905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8093" name="Rectangle 27">
              <a:extLst>
                <a:ext uri="{FF2B5EF4-FFF2-40B4-BE49-F238E27FC236}">
                  <a16:creationId xmlns:a16="http://schemas.microsoft.com/office/drawing/2014/main" id="{1337F1AE-07E7-5F49-9508-C03C5BB60CD6}"/>
                </a:ext>
              </a:extLst>
            </p:cNvPr>
            <p:cNvSpPr>
              <a:spLocks noChangeArrowheads="1"/>
            </p:cNvSpPr>
            <p:nvPr/>
          </p:nvSpPr>
          <p:spPr bwMode="auto">
            <a:xfrm>
              <a:off x="4379471" y="3435125"/>
              <a:ext cx="225644" cy="137083"/>
            </a:xfrm>
            <a:prstGeom prst="rect">
              <a:avLst/>
            </a:prstGeom>
            <a:solidFill>
              <a:srgbClr val="FFAF16"/>
            </a:solidFill>
            <a:ln w="1905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altLang="en-US" sz="1200" b="0" i="0" u="none" strike="noStrike" kern="1200" cap="none" spc="0" normalizeH="0" baseline="0" noProof="0">
                <a:ln>
                  <a:noFill/>
                </a:ln>
                <a:solidFill>
                  <a:srgbClr val="000000"/>
                </a:solidFill>
                <a:effectLst/>
                <a:uLnTx/>
                <a:uFillTx/>
                <a:latin typeface="Trebuchet MS" panose="020B0703020202090204" pitchFamily="34" charset="0"/>
                <a:ea typeface="ＭＳ Ｐゴシック" panose="020B0600070205080204" pitchFamily="34" charset="-128"/>
                <a:cs typeface="+mn-cs"/>
              </a:endParaRPr>
            </a:p>
          </p:txBody>
        </p:sp>
        <p:sp>
          <p:nvSpPr>
            <p:cNvPr id="88094" name="Rectangle 28">
              <a:extLst>
                <a:ext uri="{FF2B5EF4-FFF2-40B4-BE49-F238E27FC236}">
                  <a16:creationId xmlns:a16="http://schemas.microsoft.com/office/drawing/2014/main" id="{FCF7FE1B-E685-4D49-8C9E-EC153A340692}"/>
                </a:ext>
              </a:extLst>
            </p:cNvPr>
            <p:cNvSpPr>
              <a:spLocks noChangeArrowheads="1"/>
            </p:cNvSpPr>
            <p:nvPr/>
          </p:nvSpPr>
          <p:spPr bwMode="auto">
            <a:xfrm>
              <a:off x="4414506" y="3471916"/>
              <a:ext cx="63500" cy="63500"/>
            </a:xfrm>
            <a:prstGeom prst="rect">
              <a:avLst/>
            </a:prstGeom>
            <a:solidFill>
              <a:srgbClr val="FFF25C"/>
            </a:solidFill>
            <a:ln w="1905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8095" name="Rectangle 29">
              <a:extLst>
                <a:ext uri="{FF2B5EF4-FFF2-40B4-BE49-F238E27FC236}">
                  <a16:creationId xmlns:a16="http://schemas.microsoft.com/office/drawing/2014/main" id="{B1EF9918-9303-1240-9F52-4C9B97C051A4}"/>
                </a:ext>
              </a:extLst>
            </p:cNvPr>
            <p:cNvSpPr>
              <a:spLocks noChangeArrowheads="1"/>
            </p:cNvSpPr>
            <p:nvPr/>
          </p:nvSpPr>
          <p:spPr bwMode="auto">
            <a:xfrm>
              <a:off x="4506581" y="3471916"/>
              <a:ext cx="63500" cy="63500"/>
            </a:xfrm>
            <a:prstGeom prst="rect">
              <a:avLst/>
            </a:prstGeom>
            <a:solidFill>
              <a:srgbClr val="4292B4"/>
            </a:solidFill>
            <a:ln w="1905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8096" name="Rectangle 30">
              <a:extLst>
                <a:ext uri="{FF2B5EF4-FFF2-40B4-BE49-F238E27FC236}">
                  <a16:creationId xmlns:a16="http://schemas.microsoft.com/office/drawing/2014/main" id="{5061FCB5-B92D-8048-8C40-B5C2221447B8}"/>
                </a:ext>
              </a:extLst>
            </p:cNvPr>
            <p:cNvSpPr>
              <a:spLocks noChangeArrowheads="1"/>
            </p:cNvSpPr>
            <p:nvPr/>
          </p:nvSpPr>
          <p:spPr bwMode="auto">
            <a:xfrm>
              <a:off x="4642996" y="3435125"/>
              <a:ext cx="225644" cy="137083"/>
            </a:xfrm>
            <a:prstGeom prst="rect">
              <a:avLst/>
            </a:prstGeom>
            <a:solidFill>
              <a:srgbClr val="FFAF16"/>
            </a:solidFill>
            <a:ln w="1905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altLang="en-US" sz="1200" b="0" i="0" u="none" strike="noStrike" kern="1200" cap="none" spc="0" normalizeH="0" baseline="0" noProof="0">
                <a:ln>
                  <a:noFill/>
                </a:ln>
                <a:solidFill>
                  <a:srgbClr val="000000"/>
                </a:solidFill>
                <a:effectLst/>
                <a:uLnTx/>
                <a:uFillTx/>
                <a:latin typeface="Trebuchet MS" panose="020B0703020202090204" pitchFamily="34" charset="0"/>
                <a:ea typeface="ＭＳ Ｐゴシック" panose="020B0600070205080204" pitchFamily="34" charset="-128"/>
                <a:cs typeface="+mn-cs"/>
              </a:endParaRPr>
            </a:p>
          </p:txBody>
        </p:sp>
        <p:sp>
          <p:nvSpPr>
            <p:cNvPr id="88097" name="Rectangle 31">
              <a:extLst>
                <a:ext uri="{FF2B5EF4-FFF2-40B4-BE49-F238E27FC236}">
                  <a16:creationId xmlns:a16="http://schemas.microsoft.com/office/drawing/2014/main" id="{220B5F7F-BC63-B04B-9830-23E01747B0BC}"/>
                </a:ext>
              </a:extLst>
            </p:cNvPr>
            <p:cNvSpPr>
              <a:spLocks noChangeArrowheads="1"/>
            </p:cNvSpPr>
            <p:nvPr/>
          </p:nvSpPr>
          <p:spPr bwMode="auto">
            <a:xfrm>
              <a:off x="4678031" y="3471916"/>
              <a:ext cx="63500" cy="63500"/>
            </a:xfrm>
            <a:prstGeom prst="rect">
              <a:avLst/>
            </a:prstGeom>
            <a:solidFill>
              <a:srgbClr val="FFF25C"/>
            </a:solidFill>
            <a:ln w="1905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8098" name="Rectangle 32">
              <a:extLst>
                <a:ext uri="{FF2B5EF4-FFF2-40B4-BE49-F238E27FC236}">
                  <a16:creationId xmlns:a16="http://schemas.microsoft.com/office/drawing/2014/main" id="{89703CD3-755C-1449-A3C1-3D6921C91C55}"/>
                </a:ext>
              </a:extLst>
            </p:cNvPr>
            <p:cNvSpPr>
              <a:spLocks noChangeArrowheads="1"/>
            </p:cNvSpPr>
            <p:nvPr/>
          </p:nvSpPr>
          <p:spPr bwMode="auto">
            <a:xfrm>
              <a:off x="4770106" y="3471916"/>
              <a:ext cx="63500" cy="63500"/>
            </a:xfrm>
            <a:prstGeom prst="rect">
              <a:avLst/>
            </a:prstGeom>
            <a:solidFill>
              <a:srgbClr val="4292B4"/>
            </a:solidFill>
            <a:ln w="1905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88099" name="Group 924">
              <a:extLst>
                <a:ext uri="{FF2B5EF4-FFF2-40B4-BE49-F238E27FC236}">
                  <a16:creationId xmlns:a16="http://schemas.microsoft.com/office/drawing/2014/main" id="{F3843BA8-5BED-264F-9800-AD9E3DBA97EA}"/>
                </a:ext>
              </a:extLst>
            </p:cNvPr>
            <p:cNvGrpSpPr>
              <a:grpSpLocks/>
            </p:cNvGrpSpPr>
            <p:nvPr/>
          </p:nvGrpSpPr>
          <p:grpSpPr bwMode="auto">
            <a:xfrm>
              <a:off x="3945065" y="3557252"/>
              <a:ext cx="826293" cy="182442"/>
              <a:chOff x="656433" y="1899568"/>
              <a:chExt cx="826293" cy="182442"/>
            </a:xfrm>
          </p:grpSpPr>
          <p:cxnSp>
            <p:nvCxnSpPr>
              <p:cNvPr id="88100" name="Straight Connector 34">
                <a:extLst>
                  <a:ext uri="{FF2B5EF4-FFF2-40B4-BE49-F238E27FC236}">
                    <a16:creationId xmlns:a16="http://schemas.microsoft.com/office/drawing/2014/main" id="{EB5131DC-4B2D-C842-8493-A461CFEE6844}"/>
                  </a:ext>
                </a:extLst>
              </p:cNvPr>
              <p:cNvCxnSpPr>
                <a:cxnSpLocks noChangeShapeType="1"/>
              </p:cNvCxnSpPr>
              <p:nvPr/>
            </p:nvCxnSpPr>
            <p:spPr bwMode="auto">
              <a:xfrm rot="5400000">
                <a:off x="594520" y="2019304"/>
                <a:ext cx="124619" cy="793"/>
              </a:xfrm>
              <a:prstGeom prst="line">
                <a:avLst/>
              </a:prstGeom>
              <a:noFill/>
              <a:ln w="19050">
                <a:solidFill>
                  <a:srgbClr val="717F9F"/>
                </a:solidFill>
                <a:round/>
                <a:headEnd/>
                <a:tailEnd/>
              </a:ln>
              <a:extLst>
                <a:ext uri="{909E8E84-426E-40DD-AFC4-6F175D3DCCD1}">
                  <a14:hiddenFill xmlns:a14="http://schemas.microsoft.com/office/drawing/2010/main">
                    <a:noFill/>
                  </a14:hiddenFill>
                </a:ext>
              </a:extLst>
            </p:spPr>
          </p:cxnSp>
          <p:cxnSp>
            <p:nvCxnSpPr>
              <p:cNvPr id="88101" name="Straight Connector 35">
                <a:extLst>
                  <a:ext uri="{FF2B5EF4-FFF2-40B4-BE49-F238E27FC236}">
                    <a16:creationId xmlns:a16="http://schemas.microsoft.com/office/drawing/2014/main" id="{346AAC0B-D0C0-BE4A-ADE3-1C54F307169A}"/>
                  </a:ext>
                </a:extLst>
              </p:cNvPr>
              <p:cNvCxnSpPr>
                <a:cxnSpLocks noChangeShapeType="1"/>
              </p:cNvCxnSpPr>
              <p:nvPr/>
            </p:nvCxnSpPr>
            <p:spPr bwMode="auto">
              <a:xfrm rot="5400000">
                <a:off x="690828" y="2019304"/>
                <a:ext cx="124619" cy="793"/>
              </a:xfrm>
              <a:prstGeom prst="line">
                <a:avLst/>
              </a:prstGeom>
              <a:noFill/>
              <a:ln w="19050">
                <a:solidFill>
                  <a:srgbClr val="717F9F"/>
                </a:solidFill>
                <a:round/>
                <a:headEnd/>
                <a:tailEnd/>
              </a:ln>
              <a:extLst>
                <a:ext uri="{909E8E84-426E-40DD-AFC4-6F175D3DCCD1}">
                  <a14:hiddenFill xmlns:a14="http://schemas.microsoft.com/office/drawing/2010/main">
                    <a:noFill/>
                  </a14:hiddenFill>
                </a:ext>
              </a:extLst>
            </p:spPr>
          </p:cxnSp>
          <p:cxnSp>
            <p:nvCxnSpPr>
              <p:cNvPr id="88102" name="Straight Connector 36">
                <a:extLst>
                  <a:ext uri="{FF2B5EF4-FFF2-40B4-BE49-F238E27FC236}">
                    <a16:creationId xmlns:a16="http://schemas.microsoft.com/office/drawing/2014/main" id="{9932935D-C83A-9F4E-AAFB-D7830CDEBC39}"/>
                  </a:ext>
                </a:extLst>
              </p:cNvPr>
              <p:cNvCxnSpPr>
                <a:cxnSpLocks noChangeShapeType="1"/>
              </p:cNvCxnSpPr>
              <p:nvPr/>
            </p:nvCxnSpPr>
            <p:spPr bwMode="auto">
              <a:xfrm rot="5400000">
                <a:off x="787136" y="2019304"/>
                <a:ext cx="124619" cy="793"/>
              </a:xfrm>
              <a:prstGeom prst="line">
                <a:avLst/>
              </a:prstGeom>
              <a:noFill/>
              <a:ln w="19050">
                <a:solidFill>
                  <a:srgbClr val="717F9F"/>
                </a:solidFill>
                <a:round/>
                <a:headEnd/>
                <a:tailEnd/>
              </a:ln>
              <a:extLst>
                <a:ext uri="{909E8E84-426E-40DD-AFC4-6F175D3DCCD1}">
                  <a14:hiddenFill xmlns:a14="http://schemas.microsoft.com/office/drawing/2010/main">
                    <a:noFill/>
                  </a14:hiddenFill>
                </a:ext>
              </a:extLst>
            </p:spPr>
          </p:cxnSp>
          <p:cxnSp>
            <p:nvCxnSpPr>
              <p:cNvPr id="88103" name="Straight Connector 37">
                <a:extLst>
                  <a:ext uri="{FF2B5EF4-FFF2-40B4-BE49-F238E27FC236}">
                    <a16:creationId xmlns:a16="http://schemas.microsoft.com/office/drawing/2014/main" id="{C3EF9D0C-0F59-DB48-BB2A-63756652BC68}"/>
                  </a:ext>
                </a:extLst>
              </p:cNvPr>
              <p:cNvCxnSpPr>
                <a:cxnSpLocks noChangeShapeType="1"/>
              </p:cNvCxnSpPr>
              <p:nvPr/>
            </p:nvCxnSpPr>
            <p:spPr bwMode="auto">
              <a:xfrm rot="5400000">
                <a:off x="1229520" y="2019304"/>
                <a:ext cx="124619" cy="793"/>
              </a:xfrm>
              <a:prstGeom prst="line">
                <a:avLst/>
              </a:prstGeom>
              <a:noFill/>
              <a:ln w="19050">
                <a:solidFill>
                  <a:srgbClr val="717F9F"/>
                </a:solidFill>
                <a:round/>
                <a:headEnd/>
                <a:tailEnd/>
              </a:ln>
              <a:extLst>
                <a:ext uri="{909E8E84-426E-40DD-AFC4-6F175D3DCCD1}">
                  <a14:hiddenFill xmlns:a14="http://schemas.microsoft.com/office/drawing/2010/main">
                    <a:noFill/>
                  </a14:hiddenFill>
                </a:ext>
              </a:extLst>
            </p:spPr>
          </p:cxnSp>
          <p:cxnSp>
            <p:nvCxnSpPr>
              <p:cNvPr id="88104" name="Straight Connector 38">
                <a:extLst>
                  <a:ext uri="{FF2B5EF4-FFF2-40B4-BE49-F238E27FC236}">
                    <a16:creationId xmlns:a16="http://schemas.microsoft.com/office/drawing/2014/main" id="{76854F44-EEE4-A440-A9F1-F5E8116D55EF}"/>
                  </a:ext>
                </a:extLst>
              </p:cNvPr>
              <p:cNvCxnSpPr>
                <a:cxnSpLocks noChangeShapeType="1"/>
              </p:cNvCxnSpPr>
              <p:nvPr/>
            </p:nvCxnSpPr>
            <p:spPr bwMode="auto">
              <a:xfrm rot="5400000">
                <a:off x="1324770" y="2019304"/>
                <a:ext cx="124619" cy="793"/>
              </a:xfrm>
              <a:prstGeom prst="line">
                <a:avLst/>
              </a:prstGeom>
              <a:noFill/>
              <a:ln w="19050">
                <a:solidFill>
                  <a:srgbClr val="717F9F"/>
                </a:solidFill>
                <a:round/>
                <a:headEnd/>
                <a:tailEnd/>
              </a:ln>
              <a:extLst>
                <a:ext uri="{909E8E84-426E-40DD-AFC4-6F175D3DCCD1}">
                  <a14:hiddenFill xmlns:a14="http://schemas.microsoft.com/office/drawing/2010/main">
                    <a:noFill/>
                  </a14:hiddenFill>
                </a:ext>
              </a:extLst>
            </p:spPr>
          </p:cxnSp>
          <p:cxnSp>
            <p:nvCxnSpPr>
              <p:cNvPr id="88105" name="Straight Connector 39">
                <a:extLst>
                  <a:ext uri="{FF2B5EF4-FFF2-40B4-BE49-F238E27FC236}">
                    <a16:creationId xmlns:a16="http://schemas.microsoft.com/office/drawing/2014/main" id="{F959EFA1-2C7B-B849-9F41-4B32E40DEC95}"/>
                  </a:ext>
                </a:extLst>
              </p:cNvPr>
              <p:cNvCxnSpPr>
                <a:cxnSpLocks noChangeShapeType="1"/>
              </p:cNvCxnSpPr>
              <p:nvPr/>
            </p:nvCxnSpPr>
            <p:spPr bwMode="auto">
              <a:xfrm rot="5400000">
                <a:off x="1420020" y="2019304"/>
                <a:ext cx="124619" cy="793"/>
              </a:xfrm>
              <a:prstGeom prst="line">
                <a:avLst/>
              </a:prstGeom>
              <a:noFill/>
              <a:ln w="19050">
                <a:solidFill>
                  <a:srgbClr val="717F9F"/>
                </a:solidFill>
                <a:round/>
                <a:headEnd/>
                <a:tailEnd/>
              </a:ln>
              <a:extLst>
                <a:ext uri="{909E8E84-426E-40DD-AFC4-6F175D3DCCD1}">
                  <a14:hiddenFill xmlns:a14="http://schemas.microsoft.com/office/drawing/2010/main">
                    <a:noFill/>
                  </a14:hiddenFill>
                </a:ext>
              </a:extLst>
            </p:spPr>
          </p:cxnSp>
          <p:cxnSp>
            <p:nvCxnSpPr>
              <p:cNvPr id="88106" name="Straight Connector 40">
                <a:extLst>
                  <a:ext uri="{FF2B5EF4-FFF2-40B4-BE49-F238E27FC236}">
                    <a16:creationId xmlns:a16="http://schemas.microsoft.com/office/drawing/2014/main" id="{93D086EC-29B5-BE40-AF03-94E4A8B4F658}"/>
                  </a:ext>
                </a:extLst>
              </p:cNvPr>
              <p:cNvCxnSpPr>
                <a:cxnSpLocks noChangeShapeType="1"/>
              </p:cNvCxnSpPr>
              <p:nvPr/>
            </p:nvCxnSpPr>
            <p:spPr bwMode="auto">
              <a:xfrm rot="5400000">
                <a:off x="883445" y="2019304"/>
                <a:ext cx="124619" cy="793"/>
              </a:xfrm>
              <a:prstGeom prst="line">
                <a:avLst/>
              </a:prstGeom>
              <a:noFill/>
              <a:ln w="19050">
                <a:solidFill>
                  <a:srgbClr val="717F9F"/>
                </a:solidFill>
                <a:round/>
                <a:headEnd/>
                <a:tailEnd/>
              </a:ln>
              <a:extLst>
                <a:ext uri="{909E8E84-426E-40DD-AFC4-6F175D3DCCD1}">
                  <a14:hiddenFill xmlns:a14="http://schemas.microsoft.com/office/drawing/2010/main">
                    <a:noFill/>
                  </a14:hiddenFill>
                </a:ext>
              </a:extLst>
            </p:spPr>
          </p:cxnSp>
          <p:cxnSp>
            <p:nvCxnSpPr>
              <p:cNvPr id="88107" name="Straight Connector 41">
                <a:extLst>
                  <a:ext uri="{FF2B5EF4-FFF2-40B4-BE49-F238E27FC236}">
                    <a16:creationId xmlns:a16="http://schemas.microsoft.com/office/drawing/2014/main" id="{AD6A7521-0608-CF4E-8CB1-9C4978DC8CB4}"/>
                  </a:ext>
                </a:extLst>
              </p:cNvPr>
              <p:cNvCxnSpPr>
                <a:cxnSpLocks noChangeShapeType="1"/>
              </p:cNvCxnSpPr>
              <p:nvPr/>
            </p:nvCxnSpPr>
            <p:spPr bwMode="auto">
              <a:xfrm rot="5400000">
                <a:off x="1134270" y="2019304"/>
                <a:ext cx="124619" cy="793"/>
              </a:xfrm>
              <a:prstGeom prst="line">
                <a:avLst/>
              </a:prstGeom>
              <a:noFill/>
              <a:ln w="19050">
                <a:solidFill>
                  <a:srgbClr val="717F9F"/>
                </a:solidFill>
                <a:round/>
                <a:headEnd/>
                <a:tailEnd/>
              </a:ln>
              <a:extLst>
                <a:ext uri="{909E8E84-426E-40DD-AFC4-6F175D3DCCD1}">
                  <a14:hiddenFill xmlns:a14="http://schemas.microsoft.com/office/drawing/2010/main">
                    <a:noFill/>
                  </a14:hiddenFill>
                </a:ext>
              </a:extLst>
            </p:spPr>
          </p:cxnSp>
          <p:sp>
            <p:nvSpPr>
              <p:cNvPr id="88108" name="TextBox 42">
                <a:extLst>
                  <a:ext uri="{FF2B5EF4-FFF2-40B4-BE49-F238E27FC236}">
                    <a16:creationId xmlns:a16="http://schemas.microsoft.com/office/drawing/2014/main" id="{E6A61B67-EA8D-8A46-9E96-A51589B6C19F}"/>
                  </a:ext>
                </a:extLst>
              </p:cNvPr>
              <p:cNvSpPr txBox="1">
                <a:spLocks noChangeArrowheads="1"/>
              </p:cNvSpPr>
              <p:nvPr/>
            </p:nvSpPr>
            <p:spPr bwMode="auto">
              <a:xfrm>
                <a:off x="924380" y="1899568"/>
                <a:ext cx="297678" cy="164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3600" b="0" i="0" u="none" strike="noStrike" kern="1200" cap="none" spc="0" normalizeH="0" baseline="0" noProof="0">
                    <a:ln>
                      <a:noFill/>
                    </a:ln>
                    <a:solidFill>
                      <a:srgbClr val="717F9F"/>
                    </a:solidFill>
                    <a:effectLst/>
                    <a:uLnTx/>
                    <a:uFillTx/>
                    <a:latin typeface="Arial" panose="020B0604020202020204" pitchFamily="34" charset="0"/>
                    <a:ea typeface="ＭＳ Ｐゴシック" panose="020B0600070205080204" pitchFamily="34" charset="-128"/>
                    <a:cs typeface="+mn-cs"/>
                  </a:rPr>
                  <a:t>…</a:t>
                </a:r>
              </a:p>
            </p:txBody>
          </p:sp>
        </p:grpSp>
      </p:grpSp>
      <p:sp>
        <p:nvSpPr>
          <p:cNvPr id="88068" name="TextBox 57">
            <a:extLst>
              <a:ext uri="{FF2B5EF4-FFF2-40B4-BE49-F238E27FC236}">
                <a16:creationId xmlns:a16="http://schemas.microsoft.com/office/drawing/2014/main" id="{74A8813F-8527-C647-9894-965721DDF906}"/>
              </a:ext>
            </a:extLst>
          </p:cNvPr>
          <p:cNvSpPr txBox="1">
            <a:spLocks noChangeArrowheads="1"/>
          </p:cNvSpPr>
          <p:nvPr/>
        </p:nvSpPr>
        <p:spPr bwMode="auto">
          <a:xfrm>
            <a:off x="6456363" y="3206750"/>
            <a:ext cx="2351087"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Myriad Pro Semibold" pitchFamily="1" charset="0"/>
                <a:ea typeface="ＭＳ Ｐゴシック" panose="020B0600070205080204" pitchFamily="34" charset="-128"/>
                <a:cs typeface="+mn-cs"/>
              </a:rPr>
              <a:t>64 KB of storage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Myriad Pro Semibold" pitchFamily="1" charset="0"/>
                <a:ea typeface="ＭＳ Ｐゴシック" panose="020B0600070205080204" pitchFamily="34" charset="-128"/>
                <a:cs typeface="+mn-cs"/>
              </a:rPr>
              <a:t>for thread contexts (registers)</a:t>
            </a:r>
          </a:p>
        </p:txBody>
      </p:sp>
      <p:cxnSp>
        <p:nvCxnSpPr>
          <p:cNvPr id="88069" name="Straight Arrow Connector 59">
            <a:extLst>
              <a:ext uri="{FF2B5EF4-FFF2-40B4-BE49-F238E27FC236}">
                <a16:creationId xmlns:a16="http://schemas.microsoft.com/office/drawing/2014/main" id="{7B598B55-05A4-CD40-9291-80900272ECC3}"/>
              </a:ext>
            </a:extLst>
          </p:cNvPr>
          <p:cNvCxnSpPr>
            <a:cxnSpLocks noChangeShapeType="1"/>
          </p:cNvCxnSpPr>
          <p:nvPr/>
        </p:nvCxnSpPr>
        <p:spPr bwMode="auto">
          <a:xfrm rot="10800000" flipV="1">
            <a:off x="4919663" y="3876675"/>
            <a:ext cx="1457325" cy="14288"/>
          </a:xfrm>
          <a:prstGeom prst="straightConnector1">
            <a:avLst/>
          </a:prstGeom>
          <a:noFill/>
          <a:ln w="31750">
            <a:solidFill>
              <a:schemeClr val="tx1"/>
            </a:solidFill>
            <a:round/>
            <a:headEnd/>
            <a:tailEnd type="triangle" w="lg" len="med"/>
          </a:ln>
          <a:extLst>
            <a:ext uri="{909E8E84-426E-40DD-AFC4-6F175D3DCCD1}">
              <a14:hiddenFill xmlns:a14="http://schemas.microsoft.com/office/drawing/2010/main">
                <a:noFill/>
              </a14:hiddenFill>
            </a:ext>
          </a:extLst>
        </p:spPr>
      </p:cxnSp>
      <p:sp>
        <p:nvSpPr>
          <p:cNvPr id="88070" name="Content Placeholder 2">
            <a:extLst>
              <a:ext uri="{FF2B5EF4-FFF2-40B4-BE49-F238E27FC236}">
                <a16:creationId xmlns:a16="http://schemas.microsoft.com/office/drawing/2014/main" id="{D79391A2-1BBA-F341-8C37-127B85632893}"/>
              </a:ext>
            </a:extLst>
          </p:cNvPr>
          <p:cNvSpPr>
            <a:spLocks noGrp="1"/>
          </p:cNvSpPr>
          <p:nvPr>
            <p:ph idx="1"/>
          </p:nvPr>
        </p:nvSpPr>
        <p:spPr>
          <a:xfrm>
            <a:off x="152400" y="4532313"/>
            <a:ext cx="8839200" cy="1919287"/>
          </a:xfrm>
        </p:spPr>
        <p:txBody>
          <a:bodyPr/>
          <a:lstStyle/>
          <a:p>
            <a:r>
              <a:rPr lang="en-US" altLang="en-US">
                <a:ea typeface="ＭＳ Ｐゴシック" panose="020B0600070205080204" pitchFamily="34" charset="-128"/>
              </a:rPr>
              <a:t>Groups of 32 </a:t>
            </a:r>
            <a:r>
              <a:rPr lang="en-US" altLang="en-US">
                <a:solidFill>
                  <a:srgbClr val="0000FF"/>
                </a:solidFill>
                <a:ea typeface="ＭＳ Ｐゴシック" panose="020B0600070205080204" pitchFamily="34" charset="-128"/>
              </a:rPr>
              <a:t>threads</a:t>
            </a:r>
            <a:r>
              <a:rPr lang="en-US" altLang="en-US">
                <a:ea typeface="ＭＳ Ｐゴシック" panose="020B0600070205080204" pitchFamily="34" charset="-128"/>
              </a:rPr>
              <a:t> share instruction stream (each group is a Warp)</a:t>
            </a:r>
          </a:p>
          <a:p>
            <a:r>
              <a:rPr lang="en-US" altLang="en-US">
                <a:ea typeface="ＭＳ Ｐゴシック" panose="020B0600070205080204" pitchFamily="34" charset="-128"/>
              </a:rPr>
              <a:t>Up to 32 warps are simultaneously interleaved</a:t>
            </a:r>
          </a:p>
          <a:p>
            <a:r>
              <a:rPr lang="en-US" altLang="en-US">
                <a:ea typeface="ＭＳ Ｐゴシック" panose="020B0600070205080204" pitchFamily="34" charset="-128"/>
              </a:rPr>
              <a:t>Up to 1024 thread contexts can be stored   </a:t>
            </a:r>
          </a:p>
          <a:p>
            <a:pPr>
              <a:buFont typeface="Wingdings" pitchFamily="2" charset="2"/>
              <a:buNone/>
            </a:pPr>
            <a:endParaRPr lang="en-US" altLang="en-US">
              <a:ea typeface="ＭＳ Ｐゴシック" panose="020B0600070205080204" pitchFamily="34" charset="-128"/>
            </a:endParaRPr>
          </a:p>
        </p:txBody>
      </p:sp>
      <p:sp>
        <p:nvSpPr>
          <p:cNvPr id="88071" name="TextBox 44">
            <a:extLst>
              <a:ext uri="{FF2B5EF4-FFF2-40B4-BE49-F238E27FC236}">
                <a16:creationId xmlns:a16="http://schemas.microsoft.com/office/drawing/2014/main" id="{12C02619-915F-664C-8D27-C725C4968939}"/>
              </a:ext>
            </a:extLst>
          </p:cNvPr>
          <p:cNvSpPr txBox="1">
            <a:spLocks noChangeArrowheads="1"/>
          </p:cNvSpPr>
          <p:nvPr/>
        </p:nvSpPr>
        <p:spPr bwMode="auto">
          <a:xfrm>
            <a:off x="152400" y="6535738"/>
            <a:ext cx="1952625"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Slide credit: Kayvon Fatahalian</a:t>
            </a:r>
          </a:p>
        </p:txBody>
      </p:sp>
      <p:sp>
        <p:nvSpPr>
          <p:cNvPr id="46" name="Slide Number Placeholder 3">
            <a:extLst>
              <a:ext uri="{FF2B5EF4-FFF2-40B4-BE49-F238E27FC236}">
                <a16:creationId xmlns:a16="http://schemas.microsoft.com/office/drawing/2014/main" id="{FC5739B9-63E5-1E41-8390-7E8804EBCA86}"/>
              </a:ext>
            </a:extLst>
          </p:cNvPr>
          <p:cNvSpPr>
            <a:spLocks noGrp="1"/>
          </p:cNvSpPr>
          <p:nvPr>
            <p:ph type="sldNum" sz="quarter" idx="11"/>
          </p:nvPr>
        </p:nvSpPr>
        <p:spPr>
          <a:xfrm>
            <a:off x="6777038" y="6318250"/>
            <a:ext cx="21336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2B31A252-A455-7E4D-8859-45EB22A1C421}" type="slidenum">
              <a:rPr kumimoji="0" lang="en-US" altLang="en-US" sz="1600" b="0" i="0" u="none" strike="noStrike" kern="1200" cap="none" spc="0" normalizeH="0" baseline="0" noProof="0" smtClean="0">
                <a:ln>
                  <a:noFill/>
                </a:ln>
                <a:solidFill>
                  <a:srgbClr val="000000"/>
                </a:solidFill>
                <a:effectLst/>
                <a:uLnTx/>
                <a:uFillTx/>
                <a:latin typeface="Garamond" panose="02020404030301010803" pitchFamily="18" charset="0"/>
                <a:ea typeface="ＭＳ Ｐゴシック" panose="020B0600070205080204" pitchFamily="34" charset="-128"/>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65</a:t>
            </a:fld>
            <a:endParaRPr kumimoji="0" lang="en-US" altLang="en-US" sz="1600" b="0" i="0" u="none" strike="noStrike" kern="1200" cap="none" spc="0" normalizeH="0" baseline="0" noProof="0" dirty="0">
              <a:ln>
                <a:noFill/>
              </a:ln>
              <a:solidFill>
                <a:srgbClr val="000000"/>
              </a:solidFill>
              <a:effectLst/>
              <a:uLnTx/>
              <a:uFillTx/>
              <a:latin typeface="Garamond" panose="02020404030301010803" pitchFamily="18" charset="0"/>
              <a:ea typeface="ＭＳ Ｐゴシック" panose="020B0600070205080204" pitchFamily="34" charset="-128"/>
              <a:cs typeface="Arial" panose="020B0604020202020204" pitchFamily="34" charset="0"/>
            </a:endParaRPr>
          </a:p>
        </p:txBody>
      </p:sp>
    </p:spTree>
    <p:extLst>
      <p:ext uri="{BB962C8B-B14F-4D97-AF65-F5344CB8AC3E}">
        <p14:creationId xmlns:p14="http://schemas.microsoft.com/office/powerpoint/2010/main" val="1399879362"/>
      </p:ext>
    </p:extLst>
  </p:cSld>
  <p:clrMapOvr>
    <a:masterClrMapping/>
  </p:clrMapOvr>
  <p:transition spd="slow"/>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Title 1">
            <a:extLst>
              <a:ext uri="{FF2B5EF4-FFF2-40B4-BE49-F238E27FC236}">
                <a16:creationId xmlns:a16="http://schemas.microsoft.com/office/drawing/2014/main" id="{7A878D85-82F0-B740-9E5B-017C5BD238E3}"/>
              </a:ext>
            </a:extLst>
          </p:cNvPr>
          <p:cNvSpPr>
            <a:spLocks noGrp="1"/>
          </p:cNvSpPr>
          <p:nvPr>
            <p:ph type="title"/>
          </p:nvPr>
        </p:nvSpPr>
        <p:spPr/>
        <p:txBody>
          <a:bodyPr/>
          <a:lstStyle/>
          <a:p>
            <a:r>
              <a:rPr lang="en-US" altLang="en-US">
                <a:ea typeface="ＭＳ Ｐゴシック" panose="020B0600070205080204" pitchFamily="34" charset="-128"/>
              </a:rPr>
              <a:t>NVIDIA GeForce GTX 285</a:t>
            </a:r>
          </a:p>
        </p:txBody>
      </p:sp>
      <p:sp>
        <p:nvSpPr>
          <p:cNvPr id="480" name="Rectangle 479">
            <a:extLst>
              <a:ext uri="{FF2B5EF4-FFF2-40B4-BE49-F238E27FC236}">
                <a16:creationId xmlns:a16="http://schemas.microsoft.com/office/drawing/2014/main" id="{83821A85-EE98-E145-9312-9E553DFA2ECE}"/>
              </a:ext>
            </a:extLst>
          </p:cNvPr>
          <p:cNvSpPr/>
          <p:nvPr/>
        </p:nvSpPr>
        <p:spPr bwMode="auto">
          <a:xfrm>
            <a:off x="455613" y="1323975"/>
            <a:ext cx="3940175" cy="877888"/>
          </a:xfrm>
          <a:prstGeom prst="rect">
            <a:avLst/>
          </a:prstGeom>
          <a:noFill/>
          <a:ln w="12700" cap="flat" cmpd="sng" algn="ctr">
            <a:solidFill>
              <a:schemeClr val="tx1">
                <a:lumMod val="50000"/>
                <a:lumOff val="50000"/>
              </a:schemeClr>
            </a:solidFill>
            <a:prstDash val="solid"/>
            <a:round/>
            <a:headEnd type="none" w="med" len="med"/>
            <a:tailEnd type="none" w="med" len="med"/>
          </a:ln>
          <a:effectLst/>
        </p:spPr>
        <p:txBody>
          <a:bodyPr anchor="ctr" anchorCtr="1"/>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Trebuchet MS" charset="0"/>
              <a:ea typeface="Arial" pitchFamily="-107" charset="0"/>
              <a:cs typeface="Arial" pitchFamily="-107" charset="0"/>
            </a:endParaRPr>
          </a:p>
        </p:txBody>
      </p:sp>
      <p:grpSp>
        <p:nvGrpSpPr>
          <p:cNvPr id="90115" name="Group 1486">
            <a:extLst>
              <a:ext uri="{FF2B5EF4-FFF2-40B4-BE49-F238E27FC236}">
                <a16:creationId xmlns:a16="http://schemas.microsoft.com/office/drawing/2014/main" id="{6B49761D-14E3-4D45-BE98-8302348D27A2}"/>
              </a:ext>
            </a:extLst>
          </p:cNvPr>
          <p:cNvGrpSpPr>
            <a:grpSpLocks/>
          </p:cNvGrpSpPr>
          <p:nvPr/>
        </p:nvGrpSpPr>
        <p:grpSpPr bwMode="auto">
          <a:xfrm>
            <a:off x="3940175" y="1393825"/>
            <a:ext cx="463550" cy="747713"/>
            <a:chOff x="3940698" y="1394549"/>
            <a:chExt cx="463081" cy="747517"/>
          </a:xfrm>
        </p:grpSpPr>
        <p:sp>
          <p:nvSpPr>
            <p:cNvPr id="98481" name="Rectangle 474">
              <a:extLst>
                <a:ext uri="{FF2B5EF4-FFF2-40B4-BE49-F238E27FC236}">
                  <a16:creationId xmlns:a16="http://schemas.microsoft.com/office/drawing/2014/main" id="{1EC4D3DB-89F5-B045-863E-59A99CA8E85A}"/>
                </a:ext>
              </a:extLst>
            </p:cNvPr>
            <p:cNvSpPr>
              <a:spLocks noChangeArrowheads="1"/>
            </p:cNvSpPr>
            <p:nvPr/>
          </p:nvSpPr>
          <p:spPr bwMode="auto">
            <a:xfrm>
              <a:off x="4004141" y="1394549"/>
              <a:ext cx="336195" cy="747517"/>
            </a:xfrm>
            <a:prstGeom prst="rect">
              <a:avLst/>
            </a:prstGeom>
            <a:solidFill>
              <a:srgbClr val="8B9CC3"/>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rebuchet MS" panose="020B0703020202090204" pitchFamily="34" charset="0"/>
                <a:ea typeface="ＭＳ Ｐゴシック" panose="020B0600070205080204" pitchFamily="34" charset="-128"/>
                <a:cs typeface="+mn-cs"/>
              </a:endParaRPr>
            </a:p>
          </p:txBody>
        </p:sp>
        <p:sp>
          <p:nvSpPr>
            <p:cNvPr id="98482" name="TextBox 475">
              <a:extLst>
                <a:ext uri="{FF2B5EF4-FFF2-40B4-BE49-F238E27FC236}">
                  <a16:creationId xmlns:a16="http://schemas.microsoft.com/office/drawing/2014/main" id="{C7B899CB-782B-3941-BD07-D556DB538E5D}"/>
                </a:ext>
              </a:extLst>
            </p:cNvPr>
            <p:cNvSpPr txBox="1">
              <a:spLocks noChangeArrowheads="1"/>
            </p:cNvSpPr>
            <p:nvPr/>
          </p:nvSpPr>
          <p:spPr bwMode="auto">
            <a:xfrm>
              <a:off x="3940698" y="1622113"/>
              <a:ext cx="463081"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300" b="0" i="0" u="none" strike="noStrike" kern="1200" cap="none" spc="0" normalizeH="0" baseline="0" noProof="0">
                  <a:ln>
                    <a:noFill/>
                  </a:ln>
                  <a:solidFill>
                    <a:srgbClr val="000000"/>
                  </a:solidFill>
                  <a:effectLst/>
                  <a:uLnTx/>
                  <a:uFillTx/>
                  <a:latin typeface="Myriad Pro Black" charset="0"/>
                  <a:ea typeface="ＭＳ Ｐゴシック" panose="020B0600070205080204" pitchFamily="34" charset="-128"/>
                  <a:cs typeface="+mn-cs"/>
                </a:rPr>
                <a:t>Tex</a:t>
              </a:r>
            </a:p>
          </p:txBody>
        </p:sp>
      </p:grpSp>
      <p:sp>
        <p:nvSpPr>
          <p:cNvPr id="179" name="Rectangle 178">
            <a:extLst>
              <a:ext uri="{FF2B5EF4-FFF2-40B4-BE49-F238E27FC236}">
                <a16:creationId xmlns:a16="http://schemas.microsoft.com/office/drawing/2014/main" id="{3FD4C389-6669-C749-A517-9AE63F7F5E7F}"/>
              </a:ext>
            </a:extLst>
          </p:cNvPr>
          <p:cNvSpPr/>
          <p:nvPr/>
        </p:nvSpPr>
        <p:spPr bwMode="auto">
          <a:xfrm>
            <a:off x="514350" y="1384300"/>
            <a:ext cx="1114425" cy="750888"/>
          </a:xfrm>
          <a:prstGeom prst="rect">
            <a:avLst/>
          </a:prstGeom>
          <a:solidFill>
            <a:schemeClr val="bg2">
              <a:lumMod val="20000"/>
              <a:lumOff val="80000"/>
            </a:schemeClr>
          </a:solidFill>
          <a:ln w="12700" cap="flat" cmpd="sng" algn="ctr">
            <a:solidFill>
              <a:schemeClr val="tx1">
                <a:lumMod val="75000"/>
                <a:lumOff val="25000"/>
              </a:schemeClr>
            </a:solidFill>
            <a:prstDash val="solid"/>
            <a:round/>
            <a:headEnd type="none" w="med" len="med"/>
            <a:tailEnd type="none" w="med" len="med"/>
          </a:ln>
          <a:effectLst/>
        </p:spPr>
        <p:txBody>
          <a:bodyPr anchor="ctr" anchorCtr="1"/>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Trebuchet MS" charset="0"/>
              <a:ea typeface="Arial" pitchFamily="-107" charset="0"/>
              <a:cs typeface="Arial" pitchFamily="-107" charset="0"/>
            </a:endParaRPr>
          </a:p>
        </p:txBody>
      </p:sp>
      <p:sp>
        <p:nvSpPr>
          <p:cNvPr id="90117" name="Rectangle 179">
            <a:extLst>
              <a:ext uri="{FF2B5EF4-FFF2-40B4-BE49-F238E27FC236}">
                <a16:creationId xmlns:a16="http://schemas.microsoft.com/office/drawing/2014/main" id="{401398FC-EA85-804E-A90B-1FC30526D9EC}"/>
              </a:ext>
            </a:extLst>
          </p:cNvPr>
          <p:cNvSpPr>
            <a:spLocks noChangeArrowheads="1"/>
          </p:cNvSpPr>
          <p:nvPr/>
        </p:nvSpPr>
        <p:spPr bwMode="auto">
          <a:xfrm>
            <a:off x="722313" y="1433513"/>
            <a:ext cx="698500" cy="138112"/>
          </a:xfrm>
          <a:prstGeom prst="rect">
            <a:avLst/>
          </a:prstGeom>
          <a:solidFill>
            <a:srgbClr val="DA581C"/>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rebuchet MS" panose="020B0703020202090204" pitchFamily="34" charset="0"/>
              <a:ea typeface="ＭＳ Ｐゴシック" panose="020B0600070205080204" pitchFamily="34" charset="-128"/>
              <a:cs typeface="+mn-cs"/>
            </a:endParaRPr>
          </a:p>
        </p:txBody>
      </p:sp>
      <p:sp>
        <p:nvSpPr>
          <p:cNvPr id="90118" name="Rectangle 188">
            <a:extLst>
              <a:ext uri="{FF2B5EF4-FFF2-40B4-BE49-F238E27FC236}">
                <a16:creationId xmlns:a16="http://schemas.microsoft.com/office/drawing/2014/main" id="{A9347082-F05A-B845-8871-9AB35F4FD0DC}"/>
              </a:ext>
            </a:extLst>
          </p:cNvPr>
          <p:cNvSpPr>
            <a:spLocks noChangeArrowheads="1"/>
          </p:cNvSpPr>
          <p:nvPr/>
        </p:nvSpPr>
        <p:spPr bwMode="auto">
          <a:xfrm>
            <a:off x="563563" y="1951038"/>
            <a:ext cx="1016000" cy="136525"/>
          </a:xfrm>
          <a:prstGeom prst="rect">
            <a:avLst/>
          </a:prstGeom>
          <a:solidFill>
            <a:srgbClr val="AEC3F5"/>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rebuchet MS" panose="020B0703020202090204" pitchFamily="34" charset="0"/>
              <a:ea typeface="ＭＳ Ｐゴシック" panose="020B0600070205080204" pitchFamily="34" charset="-128"/>
              <a:cs typeface="+mn-cs"/>
            </a:endParaRPr>
          </a:p>
        </p:txBody>
      </p:sp>
      <p:sp>
        <p:nvSpPr>
          <p:cNvPr id="90119" name="Rectangle 180">
            <a:extLst>
              <a:ext uri="{FF2B5EF4-FFF2-40B4-BE49-F238E27FC236}">
                <a16:creationId xmlns:a16="http://schemas.microsoft.com/office/drawing/2014/main" id="{56225A5C-0A48-8B47-A29D-F4B3C662931B}"/>
              </a:ext>
            </a:extLst>
          </p:cNvPr>
          <p:cNvSpPr>
            <a:spLocks noChangeArrowheads="1"/>
          </p:cNvSpPr>
          <p:nvPr/>
        </p:nvSpPr>
        <p:spPr bwMode="auto">
          <a:xfrm>
            <a:off x="563563" y="1609725"/>
            <a:ext cx="225425" cy="136525"/>
          </a:xfrm>
          <a:prstGeom prst="rect">
            <a:avLst/>
          </a:prstGeom>
          <a:solidFill>
            <a:srgbClr val="FFAF16"/>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altLang="en-US" sz="1200" b="0" i="0" u="none" strike="noStrike" kern="1200" cap="none" spc="0" normalizeH="0" baseline="0" noProof="0">
              <a:ln>
                <a:noFill/>
              </a:ln>
              <a:solidFill>
                <a:srgbClr val="000000"/>
              </a:solidFill>
              <a:effectLst/>
              <a:uLnTx/>
              <a:uFillTx/>
              <a:latin typeface="Trebuchet MS" panose="020B0703020202090204" pitchFamily="34" charset="0"/>
              <a:ea typeface="ＭＳ Ｐゴシック" panose="020B0600070205080204" pitchFamily="34" charset="-128"/>
              <a:cs typeface="+mn-cs"/>
            </a:endParaRPr>
          </a:p>
        </p:txBody>
      </p:sp>
      <p:sp>
        <p:nvSpPr>
          <p:cNvPr id="90120" name="Rectangle 429">
            <a:extLst>
              <a:ext uri="{FF2B5EF4-FFF2-40B4-BE49-F238E27FC236}">
                <a16:creationId xmlns:a16="http://schemas.microsoft.com/office/drawing/2014/main" id="{1522E285-0A40-784C-BE49-FC5FF8965B7F}"/>
              </a:ext>
            </a:extLst>
          </p:cNvPr>
          <p:cNvSpPr>
            <a:spLocks noChangeArrowheads="1"/>
          </p:cNvSpPr>
          <p:nvPr/>
        </p:nvSpPr>
        <p:spPr bwMode="auto">
          <a:xfrm>
            <a:off x="598488" y="1646238"/>
            <a:ext cx="63500" cy="63500"/>
          </a:xfrm>
          <a:prstGeom prst="rect">
            <a:avLst/>
          </a:prstGeom>
          <a:solidFill>
            <a:srgbClr val="FFF25C"/>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0121" name="Rectangle 430">
            <a:extLst>
              <a:ext uri="{FF2B5EF4-FFF2-40B4-BE49-F238E27FC236}">
                <a16:creationId xmlns:a16="http://schemas.microsoft.com/office/drawing/2014/main" id="{B7446C4F-9651-7D4C-9773-5A2C12BB41B4}"/>
              </a:ext>
            </a:extLst>
          </p:cNvPr>
          <p:cNvSpPr>
            <a:spLocks noChangeArrowheads="1"/>
          </p:cNvSpPr>
          <p:nvPr/>
        </p:nvSpPr>
        <p:spPr bwMode="auto">
          <a:xfrm>
            <a:off x="690563" y="1646238"/>
            <a:ext cx="63500" cy="63500"/>
          </a:xfrm>
          <a:prstGeom prst="rect">
            <a:avLst/>
          </a:prstGeom>
          <a:solidFill>
            <a:srgbClr val="4292B4"/>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0122" name="Rectangle 1167">
            <a:extLst>
              <a:ext uri="{FF2B5EF4-FFF2-40B4-BE49-F238E27FC236}">
                <a16:creationId xmlns:a16="http://schemas.microsoft.com/office/drawing/2014/main" id="{B024ACCA-FAA9-0542-BD37-963ADE7C43DB}"/>
              </a:ext>
            </a:extLst>
          </p:cNvPr>
          <p:cNvSpPr>
            <a:spLocks noChangeArrowheads="1"/>
          </p:cNvSpPr>
          <p:nvPr/>
        </p:nvSpPr>
        <p:spPr bwMode="auto">
          <a:xfrm>
            <a:off x="827088" y="1609725"/>
            <a:ext cx="225425" cy="136525"/>
          </a:xfrm>
          <a:prstGeom prst="rect">
            <a:avLst/>
          </a:prstGeom>
          <a:solidFill>
            <a:srgbClr val="FFAF16"/>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altLang="en-US" sz="1200" b="0" i="0" u="none" strike="noStrike" kern="1200" cap="none" spc="0" normalizeH="0" baseline="0" noProof="0">
              <a:ln>
                <a:noFill/>
              </a:ln>
              <a:solidFill>
                <a:srgbClr val="000000"/>
              </a:solidFill>
              <a:effectLst/>
              <a:uLnTx/>
              <a:uFillTx/>
              <a:latin typeface="Trebuchet MS" panose="020B0703020202090204" pitchFamily="34" charset="0"/>
              <a:ea typeface="ＭＳ Ｐゴシック" panose="020B0600070205080204" pitchFamily="34" charset="-128"/>
              <a:cs typeface="+mn-cs"/>
            </a:endParaRPr>
          </a:p>
        </p:txBody>
      </p:sp>
      <p:sp>
        <p:nvSpPr>
          <p:cNvPr id="90123" name="Rectangle 1169">
            <a:extLst>
              <a:ext uri="{FF2B5EF4-FFF2-40B4-BE49-F238E27FC236}">
                <a16:creationId xmlns:a16="http://schemas.microsoft.com/office/drawing/2014/main" id="{58ADA699-1DE5-B84D-8095-8347E8E93B08}"/>
              </a:ext>
            </a:extLst>
          </p:cNvPr>
          <p:cNvSpPr>
            <a:spLocks noChangeArrowheads="1"/>
          </p:cNvSpPr>
          <p:nvPr/>
        </p:nvSpPr>
        <p:spPr bwMode="auto">
          <a:xfrm>
            <a:off x="862013" y="1646238"/>
            <a:ext cx="63500" cy="63500"/>
          </a:xfrm>
          <a:prstGeom prst="rect">
            <a:avLst/>
          </a:prstGeom>
          <a:solidFill>
            <a:srgbClr val="FFF25C"/>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0124" name="Rectangle 1170">
            <a:extLst>
              <a:ext uri="{FF2B5EF4-FFF2-40B4-BE49-F238E27FC236}">
                <a16:creationId xmlns:a16="http://schemas.microsoft.com/office/drawing/2014/main" id="{D95F99E6-3B19-C842-A912-138090179E08}"/>
              </a:ext>
            </a:extLst>
          </p:cNvPr>
          <p:cNvSpPr>
            <a:spLocks noChangeArrowheads="1"/>
          </p:cNvSpPr>
          <p:nvPr/>
        </p:nvSpPr>
        <p:spPr bwMode="auto">
          <a:xfrm>
            <a:off x="954088" y="1646238"/>
            <a:ext cx="63500" cy="63500"/>
          </a:xfrm>
          <a:prstGeom prst="rect">
            <a:avLst/>
          </a:prstGeom>
          <a:solidFill>
            <a:srgbClr val="4292B4"/>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0125" name="Rectangle 1177">
            <a:extLst>
              <a:ext uri="{FF2B5EF4-FFF2-40B4-BE49-F238E27FC236}">
                <a16:creationId xmlns:a16="http://schemas.microsoft.com/office/drawing/2014/main" id="{8AE26AF5-A9C6-AD4B-A76E-4EA308652FD3}"/>
              </a:ext>
            </a:extLst>
          </p:cNvPr>
          <p:cNvSpPr>
            <a:spLocks noChangeArrowheads="1"/>
          </p:cNvSpPr>
          <p:nvPr/>
        </p:nvSpPr>
        <p:spPr bwMode="auto">
          <a:xfrm>
            <a:off x="1090613" y="1609725"/>
            <a:ext cx="225425" cy="136525"/>
          </a:xfrm>
          <a:prstGeom prst="rect">
            <a:avLst/>
          </a:prstGeom>
          <a:solidFill>
            <a:srgbClr val="FFAF16"/>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altLang="en-US" sz="1200" b="0" i="0" u="none" strike="noStrike" kern="1200" cap="none" spc="0" normalizeH="0" baseline="0" noProof="0">
              <a:ln>
                <a:noFill/>
              </a:ln>
              <a:solidFill>
                <a:srgbClr val="000000"/>
              </a:solidFill>
              <a:effectLst/>
              <a:uLnTx/>
              <a:uFillTx/>
              <a:latin typeface="Trebuchet MS" panose="020B0703020202090204" pitchFamily="34" charset="0"/>
              <a:ea typeface="ＭＳ Ｐゴシック" panose="020B0600070205080204" pitchFamily="34" charset="-128"/>
              <a:cs typeface="+mn-cs"/>
            </a:endParaRPr>
          </a:p>
        </p:txBody>
      </p:sp>
      <p:sp>
        <p:nvSpPr>
          <p:cNvPr id="90126" name="Rectangle 1179">
            <a:extLst>
              <a:ext uri="{FF2B5EF4-FFF2-40B4-BE49-F238E27FC236}">
                <a16:creationId xmlns:a16="http://schemas.microsoft.com/office/drawing/2014/main" id="{B24830B6-00C4-724E-B24A-B069D550A83B}"/>
              </a:ext>
            </a:extLst>
          </p:cNvPr>
          <p:cNvSpPr>
            <a:spLocks noChangeArrowheads="1"/>
          </p:cNvSpPr>
          <p:nvPr/>
        </p:nvSpPr>
        <p:spPr bwMode="auto">
          <a:xfrm>
            <a:off x="1125538" y="1646238"/>
            <a:ext cx="63500" cy="63500"/>
          </a:xfrm>
          <a:prstGeom prst="rect">
            <a:avLst/>
          </a:prstGeom>
          <a:solidFill>
            <a:srgbClr val="FFF25C"/>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0127" name="Rectangle 1180">
            <a:extLst>
              <a:ext uri="{FF2B5EF4-FFF2-40B4-BE49-F238E27FC236}">
                <a16:creationId xmlns:a16="http://schemas.microsoft.com/office/drawing/2014/main" id="{D826F73B-6B4F-1543-A879-CABF26AE1491}"/>
              </a:ext>
            </a:extLst>
          </p:cNvPr>
          <p:cNvSpPr>
            <a:spLocks noChangeArrowheads="1"/>
          </p:cNvSpPr>
          <p:nvPr/>
        </p:nvSpPr>
        <p:spPr bwMode="auto">
          <a:xfrm>
            <a:off x="1217613" y="1646238"/>
            <a:ext cx="63500" cy="63500"/>
          </a:xfrm>
          <a:prstGeom prst="rect">
            <a:avLst/>
          </a:prstGeom>
          <a:solidFill>
            <a:srgbClr val="4292B4"/>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0128" name="Rectangle 1187">
            <a:extLst>
              <a:ext uri="{FF2B5EF4-FFF2-40B4-BE49-F238E27FC236}">
                <a16:creationId xmlns:a16="http://schemas.microsoft.com/office/drawing/2014/main" id="{DC001533-3878-1B41-AB9A-E3BF2B99E801}"/>
              </a:ext>
            </a:extLst>
          </p:cNvPr>
          <p:cNvSpPr>
            <a:spLocks noChangeArrowheads="1"/>
          </p:cNvSpPr>
          <p:nvPr/>
        </p:nvSpPr>
        <p:spPr bwMode="auto">
          <a:xfrm>
            <a:off x="1354138" y="1609725"/>
            <a:ext cx="225425" cy="136525"/>
          </a:xfrm>
          <a:prstGeom prst="rect">
            <a:avLst/>
          </a:prstGeom>
          <a:solidFill>
            <a:srgbClr val="FFAF16"/>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altLang="en-US" sz="1200" b="0" i="0" u="none" strike="noStrike" kern="1200" cap="none" spc="0" normalizeH="0" baseline="0" noProof="0">
              <a:ln>
                <a:noFill/>
              </a:ln>
              <a:solidFill>
                <a:srgbClr val="000000"/>
              </a:solidFill>
              <a:effectLst/>
              <a:uLnTx/>
              <a:uFillTx/>
              <a:latin typeface="Trebuchet MS" panose="020B0703020202090204" pitchFamily="34" charset="0"/>
              <a:ea typeface="ＭＳ Ｐゴシック" panose="020B0600070205080204" pitchFamily="34" charset="-128"/>
              <a:cs typeface="+mn-cs"/>
            </a:endParaRPr>
          </a:p>
        </p:txBody>
      </p:sp>
      <p:sp>
        <p:nvSpPr>
          <p:cNvPr id="90129" name="Rectangle 1189">
            <a:extLst>
              <a:ext uri="{FF2B5EF4-FFF2-40B4-BE49-F238E27FC236}">
                <a16:creationId xmlns:a16="http://schemas.microsoft.com/office/drawing/2014/main" id="{82B4D81F-9126-584C-AED5-B8E941ADA726}"/>
              </a:ext>
            </a:extLst>
          </p:cNvPr>
          <p:cNvSpPr>
            <a:spLocks noChangeArrowheads="1"/>
          </p:cNvSpPr>
          <p:nvPr/>
        </p:nvSpPr>
        <p:spPr bwMode="auto">
          <a:xfrm>
            <a:off x="1389063" y="1646238"/>
            <a:ext cx="63500" cy="63500"/>
          </a:xfrm>
          <a:prstGeom prst="rect">
            <a:avLst/>
          </a:prstGeom>
          <a:solidFill>
            <a:srgbClr val="FFF25C"/>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0130" name="Rectangle 1190">
            <a:extLst>
              <a:ext uri="{FF2B5EF4-FFF2-40B4-BE49-F238E27FC236}">
                <a16:creationId xmlns:a16="http://schemas.microsoft.com/office/drawing/2014/main" id="{1C20A191-DDB1-9E48-AC1D-DC976D01A1B0}"/>
              </a:ext>
            </a:extLst>
          </p:cNvPr>
          <p:cNvSpPr>
            <a:spLocks noChangeArrowheads="1"/>
          </p:cNvSpPr>
          <p:nvPr/>
        </p:nvSpPr>
        <p:spPr bwMode="auto">
          <a:xfrm>
            <a:off x="1481138" y="1646238"/>
            <a:ext cx="63500" cy="63500"/>
          </a:xfrm>
          <a:prstGeom prst="rect">
            <a:avLst/>
          </a:prstGeom>
          <a:solidFill>
            <a:srgbClr val="4292B4"/>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0131" name="Rectangle 1162">
            <a:extLst>
              <a:ext uri="{FF2B5EF4-FFF2-40B4-BE49-F238E27FC236}">
                <a16:creationId xmlns:a16="http://schemas.microsoft.com/office/drawing/2014/main" id="{C0F0082C-A940-3F4D-8FC8-B5E549E251AD}"/>
              </a:ext>
            </a:extLst>
          </p:cNvPr>
          <p:cNvSpPr>
            <a:spLocks noChangeArrowheads="1"/>
          </p:cNvSpPr>
          <p:nvPr/>
        </p:nvSpPr>
        <p:spPr bwMode="auto">
          <a:xfrm>
            <a:off x="563563" y="1778000"/>
            <a:ext cx="225425" cy="136525"/>
          </a:xfrm>
          <a:prstGeom prst="rect">
            <a:avLst/>
          </a:prstGeom>
          <a:solidFill>
            <a:srgbClr val="FFAF16"/>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altLang="en-US" sz="1200" b="0" i="0" u="none" strike="noStrike" kern="1200" cap="none" spc="0" normalizeH="0" baseline="0" noProof="0">
              <a:ln>
                <a:noFill/>
              </a:ln>
              <a:solidFill>
                <a:srgbClr val="000000"/>
              </a:solidFill>
              <a:effectLst/>
              <a:uLnTx/>
              <a:uFillTx/>
              <a:latin typeface="Trebuchet MS" panose="020B0703020202090204" pitchFamily="34" charset="0"/>
              <a:ea typeface="ＭＳ Ｐゴシック" panose="020B0600070205080204" pitchFamily="34" charset="-128"/>
              <a:cs typeface="+mn-cs"/>
            </a:endParaRPr>
          </a:p>
        </p:txBody>
      </p:sp>
      <p:sp>
        <p:nvSpPr>
          <p:cNvPr id="90132" name="Rectangle 1164">
            <a:extLst>
              <a:ext uri="{FF2B5EF4-FFF2-40B4-BE49-F238E27FC236}">
                <a16:creationId xmlns:a16="http://schemas.microsoft.com/office/drawing/2014/main" id="{EC7D8DD1-BA05-C84F-BB52-680704C6C397}"/>
              </a:ext>
            </a:extLst>
          </p:cNvPr>
          <p:cNvSpPr>
            <a:spLocks noChangeArrowheads="1"/>
          </p:cNvSpPr>
          <p:nvPr/>
        </p:nvSpPr>
        <p:spPr bwMode="auto">
          <a:xfrm>
            <a:off x="598488" y="1814513"/>
            <a:ext cx="63500" cy="63500"/>
          </a:xfrm>
          <a:prstGeom prst="rect">
            <a:avLst/>
          </a:prstGeom>
          <a:solidFill>
            <a:srgbClr val="FFF25C"/>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0133" name="Rectangle 1165">
            <a:extLst>
              <a:ext uri="{FF2B5EF4-FFF2-40B4-BE49-F238E27FC236}">
                <a16:creationId xmlns:a16="http://schemas.microsoft.com/office/drawing/2014/main" id="{202D2526-7D79-6C4A-83A7-D4579B852B3D}"/>
              </a:ext>
            </a:extLst>
          </p:cNvPr>
          <p:cNvSpPr>
            <a:spLocks noChangeArrowheads="1"/>
          </p:cNvSpPr>
          <p:nvPr/>
        </p:nvSpPr>
        <p:spPr bwMode="auto">
          <a:xfrm>
            <a:off x="690563" y="1814513"/>
            <a:ext cx="63500" cy="63500"/>
          </a:xfrm>
          <a:prstGeom prst="rect">
            <a:avLst/>
          </a:prstGeom>
          <a:solidFill>
            <a:srgbClr val="4292B4"/>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0134" name="Rectangle 1172">
            <a:extLst>
              <a:ext uri="{FF2B5EF4-FFF2-40B4-BE49-F238E27FC236}">
                <a16:creationId xmlns:a16="http://schemas.microsoft.com/office/drawing/2014/main" id="{9EB183CF-27B7-2047-BE99-9DBACA3DE3A0}"/>
              </a:ext>
            </a:extLst>
          </p:cNvPr>
          <p:cNvSpPr>
            <a:spLocks noChangeArrowheads="1"/>
          </p:cNvSpPr>
          <p:nvPr/>
        </p:nvSpPr>
        <p:spPr bwMode="auto">
          <a:xfrm>
            <a:off x="827088" y="1778000"/>
            <a:ext cx="225425" cy="136525"/>
          </a:xfrm>
          <a:prstGeom prst="rect">
            <a:avLst/>
          </a:prstGeom>
          <a:solidFill>
            <a:srgbClr val="FFAF16"/>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altLang="en-US" sz="1200" b="0" i="0" u="none" strike="noStrike" kern="1200" cap="none" spc="0" normalizeH="0" baseline="0" noProof="0">
              <a:ln>
                <a:noFill/>
              </a:ln>
              <a:solidFill>
                <a:srgbClr val="000000"/>
              </a:solidFill>
              <a:effectLst/>
              <a:uLnTx/>
              <a:uFillTx/>
              <a:latin typeface="Trebuchet MS" panose="020B0703020202090204" pitchFamily="34" charset="0"/>
              <a:ea typeface="ＭＳ Ｐゴシック" panose="020B0600070205080204" pitchFamily="34" charset="-128"/>
              <a:cs typeface="+mn-cs"/>
            </a:endParaRPr>
          </a:p>
        </p:txBody>
      </p:sp>
      <p:sp>
        <p:nvSpPr>
          <p:cNvPr id="90135" name="Rectangle 1174">
            <a:extLst>
              <a:ext uri="{FF2B5EF4-FFF2-40B4-BE49-F238E27FC236}">
                <a16:creationId xmlns:a16="http://schemas.microsoft.com/office/drawing/2014/main" id="{8741D510-B4BC-F944-BD75-494E65BD1858}"/>
              </a:ext>
            </a:extLst>
          </p:cNvPr>
          <p:cNvSpPr>
            <a:spLocks noChangeArrowheads="1"/>
          </p:cNvSpPr>
          <p:nvPr/>
        </p:nvSpPr>
        <p:spPr bwMode="auto">
          <a:xfrm>
            <a:off x="862013" y="1814513"/>
            <a:ext cx="63500" cy="63500"/>
          </a:xfrm>
          <a:prstGeom prst="rect">
            <a:avLst/>
          </a:prstGeom>
          <a:solidFill>
            <a:srgbClr val="FFF25C"/>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0136" name="Rectangle 1175">
            <a:extLst>
              <a:ext uri="{FF2B5EF4-FFF2-40B4-BE49-F238E27FC236}">
                <a16:creationId xmlns:a16="http://schemas.microsoft.com/office/drawing/2014/main" id="{7AEAF8C0-1B17-134D-A152-7890259494FF}"/>
              </a:ext>
            </a:extLst>
          </p:cNvPr>
          <p:cNvSpPr>
            <a:spLocks noChangeArrowheads="1"/>
          </p:cNvSpPr>
          <p:nvPr/>
        </p:nvSpPr>
        <p:spPr bwMode="auto">
          <a:xfrm>
            <a:off x="954088" y="1814513"/>
            <a:ext cx="63500" cy="63500"/>
          </a:xfrm>
          <a:prstGeom prst="rect">
            <a:avLst/>
          </a:prstGeom>
          <a:solidFill>
            <a:srgbClr val="4292B4"/>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0137" name="Rectangle 1182">
            <a:extLst>
              <a:ext uri="{FF2B5EF4-FFF2-40B4-BE49-F238E27FC236}">
                <a16:creationId xmlns:a16="http://schemas.microsoft.com/office/drawing/2014/main" id="{9A451BD9-8C2D-9A43-B641-E11A1289CDB6}"/>
              </a:ext>
            </a:extLst>
          </p:cNvPr>
          <p:cNvSpPr>
            <a:spLocks noChangeArrowheads="1"/>
          </p:cNvSpPr>
          <p:nvPr/>
        </p:nvSpPr>
        <p:spPr bwMode="auto">
          <a:xfrm>
            <a:off x="1090613" y="1778000"/>
            <a:ext cx="225425" cy="136525"/>
          </a:xfrm>
          <a:prstGeom prst="rect">
            <a:avLst/>
          </a:prstGeom>
          <a:solidFill>
            <a:srgbClr val="FFAF16"/>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altLang="en-US" sz="1200" b="0" i="0" u="none" strike="noStrike" kern="1200" cap="none" spc="0" normalizeH="0" baseline="0" noProof="0">
              <a:ln>
                <a:noFill/>
              </a:ln>
              <a:solidFill>
                <a:srgbClr val="000000"/>
              </a:solidFill>
              <a:effectLst/>
              <a:uLnTx/>
              <a:uFillTx/>
              <a:latin typeface="Trebuchet MS" panose="020B0703020202090204" pitchFamily="34" charset="0"/>
              <a:ea typeface="ＭＳ Ｐゴシック" panose="020B0600070205080204" pitchFamily="34" charset="-128"/>
              <a:cs typeface="+mn-cs"/>
            </a:endParaRPr>
          </a:p>
        </p:txBody>
      </p:sp>
      <p:sp>
        <p:nvSpPr>
          <p:cNvPr id="90138" name="Rectangle 1184">
            <a:extLst>
              <a:ext uri="{FF2B5EF4-FFF2-40B4-BE49-F238E27FC236}">
                <a16:creationId xmlns:a16="http://schemas.microsoft.com/office/drawing/2014/main" id="{8D7028CE-2413-7C42-95AC-5237E78D5559}"/>
              </a:ext>
            </a:extLst>
          </p:cNvPr>
          <p:cNvSpPr>
            <a:spLocks noChangeArrowheads="1"/>
          </p:cNvSpPr>
          <p:nvPr/>
        </p:nvSpPr>
        <p:spPr bwMode="auto">
          <a:xfrm>
            <a:off x="1125538" y="1814513"/>
            <a:ext cx="63500" cy="63500"/>
          </a:xfrm>
          <a:prstGeom prst="rect">
            <a:avLst/>
          </a:prstGeom>
          <a:solidFill>
            <a:srgbClr val="FFF25C"/>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0139" name="Rectangle 1185">
            <a:extLst>
              <a:ext uri="{FF2B5EF4-FFF2-40B4-BE49-F238E27FC236}">
                <a16:creationId xmlns:a16="http://schemas.microsoft.com/office/drawing/2014/main" id="{ED1C725E-0F26-C340-B6DA-AE35229E3E7D}"/>
              </a:ext>
            </a:extLst>
          </p:cNvPr>
          <p:cNvSpPr>
            <a:spLocks noChangeArrowheads="1"/>
          </p:cNvSpPr>
          <p:nvPr/>
        </p:nvSpPr>
        <p:spPr bwMode="auto">
          <a:xfrm>
            <a:off x="1217613" y="1814513"/>
            <a:ext cx="63500" cy="63500"/>
          </a:xfrm>
          <a:prstGeom prst="rect">
            <a:avLst/>
          </a:prstGeom>
          <a:solidFill>
            <a:srgbClr val="4292B4"/>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0140" name="Rectangle 1192">
            <a:extLst>
              <a:ext uri="{FF2B5EF4-FFF2-40B4-BE49-F238E27FC236}">
                <a16:creationId xmlns:a16="http://schemas.microsoft.com/office/drawing/2014/main" id="{6AB3FC78-95D0-A14F-96C8-3B0C723A4000}"/>
              </a:ext>
            </a:extLst>
          </p:cNvPr>
          <p:cNvSpPr>
            <a:spLocks noChangeArrowheads="1"/>
          </p:cNvSpPr>
          <p:nvPr/>
        </p:nvSpPr>
        <p:spPr bwMode="auto">
          <a:xfrm>
            <a:off x="1354138" y="1778000"/>
            <a:ext cx="225425" cy="136525"/>
          </a:xfrm>
          <a:prstGeom prst="rect">
            <a:avLst/>
          </a:prstGeom>
          <a:solidFill>
            <a:srgbClr val="FFAF16"/>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altLang="en-US" sz="1200" b="0" i="0" u="none" strike="noStrike" kern="1200" cap="none" spc="0" normalizeH="0" baseline="0" noProof="0">
              <a:ln>
                <a:noFill/>
              </a:ln>
              <a:solidFill>
                <a:srgbClr val="000000"/>
              </a:solidFill>
              <a:effectLst/>
              <a:uLnTx/>
              <a:uFillTx/>
              <a:latin typeface="Trebuchet MS" panose="020B0703020202090204" pitchFamily="34" charset="0"/>
              <a:ea typeface="ＭＳ Ｐゴシック" panose="020B0600070205080204" pitchFamily="34" charset="-128"/>
              <a:cs typeface="+mn-cs"/>
            </a:endParaRPr>
          </a:p>
        </p:txBody>
      </p:sp>
      <p:sp>
        <p:nvSpPr>
          <p:cNvPr id="90141" name="Rectangle 1194">
            <a:extLst>
              <a:ext uri="{FF2B5EF4-FFF2-40B4-BE49-F238E27FC236}">
                <a16:creationId xmlns:a16="http://schemas.microsoft.com/office/drawing/2014/main" id="{D7A12910-F15F-E146-8C16-54B258668E8C}"/>
              </a:ext>
            </a:extLst>
          </p:cNvPr>
          <p:cNvSpPr>
            <a:spLocks noChangeArrowheads="1"/>
          </p:cNvSpPr>
          <p:nvPr/>
        </p:nvSpPr>
        <p:spPr bwMode="auto">
          <a:xfrm>
            <a:off x="1389063" y="1814513"/>
            <a:ext cx="63500" cy="63500"/>
          </a:xfrm>
          <a:prstGeom prst="rect">
            <a:avLst/>
          </a:prstGeom>
          <a:solidFill>
            <a:srgbClr val="FFF25C"/>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0142" name="Rectangle 1195">
            <a:extLst>
              <a:ext uri="{FF2B5EF4-FFF2-40B4-BE49-F238E27FC236}">
                <a16:creationId xmlns:a16="http://schemas.microsoft.com/office/drawing/2014/main" id="{AD16E01F-C140-304A-959F-D05769A722F2}"/>
              </a:ext>
            </a:extLst>
          </p:cNvPr>
          <p:cNvSpPr>
            <a:spLocks noChangeArrowheads="1"/>
          </p:cNvSpPr>
          <p:nvPr/>
        </p:nvSpPr>
        <p:spPr bwMode="auto">
          <a:xfrm>
            <a:off x="1481138" y="1814513"/>
            <a:ext cx="63500" cy="63500"/>
          </a:xfrm>
          <a:prstGeom prst="rect">
            <a:avLst/>
          </a:prstGeom>
          <a:solidFill>
            <a:srgbClr val="4292B4"/>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90143" name="Group 1429">
            <a:extLst>
              <a:ext uri="{FF2B5EF4-FFF2-40B4-BE49-F238E27FC236}">
                <a16:creationId xmlns:a16="http://schemas.microsoft.com/office/drawing/2014/main" id="{B4F59C23-8A2D-2748-ADA5-CA825D62566A}"/>
              </a:ext>
            </a:extLst>
          </p:cNvPr>
          <p:cNvGrpSpPr>
            <a:grpSpLocks/>
          </p:cNvGrpSpPr>
          <p:nvPr/>
        </p:nvGrpSpPr>
        <p:grpSpPr bwMode="auto">
          <a:xfrm>
            <a:off x="1682750" y="1389063"/>
            <a:ext cx="1114425" cy="752475"/>
            <a:chOff x="517764" y="1384300"/>
            <a:chExt cx="1114185" cy="751417"/>
          </a:xfrm>
        </p:grpSpPr>
        <p:sp>
          <p:nvSpPr>
            <p:cNvPr id="1431" name="Rectangle 1430">
              <a:extLst>
                <a:ext uri="{FF2B5EF4-FFF2-40B4-BE49-F238E27FC236}">
                  <a16:creationId xmlns:a16="http://schemas.microsoft.com/office/drawing/2014/main" id="{73805B7F-BF3E-9544-BCA9-7544AC6BEB72}"/>
                </a:ext>
              </a:extLst>
            </p:cNvPr>
            <p:cNvSpPr/>
            <p:nvPr/>
          </p:nvSpPr>
          <p:spPr bwMode="auto">
            <a:xfrm>
              <a:off x="517764" y="1384300"/>
              <a:ext cx="1114185" cy="751417"/>
            </a:xfrm>
            <a:prstGeom prst="rect">
              <a:avLst/>
            </a:prstGeom>
            <a:solidFill>
              <a:schemeClr val="bg2">
                <a:lumMod val="20000"/>
                <a:lumOff val="80000"/>
              </a:schemeClr>
            </a:solidFill>
            <a:ln w="12700" cap="flat" cmpd="sng" algn="ctr">
              <a:solidFill>
                <a:schemeClr val="tx1">
                  <a:lumMod val="75000"/>
                  <a:lumOff val="25000"/>
                </a:schemeClr>
              </a:solidFill>
              <a:prstDash val="solid"/>
              <a:round/>
              <a:headEnd type="none" w="med" len="med"/>
              <a:tailEnd type="none" w="med" len="med"/>
            </a:ln>
            <a:effectLst/>
          </p:spPr>
          <p:txBody>
            <a:bodyPr anchor="ctr" anchorCtr="1"/>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Trebuchet MS" charset="0"/>
                <a:ea typeface="Arial" pitchFamily="-107" charset="0"/>
                <a:cs typeface="Arial" pitchFamily="-107" charset="0"/>
              </a:endParaRPr>
            </a:p>
          </p:txBody>
        </p:sp>
        <p:sp>
          <p:nvSpPr>
            <p:cNvPr id="98455" name="Rectangle 1431">
              <a:extLst>
                <a:ext uri="{FF2B5EF4-FFF2-40B4-BE49-F238E27FC236}">
                  <a16:creationId xmlns:a16="http://schemas.microsoft.com/office/drawing/2014/main" id="{663F5E51-5FF6-F64A-BE10-92673E13B749}"/>
                </a:ext>
              </a:extLst>
            </p:cNvPr>
            <p:cNvSpPr>
              <a:spLocks noChangeArrowheads="1"/>
            </p:cNvSpPr>
            <p:nvPr/>
          </p:nvSpPr>
          <p:spPr bwMode="auto">
            <a:xfrm>
              <a:off x="725801" y="1433925"/>
              <a:ext cx="698111" cy="137160"/>
            </a:xfrm>
            <a:prstGeom prst="rect">
              <a:avLst/>
            </a:prstGeom>
            <a:solidFill>
              <a:srgbClr val="DA581C"/>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rebuchet MS" panose="020B0703020202090204" pitchFamily="34" charset="0"/>
                <a:ea typeface="ＭＳ Ｐゴシック" panose="020B0600070205080204" pitchFamily="34" charset="-128"/>
                <a:cs typeface="+mn-cs"/>
              </a:endParaRPr>
            </a:p>
          </p:txBody>
        </p:sp>
        <p:sp>
          <p:nvSpPr>
            <p:cNvPr id="98456" name="Rectangle 1432">
              <a:extLst>
                <a:ext uri="{FF2B5EF4-FFF2-40B4-BE49-F238E27FC236}">
                  <a16:creationId xmlns:a16="http://schemas.microsoft.com/office/drawing/2014/main" id="{B0C6A479-7EEA-7A4B-904E-10080A3551F8}"/>
                </a:ext>
              </a:extLst>
            </p:cNvPr>
            <p:cNvSpPr>
              <a:spLocks noChangeArrowheads="1"/>
            </p:cNvSpPr>
            <p:nvPr/>
          </p:nvSpPr>
          <p:spPr bwMode="auto">
            <a:xfrm>
              <a:off x="567050" y="1950358"/>
              <a:ext cx="1015612" cy="137160"/>
            </a:xfrm>
            <a:prstGeom prst="rect">
              <a:avLst/>
            </a:prstGeom>
            <a:solidFill>
              <a:srgbClr val="AEC3F5"/>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rebuchet MS" panose="020B0703020202090204" pitchFamily="34" charset="0"/>
                <a:ea typeface="ＭＳ Ｐゴシック" panose="020B0600070205080204" pitchFamily="34" charset="-128"/>
                <a:cs typeface="+mn-cs"/>
              </a:endParaRPr>
            </a:p>
          </p:txBody>
        </p:sp>
        <p:sp>
          <p:nvSpPr>
            <p:cNvPr id="98457" name="Rectangle 1433">
              <a:extLst>
                <a:ext uri="{FF2B5EF4-FFF2-40B4-BE49-F238E27FC236}">
                  <a16:creationId xmlns:a16="http://schemas.microsoft.com/office/drawing/2014/main" id="{81C88A44-CCE5-634D-8F8A-730DF5CD2E28}"/>
                </a:ext>
              </a:extLst>
            </p:cNvPr>
            <p:cNvSpPr>
              <a:spLocks noChangeArrowheads="1"/>
            </p:cNvSpPr>
            <p:nvPr/>
          </p:nvSpPr>
          <p:spPr bwMode="auto">
            <a:xfrm>
              <a:off x="566747" y="1609166"/>
              <a:ext cx="225644" cy="137083"/>
            </a:xfrm>
            <a:prstGeom prst="rect">
              <a:avLst/>
            </a:prstGeom>
            <a:solidFill>
              <a:srgbClr val="FFAF16"/>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altLang="en-US" sz="1200" b="0" i="0" u="none" strike="noStrike" kern="1200" cap="none" spc="0" normalizeH="0" baseline="0" noProof="0">
                <a:ln>
                  <a:noFill/>
                </a:ln>
                <a:solidFill>
                  <a:srgbClr val="000000"/>
                </a:solidFill>
                <a:effectLst/>
                <a:uLnTx/>
                <a:uFillTx/>
                <a:latin typeface="Trebuchet MS" panose="020B0703020202090204" pitchFamily="34" charset="0"/>
                <a:ea typeface="ＭＳ Ｐゴシック" panose="020B0600070205080204" pitchFamily="34" charset="-128"/>
                <a:cs typeface="+mn-cs"/>
              </a:endParaRPr>
            </a:p>
          </p:txBody>
        </p:sp>
        <p:sp>
          <p:nvSpPr>
            <p:cNvPr id="98458" name="Rectangle 1434">
              <a:extLst>
                <a:ext uri="{FF2B5EF4-FFF2-40B4-BE49-F238E27FC236}">
                  <a16:creationId xmlns:a16="http://schemas.microsoft.com/office/drawing/2014/main" id="{B8324726-1728-C745-A392-01F880A973F9}"/>
                </a:ext>
              </a:extLst>
            </p:cNvPr>
            <p:cNvSpPr>
              <a:spLocks noChangeArrowheads="1"/>
            </p:cNvSpPr>
            <p:nvPr/>
          </p:nvSpPr>
          <p:spPr bwMode="auto">
            <a:xfrm>
              <a:off x="601782" y="1645957"/>
              <a:ext cx="63500" cy="63500"/>
            </a:xfrm>
            <a:prstGeom prst="rect">
              <a:avLst/>
            </a:prstGeom>
            <a:solidFill>
              <a:srgbClr val="FFF25C"/>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8459" name="Rectangle 1435">
              <a:extLst>
                <a:ext uri="{FF2B5EF4-FFF2-40B4-BE49-F238E27FC236}">
                  <a16:creationId xmlns:a16="http://schemas.microsoft.com/office/drawing/2014/main" id="{39FF6BF1-7EBB-404C-A488-A16F2BF5DFA1}"/>
                </a:ext>
              </a:extLst>
            </p:cNvPr>
            <p:cNvSpPr>
              <a:spLocks noChangeArrowheads="1"/>
            </p:cNvSpPr>
            <p:nvPr/>
          </p:nvSpPr>
          <p:spPr bwMode="auto">
            <a:xfrm>
              <a:off x="693857" y="1645957"/>
              <a:ext cx="63500" cy="63500"/>
            </a:xfrm>
            <a:prstGeom prst="rect">
              <a:avLst/>
            </a:prstGeom>
            <a:solidFill>
              <a:srgbClr val="4292B4"/>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8460" name="Rectangle 1436">
              <a:extLst>
                <a:ext uri="{FF2B5EF4-FFF2-40B4-BE49-F238E27FC236}">
                  <a16:creationId xmlns:a16="http://schemas.microsoft.com/office/drawing/2014/main" id="{E8C0ECCA-4708-864E-962D-E2BEC861DB7C}"/>
                </a:ext>
              </a:extLst>
            </p:cNvPr>
            <p:cNvSpPr>
              <a:spLocks noChangeArrowheads="1"/>
            </p:cNvSpPr>
            <p:nvPr/>
          </p:nvSpPr>
          <p:spPr bwMode="auto">
            <a:xfrm>
              <a:off x="830272" y="1609166"/>
              <a:ext cx="225644" cy="137083"/>
            </a:xfrm>
            <a:prstGeom prst="rect">
              <a:avLst/>
            </a:prstGeom>
            <a:solidFill>
              <a:srgbClr val="FFAF16"/>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altLang="en-US" sz="1200" b="0" i="0" u="none" strike="noStrike" kern="1200" cap="none" spc="0" normalizeH="0" baseline="0" noProof="0">
                <a:ln>
                  <a:noFill/>
                </a:ln>
                <a:solidFill>
                  <a:srgbClr val="000000"/>
                </a:solidFill>
                <a:effectLst/>
                <a:uLnTx/>
                <a:uFillTx/>
                <a:latin typeface="Trebuchet MS" panose="020B0703020202090204" pitchFamily="34" charset="0"/>
                <a:ea typeface="ＭＳ Ｐゴシック" panose="020B0600070205080204" pitchFamily="34" charset="-128"/>
                <a:cs typeface="+mn-cs"/>
              </a:endParaRPr>
            </a:p>
          </p:txBody>
        </p:sp>
        <p:sp>
          <p:nvSpPr>
            <p:cNvPr id="98461" name="Rectangle 1437">
              <a:extLst>
                <a:ext uri="{FF2B5EF4-FFF2-40B4-BE49-F238E27FC236}">
                  <a16:creationId xmlns:a16="http://schemas.microsoft.com/office/drawing/2014/main" id="{DB58EF1B-DC38-D348-98D2-5361F5913ECA}"/>
                </a:ext>
              </a:extLst>
            </p:cNvPr>
            <p:cNvSpPr>
              <a:spLocks noChangeArrowheads="1"/>
            </p:cNvSpPr>
            <p:nvPr/>
          </p:nvSpPr>
          <p:spPr bwMode="auto">
            <a:xfrm>
              <a:off x="865307" y="1645957"/>
              <a:ext cx="63500" cy="63500"/>
            </a:xfrm>
            <a:prstGeom prst="rect">
              <a:avLst/>
            </a:prstGeom>
            <a:solidFill>
              <a:srgbClr val="FFF25C"/>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8462" name="Rectangle 1438">
              <a:extLst>
                <a:ext uri="{FF2B5EF4-FFF2-40B4-BE49-F238E27FC236}">
                  <a16:creationId xmlns:a16="http://schemas.microsoft.com/office/drawing/2014/main" id="{D9E5F2DD-C806-6649-851B-366CED189805}"/>
                </a:ext>
              </a:extLst>
            </p:cNvPr>
            <p:cNvSpPr>
              <a:spLocks noChangeArrowheads="1"/>
            </p:cNvSpPr>
            <p:nvPr/>
          </p:nvSpPr>
          <p:spPr bwMode="auto">
            <a:xfrm>
              <a:off x="957382" y="1645957"/>
              <a:ext cx="63500" cy="63500"/>
            </a:xfrm>
            <a:prstGeom prst="rect">
              <a:avLst/>
            </a:prstGeom>
            <a:solidFill>
              <a:srgbClr val="4292B4"/>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8463" name="Rectangle 1439">
              <a:extLst>
                <a:ext uri="{FF2B5EF4-FFF2-40B4-BE49-F238E27FC236}">
                  <a16:creationId xmlns:a16="http://schemas.microsoft.com/office/drawing/2014/main" id="{26CEDE40-E80A-2C47-B018-6796A3CBE5C7}"/>
                </a:ext>
              </a:extLst>
            </p:cNvPr>
            <p:cNvSpPr>
              <a:spLocks noChangeArrowheads="1"/>
            </p:cNvSpPr>
            <p:nvPr/>
          </p:nvSpPr>
          <p:spPr bwMode="auto">
            <a:xfrm>
              <a:off x="1093797" y="1609166"/>
              <a:ext cx="225644" cy="137083"/>
            </a:xfrm>
            <a:prstGeom prst="rect">
              <a:avLst/>
            </a:prstGeom>
            <a:solidFill>
              <a:srgbClr val="FFAF16"/>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altLang="en-US" sz="1200" b="0" i="0" u="none" strike="noStrike" kern="1200" cap="none" spc="0" normalizeH="0" baseline="0" noProof="0">
                <a:ln>
                  <a:noFill/>
                </a:ln>
                <a:solidFill>
                  <a:srgbClr val="000000"/>
                </a:solidFill>
                <a:effectLst/>
                <a:uLnTx/>
                <a:uFillTx/>
                <a:latin typeface="Trebuchet MS" panose="020B0703020202090204" pitchFamily="34" charset="0"/>
                <a:ea typeface="ＭＳ Ｐゴシック" panose="020B0600070205080204" pitchFamily="34" charset="-128"/>
                <a:cs typeface="+mn-cs"/>
              </a:endParaRPr>
            </a:p>
          </p:txBody>
        </p:sp>
        <p:sp>
          <p:nvSpPr>
            <p:cNvPr id="98464" name="Rectangle 1440">
              <a:extLst>
                <a:ext uri="{FF2B5EF4-FFF2-40B4-BE49-F238E27FC236}">
                  <a16:creationId xmlns:a16="http://schemas.microsoft.com/office/drawing/2014/main" id="{8A63744E-41B6-6644-A38D-F2EA8745BA44}"/>
                </a:ext>
              </a:extLst>
            </p:cNvPr>
            <p:cNvSpPr>
              <a:spLocks noChangeArrowheads="1"/>
            </p:cNvSpPr>
            <p:nvPr/>
          </p:nvSpPr>
          <p:spPr bwMode="auto">
            <a:xfrm>
              <a:off x="1128832" y="1645957"/>
              <a:ext cx="63500" cy="63500"/>
            </a:xfrm>
            <a:prstGeom prst="rect">
              <a:avLst/>
            </a:prstGeom>
            <a:solidFill>
              <a:srgbClr val="FFF25C"/>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8465" name="Rectangle 1441">
              <a:extLst>
                <a:ext uri="{FF2B5EF4-FFF2-40B4-BE49-F238E27FC236}">
                  <a16:creationId xmlns:a16="http://schemas.microsoft.com/office/drawing/2014/main" id="{9CBC5D59-44B6-C940-A339-E5E5A726F4E9}"/>
                </a:ext>
              </a:extLst>
            </p:cNvPr>
            <p:cNvSpPr>
              <a:spLocks noChangeArrowheads="1"/>
            </p:cNvSpPr>
            <p:nvPr/>
          </p:nvSpPr>
          <p:spPr bwMode="auto">
            <a:xfrm>
              <a:off x="1220907" y="1645957"/>
              <a:ext cx="63500" cy="63500"/>
            </a:xfrm>
            <a:prstGeom prst="rect">
              <a:avLst/>
            </a:prstGeom>
            <a:solidFill>
              <a:srgbClr val="4292B4"/>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8466" name="Rectangle 1442">
              <a:extLst>
                <a:ext uri="{FF2B5EF4-FFF2-40B4-BE49-F238E27FC236}">
                  <a16:creationId xmlns:a16="http://schemas.microsoft.com/office/drawing/2014/main" id="{1D61BDD4-B5E0-D144-BFDD-6FC54EA09A14}"/>
                </a:ext>
              </a:extLst>
            </p:cNvPr>
            <p:cNvSpPr>
              <a:spLocks noChangeArrowheads="1"/>
            </p:cNvSpPr>
            <p:nvPr/>
          </p:nvSpPr>
          <p:spPr bwMode="auto">
            <a:xfrm>
              <a:off x="1357322" y="1609166"/>
              <a:ext cx="225644" cy="137083"/>
            </a:xfrm>
            <a:prstGeom prst="rect">
              <a:avLst/>
            </a:prstGeom>
            <a:solidFill>
              <a:srgbClr val="FFAF16"/>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altLang="en-US" sz="1200" b="0" i="0" u="none" strike="noStrike" kern="1200" cap="none" spc="0" normalizeH="0" baseline="0" noProof="0">
                <a:ln>
                  <a:noFill/>
                </a:ln>
                <a:solidFill>
                  <a:srgbClr val="000000"/>
                </a:solidFill>
                <a:effectLst/>
                <a:uLnTx/>
                <a:uFillTx/>
                <a:latin typeface="Trebuchet MS" panose="020B0703020202090204" pitchFamily="34" charset="0"/>
                <a:ea typeface="ＭＳ Ｐゴシック" panose="020B0600070205080204" pitchFamily="34" charset="-128"/>
                <a:cs typeface="+mn-cs"/>
              </a:endParaRPr>
            </a:p>
          </p:txBody>
        </p:sp>
        <p:sp>
          <p:nvSpPr>
            <p:cNvPr id="98467" name="Rectangle 1443">
              <a:extLst>
                <a:ext uri="{FF2B5EF4-FFF2-40B4-BE49-F238E27FC236}">
                  <a16:creationId xmlns:a16="http://schemas.microsoft.com/office/drawing/2014/main" id="{61864AEB-B751-A44D-801B-F05E0C1AC9E5}"/>
                </a:ext>
              </a:extLst>
            </p:cNvPr>
            <p:cNvSpPr>
              <a:spLocks noChangeArrowheads="1"/>
            </p:cNvSpPr>
            <p:nvPr/>
          </p:nvSpPr>
          <p:spPr bwMode="auto">
            <a:xfrm>
              <a:off x="1392357" y="1645957"/>
              <a:ext cx="63500" cy="63500"/>
            </a:xfrm>
            <a:prstGeom prst="rect">
              <a:avLst/>
            </a:prstGeom>
            <a:solidFill>
              <a:srgbClr val="FFF25C"/>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8468" name="Rectangle 1444">
              <a:extLst>
                <a:ext uri="{FF2B5EF4-FFF2-40B4-BE49-F238E27FC236}">
                  <a16:creationId xmlns:a16="http://schemas.microsoft.com/office/drawing/2014/main" id="{1F17E127-8AAA-2D49-90AB-A6BA39033B5F}"/>
                </a:ext>
              </a:extLst>
            </p:cNvPr>
            <p:cNvSpPr>
              <a:spLocks noChangeArrowheads="1"/>
            </p:cNvSpPr>
            <p:nvPr/>
          </p:nvSpPr>
          <p:spPr bwMode="auto">
            <a:xfrm>
              <a:off x="1484432" y="1645957"/>
              <a:ext cx="63500" cy="63500"/>
            </a:xfrm>
            <a:prstGeom prst="rect">
              <a:avLst/>
            </a:prstGeom>
            <a:solidFill>
              <a:srgbClr val="4292B4"/>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8469" name="Rectangle 1445">
              <a:extLst>
                <a:ext uri="{FF2B5EF4-FFF2-40B4-BE49-F238E27FC236}">
                  <a16:creationId xmlns:a16="http://schemas.microsoft.com/office/drawing/2014/main" id="{F9BF41C9-0A69-B54E-A2AC-D5311E221634}"/>
                </a:ext>
              </a:extLst>
            </p:cNvPr>
            <p:cNvSpPr>
              <a:spLocks noChangeArrowheads="1"/>
            </p:cNvSpPr>
            <p:nvPr/>
          </p:nvSpPr>
          <p:spPr bwMode="auto">
            <a:xfrm>
              <a:off x="566747" y="1777441"/>
              <a:ext cx="225644" cy="137083"/>
            </a:xfrm>
            <a:prstGeom prst="rect">
              <a:avLst/>
            </a:prstGeom>
            <a:solidFill>
              <a:srgbClr val="FFAF16"/>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altLang="en-US" sz="1200" b="0" i="0" u="none" strike="noStrike" kern="1200" cap="none" spc="0" normalizeH="0" baseline="0" noProof="0">
                <a:ln>
                  <a:noFill/>
                </a:ln>
                <a:solidFill>
                  <a:srgbClr val="000000"/>
                </a:solidFill>
                <a:effectLst/>
                <a:uLnTx/>
                <a:uFillTx/>
                <a:latin typeface="Trebuchet MS" panose="020B0703020202090204" pitchFamily="34" charset="0"/>
                <a:ea typeface="ＭＳ Ｐゴシック" panose="020B0600070205080204" pitchFamily="34" charset="-128"/>
                <a:cs typeface="+mn-cs"/>
              </a:endParaRPr>
            </a:p>
          </p:txBody>
        </p:sp>
        <p:sp>
          <p:nvSpPr>
            <p:cNvPr id="98470" name="Rectangle 1446">
              <a:extLst>
                <a:ext uri="{FF2B5EF4-FFF2-40B4-BE49-F238E27FC236}">
                  <a16:creationId xmlns:a16="http://schemas.microsoft.com/office/drawing/2014/main" id="{CBF44DA0-E0DA-F844-A289-6939E40DDD55}"/>
                </a:ext>
              </a:extLst>
            </p:cNvPr>
            <p:cNvSpPr>
              <a:spLocks noChangeArrowheads="1"/>
            </p:cNvSpPr>
            <p:nvPr/>
          </p:nvSpPr>
          <p:spPr bwMode="auto">
            <a:xfrm>
              <a:off x="601782" y="1814232"/>
              <a:ext cx="63500" cy="63500"/>
            </a:xfrm>
            <a:prstGeom prst="rect">
              <a:avLst/>
            </a:prstGeom>
            <a:solidFill>
              <a:srgbClr val="FFF25C"/>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8471" name="Rectangle 1447">
              <a:extLst>
                <a:ext uri="{FF2B5EF4-FFF2-40B4-BE49-F238E27FC236}">
                  <a16:creationId xmlns:a16="http://schemas.microsoft.com/office/drawing/2014/main" id="{134E7C6E-942D-1246-8D87-D41AF4402020}"/>
                </a:ext>
              </a:extLst>
            </p:cNvPr>
            <p:cNvSpPr>
              <a:spLocks noChangeArrowheads="1"/>
            </p:cNvSpPr>
            <p:nvPr/>
          </p:nvSpPr>
          <p:spPr bwMode="auto">
            <a:xfrm>
              <a:off x="693857" y="1814232"/>
              <a:ext cx="63500" cy="63500"/>
            </a:xfrm>
            <a:prstGeom prst="rect">
              <a:avLst/>
            </a:prstGeom>
            <a:solidFill>
              <a:srgbClr val="4292B4"/>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8472" name="Rectangle 1448">
              <a:extLst>
                <a:ext uri="{FF2B5EF4-FFF2-40B4-BE49-F238E27FC236}">
                  <a16:creationId xmlns:a16="http://schemas.microsoft.com/office/drawing/2014/main" id="{07185943-3545-6A40-B6EC-EE4D7762DA8B}"/>
                </a:ext>
              </a:extLst>
            </p:cNvPr>
            <p:cNvSpPr>
              <a:spLocks noChangeArrowheads="1"/>
            </p:cNvSpPr>
            <p:nvPr/>
          </p:nvSpPr>
          <p:spPr bwMode="auto">
            <a:xfrm>
              <a:off x="830272" y="1777441"/>
              <a:ext cx="225644" cy="137083"/>
            </a:xfrm>
            <a:prstGeom prst="rect">
              <a:avLst/>
            </a:prstGeom>
            <a:solidFill>
              <a:srgbClr val="FFAF16"/>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altLang="en-US" sz="1200" b="0" i="0" u="none" strike="noStrike" kern="1200" cap="none" spc="0" normalizeH="0" baseline="0" noProof="0">
                <a:ln>
                  <a:noFill/>
                </a:ln>
                <a:solidFill>
                  <a:srgbClr val="000000"/>
                </a:solidFill>
                <a:effectLst/>
                <a:uLnTx/>
                <a:uFillTx/>
                <a:latin typeface="Trebuchet MS" panose="020B0703020202090204" pitchFamily="34" charset="0"/>
                <a:ea typeface="ＭＳ Ｐゴシック" panose="020B0600070205080204" pitchFamily="34" charset="-128"/>
                <a:cs typeface="+mn-cs"/>
              </a:endParaRPr>
            </a:p>
          </p:txBody>
        </p:sp>
        <p:sp>
          <p:nvSpPr>
            <p:cNvPr id="98473" name="Rectangle 1449">
              <a:extLst>
                <a:ext uri="{FF2B5EF4-FFF2-40B4-BE49-F238E27FC236}">
                  <a16:creationId xmlns:a16="http://schemas.microsoft.com/office/drawing/2014/main" id="{3C8E56D6-D653-A141-BE26-0BAB61688C4C}"/>
                </a:ext>
              </a:extLst>
            </p:cNvPr>
            <p:cNvSpPr>
              <a:spLocks noChangeArrowheads="1"/>
            </p:cNvSpPr>
            <p:nvPr/>
          </p:nvSpPr>
          <p:spPr bwMode="auto">
            <a:xfrm>
              <a:off x="865307" y="1814232"/>
              <a:ext cx="63500" cy="63500"/>
            </a:xfrm>
            <a:prstGeom prst="rect">
              <a:avLst/>
            </a:prstGeom>
            <a:solidFill>
              <a:srgbClr val="FFF25C"/>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8474" name="Rectangle 1450">
              <a:extLst>
                <a:ext uri="{FF2B5EF4-FFF2-40B4-BE49-F238E27FC236}">
                  <a16:creationId xmlns:a16="http://schemas.microsoft.com/office/drawing/2014/main" id="{79A2C32A-13FC-304D-BEF4-2FA2D3F46F06}"/>
                </a:ext>
              </a:extLst>
            </p:cNvPr>
            <p:cNvSpPr>
              <a:spLocks noChangeArrowheads="1"/>
            </p:cNvSpPr>
            <p:nvPr/>
          </p:nvSpPr>
          <p:spPr bwMode="auto">
            <a:xfrm>
              <a:off x="957382" y="1814232"/>
              <a:ext cx="63500" cy="63500"/>
            </a:xfrm>
            <a:prstGeom prst="rect">
              <a:avLst/>
            </a:prstGeom>
            <a:solidFill>
              <a:srgbClr val="4292B4"/>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8475" name="Rectangle 1451">
              <a:extLst>
                <a:ext uri="{FF2B5EF4-FFF2-40B4-BE49-F238E27FC236}">
                  <a16:creationId xmlns:a16="http://schemas.microsoft.com/office/drawing/2014/main" id="{2650F791-9E68-B249-B9B4-7E8F01150A1E}"/>
                </a:ext>
              </a:extLst>
            </p:cNvPr>
            <p:cNvSpPr>
              <a:spLocks noChangeArrowheads="1"/>
            </p:cNvSpPr>
            <p:nvPr/>
          </p:nvSpPr>
          <p:spPr bwMode="auto">
            <a:xfrm>
              <a:off x="1093797" y="1777441"/>
              <a:ext cx="225644" cy="137083"/>
            </a:xfrm>
            <a:prstGeom prst="rect">
              <a:avLst/>
            </a:prstGeom>
            <a:solidFill>
              <a:srgbClr val="FFAF16"/>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altLang="en-US" sz="1200" b="0" i="0" u="none" strike="noStrike" kern="1200" cap="none" spc="0" normalizeH="0" baseline="0" noProof="0">
                <a:ln>
                  <a:noFill/>
                </a:ln>
                <a:solidFill>
                  <a:srgbClr val="000000"/>
                </a:solidFill>
                <a:effectLst/>
                <a:uLnTx/>
                <a:uFillTx/>
                <a:latin typeface="Trebuchet MS" panose="020B0703020202090204" pitchFamily="34" charset="0"/>
                <a:ea typeface="ＭＳ Ｐゴシック" panose="020B0600070205080204" pitchFamily="34" charset="-128"/>
                <a:cs typeface="+mn-cs"/>
              </a:endParaRPr>
            </a:p>
          </p:txBody>
        </p:sp>
        <p:sp>
          <p:nvSpPr>
            <p:cNvPr id="98476" name="Rectangle 1452">
              <a:extLst>
                <a:ext uri="{FF2B5EF4-FFF2-40B4-BE49-F238E27FC236}">
                  <a16:creationId xmlns:a16="http://schemas.microsoft.com/office/drawing/2014/main" id="{214021A9-1790-994F-AD98-7285B8D914CF}"/>
                </a:ext>
              </a:extLst>
            </p:cNvPr>
            <p:cNvSpPr>
              <a:spLocks noChangeArrowheads="1"/>
            </p:cNvSpPr>
            <p:nvPr/>
          </p:nvSpPr>
          <p:spPr bwMode="auto">
            <a:xfrm>
              <a:off x="1128832" y="1814232"/>
              <a:ext cx="63500" cy="63500"/>
            </a:xfrm>
            <a:prstGeom prst="rect">
              <a:avLst/>
            </a:prstGeom>
            <a:solidFill>
              <a:srgbClr val="FFF25C"/>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8477" name="Rectangle 1453">
              <a:extLst>
                <a:ext uri="{FF2B5EF4-FFF2-40B4-BE49-F238E27FC236}">
                  <a16:creationId xmlns:a16="http://schemas.microsoft.com/office/drawing/2014/main" id="{567AD1B1-9A92-BA4C-B052-A7420D6DF100}"/>
                </a:ext>
              </a:extLst>
            </p:cNvPr>
            <p:cNvSpPr>
              <a:spLocks noChangeArrowheads="1"/>
            </p:cNvSpPr>
            <p:nvPr/>
          </p:nvSpPr>
          <p:spPr bwMode="auto">
            <a:xfrm>
              <a:off x="1220907" y="1814232"/>
              <a:ext cx="63500" cy="63500"/>
            </a:xfrm>
            <a:prstGeom prst="rect">
              <a:avLst/>
            </a:prstGeom>
            <a:solidFill>
              <a:srgbClr val="4292B4"/>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8478" name="Rectangle 1454">
              <a:extLst>
                <a:ext uri="{FF2B5EF4-FFF2-40B4-BE49-F238E27FC236}">
                  <a16:creationId xmlns:a16="http://schemas.microsoft.com/office/drawing/2014/main" id="{4469E2B3-370F-6F41-A225-0A243625678C}"/>
                </a:ext>
              </a:extLst>
            </p:cNvPr>
            <p:cNvSpPr>
              <a:spLocks noChangeArrowheads="1"/>
            </p:cNvSpPr>
            <p:nvPr/>
          </p:nvSpPr>
          <p:spPr bwMode="auto">
            <a:xfrm>
              <a:off x="1357322" y="1777441"/>
              <a:ext cx="225644" cy="137083"/>
            </a:xfrm>
            <a:prstGeom prst="rect">
              <a:avLst/>
            </a:prstGeom>
            <a:solidFill>
              <a:srgbClr val="FFAF16"/>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altLang="en-US" sz="1200" b="0" i="0" u="none" strike="noStrike" kern="1200" cap="none" spc="0" normalizeH="0" baseline="0" noProof="0">
                <a:ln>
                  <a:noFill/>
                </a:ln>
                <a:solidFill>
                  <a:srgbClr val="000000"/>
                </a:solidFill>
                <a:effectLst/>
                <a:uLnTx/>
                <a:uFillTx/>
                <a:latin typeface="Trebuchet MS" panose="020B0703020202090204" pitchFamily="34" charset="0"/>
                <a:ea typeface="ＭＳ Ｐゴシック" panose="020B0600070205080204" pitchFamily="34" charset="-128"/>
                <a:cs typeface="+mn-cs"/>
              </a:endParaRPr>
            </a:p>
          </p:txBody>
        </p:sp>
        <p:sp>
          <p:nvSpPr>
            <p:cNvPr id="98479" name="Rectangle 1455">
              <a:extLst>
                <a:ext uri="{FF2B5EF4-FFF2-40B4-BE49-F238E27FC236}">
                  <a16:creationId xmlns:a16="http://schemas.microsoft.com/office/drawing/2014/main" id="{A10FFE8B-0D9A-8148-8C40-2EF7B3D07A20}"/>
                </a:ext>
              </a:extLst>
            </p:cNvPr>
            <p:cNvSpPr>
              <a:spLocks noChangeArrowheads="1"/>
            </p:cNvSpPr>
            <p:nvPr/>
          </p:nvSpPr>
          <p:spPr bwMode="auto">
            <a:xfrm>
              <a:off x="1392357" y="1814232"/>
              <a:ext cx="63500" cy="63500"/>
            </a:xfrm>
            <a:prstGeom prst="rect">
              <a:avLst/>
            </a:prstGeom>
            <a:solidFill>
              <a:srgbClr val="FFF25C"/>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8480" name="Rectangle 1456">
              <a:extLst>
                <a:ext uri="{FF2B5EF4-FFF2-40B4-BE49-F238E27FC236}">
                  <a16:creationId xmlns:a16="http://schemas.microsoft.com/office/drawing/2014/main" id="{7D7C589D-5869-9446-9F15-9EBCB14F83BB}"/>
                </a:ext>
              </a:extLst>
            </p:cNvPr>
            <p:cNvSpPr>
              <a:spLocks noChangeArrowheads="1"/>
            </p:cNvSpPr>
            <p:nvPr/>
          </p:nvSpPr>
          <p:spPr bwMode="auto">
            <a:xfrm>
              <a:off x="1484432" y="1814232"/>
              <a:ext cx="63500" cy="63500"/>
            </a:xfrm>
            <a:prstGeom prst="rect">
              <a:avLst/>
            </a:prstGeom>
            <a:solidFill>
              <a:srgbClr val="4292B4"/>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90144" name="Group 1457">
            <a:extLst>
              <a:ext uri="{FF2B5EF4-FFF2-40B4-BE49-F238E27FC236}">
                <a16:creationId xmlns:a16="http://schemas.microsoft.com/office/drawing/2014/main" id="{9E716721-44C9-9E4A-BDE5-6021DD7A305A}"/>
              </a:ext>
            </a:extLst>
          </p:cNvPr>
          <p:cNvGrpSpPr>
            <a:grpSpLocks/>
          </p:cNvGrpSpPr>
          <p:nvPr/>
        </p:nvGrpSpPr>
        <p:grpSpPr bwMode="auto">
          <a:xfrm>
            <a:off x="2846388" y="1389063"/>
            <a:ext cx="1114425" cy="752475"/>
            <a:chOff x="517764" y="1384300"/>
            <a:chExt cx="1114185" cy="751417"/>
          </a:xfrm>
        </p:grpSpPr>
        <p:sp>
          <p:nvSpPr>
            <p:cNvPr id="1459" name="Rectangle 1458">
              <a:extLst>
                <a:ext uri="{FF2B5EF4-FFF2-40B4-BE49-F238E27FC236}">
                  <a16:creationId xmlns:a16="http://schemas.microsoft.com/office/drawing/2014/main" id="{4B3BF9D9-DD1D-FE44-AE85-43CDB2456172}"/>
                </a:ext>
              </a:extLst>
            </p:cNvPr>
            <p:cNvSpPr/>
            <p:nvPr/>
          </p:nvSpPr>
          <p:spPr bwMode="auto">
            <a:xfrm>
              <a:off x="517764" y="1384300"/>
              <a:ext cx="1114185" cy="751417"/>
            </a:xfrm>
            <a:prstGeom prst="rect">
              <a:avLst/>
            </a:prstGeom>
            <a:solidFill>
              <a:schemeClr val="bg2">
                <a:lumMod val="20000"/>
                <a:lumOff val="80000"/>
              </a:schemeClr>
            </a:solidFill>
            <a:ln w="12700" cap="flat" cmpd="sng" algn="ctr">
              <a:solidFill>
                <a:schemeClr val="tx1">
                  <a:lumMod val="75000"/>
                  <a:lumOff val="25000"/>
                </a:schemeClr>
              </a:solidFill>
              <a:prstDash val="solid"/>
              <a:round/>
              <a:headEnd type="none" w="med" len="med"/>
              <a:tailEnd type="none" w="med" len="med"/>
            </a:ln>
            <a:effectLst/>
          </p:spPr>
          <p:txBody>
            <a:bodyPr anchor="ctr" anchorCtr="1"/>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Trebuchet MS" charset="0"/>
                <a:ea typeface="Arial" pitchFamily="-107" charset="0"/>
                <a:cs typeface="Arial" pitchFamily="-107" charset="0"/>
              </a:endParaRPr>
            </a:p>
          </p:txBody>
        </p:sp>
        <p:sp>
          <p:nvSpPr>
            <p:cNvPr id="98428" name="Rectangle 1459">
              <a:extLst>
                <a:ext uri="{FF2B5EF4-FFF2-40B4-BE49-F238E27FC236}">
                  <a16:creationId xmlns:a16="http://schemas.microsoft.com/office/drawing/2014/main" id="{C21B2F32-872B-E046-B169-BC3925ED90B0}"/>
                </a:ext>
              </a:extLst>
            </p:cNvPr>
            <p:cNvSpPr>
              <a:spLocks noChangeArrowheads="1"/>
            </p:cNvSpPr>
            <p:nvPr/>
          </p:nvSpPr>
          <p:spPr bwMode="auto">
            <a:xfrm>
              <a:off x="725801" y="1433925"/>
              <a:ext cx="698111" cy="137160"/>
            </a:xfrm>
            <a:prstGeom prst="rect">
              <a:avLst/>
            </a:prstGeom>
            <a:solidFill>
              <a:srgbClr val="DA581C"/>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rebuchet MS" panose="020B0703020202090204" pitchFamily="34" charset="0"/>
                <a:ea typeface="ＭＳ Ｐゴシック" panose="020B0600070205080204" pitchFamily="34" charset="-128"/>
                <a:cs typeface="+mn-cs"/>
              </a:endParaRPr>
            </a:p>
          </p:txBody>
        </p:sp>
        <p:sp>
          <p:nvSpPr>
            <p:cNvPr id="98429" name="Rectangle 1460">
              <a:extLst>
                <a:ext uri="{FF2B5EF4-FFF2-40B4-BE49-F238E27FC236}">
                  <a16:creationId xmlns:a16="http://schemas.microsoft.com/office/drawing/2014/main" id="{FB5B8E47-F39B-D24A-B027-B33DEFF89A4D}"/>
                </a:ext>
              </a:extLst>
            </p:cNvPr>
            <p:cNvSpPr>
              <a:spLocks noChangeArrowheads="1"/>
            </p:cNvSpPr>
            <p:nvPr/>
          </p:nvSpPr>
          <p:spPr bwMode="auto">
            <a:xfrm>
              <a:off x="567050" y="1950358"/>
              <a:ext cx="1015612" cy="137160"/>
            </a:xfrm>
            <a:prstGeom prst="rect">
              <a:avLst/>
            </a:prstGeom>
            <a:solidFill>
              <a:srgbClr val="AEC3F5"/>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rebuchet MS" panose="020B0703020202090204" pitchFamily="34" charset="0"/>
                <a:ea typeface="ＭＳ Ｐゴシック" panose="020B0600070205080204" pitchFamily="34" charset="-128"/>
                <a:cs typeface="+mn-cs"/>
              </a:endParaRPr>
            </a:p>
          </p:txBody>
        </p:sp>
        <p:sp>
          <p:nvSpPr>
            <p:cNvPr id="98430" name="Rectangle 1461">
              <a:extLst>
                <a:ext uri="{FF2B5EF4-FFF2-40B4-BE49-F238E27FC236}">
                  <a16:creationId xmlns:a16="http://schemas.microsoft.com/office/drawing/2014/main" id="{5EC2CF82-72A4-CF40-A99C-CA5DB41414D1}"/>
                </a:ext>
              </a:extLst>
            </p:cNvPr>
            <p:cNvSpPr>
              <a:spLocks noChangeArrowheads="1"/>
            </p:cNvSpPr>
            <p:nvPr/>
          </p:nvSpPr>
          <p:spPr bwMode="auto">
            <a:xfrm>
              <a:off x="566747" y="1609166"/>
              <a:ext cx="225644" cy="137083"/>
            </a:xfrm>
            <a:prstGeom prst="rect">
              <a:avLst/>
            </a:prstGeom>
            <a:solidFill>
              <a:srgbClr val="FFAF16"/>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altLang="en-US" sz="1200" b="0" i="0" u="none" strike="noStrike" kern="1200" cap="none" spc="0" normalizeH="0" baseline="0" noProof="0">
                <a:ln>
                  <a:noFill/>
                </a:ln>
                <a:solidFill>
                  <a:srgbClr val="000000"/>
                </a:solidFill>
                <a:effectLst/>
                <a:uLnTx/>
                <a:uFillTx/>
                <a:latin typeface="Trebuchet MS" panose="020B0703020202090204" pitchFamily="34" charset="0"/>
                <a:ea typeface="ＭＳ Ｐゴシック" panose="020B0600070205080204" pitchFamily="34" charset="-128"/>
                <a:cs typeface="+mn-cs"/>
              </a:endParaRPr>
            </a:p>
          </p:txBody>
        </p:sp>
        <p:sp>
          <p:nvSpPr>
            <p:cNvPr id="98431" name="Rectangle 1462">
              <a:extLst>
                <a:ext uri="{FF2B5EF4-FFF2-40B4-BE49-F238E27FC236}">
                  <a16:creationId xmlns:a16="http://schemas.microsoft.com/office/drawing/2014/main" id="{F6A3C983-A571-1043-95DD-A1D2856DE599}"/>
                </a:ext>
              </a:extLst>
            </p:cNvPr>
            <p:cNvSpPr>
              <a:spLocks noChangeArrowheads="1"/>
            </p:cNvSpPr>
            <p:nvPr/>
          </p:nvSpPr>
          <p:spPr bwMode="auto">
            <a:xfrm>
              <a:off x="601782" y="1645957"/>
              <a:ext cx="63500" cy="63500"/>
            </a:xfrm>
            <a:prstGeom prst="rect">
              <a:avLst/>
            </a:prstGeom>
            <a:solidFill>
              <a:srgbClr val="FFF25C"/>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8432" name="Rectangle 1463">
              <a:extLst>
                <a:ext uri="{FF2B5EF4-FFF2-40B4-BE49-F238E27FC236}">
                  <a16:creationId xmlns:a16="http://schemas.microsoft.com/office/drawing/2014/main" id="{497C24BE-E256-C349-A113-45B2A6D45AE7}"/>
                </a:ext>
              </a:extLst>
            </p:cNvPr>
            <p:cNvSpPr>
              <a:spLocks noChangeArrowheads="1"/>
            </p:cNvSpPr>
            <p:nvPr/>
          </p:nvSpPr>
          <p:spPr bwMode="auto">
            <a:xfrm>
              <a:off x="693857" y="1645957"/>
              <a:ext cx="63500" cy="63500"/>
            </a:xfrm>
            <a:prstGeom prst="rect">
              <a:avLst/>
            </a:prstGeom>
            <a:solidFill>
              <a:srgbClr val="4292B4"/>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8433" name="Rectangle 1464">
              <a:extLst>
                <a:ext uri="{FF2B5EF4-FFF2-40B4-BE49-F238E27FC236}">
                  <a16:creationId xmlns:a16="http://schemas.microsoft.com/office/drawing/2014/main" id="{6344156C-37DE-6646-B812-061871DAE159}"/>
                </a:ext>
              </a:extLst>
            </p:cNvPr>
            <p:cNvSpPr>
              <a:spLocks noChangeArrowheads="1"/>
            </p:cNvSpPr>
            <p:nvPr/>
          </p:nvSpPr>
          <p:spPr bwMode="auto">
            <a:xfrm>
              <a:off x="830272" y="1609166"/>
              <a:ext cx="225644" cy="137083"/>
            </a:xfrm>
            <a:prstGeom prst="rect">
              <a:avLst/>
            </a:prstGeom>
            <a:solidFill>
              <a:srgbClr val="FFAF16"/>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altLang="en-US" sz="1200" b="0" i="0" u="none" strike="noStrike" kern="1200" cap="none" spc="0" normalizeH="0" baseline="0" noProof="0">
                <a:ln>
                  <a:noFill/>
                </a:ln>
                <a:solidFill>
                  <a:srgbClr val="000000"/>
                </a:solidFill>
                <a:effectLst/>
                <a:uLnTx/>
                <a:uFillTx/>
                <a:latin typeface="Trebuchet MS" panose="020B0703020202090204" pitchFamily="34" charset="0"/>
                <a:ea typeface="ＭＳ Ｐゴシック" panose="020B0600070205080204" pitchFamily="34" charset="-128"/>
                <a:cs typeface="+mn-cs"/>
              </a:endParaRPr>
            </a:p>
          </p:txBody>
        </p:sp>
        <p:sp>
          <p:nvSpPr>
            <p:cNvPr id="98434" name="Rectangle 1465">
              <a:extLst>
                <a:ext uri="{FF2B5EF4-FFF2-40B4-BE49-F238E27FC236}">
                  <a16:creationId xmlns:a16="http://schemas.microsoft.com/office/drawing/2014/main" id="{DECDFD5D-2BEF-714C-B119-719456DD4220}"/>
                </a:ext>
              </a:extLst>
            </p:cNvPr>
            <p:cNvSpPr>
              <a:spLocks noChangeArrowheads="1"/>
            </p:cNvSpPr>
            <p:nvPr/>
          </p:nvSpPr>
          <p:spPr bwMode="auto">
            <a:xfrm>
              <a:off x="865307" y="1645957"/>
              <a:ext cx="63500" cy="63500"/>
            </a:xfrm>
            <a:prstGeom prst="rect">
              <a:avLst/>
            </a:prstGeom>
            <a:solidFill>
              <a:srgbClr val="FFF25C"/>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8435" name="Rectangle 1466">
              <a:extLst>
                <a:ext uri="{FF2B5EF4-FFF2-40B4-BE49-F238E27FC236}">
                  <a16:creationId xmlns:a16="http://schemas.microsoft.com/office/drawing/2014/main" id="{35707116-83A2-354E-8C67-52DAEC6F713A}"/>
                </a:ext>
              </a:extLst>
            </p:cNvPr>
            <p:cNvSpPr>
              <a:spLocks noChangeArrowheads="1"/>
            </p:cNvSpPr>
            <p:nvPr/>
          </p:nvSpPr>
          <p:spPr bwMode="auto">
            <a:xfrm>
              <a:off x="957382" y="1645957"/>
              <a:ext cx="63500" cy="63500"/>
            </a:xfrm>
            <a:prstGeom prst="rect">
              <a:avLst/>
            </a:prstGeom>
            <a:solidFill>
              <a:srgbClr val="4292B4"/>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8436" name="Rectangle 1467">
              <a:extLst>
                <a:ext uri="{FF2B5EF4-FFF2-40B4-BE49-F238E27FC236}">
                  <a16:creationId xmlns:a16="http://schemas.microsoft.com/office/drawing/2014/main" id="{89F156BD-DE5C-904A-B18B-BAE2D6E4FAA7}"/>
                </a:ext>
              </a:extLst>
            </p:cNvPr>
            <p:cNvSpPr>
              <a:spLocks noChangeArrowheads="1"/>
            </p:cNvSpPr>
            <p:nvPr/>
          </p:nvSpPr>
          <p:spPr bwMode="auto">
            <a:xfrm>
              <a:off x="1093797" y="1609166"/>
              <a:ext cx="225644" cy="137083"/>
            </a:xfrm>
            <a:prstGeom prst="rect">
              <a:avLst/>
            </a:prstGeom>
            <a:solidFill>
              <a:srgbClr val="FFAF16"/>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altLang="en-US" sz="1200" b="0" i="0" u="none" strike="noStrike" kern="1200" cap="none" spc="0" normalizeH="0" baseline="0" noProof="0">
                <a:ln>
                  <a:noFill/>
                </a:ln>
                <a:solidFill>
                  <a:srgbClr val="000000"/>
                </a:solidFill>
                <a:effectLst/>
                <a:uLnTx/>
                <a:uFillTx/>
                <a:latin typeface="Trebuchet MS" panose="020B0703020202090204" pitchFamily="34" charset="0"/>
                <a:ea typeface="ＭＳ Ｐゴシック" panose="020B0600070205080204" pitchFamily="34" charset="-128"/>
                <a:cs typeface="+mn-cs"/>
              </a:endParaRPr>
            </a:p>
          </p:txBody>
        </p:sp>
        <p:sp>
          <p:nvSpPr>
            <p:cNvPr id="98437" name="Rectangle 1468">
              <a:extLst>
                <a:ext uri="{FF2B5EF4-FFF2-40B4-BE49-F238E27FC236}">
                  <a16:creationId xmlns:a16="http://schemas.microsoft.com/office/drawing/2014/main" id="{CFAAB21B-2A01-1C4A-B659-61D37B7E47FF}"/>
                </a:ext>
              </a:extLst>
            </p:cNvPr>
            <p:cNvSpPr>
              <a:spLocks noChangeArrowheads="1"/>
            </p:cNvSpPr>
            <p:nvPr/>
          </p:nvSpPr>
          <p:spPr bwMode="auto">
            <a:xfrm>
              <a:off x="1128832" y="1645957"/>
              <a:ext cx="63500" cy="63500"/>
            </a:xfrm>
            <a:prstGeom prst="rect">
              <a:avLst/>
            </a:prstGeom>
            <a:solidFill>
              <a:srgbClr val="FFF25C"/>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8438" name="Rectangle 1469">
              <a:extLst>
                <a:ext uri="{FF2B5EF4-FFF2-40B4-BE49-F238E27FC236}">
                  <a16:creationId xmlns:a16="http://schemas.microsoft.com/office/drawing/2014/main" id="{1BF3C052-AAE6-4E43-9393-C65CC541DAA5}"/>
                </a:ext>
              </a:extLst>
            </p:cNvPr>
            <p:cNvSpPr>
              <a:spLocks noChangeArrowheads="1"/>
            </p:cNvSpPr>
            <p:nvPr/>
          </p:nvSpPr>
          <p:spPr bwMode="auto">
            <a:xfrm>
              <a:off x="1220907" y="1645957"/>
              <a:ext cx="63500" cy="63500"/>
            </a:xfrm>
            <a:prstGeom prst="rect">
              <a:avLst/>
            </a:prstGeom>
            <a:solidFill>
              <a:srgbClr val="4292B4"/>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8439" name="Rectangle 1470">
              <a:extLst>
                <a:ext uri="{FF2B5EF4-FFF2-40B4-BE49-F238E27FC236}">
                  <a16:creationId xmlns:a16="http://schemas.microsoft.com/office/drawing/2014/main" id="{358CDF5F-B179-5343-AC47-763101FE5BFC}"/>
                </a:ext>
              </a:extLst>
            </p:cNvPr>
            <p:cNvSpPr>
              <a:spLocks noChangeArrowheads="1"/>
            </p:cNvSpPr>
            <p:nvPr/>
          </p:nvSpPr>
          <p:spPr bwMode="auto">
            <a:xfrm>
              <a:off x="1357322" y="1609166"/>
              <a:ext cx="225644" cy="137083"/>
            </a:xfrm>
            <a:prstGeom prst="rect">
              <a:avLst/>
            </a:prstGeom>
            <a:solidFill>
              <a:srgbClr val="FFAF16"/>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altLang="en-US" sz="1200" b="0" i="0" u="none" strike="noStrike" kern="1200" cap="none" spc="0" normalizeH="0" baseline="0" noProof="0">
                <a:ln>
                  <a:noFill/>
                </a:ln>
                <a:solidFill>
                  <a:srgbClr val="000000"/>
                </a:solidFill>
                <a:effectLst/>
                <a:uLnTx/>
                <a:uFillTx/>
                <a:latin typeface="Trebuchet MS" panose="020B0703020202090204" pitchFamily="34" charset="0"/>
                <a:ea typeface="ＭＳ Ｐゴシック" panose="020B0600070205080204" pitchFamily="34" charset="-128"/>
                <a:cs typeface="+mn-cs"/>
              </a:endParaRPr>
            </a:p>
          </p:txBody>
        </p:sp>
        <p:sp>
          <p:nvSpPr>
            <p:cNvPr id="98440" name="Rectangle 1471">
              <a:extLst>
                <a:ext uri="{FF2B5EF4-FFF2-40B4-BE49-F238E27FC236}">
                  <a16:creationId xmlns:a16="http://schemas.microsoft.com/office/drawing/2014/main" id="{C4B6A59E-6B03-A546-9929-50A06220C5B7}"/>
                </a:ext>
              </a:extLst>
            </p:cNvPr>
            <p:cNvSpPr>
              <a:spLocks noChangeArrowheads="1"/>
            </p:cNvSpPr>
            <p:nvPr/>
          </p:nvSpPr>
          <p:spPr bwMode="auto">
            <a:xfrm>
              <a:off x="1392357" y="1645957"/>
              <a:ext cx="63500" cy="63500"/>
            </a:xfrm>
            <a:prstGeom prst="rect">
              <a:avLst/>
            </a:prstGeom>
            <a:solidFill>
              <a:srgbClr val="FFF25C"/>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8441" name="Rectangle 1472">
              <a:extLst>
                <a:ext uri="{FF2B5EF4-FFF2-40B4-BE49-F238E27FC236}">
                  <a16:creationId xmlns:a16="http://schemas.microsoft.com/office/drawing/2014/main" id="{FD48326B-B2CF-2446-B93D-E8C2F5CAC565}"/>
                </a:ext>
              </a:extLst>
            </p:cNvPr>
            <p:cNvSpPr>
              <a:spLocks noChangeArrowheads="1"/>
            </p:cNvSpPr>
            <p:nvPr/>
          </p:nvSpPr>
          <p:spPr bwMode="auto">
            <a:xfrm>
              <a:off x="1484432" y="1645957"/>
              <a:ext cx="63500" cy="63500"/>
            </a:xfrm>
            <a:prstGeom prst="rect">
              <a:avLst/>
            </a:prstGeom>
            <a:solidFill>
              <a:srgbClr val="4292B4"/>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8442" name="Rectangle 1473">
              <a:extLst>
                <a:ext uri="{FF2B5EF4-FFF2-40B4-BE49-F238E27FC236}">
                  <a16:creationId xmlns:a16="http://schemas.microsoft.com/office/drawing/2014/main" id="{10710E2B-5AE4-9E4B-A9BD-0625643AF754}"/>
                </a:ext>
              </a:extLst>
            </p:cNvPr>
            <p:cNvSpPr>
              <a:spLocks noChangeArrowheads="1"/>
            </p:cNvSpPr>
            <p:nvPr/>
          </p:nvSpPr>
          <p:spPr bwMode="auto">
            <a:xfrm>
              <a:off x="566747" y="1777441"/>
              <a:ext cx="225644" cy="137083"/>
            </a:xfrm>
            <a:prstGeom prst="rect">
              <a:avLst/>
            </a:prstGeom>
            <a:solidFill>
              <a:srgbClr val="FFAF16"/>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altLang="en-US" sz="1200" b="0" i="0" u="none" strike="noStrike" kern="1200" cap="none" spc="0" normalizeH="0" baseline="0" noProof="0">
                <a:ln>
                  <a:noFill/>
                </a:ln>
                <a:solidFill>
                  <a:srgbClr val="000000"/>
                </a:solidFill>
                <a:effectLst/>
                <a:uLnTx/>
                <a:uFillTx/>
                <a:latin typeface="Trebuchet MS" panose="020B0703020202090204" pitchFamily="34" charset="0"/>
                <a:ea typeface="ＭＳ Ｐゴシック" panose="020B0600070205080204" pitchFamily="34" charset="-128"/>
                <a:cs typeface="+mn-cs"/>
              </a:endParaRPr>
            </a:p>
          </p:txBody>
        </p:sp>
        <p:sp>
          <p:nvSpPr>
            <p:cNvPr id="98443" name="Rectangle 1474">
              <a:extLst>
                <a:ext uri="{FF2B5EF4-FFF2-40B4-BE49-F238E27FC236}">
                  <a16:creationId xmlns:a16="http://schemas.microsoft.com/office/drawing/2014/main" id="{A3D981EC-A967-0445-A04C-2CE93E402D0A}"/>
                </a:ext>
              </a:extLst>
            </p:cNvPr>
            <p:cNvSpPr>
              <a:spLocks noChangeArrowheads="1"/>
            </p:cNvSpPr>
            <p:nvPr/>
          </p:nvSpPr>
          <p:spPr bwMode="auto">
            <a:xfrm>
              <a:off x="601782" y="1814232"/>
              <a:ext cx="63500" cy="63500"/>
            </a:xfrm>
            <a:prstGeom prst="rect">
              <a:avLst/>
            </a:prstGeom>
            <a:solidFill>
              <a:srgbClr val="FFF25C"/>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8444" name="Rectangle 1475">
              <a:extLst>
                <a:ext uri="{FF2B5EF4-FFF2-40B4-BE49-F238E27FC236}">
                  <a16:creationId xmlns:a16="http://schemas.microsoft.com/office/drawing/2014/main" id="{1EB458B6-0F31-D643-AE36-7D61EC1E49C6}"/>
                </a:ext>
              </a:extLst>
            </p:cNvPr>
            <p:cNvSpPr>
              <a:spLocks noChangeArrowheads="1"/>
            </p:cNvSpPr>
            <p:nvPr/>
          </p:nvSpPr>
          <p:spPr bwMode="auto">
            <a:xfrm>
              <a:off x="693857" y="1814232"/>
              <a:ext cx="63500" cy="63500"/>
            </a:xfrm>
            <a:prstGeom prst="rect">
              <a:avLst/>
            </a:prstGeom>
            <a:solidFill>
              <a:srgbClr val="4292B4"/>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8445" name="Rectangle 1476">
              <a:extLst>
                <a:ext uri="{FF2B5EF4-FFF2-40B4-BE49-F238E27FC236}">
                  <a16:creationId xmlns:a16="http://schemas.microsoft.com/office/drawing/2014/main" id="{C8349AC4-2D72-AA45-ACC6-B997B100C175}"/>
                </a:ext>
              </a:extLst>
            </p:cNvPr>
            <p:cNvSpPr>
              <a:spLocks noChangeArrowheads="1"/>
            </p:cNvSpPr>
            <p:nvPr/>
          </p:nvSpPr>
          <p:spPr bwMode="auto">
            <a:xfrm>
              <a:off x="830272" y="1777441"/>
              <a:ext cx="225644" cy="137083"/>
            </a:xfrm>
            <a:prstGeom prst="rect">
              <a:avLst/>
            </a:prstGeom>
            <a:solidFill>
              <a:srgbClr val="FFAF16"/>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altLang="en-US" sz="1200" b="0" i="0" u="none" strike="noStrike" kern="1200" cap="none" spc="0" normalizeH="0" baseline="0" noProof="0">
                <a:ln>
                  <a:noFill/>
                </a:ln>
                <a:solidFill>
                  <a:srgbClr val="000000"/>
                </a:solidFill>
                <a:effectLst/>
                <a:uLnTx/>
                <a:uFillTx/>
                <a:latin typeface="Trebuchet MS" panose="020B0703020202090204" pitchFamily="34" charset="0"/>
                <a:ea typeface="ＭＳ Ｐゴシック" panose="020B0600070205080204" pitchFamily="34" charset="-128"/>
                <a:cs typeface="+mn-cs"/>
              </a:endParaRPr>
            </a:p>
          </p:txBody>
        </p:sp>
        <p:sp>
          <p:nvSpPr>
            <p:cNvPr id="98446" name="Rectangle 1477">
              <a:extLst>
                <a:ext uri="{FF2B5EF4-FFF2-40B4-BE49-F238E27FC236}">
                  <a16:creationId xmlns:a16="http://schemas.microsoft.com/office/drawing/2014/main" id="{68A826C2-1240-374A-9123-B63A59F67C94}"/>
                </a:ext>
              </a:extLst>
            </p:cNvPr>
            <p:cNvSpPr>
              <a:spLocks noChangeArrowheads="1"/>
            </p:cNvSpPr>
            <p:nvPr/>
          </p:nvSpPr>
          <p:spPr bwMode="auto">
            <a:xfrm>
              <a:off x="865307" y="1814232"/>
              <a:ext cx="63500" cy="63500"/>
            </a:xfrm>
            <a:prstGeom prst="rect">
              <a:avLst/>
            </a:prstGeom>
            <a:solidFill>
              <a:srgbClr val="FFF25C"/>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8447" name="Rectangle 1478">
              <a:extLst>
                <a:ext uri="{FF2B5EF4-FFF2-40B4-BE49-F238E27FC236}">
                  <a16:creationId xmlns:a16="http://schemas.microsoft.com/office/drawing/2014/main" id="{1B5DC558-6B5D-3D4F-9AFD-0A86BCCA4A73}"/>
                </a:ext>
              </a:extLst>
            </p:cNvPr>
            <p:cNvSpPr>
              <a:spLocks noChangeArrowheads="1"/>
            </p:cNvSpPr>
            <p:nvPr/>
          </p:nvSpPr>
          <p:spPr bwMode="auto">
            <a:xfrm>
              <a:off x="957382" y="1814232"/>
              <a:ext cx="63500" cy="63500"/>
            </a:xfrm>
            <a:prstGeom prst="rect">
              <a:avLst/>
            </a:prstGeom>
            <a:solidFill>
              <a:srgbClr val="4292B4"/>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8448" name="Rectangle 1479">
              <a:extLst>
                <a:ext uri="{FF2B5EF4-FFF2-40B4-BE49-F238E27FC236}">
                  <a16:creationId xmlns:a16="http://schemas.microsoft.com/office/drawing/2014/main" id="{CE735C4A-3D41-9744-AC28-3308F09103AD}"/>
                </a:ext>
              </a:extLst>
            </p:cNvPr>
            <p:cNvSpPr>
              <a:spLocks noChangeArrowheads="1"/>
            </p:cNvSpPr>
            <p:nvPr/>
          </p:nvSpPr>
          <p:spPr bwMode="auto">
            <a:xfrm>
              <a:off x="1093797" y="1777441"/>
              <a:ext cx="225644" cy="137083"/>
            </a:xfrm>
            <a:prstGeom prst="rect">
              <a:avLst/>
            </a:prstGeom>
            <a:solidFill>
              <a:srgbClr val="FFAF16"/>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altLang="en-US" sz="1200" b="0" i="0" u="none" strike="noStrike" kern="1200" cap="none" spc="0" normalizeH="0" baseline="0" noProof="0">
                <a:ln>
                  <a:noFill/>
                </a:ln>
                <a:solidFill>
                  <a:srgbClr val="000000"/>
                </a:solidFill>
                <a:effectLst/>
                <a:uLnTx/>
                <a:uFillTx/>
                <a:latin typeface="Trebuchet MS" panose="020B0703020202090204" pitchFamily="34" charset="0"/>
                <a:ea typeface="ＭＳ Ｐゴシック" panose="020B0600070205080204" pitchFamily="34" charset="-128"/>
                <a:cs typeface="+mn-cs"/>
              </a:endParaRPr>
            </a:p>
          </p:txBody>
        </p:sp>
        <p:sp>
          <p:nvSpPr>
            <p:cNvPr id="98449" name="Rectangle 1480">
              <a:extLst>
                <a:ext uri="{FF2B5EF4-FFF2-40B4-BE49-F238E27FC236}">
                  <a16:creationId xmlns:a16="http://schemas.microsoft.com/office/drawing/2014/main" id="{3ABA1F5D-2E7A-0B4C-8FE1-F5289FEEF7B4}"/>
                </a:ext>
              </a:extLst>
            </p:cNvPr>
            <p:cNvSpPr>
              <a:spLocks noChangeArrowheads="1"/>
            </p:cNvSpPr>
            <p:nvPr/>
          </p:nvSpPr>
          <p:spPr bwMode="auto">
            <a:xfrm>
              <a:off x="1128832" y="1814232"/>
              <a:ext cx="63500" cy="63500"/>
            </a:xfrm>
            <a:prstGeom prst="rect">
              <a:avLst/>
            </a:prstGeom>
            <a:solidFill>
              <a:srgbClr val="FFF25C"/>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8450" name="Rectangle 1481">
              <a:extLst>
                <a:ext uri="{FF2B5EF4-FFF2-40B4-BE49-F238E27FC236}">
                  <a16:creationId xmlns:a16="http://schemas.microsoft.com/office/drawing/2014/main" id="{6C2CA990-5DAB-354C-B1D2-878DE1BEFE73}"/>
                </a:ext>
              </a:extLst>
            </p:cNvPr>
            <p:cNvSpPr>
              <a:spLocks noChangeArrowheads="1"/>
            </p:cNvSpPr>
            <p:nvPr/>
          </p:nvSpPr>
          <p:spPr bwMode="auto">
            <a:xfrm>
              <a:off x="1220907" y="1814232"/>
              <a:ext cx="63500" cy="63500"/>
            </a:xfrm>
            <a:prstGeom prst="rect">
              <a:avLst/>
            </a:prstGeom>
            <a:solidFill>
              <a:srgbClr val="4292B4"/>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8451" name="Rectangle 1482">
              <a:extLst>
                <a:ext uri="{FF2B5EF4-FFF2-40B4-BE49-F238E27FC236}">
                  <a16:creationId xmlns:a16="http://schemas.microsoft.com/office/drawing/2014/main" id="{0E09748E-B4F2-2244-A48D-833B55010BBC}"/>
                </a:ext>
              </a:extLst>
            </p:cNvPr>
            <p:cNvSpPr>
              <a:spLocks noChangeArrowheads="1"/>
            </p:cNvSpPr>
            <p:nvPr/>
          </p:nvSpPr>
          <p:spPr bwMode="auto">
            <a:xfrm>
              <a:off x="1357322" y="1777441"/>
              <a:ext cx="225644" cy="137083"/>
            </a:xfrm>
            <a:prstGeom prst="rect">
              <a:avLst/>
            </a:prstGeom>
            <a:solidFill>
              <a:srgbClr val="FFAF16"/>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altLang="en-US" sz="1200" b="0" i="0" u="none" strike="noStrike" kern="1200" cap="none" spc="0" normalizeH="0" baseline="0" noProof="0">
                <a:ln>
                  <a:noFill/>
                </a:ln>
                <a:solidFill>
                  <a:srgbClr val="000000"/>
                </a:solidFill>
                <a:effectLst/>
                <a:uLnTx/>
                <a:uFillTx/>
                <a:latin typeface="Trebuchet MS" panose="020B0703020202090204" pitchFamily="34" charset="0"/>
                <a:ea typeface="ＭＳ Ｐゴシック" panose="020B0600070205080204" pitchFamily="34" charset="-128"/>
                <a:cs typeface="+mn-cs"/>
              </a:endParaRPr>
            </a:p>
          </p:txBody>
        </p:sp>
        <p:sp>
          <p:nvSpPr>
            <p:cNvPr id="98452" name="Rectangle 1483">
              <a:extLst>
                <a:ext uri="{FF2B5EF4-FFF2-40B4-BE49-F238E27FC236}">
                  <a16:creationId xmlns:a16="http://schemas.microsoft.com/office/drawing/2014/main" id="{1B69F57B-5ED3-ED4E-AD93-97344CBAF61C}"/>
                </a:ext>
              </a:extLst>
            </p:cNvPr>
            <p:cNvSpPr>
              <a:spLocks noChangeArrowheads="1"/>
            </p:cNvSpPr>
            <p:nvPr/>
          </p:nvSpPr>
          <p:spPr bwMode="auto">
            <a:xfrm>
              <a:off x="1392357" y="1814232"/>
              <a:ext cx="63500" cy="63500"/>
            </a:xfrm>
            <a:prstGeom prst="rect">
              <a:avLst/>
            </a:prstGeom>
            <a:solidFill>
              <a:srgbClr val="FFF25C"/>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8453" name="Rectangle 1484">
              <a:extLst>
                <a:ext uri="{FF2B5EF4-FFF2-40B4-BE49-F238E27FC236}">
                  <a16:creationId xmlns:a16="http://schemas.microsoft.com/office/drawing/2014/main" id="{570A7842-EBCC-8146-AF22-825129430400}"/>
                </a:ext>
              </a:extLst>
            </p:cNvPr>
            <p:cNvSpPr>
              <a:spLocks noChangeArrowheads="1"/>
            </p:cNvSpPr>
            <p:nvPr/>
          </p:nvSpPr>
          <p:spPr bwMode="auto">
            <a:xfrm>
              <a:off x="1484432" y="1814232"/>
              <a:ext cx="63500" cy="63500"/>
            </a:xfrm>
            <a:prstGeom prst="rect">
              <a:avLst/>
            </a:prstGeom>
            <a:solidFill>
              <a:srgbClr val="4292B4"/>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90145" name="Group 1489">
            <a:extLst>
              <a:ext uri="{FF2B5EF4-FFF2-40B4-BE49-F238E27FC236}">
                <a16:creationId xmlns:a16="http://schemas.microsoft.com/office/drawing/2014/main" id="{204C40B5-E2BA-A145-AEBF-313E74582AFA}"/>
              </a:ext>
            </a:extLst>
          </p:cNvPr>
          <p:cNvGrpSpPr>
            <a:grpSpLocks/>
          </p:cNvGrpSpPr>
          <p:nvPr/>
        </p:nvGrpSpPr>
        <p:grpSpPr bwMode="auto">
          <a:xfrm>
            <a:off x="455613" y="2195513"/>
            <a:ext cx="3948112" cy="877887"/>
            <a:chOff x="458550" y="1323474"/>
            <a:chExt cx="3947680" cy="877859"/>
          </a:xfrm>
        </p:grpSpPr>
        <p:sp>
          <p:nvSpPr>
            <p:cNvPr id="1491" name="Rectangle 1490">
              <a:extLst>
                <a:ext uri="{FF2B5EF4-FFF2-40B4-BE49-F238E27FC236}">
                  <a16:creationId xmlns:a16="http://schemas.microsoft.com/office/drawing/2014/main" id="{9EA822E1-EBEA-1346-B4DD-2D9513E20534}"/>
                </a:ext>
              </a:extLst>
            </p:cNvPr>
            <p:cNvSpPr/>
            <p:nvPr/>
          </p:nvSpPr>
          <p:spPr bwMode="auto">
            <a:xfrm>
              <a:off x="458550" y="1323474"/>
              <a:ext cx="3939744" cy="877859"/>
            </a:xfrm>
            <a:prstGeom prst="rect">
              <a:avLst/>
            </a:prstGeom>
            <a:noFill/>
            <a:ln w="12700" cap="flat" cmpd="sng" algn="ctr">
              <a:solidFill>
                <a:schemeClr val="tx1">
                  <a:lumMod val="50000"/>
                  <a:lumOff val="50000"/>
                </a:schemeClr>
              </a:solidFill>
              <a:prstDash val="solid"/>
              <a:round/>
              <a:headEnd type="none" w="med" len="med"/>
              <a:tailEnd type="none" w="med" len="med"/>
            </a:ln>
            <a:effectLst/>
          </p:spPr>
          <p:txBody>
            <a:bodyPr anchor="ctr" anchorCtr="1"/>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Trebuchet MS" charset="0"/>
                <a:ea typeface="Arial" pitchFamily="-107" charset="0"/>
                <a:cs typeface="Arial" pitchFamily="-107" charset="0"/>
              </a:endParaRPr>
            </a:p>
          </p:txBody>
        </p:sp>
        <p:grpSp>
          <p:nvGrpSpPr>
            <p:cNvPr id="98340" name="Group 1486">
              <a:extLst>
                <a:ext uri="{FF2B5EF4-FFF2-40B4-BE49-F238E27FC236}">
                  <a16:creationId xmlns:a16="http://schemas.microsoft.com/office/drawing/2014/main" id="{24D05FC9-86A0-E64D-8B95-4BC9D7831F55}"/>
                </a:ext>
              </a:extLst>
            </p:cNvPr>
            <p:cNvGrpSpPr>
              <a:grpSpLocks/>
            </p:cNvGrpSpPr>
            <p:nvPr/>
          </p:nvGrpSpPr>
          <p:grpSpPr bwMode="auto">
            <a:xfrm>
              <a:off x="3943149" y="1394549"/>
              <a:ext cx="463081" cy="747517"/>
              <a:chOff x="3940698" y="1394549"/>
              <a:chExt cx="463081" cy="747517"/>
            </a:xfrm>
          </p:grpSpPr>
          <p:sp>
            <p:nvSpPr>
              <p:cNvPr id="98425" name="Rectangle 1576">
                <a:extLst>
                  <a:ext uri="{FF2B5EF4-FFF2-40B4-BE49-F238E27FC236}">
                    <a16:creationId xmlns:a16="http://schemas.microsoft.com/office/drawing/2014/main" id="{2ADC01D3-0098-2242-814E-BB7AEE4F29F9}"/>
                  </a:ext>
                </a:extLst>
              </p:cNvPr>
              <p:cNvSpPr>
                <a:spLocks noChangeArrowheads="1"/>
              </p:cNvSpPr>
              <p:nvPr/>
            </p:nvSpPr>
            <p:spPr bwMode="auto">
              <a:xfrm>
                <a:off x="4004141" y="1394549"/>
                <a:ext cx="336195" cy="747517"/>
              </a:xfrm>
              <a:prstGeom prst="rect">
                <a:avLst/>
              </a:prstGeom>
              <a:solidFill>
                <a:srgbClr val="8B9CC3"/>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rebuchet MS" panose="020B0703020202090204" pitchFamily="34" charset="0"/>
                  <a:ea typeface="ＭＳ Ｐゴシック" panose="020B0600070205080204" pitchFamily="34" charset="-128"/>
                  <a:cs typeface="+mn-cs"/>
                </a:endParaRPr>
              </a:p>
            </p:txBody>
          </p:sp>
          <p:sp>
            <p:nvSpPr>
              <p:cNvPr id="98426" name="TextBox 1577">
                <a:extLst>
                  <a:ext uri="{FF2B5EF4-FFF2-40B4-BE49-F238E27FC236}">
                    <a16:creationId xmlns:a16="http://schemas.microsoft.com/office/drawing/2014/main" id="{FB5F7A6B-49CB-4849-A69F-82030D32B015}"/>
                  </a:ext>
                </a:extLst>
              </p:cNvPr>
              <p:cNvSpPr txBox="1">
                <a:spLocks noChangeArrowheads="1"/>
              </p:cNvSpPr>
              <p:nvPr/>
            </p:nvSpPr>
            <p:spPr bwMode="auto">
              <a:xfrm>
                <a:off x="3940698" y="1622113"/>
                <a:ext cx="463081"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300" b="0" i="0" u="none" strike="noStrike" kern="1200" cap="none" spc="0" normalizeH="0" baseline="0" noProof="0">
                    <a:ln>
                      <a:noFill/>
                    </a:ln>
                    <a:solidFill>
                      <a:srgbClr val="000000"/>
                    </a:solidFill>
                    <a:effectLst/>
                    <a:uLnTx/>
                    <a:uFillTx/>
                    <a:latin typeface="Myriad Pro Black" charset="0"/>
                    <a:ea typeface="ＭＳ Ｐゴシック" panose="020B0600070205080204" pitchFamily="34" charset="-128"/>
                    <a:cs typeface="+mn-cs"/>
                  </a:rPr>
                  <a:t>Tex</a:t>
                </a:r>
              </a:p>
            </p:txBody>
          </p:sp>
        </p:grpSp>
        <p:grpSp>
          <p:nvGrpSpPr>
            <p:cNvPr id="98341" name="Group 1428">
              <a:extLst>
                <a:ext uri="{FF2B5EF4-FFF2-40B4-BE49-F238E27FC236}">
                  <a16:creationId xmlns:a16="http://schemas.microsoft.com/office/drawing/2014/main" id="{157BFCFD-602B-7443-B6B4-88A7E35E3F85}"/>
                </a:ext>
              </a:extLst>
            </p:cNvPr>
            <p:cNvGrpSpPr>
              <a:grpSpLocks/>
            </p:cNvGrpSpPr>
            <p:nvPr/>
          </p:nvGrpSpPr>
          <p:grpSpPr bwMode="auto">
            <a:xfrm>
              <a:off x="517764" y="1384300"/>
              <a:ext cx="1114185" cy="751417"/>
              <a:chOff x="517764" y="1384300"/>
              <a:chExt cx="1114185" cy="751417"/>
            </a:xfrm>
          </p:grpSpPr>
          <p:sp>
            <p:nvSpPr>
              <p:cNvPr id="1550" name="Rectangle 1549">
                <a:extLst>
                  <a:ext uri="{FF2B5EF4-FFF2-40B4-BE49-F238E27FC236}">
                    <a16:creationId xmlns:a16="http://schemas.microsoft.com/office/drawing/2014/main" id="{03B0B486-4A1B-F44C-BE02-B2B1464CAFD6}"/>
                  </a:ext>
                </a:extLst>
              </p:cNvPr>
              <p:cNvSpPr/>
              <p:nvPr/>
            </p:nvSpPr>
            <p:spPr bwMode="auto">
              <a:xfrm>
                <a:off x="517281" y="1383797"/>
                <a:ext cx="1114303" cy="752451"/>
              </a:xfrm>
              <a:prstGeom prst="rect">
                <a:avLst/>
              </a:prstGeom>
              <a:solidFill>
                <a:schemeClr val="bg2">
                  <a:lumMod val="20000"/>
                  <a:lumOff val="80000"/>
                </a:schemeClr>
              </a:solidFill>
              <a:ln w="12700" cap="flat" cmpd="sng" algn="ctr">
                <a:solidFill>
                  <a:schemeClr val="tx1">
                    <a:lumMod val="75000"/>
                    <a:lumOff val="25000"/>
                  </a:schemeClr>
                </a:solidFill>
                <a:prstDash val="solid"/>
                <a:round/>
                <a:headEnd type="none" w="med" len="med"/>
                <a:tailEnd type="none" w="med" len="med"/>
              </a:ln>
              <a:effectLst/>
            </p:spPr>
            <p:txBody>
              <a:bodyPr anchor="ctr" anchorCtr="1"/>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Trebuchet MS" charset="0"/>
                  <a:ea typeface="Arial" pitchFamily="-107" charset="0"/>
                  <a:cs typeface="Arial" pitchFamily="-107" charset="0"/>
                </a:endParaRPr>
              </a:p>
            </p:txBody>
          </p:sp>
          <p:sp>
            <p:nvSpPr>
              <p:cNvPr id="98399" name="Rectangle 1550">
                <a:extLst>
                  <a:ext uri="{FF2B5EF4-FFF2-40B4-BE49-F238E27FC236}">
                    <a16:creationId xmlns:a16="http://schemas.microsoft.com/office/drawing/2014/main" id="{CAD38007-09B5-CB49-9FDD-2D4FA86160A3}"/>
                  </a:ext>
                </a:extLst>
              </p:cNvPr>
              <p:cNvSpPr>
                <a:spLocks noChangeArrowheads="1"/>
              </p:cNvSpPr>
              <p:nvPr/>
            </p:nvSpPr>
            <p:spPr bwMode="auto">
              <a:xfrm>
                <a:off x="725801" y="1433925"/>
                <a:ext cx="698111" cy="137160"/>
              </a:xfrm>
              <a:prstGeom prst="rect">
                <a:avLst/>
              </a:prstGeom>
              <a:solidFill>
                <a:srgbClr val="DA581C"/>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rebuchet MS" panose="020B0703020202090204" pitchFamily="34" charset="0"/>
                  <a:ea typeface="ＭＳ Ｐゴシック" panose="020B0600070205080204" pitchFamily="34" charset="-128"/>
                  <a:cs typeface="+mn-cs"/>
                </a:endParaRPr>
              </a:p>
            </p:txBody>
          </p:sp>
          <p:sp>
            <p:nvSpPr>
              <p:cNvPr id="98400" name="Rectangle 1551">
                <a:extLst>
                  <a:ext uri="{FF2B5EF4-FFF2-40B4-BE49-F238E27FC236}">
                    <a16:creationId xmlns:a16="http://schemas.microsoft.com/office/drawing/2014/main" id="{DE37EE1D-1184-FD4C-B46E-A1657C2789F6}"/>
                  </a:ext>
                </a:extLst>
              </p:cNvPr>
              <p:cNvSpPr>
                <a:spLocks noChangeArrowheads="1"/>
              </p:cNvSpPr>
              <p:nvPr/>
            </p:nvSpPr>
            <p:spPr bwMode="auto">
              <a:xfrm>
                <a:off x="567050" y="1950358"/>
                <a:ext cx="1015612" cy="137160"/>
              </a:xfrm>
              <a:prstGeom prst="rect">
                <a:avLst/>
              </a:prstGeom>
              <a:solidFill>
                <a:srgbClr val="AEC3F5"/>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rebuchet MS" panose="020B0703020202090204" pitchFamily="34" charset="0"/>
                  <a:ea typeface="ＭＳ Ｐゴシック" panose="020B0600070205080204" pitchFamily="34" charset="-128"/>
                  <a:cs typeface="+mn-cs"/>
                </a:endParaRPr>
              </a:p>
            </p:txBody>
          </p:sp>
          <p:sp>
            <p:nvSpPr>
              <p:cNvPr id="98401" name="Rectangle 1552">
                <a:extLst>
                  <a:ext uri="{FF2B5EF4-FFF2-40B4-BE49-F238E27FC236}">
                    <a16:creationId xmlns:a16="http://schemas.microsoft.com/office/drawing/2014/main" id="{7C7F62C9-EEAE-CC4A-8ED1-D3A152600CE8}"/>
                  </a:ext>
                </a:extLst>
              </p:cNvPr>
              <p:cNvSpPr>
                <a:spLocks noChangeArrowheads="1"/>
              </p:cNvSpPr>
              <p:nvPr/>
            </p:nvSpPr>
            <p:spPr bwMode="auto">
              <a:xfrm>
                <a:off x="566747" y="1609166"/>
                <a:ext cx="225644" cy="137083"/>
              </a:xfrm>
              <a:prstGeom prst="rect">
                <a:avLst/>
              </a:prstGeom>
              <a:solidFill>
                <a:srgbClr val="FFAF16"/>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altLang="en-US" sz="1200" b="0" i="0" u="none" strike="noStrike" kern="1200" cap="none" spc="0" normalizeH="0" baseline="0" noProof="0">
                  <a:ln>
                    <a:noFill/>
                  </a:ln>
                  <a:solidFill>
                    <a:srgbClr val="000000"/>
                  </a:solidFill>
                  <a:effectLst/>
                  <a:uLnTx/>
                  <a:uFillTx/>
                  <a:latin typeface="Trebuchet MS" panose="020B0703020202090204" pitchFamily="34" charset="0"/>
                  <a:ea typeface="ＭＳ Ｐゴシック" panose="020B0600070205080204" pitchFamily="34" charset="-128"/>
                  <a:cs typeface="+mn-cs"/>
                </a:endParaRPr>
              </a:p>
            </p:txBody>
          </p:sp>
          <p:sp>
            <p:nvSpPr>
              <p:cNvPr id="98402" name="Rectangle 1553">
                <a:extLst>
                  <a:ext uri="{FF2B5EF4-FFF2-40B4-BE49-F238E27FC236}">
                    <a16:creationId xmlns:a16="http://schemas.microsoft.com/office/drawing/2014/main" id="{F9455C93-C9A2-0B4E-B2AB-9BB4A1D9D3E2}"/>
                  </a:ext>
                </a:extLst>
              </p:cNvPr>
              <p:cNvSpPr>
                <a:spLocks noChangeArrowheads="1"/>
              </p:cNvSpPr>
              <p:nvPr/>
            </p:nvSpPr>
            <p:spPr bwMode="auto">
              <a:xfrm>
                <a:off x="601782" y="1645957"/>
                <a:ext cx="63500" cy="63500"/>
              </a:xfrm>
              <a:prstGeom prst="rect">
                <a:avLst/>
              </a:prstGeom>
              <a:solidFill>
                <a:srgbClr val="FFF25C"/>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8403" name="Rectangle 1554">
                <a:extLst>
                  <a:ext uri="{FF2B5EF4-FFF2-40B4-BE49-F238E27FC236}">
                    <a16:creationId xmlns:a16="http://schemas.microsoft.com/office/drawing/2014/main" id="{B6204B8C-BFE3-3743-AEB3-0B844E14B474}"/>
                  </a:ext>
                </a:extLst>
              </p:cNvPr>
              <p:cNvSpPr>
                <a:spLocks noChangeArrowheads="1"/>
              </p:cNvSpPr>
              <p:nvPr/>
            </p:nvSpPr>
            <p:spPr bwMode="auto">
              <a:xfrm>
                <a:off x="693857" y="1645957"/>
                <a:ext cx="63500" cy="63500"/>
              </a:xfrm>
              <a:prstGeom prst="rect">
                <a:avLst/>
              </a:prstGeom>
              <a:solidFill>
                <a:srgbClr val="4292B4"/>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8404" name="Rectangle 1555">
                <a:extLst>
                  <a:ext uri="{FF2B5EF4-FFF2-40B4-BE49-F238E27FC236}">
                    <a16:creationId xmlns:a16="http://schemas.microsoft.com/office/drawing/2014/main" id="{B0EEC127-5710-F043-ABB4-24DF0146A6EC}"/>
                  </a:ext>
                </a:extLst>
              </p:cNvPr>
              <p:cNvSpPr>
                <a:spLocks noChangeArrowheads="1"/>
              </p:cNvSpPr>
              <p:nvPr/>
            </p:nvSpPr>
            <p:spPr bwMode="auto">
              <a:xfrm>
                <a:off x="830272" y="1609166"/>
                <a:ext cx="225644" cy="137083"/>
              </a:xfrm>
              <a:prstGeom prst="rect">
                <a:avLst/>
              </a:prstGeom>
              <a:solidFill>
                <a:srgbClr val="FFAF16"/>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altLang="en-US" sz="1200" b="0" i="0" u="none" strike="noStrike" kern="1200" cap="none" spc="0" normalizeH="0" baseline="0" noProof="0">
                  <a:ln>
                    <a:noFill/>
                  </a:ln>
                  <a:solidFill>
                    <a:srgbClr val="000000"/>
                  </a:solidFill>
                  <a:effectLst/>
                  <a:uLnTx/>
                  <a:uFillTx/>
                  <a:latin typeface="Trebuchet MS" panose="020B0703020202090204" pitchFamily="34" charset="0"/>
                  <a:ea typeface="ＭＳ Ｐゴシック" panose="020B0600070205080204" pitchFamily="34" charset="-128"/>
                  <a:cs typeface="+mn-cs"/>
                </a:endParaRPr>
              </a:p>
            </p:txBody>
          </p:sp>
          <p:sp>
            <p:nvSpPr>
              <p:cNvPr id="98405" name="Rectangle 1556">
                <a:extLst>
                  <a:ext uri="{FF2B5EF4-FFF2-40B4-BE49-F238E27FC236}">
                    <a16:creationId xmlns:a16="http://schemas.microsoft.com/office/drawing/2014/main" id="{285B35B5-4D2F-A84B-B183-E66D1E9B592D}"/>
                  </a:ext>
                </a:extLst>
              </p:cNvPr>
              <p:cNvSpPr>
                <a:spLocks noChangeArrowheads="1"/>
              </p:cNvSpPr>
              <p:nvPr/>
            </p:nvSpPr>
            <p:spPr bwMode="auto">
              <a:xfrm>
                <a:off x="865307" y="1645957"/>
                <a:ext cx="63500" cy="63500"/>
              </a:xfrm>
              <a:prstGeom prst="rect">
                <a:avLst/>
              </a:prstGeom>
              <a:solidFill>
                <a:srgbClr val="FFF25C"/>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8406" name="Rectangle 1557">
                <a:extLst>
                  <a:ext uri="{FF2B5EF4-FFF2-40B4-BE49-F238E27FC236}">
                    <a16:creationId xmlns:a16="http://schemas.microsoft.com/office/drawing/2014/main" id="{0D285ABA-FB9F-C641-BD10-F5A9E7A47D0D}"/>
                  </a:ext>
                </a:extLst>
              </p:cNvPr>
              <p:cNvSpPr>
                <a:spLocks noChangeArrowheads="1"/>
              </p:cNvSpPr>
              <p:nvPr/>
            </p:nvSpPr>
            <p:spPr bwMode="auto">
              <a:xfrm>
                <a:off x="957382" y="1645957"/>
                <a:ext cx="63500" cy="63500"/>
              </a:xfrm>
              <a:prstGeom prst="rect">
                <a:avLst/>
              </a:prstGeom>
              <a:solidFill>
                <a:srgbClr val="4292B4"/>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8407" name="Rectangle 1558">
                <a:extLst>
                  <a:ext uri="{FF2B5EF4-FFF2-40B4-BE49-F238E27FC236}">
                    <a16:creationId xmlns:a16="http://schemas.microsoft.com/office/drawing/2014/main" id="{1B2F1E3D-20C3-5148-9D86-B7DCC7762238}"/>
                  </a:ext>
                </a:extLst>
              </p:cNvPr>
              <p:cNvSpPr>
                <a:spLocks noChangeArrowheads="1"/>
              </p:cNvSpPr>
              <p:nvPr/>
            </p:nvSpPr>
            <p:spPr bwMode="auto">
              <a:xfrm>
                <a:off x="1093797" y="1609166"/>
                <a:ext cx="225644" cy="137083"/>
              </a:xfrm>
              <a:prstGeom prst="rect">
                <a:avLst/>
              </a:prstGeom>
              <a:solidFill>
                <a:srgbClr val="FFAF16"/>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altLang="en-US" sz="1200" b="0" i="0" u="none" strike="noStrike" kern="1200" cap="none" spc="0" normalizeH="0" baseline="0" noProof="0">
                  <a:ln>
                    <a:noFill/>
                  </a:ln>
                  <a:solidFill>
                    <a:srgbClr val="000000"/>
                  </a:solidFill>
                  <a:effectLst/>
                  <a:uLnTx/>
                  <a:uFillTx/>
                  <a:latin typeface="Trebuchet MS" panose="020B0703020202090204" pitchFamily="34" charset="0"/>
                  <a:ea typeface="ＭＳ Ｐゴシック" panose="020B0600070205080204" pitchFamily="34" charset="-128"/>
                  <a:cs typeface="+mn-cs"/>
                </a:endParaRPr>
              </a:p>
            </p:txBody>
          </p:sp>
          <p:sp>
            <p:nvSpPr>
              <p:cNvPr id="98408" name="Rectangle 1559">
                <a:extLst>
                  <a:ext uri="{FF2B5EF4-FFF2-40B4-BE49-F238E27FC236}">
                    <a16:creationId xmlns:a16="http://schemas.microsoft.com/office/drawing/2014/main" id="{22AB4ACB-C64E-C847-863D-E8905AE00383}"/>
                  </a:ext>
                </a:extLst>
              </p:cNvPr>
              <p:cNvSpPr>
                <a:spLocks noChangeArrowheads="1"/>
              </p:cNvSpPr>
              <p:nvPr/>
            </p:nvSpPr>
            <p:spPr bwMode="auto">
              <a:xfrm>
                <a:off x="1128832" y="1645957"/>
                <a:ext cx="63500" cy="63500"/>
              </a:xfrm>
              <a:prstGeom prst="rect">
                <a:avLst/>
              </a:prstGeom>
              <a:solidFill>
                <a:srgbClr val="FFF25C"/>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8409" name="Rectangle 1560">
                <a:extLst>
                  <a:ext uri="{FF2B5EF4-FFF2-40B4-BE49-F238E27FC236}">
                    <a16:creationId xmlns:a16="http://schemas.microsoft.com/office/drawing/2014/main" id="{13EDCB3A-682E-EC44-924C-787DF717947F}"/>
                  </a:ext>
                </a:extLst>
              </p:cNvPr>
              <p:cNvSpPr>
                <a:spLocks noChangeArrowheads="1"/>
              </p:cNvSpPr>
              <p:nvPr/>
            </p:nvSpPr>
            <p:spPr bwMode="auto">
              <a:xfrm>
                <a:off x="1220907" y="1645957"/>
                <a:ext cx="63500" cy="63500"/>
              </a:xfrm>
              <a:prstGeom prst="rect">
                <a:avLst/>
              </a:prstGeom>
              <a:solidFill>
                <a:srgbClr val="4292B4"/>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8410" name="Rectangle 1561">
                <a:extLst>
                  <a:ext uri="{FF2B5EF4-FFF2-40B4-BE49-F238E27FC236}">
                    <a16:creationId xmlns:a16="http://schemas.microsoft.com/office/drawing/2014/main" id="{C13343FA-CD23-C441-9791-801D45700199}"/>
                  </a:ext>
                </a:extLst>
              </p:cNvPr>
              <p:cNvSpPr>
                <a:spLocks noChangeArrowheads="1"/>
              </p:cNvSpPr>
              <p:nvPr/>
            </p:nvSpPr>
            <p:spPr bwMode="auto">
              <a:xfrm>
                <a:off x="1357322" y="1609166"/>
                <a:ext cx="225644" cy="137083"/>
              </a:xfrm>
              <a:prstGeom prst="rect">
                <a:avLst/>
              </a:prstGeom>
              <a:solidFill>
                <a:srgbClr val="FFAF16"/>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altLang="en-US" sz="1200" b="0" i="0" u="none" strike="noStrike" kern="1200" cap="none" spc="0" normalizeH="0" baseline="0" noProof="0">
                  <a:ln>
                    <a:noFill/>
                  </a:ln>
                  <a:solidFill>
                    <a:srgbClr val="000000"/>
                  </a:solidFill>
                  <a:effectLst/>
                  <a:uLnTx/>
                  <a:uFillTx/>
                  <a:latin typeface="Trebuchet MS" panose="020B0703020202090204" pitchFamily="34" charset="0"/>
                  <a:ea typeface="ＭＳ Ｐゴシック" panose="020B0600070205080204" pitchFamily="34" charset="-128"/>
                  <a:cs typeface="+mn-cs"/>
                </a:endParaRPr>
              </a:p>
            </p:txBody>
          </p:sp>
          <p:sp>
            <p:nvSpPr>
              <p:cNvPr id="98411" name="Rectangle 1562">
                <a:extLst>
                  <a:ext uri="{FF2B5EF4-FFF2-40B4-BE49-F238E27FC236}">
                    <a16:creationId xmlns:a16="http://schemas.microsoft.com/office/drawing/2014/main" id="{117BBFFB-3145-4C42-8A06-A2795DF77D31}"/>
                  </a:ext>
                </a:extLst>
              </p:cNvPr>
              <p:cNvSpPr>
                <a:spLocks noChangeArrowheads="1"/>
              </p:cNvSpPr>
              <p:nvPr/>
            </p:nvSpPr>
            <p:spPr bwMode="auto">
              <a:xfrm>
                <a:off x="1392357" y="1645957"/>
                <a:ext cx="63500" cy="63500"/>
              </a:xfrm>
              <a:prstGeom prst="rect">
                <a:avLst/>
              </a:prstGeom>
              <a:solidFill>
                <a:srgbClr val="FFF25C"/>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8412" name="Rectangle 1563">
                <a:extLst>
                  <a:ext uri="{FF2B5EF4-FFF2-40B4-BE49-F238E27FC236}">
                    <a16:creationId xmlns:a16="http://schemas.microsoft.com/office/drawing/2014/main" id="{8176C5BD-9A90-3B4B-85F8-33C65F5D21B6}"/>
                  </a:ext>
                </a:extLst>
              </p:cNvPr>
              <p:cNvSpPr>
                <a:spLocks noChangeArrowheads="1"/>
              </p:cNvSpPr>
              <p:nvPr/>
            </p:nvSpPr>
            <p:spPr bwMode="auto">
              <a:xfrm>
                <a:off x="1484432" y="1645957"/>
                <a:ext cx="63500" cy="63500"/>
              </a:xfrm>
              <a:prstGeom prst="rect">
                <a:avLst/>
              </a:prstGeom>
              <a:solidFill>
                <a:srgbClr val="4292B4"/>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8413" name="Rectangle 1564">
                <a:extLst>
                  <a:ext uri="{FF2B5EF4-FFF2-40B4-BE49-F238E27FC236}">
                    <a16:creationId xmlns:a16="http://schemas.microsoft.com/office/drawing/2014/main" id="{3C7E8D15-5596-E24F-9BCC-AA620A483C77}"/>
                  </a:ext>
                </a:extLst>
              </p:cNvPr>
              <p:cNvSpPr>
                <a:spLocks noChangeArrowheads="1"/>
              </p:cNvSpPr>
              <p:nvPr/>
            </p:nvSpPr>
            <p:spPr bwMode="auto">
              <a:xfrm>
                <a:off x="566747" y="1777441"/>
                <a:ext cx="225644" cy="137083"/>
              </a:xfrm>
              <a:prstGeom prst="rect">
                <a:avLst/>
              </a:prstGeom>
              <a:solidFill>
                <a:srgbClr val="FFAF16"/>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altLang="en-US" sz="1200" b="0" i="0" u="none" strike="noStrike" kern="1200" cap="none" spc="0" normalizeH="0" baseline="0" noProof="0">
                  <a:ln>
                    <a:noFill/>
                  </a:ln>
                  <a:solidFill>
                    <a:srgbClr val="000000"/>
                  </a:solidFill>
                  <a:effectLst/>
                  <a:uLnTx/>
                  <a:uFillTx/>
                  <a:latin typeface="Trebuchet MS" panose="020B0703020202090204" pitchFamily="34" charset="0"/>
                  <a:ea typeface="ＭＳ Ｐゴシック" panose="020B0600070205080204" pitchFamily="34" charset="-128"/>
                  <a:cs typeface="+mn-cs"/>
                </a:endParaRPr>
              </a:p>
            </p:txBody>
          </p:sp>
          <p:sp>
            <p:nvSpPr>
              <p:cNvPr id="98414" name="Rectangle 1565">
                <a:extLst>
                  <a:ext uri="{FF2B5EF4-FFF2-40B4-BE49-F238E27FC236}">
                    <a16:creationId xmlns:a16="http://schemas.microsoft.com/office/drawing/2014/main" id="{C16B5BDD-B124-B14D-A542-787F6B4F9316}"/>
                  </a:ext>
                </a:extLst>
              </p:cNvPr>
              <p:cNvSpPr>
                <a:spLocks noChangeArrowheads="1"/>
              </p:cNvSpPr>
              <p:nvPr/>
            </p:nvSpPr>
            <p:spPr bwMode="auto">
              <a:xfrm>
                <a:off x="601782" y="1814232"/>
                <a:ext cx="63500" cy="63500"/>
              </a:xfrm>
              <a:prstGeom prst="rect">
                <a:avLst/>
              </a:prstGeom>
              <a:solidFill>
                <a:srgbClr val="FFF25C"/>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8415" name="Rectangle 1566">
                <a:extLst>
                  <a:ext uri="{FF2B5EF4-FFF2-40B4-BE49-F238E27FC236}">
                    <a16:creationId xmlns:a16="http://schemas.microsoft.com/office/drawing/2014/main" id="{EE02F0B8-1FD3-BC4A-8763-2A5E8AA191F2}"/>
                  </a:ext>
                </a:extLst>
              </p:cNvPr>
              <p:cNvSpPr>
                <a:spLocks noChangeArrowheads="1"/>
              </p:cNvSpPr>
              <p:nvPr/>
            </p:nvSpPr>
            <p:spPr bwMode="auto">
              <a:xfrm>
                <a:off x="693857" y="1814232"/>
                <a:ext cx="63500" cy="63500"/>
              </a:xfrm>
              <a:prstGeom prst="rect">
                <a:avLst/>
              </a:prstGeom>
              <a:solidFill>
                <a:srgbClr val="4292B4"/>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8416" name="Rectangle 1567">
                <a:extLst>
                  <a:ext uri="{FF2B5EF4-FFF2-40B4-BE49-F238E27FC236}">
                    <a16:creationId xmlns:a16="http://schemas.microsoft.com/office/drawing/2014/main" id="{BF96272D-8C36-3E4E-BE7D-39BA2998E9A3}"/>
                  </a:ext>
                </a:extLst>
              </p:cNvPr>
              <p:cNvSpPr>
                <a:spLocks noChangeArrowheads="1"/>
              </p:cNvSpPr>
              <p:nvPr/>
            </p:nvSpPr>
            <p:spPr bwMode="auto">
              <a:xfrm>
                <a:off x="830272" y="1777441"/>
                <a:ext cx="225644" cy="137083"/>
              </a:xfrm>
              <a:prstGeom prst="rect">
                <a:avLst/>
              </a:prstGeom>
              <a:solidFill>
                <a:srgbClr val="FFAF16"/>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altLang="en-US" sz="1200" b="0" i="0" u="none" strike="noStrike" kern="1200" cap="none" spc="0" normalizeH="0" baseline="0" noProof="0">
                  <a:ln>
                    <a:noFill/>
                  </a:ln>
                  <a:solidFill>
                    <a:srgbClr val="000000"/>
                  </a:solidFill>
                  <a:effectLst/>
                  <a:uLnTx/>
                  <a:uFillTx/>
                  <a:latin typeface="Trebuchet MS" panose="020B0703020202090204" pitchFamily="34" charset="0"/>
                  <a:ea typeface="ＭＳ Ｐゴシック" panose="020B0600070205080204" pitchFamily="34" charset="-128"/>
                  <a:cs typeface="+mn-cs"/>
                </a:endParaRPr>
              </a:p>
            </p:txBody>
          </p:sp>
          <p:sp>
            <p:nvSpPr>
              <p:cNvPr id="98417" name="Rectangle 1568">
                <a:extLst>
                  <a:ext uri="{FF2B5EF4-FFF2-40B4-BE49-F238E27FC236}">
                    <a16:creationId xmlns:a16="http://schemas.microsoft.com/office/drawing/2014/main" id="{5D1F8244-F7F8-114C-8A92-BFACBECE6D59}"/>
                  </a:ext>
                </a:extLst>
              </p:cNvPr>
              <p:cNvSpPr>
                <a:spLocks noChangeArrowheads="1"/>
              </p:cNvSpPr>
              <p:nvPr/>
            </p:nvSpPr>
            <p:spPr bwMode="auto">
              <a:xfrm>
                <a:off x="865307" y="1814232"/>
                <a:ext cx="63500" cy="63500"/>
              </a:xfrm>
              <a:prstGeom prst="rect">
                <a:avLst/>
              </a:prstGeom>
              <a:solidFill>
                <a:srgbClr val="FFF25C"/>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8418" name="Rectangle 1569">
                <a:extLst>
                  <a:ext uri="{FF2B5EF4-FFF2-40B4-BE49-F238E27FC236}">
                    <a16:creationId xmlns:a16="http://schemas.microsoft.com/office/drawing/2014/main" id="{B8D04909-43FA-CA4A-8FF1-1C54B0ECEA61}"/>
                  </a:ext>
                </a:extLst>
              </p:cNvPr>
              <p:cNvSpPr>
                <a:spLocks noChangeArrowheads="1"/>
              </p:cNvSpPr>
              <p:nvPr/>
            </p:nvSpPr>
            <p:spPr bwMode="auto">
              <a:xfrm>
                <a:off x="957382" y="1814232"/>
                <a:ext cx="63500" cy="63500"/>
              </a:xfrm>
              <a:prstGeom prst="rect">
                <a:avLst/>
              </a:prstGeom>
              <a:solidFill>
                <a:srgbClr val="4292B4"/>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8419" name="Rectangle 1570">
                <a:extLst>
                  <a:ext uri="{FF2B5EF4-FFF2-40B4-BE49-F238E27FC236}">
                    <a16:creationId xmlns:a16="http://schemas.microsoft.com/office/drawing/2014/main" id="{407E8337-597F-5245-B954-A95DA74689E7}"/>
                  </a:ext>
                </a:extLst>
              </p:cNvPr>
              <p:cNvSpPr>
                <a:spLocks noChangeArrowheads="1"/>
              </p:cNvSpPr>
              <p:nvPr/>
            </p:nvSpPr>
            <p:spPr bwMode="auto">
              <a:xfrm>
                <a:off x="1093797" y="1777441"/>
                <a:ext cx="225644" cy="137083"/>
              </a:xfrm>
              <a:prstGeom prst="rect">
                <a:avLst/>
              </a:prstGeom>
              <a:solidFill>
                <a:srgbClr val="FFAF16"/>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altLang="en-US" sz="1200" b="0" i="0" u="none" strike="noStrike" kern="1200" cap="none" spc="0" normalizeH="0" baseline="0" noProof="0">
                  <a:ln>
                    <a:noFill/>
                  </a:ln>
                  <a:solidFill>
                    <a:srgbClr val="000000"/>
                  </a:solidFill>
                  <a:effectLst/>
                  <a:uLnTx/>
                  <a:uFillTx/>
                  <a:latin typeface="Trebuchet MS" panose="020B0703020202090204" pitchFamily="34" charset="0"/>
                  <a:ea typeface="ＭＳ Ｐゴシック" panose="020B0600070205080204" pitchFamily="34" charset="-128"/>
                  <a:cs typeface="+mn-cs"/>
                </a:endParaRPr>
              </a:p>
            </p:txBody>
          </p:sp>
          <p:sp>
            <p:nvSpPr>
              <p:cNvPr id="98420" name="Rectangle 1571">
                <a:extLst>
                  <a:ext uri="{FF2B5EF4-FFF2-40B4-BE49-F238E27FC236}">
                    <a16:creationId xmlns:a16="http://schemas.microsoft.com/office/drawing/2014/main" id="{FB63A634-1EBE-104D-B019-B8ACB8B4788F}"/>
                  </a:ext>
                </a:extLst>
              </p:cNvPr>
              <p:cNvSpPr>
                <a:spLocks noChangeArrowheads="1"/>
              </p:cNvSpPr>
              <p:nvPr/>
            </p:nvSpPr>
            <p:spPr bwMode="auto">
              <a:xfrm>
                <a:off x="1128832" y="1814232"/>
                <a:ext cx="63500" cy="63500"/>
              </a:xfrm>
              <a:prstGeom prst="rect">
                <a:avLst/>
              </a:prstGeom>
              <a:solidFill>
                <a:srgbClr val="FFF25C"/>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8421" name="Rectangle 1572">
                <a:extLst>
                  <a:ext uri="{FF2B5EF4-FFF2-40B4-BE49-F238E27FC236}">
                    <a16:creationId xmlns:a16="http://schemas.microsoft.com/office/drawing/2014/main" id="{93A79703-604D-234A-B398-E773D80CB86C}"/>
                  </a:ext>
                </a:extLst>
              </p:cNvPr>
              <p:cNvSpPr>
                <a:spLocks noChangeArrowheads="1"/>
              </p:cNvSpPr>
              <p:nvPr/>
            </p:nvSpPr>
            <p:spPr bwMode="auto">
              <a:xfrm>
                <a:off x="1220907" y="1814232"/>
                <a:ext cx="63500" cy="63500"/>
              </a:xfrm>
              <a:prstGeom prst="rect">
                <a:avLst/>
              </a:prstGeom>
              <a:solidFill>
                <a:srgbClr val="4292B4"/>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8422" name="Rectangle 1573">
                <a:extLst>
                  <a:ext uri="{FF2B5EF4-FFF2-40B4-BE49-F238E27FC236}">
                    <a16:creationId xmlns:a16="http://schemas.microsoft.com/office/drawing/2014/main" id="{CA433897-BF95-F544-B8A8-85497DCC9FA8}"/>
                  </a:ext>
                </a:extLst>
              </p:cNvPr>
              <p:cNvSpPr>
                <a:spLocks noChangeArrowheads="1"/>
              </p:cNvSpPr>
              <p:nvPr/>
            </p:nvSpPr>
            <p:spPr bwMode="auto">
              <a:xfrm>
                <a:off x="1357322" y="1777441"/>
                <a:ext cx="225644" cy="137083"/>
              </a:xfrm>
              <a:prstGeom prst="rect">
                <a:avLst/>
              </a:prstGeom>
              <a:solidFill>
                <a:srgbClr val="FFAF16"/>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altLang="en-US" sz="1200" b="0" i="0" u="none" strike="noStrike" kern="1200" cap="none" spc="0" normalizeH="0" baseline="0" noProof="0">
                  <a:ln>
                    <a:noFill/>
                  </a:ln>
                  <a:solidFill>
                    <a:srgbClr val="000000"/>
                  </a:solidFill>
                  <a:effectLst/>
                  <a:uLnTx/>
                  <a:uFillTx/>
                  <a:latin typeface="Trebuchet MS" panose="020B0703020202090204" pitchFamily="34" charset="0"/>
                  <a:ea typeface="ＭＳ Ｐゴシック" panose="020B0600070205080204" pitchFamily="34" charset="-128"/>
                  <a:cs typeface="+mn-cs"/>
                </a:endParaRPr>
              </a:p>
            </p:txBody>
          </p:sp>
          <p:sp>
            <p:nvSpPr>
              <p:cNvPr id="98423" name="Rectangle 1574">
                <a:extLst>
                  <a:ext uri="{FF2B5EF4-FFF2-40B4-BE49-F238E27FC236}">
                    <a16:creationId xmlns:a16="http://schemas.microsoft.com/office/drawing/2014/main" id="{8591B443-D90F-1147-B5B1-DB67B3640AF5}"/>
                  </a:ext>
                </a:extLst>
              </p:cNvPr>
              <p:cNvSpPr>
                <a:spLocks noChangeArrowheads="1"/>
              </p:cNvSpPr>
              <p:nvPr/>
            </p:nvSpPr>
            <p:spPr bwMode="auto">
              <a:xfrm>
                <a:off x="1392357" y="1814232"/>
                <a:ext cx="63500" cy="63500"/>
              </a:xfrm>
              <a:prstGeom prst="rect">
                <a:avLst/>
              </a:prstGeom>
              <a:solidFill>
                <a:srgbClr val="FFF25C"/>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8424" name="Rectangle 1575">
                <a:extLst>
                  <a:ext uri="{FF2B5EF4-FFF2-40B4-BE49-F238E27FC236}">
                    <a16:creationId xmlns:a16="http://schemas.microsoft.com/office/drawing/2014/main" id="{577FE587-B640-A740-888D-A502A3AF0135}"/>
                  </a:ext>
                </a:extLst>
              </p:cNvPr>
              <p:cNvSpPr>
                <a:spLocks noChangeArrowheads="1"/>
              </p:cNvSpPr>
              <p:nvPr/>
            </p:nvSpPr>
            <p:spPr bwMode="auto">
              <a:xfrm>
                <a:off x="1484432" y="1814232"/>
                <a:ext cx="63500" cy="63500"/>
              </a:xfrm>
              <a:prstGeom prst="rect">
                <a:avLst/>
              </a:prstGeom>
              <a:solidFill>
                <a:srgbClr val="4292B4"/>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98342" name="Group 1429">
              <a:extLst>
                <a:ext uri="{FF2B5EF4-FFF2-40B4-BE49-F238E27FC236}">
                  <a16:creationId xmlns:a16="http://schemas.microsoft.com/office/drawing/2014/main" id="{86CE3A3C-A533-F84E-BD83-B679F92C04CC}"/>
                </a:ext>
              </a:extLst>
            </p:cNvPr>
            <p:cNvGrpSpPr>
              <a:grpSpLocks/>
            </p:cNvGrpSpPr>
            <p:nvPr/>
          </p:nvGrpSpPr>
          <p:grpSpPr bwMode="auto">
            <a:xfrm>
              <a:off x="1686164" y="1389648"/>
              <a:ext cx="1114185" cy="751417"/>
              <a:chOff x="517764" y="1384300"/>
              <a:chExt cx="1114185" cy="751417"/>
            </a:xfrm>
          </p:grpSpPr>
          <p:sp>
            <p:nvSpPr>
              <p:cNvPr id="1523" name="Rectangle 1522">
                <a:extLst>
                  <a:ext uri="{FF2B5EF4-FFF2-40B4-BE49-F238E27FC236}">
                    <a16:creationId xmlns:a16="http://schemas.microsoft.com/office/drawing/2014/main" id="{0863C379-F8E4-EC47-BEA4-2EF302A8FF4D}"/>
                  </a:ext>
                </a:extLst>
              </p:cNvPr>
              <p:cNvSpPr/>
              <p:nvPr/>
            </p:nvSpPr>
            <p:spPr bwMode="auto">
              <a:xfrm>
                <a:off x="517153" y="1384799"/>
                <a:ext cx="1114303" cy="750863"/>
              </a:xfrm>
              <a:prstGeom prst="rect">
                <a:avLst/>
              </a:prstGeom>
              <a:solidFill>
                <a:schemeClr val="bg2">
                  <a:lumMod val="20000"/>
                  <a:lumOff val="80000"/>
                </a:schemeClr>
              </a:solidFill>
              <a:ln w="12700" cap="flat" cmpd="sng" algn="ctr">
                <a:solidFill>
                  <a:schemeClr val="tx1">
                    <a:lumMod val="75000"/>
                    <a:lumOff val="25000"/>
                  </a:schemeClr>
                </a:solidFill>
                <a:prstDash val="solid"/>
                <a:round/>
                <a:headEnd type="none" w="med" len="med"/>
                <a:tailEnd type="none" w="med" len="med"/>
              </a:ln>
              <a:effectLst/>
            </p:spPr>
            <p:txBody>
              <a:bodyPr anchor="ctr" anchorCtr="1"/>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Trebuchet MS" charset="0"/>
                  <a:ea typeface="Arial" pitchFamily="-107" charset="0"/>
                  <a:cs typeface="Arial" pitchFamily="-107" charset="0"/>
                </a:endParaRPr>
              </a:p>
            </p:txBody>
          </p:sp>
          <p:sp>
            <p:nvSpPr>
              <p:cNvPr id="98372" name="Rectangle 1523">
                <a:extLst>
                  <a:ext uri="{FF2B5EF4-FFF2-40B4-BE49-F238E27FC236}">
                    <a16:creationId xmlns:a16="http://schemas.microsoft.com/office/drawing/2014/main" id="{F0356EA5-D475-C140-B74B-AA7C69F33E33}"/>
                  </a:ext>
                </a:extLst>
              </p:cNvPr>
              <p:cNvSpPr>
                <a:spLocks noChangeArrowheads="1"/>
              </p:cNvSpPr>
              <p:nvPr/>
            </p:nvSpPr>
            <p:spPr bwMode="auto">
              <a:xfrm>
                <a:off x="725801" y="1433925"/>
                <a:ext cx="698111" cy="137160"/>
              </a:xfrm>
              <a:prstGeom prst="rect">
                <a:avLst/>
              </a:prstGeom>
              <a:solidFill>
                <a:srgbClr val="DA581C"/>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rebuchet MS" panose="020B0703020202090204" pitchFamily="34" charset="0"/>
                  <a:ea typeface="ＭＳ Ｐゴシック" panose="020B0600070205080204" pitchFamily="34" charset="-128"/>
                  <a:cs typeface="+mn-cs"/>
                </a:endParaRPr>
              </a:p>
            </p:txBody>
          </p:sp>
          <p:sp>
            <p:nvSpPr>
              <p:cNvPr id="98373" name="Rectangle 1524">
                <a:extLst>
                  <a:ext uri="{FF2B5EF4-FFF2-40B4-BE49-F238E27FC236}">
                    <a16:creationId xmlns:a16="http://schemas.microsoft.com/office/drawing/2014/main" id="{C04CE5BC-364F-7748-B42D-8D0CBC226B40}"/>
                  </a:ext>
                </a:extLst>
              </p:cNvPr>
              <p:cNvSpPr>
                <a:spLocks noChangeArrowheads="1"/>
              </p:cNvSpPr>
              <p:nvPr/>
            </p:nvSpPr>
            <p:spPr bwMode="auto">
              <a:xfrm>
                <a:off x="567050" y="1950358"/>
                <a:ext cx="1015612" cy="137160"/>
              </a:xfrm>
              <a:prstGeom prst="rect">
                <a:avLst/>
              </a:prstGeom>
              <a:solidFill>
                <a:srgbClr val="AEC3F5"/>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rebuchet MS" panose="020B0703020202090204" pitchFamily="34" charset="0"/>
                  <a:ea typeface="ＭＳ Ｐゴシック" panose="020B0600070205080204" pitchFamily="34" charset="-128"/>
                  <a:cs typeface="+mn-cs"/>
                </a:endParaRPr>
              </a:p>
            </p:txBody>
          </p:sp>
          <p:sp>
            <p:nvSpPr>
              <p:cNvPr id="98374" name="Rectangle 1525">
                <a:extLst>
                  <a:ext uri="{FF2B5EF4-FFF2-40B4-BE49-F238E27FC236}">
                    <a16:creationId xmlns:a16="http://schemas.microsoft.com/office/drawing/2014/main" id="{B508435A-1964-2748-96BB-B0394D6762A1}"/>
                  </a:ext>
                </a:extLst>
              </p:cNvPr>
              <p:cNvSpPr>
                <a:spLocks noChangeArrowheads="1"/>
              </p:cNvSpPr>
              <p:nvPr/>
            </p:nvSpPr>
            <p:spPr bwMode="auto">
              <a:xfrm>
                <a:off x="566747" y="1609166"/>
                <a:ext cx="225644" cy="137083"/>
              </a:xfrm>
              <a:prstGeom prst="rect">
                <a:avLst/>
              </a:prstGeom>
              <a:solidFill>
                <a:srgbClr val="FFAF16"/>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altLang="en-US" sz="1200" b="0" i="0" u="none" strike="noStrike" kern="1200" cap="none" spc="0" normalizeH="0" baseline="0" noProof="0">
                  <a:ln>
                    <a:noFill/>
                  </a:ln>
                  <a:solidFill>
                    <a:srgbClr val="000000"/>
                  </a:solidFill>
                  <a:effectLst/>
                  <a:uLnTx/>
                  <a:uFillTx/>
                  <a:latin typeface="Trebuchet MS" panose="020B0703020202090204" pitchFamily="34" charset="0"/>
                  <a:ea typeface="ＭＳ Ｐゴシック" panose="020B0600070205080204" pitchFamily="34" charset="-128"/>
                  <a:cs typeface="+mn-cs"/>
                </a:endParaRPr>
              </a:p>
            </p:txBody>
          </p:sp>
          <p:sp>
            <p:nvSpPr>
              <p:cNvPr id="98375" name="Rectangle 1526">
                <a:extLst>
                  <a:ext uri="{FF2B5EF4-FFF2-40B4-BE49-F238E27FC236}">
                    <a16:creationId xmlns:a16="http://schemas.microsoft.com/office/drawing/2014/main" id="{B5B6B38E-48AA-5148-896F-5092FC982857}"/>
                  </a:ext>
                </a:extLst>
              </p:cNvPr>
              <p:cNvSpPr>
                <a:spLocks noChangeArrowheads="1"/>
              </p:cNvSpPr>
              <p:nvPr/>
            </p:nvSpPr>
            <p:spPr bwMode="auto">
              <a:xfrm>
                <a:off x="601782" y="1645957"/>
                <a:ext cx="63500" cy="63500"/>
              </a:xfrm>
              <a:prstGeom prst="rect">
                <a:avLst/>
              </a:prstGeom>
              <a:solidFill>
                <a:srgbClr val="FFF25C"/>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8376" name="Rectangle 1527">
                <a:extLst>
                  <a:ext uri="{FF2B5EF4-FFF2-40B4-BE49-F238E27FC236}">
                    <a16:creationId xmlns:a16="http://schemas.microsoft.com/office/drawing/2014/main" id="{FF3F677A-2651-1346-8735-17A3A6EC061D}"/>
                  </a:ext>
                </a:extLst>
              </p:cNvPr>
              <p:cNvSpPr>
                <a:spLocks noChangeArrowheads="1"/>
              </p:cNvSpPr>
              <p:nvPr/>
            </p:nvSpPr>
            <p:spPr bwMode="auto">
              <a:xfrm>
                <a:off x="693857" y="1645957"/>
                <a:ext cx="63500" cy="63500"/>
              </a:xfrm>
              <a:prstGeom prst="rect">
                <a:avLst/>
              </a:prstGeom>
              <a:solidFill>
                <a:srgbClr val="4292B4"/>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8377" name="Rectangle 1528">
                <a:extLst>
                  <a:ext uri="{FF2B5EF4-FFF2-40B4-BE49-F238E27FC236}">
                    <a16:creationId xmlns:a16="http://schemas.microsoft.com/office/drawing/2014/main" id="{DFFD5082-F474-434E-992D-C60C1A90ED0E}"/>
                  </a:ext>
                </a:extLst>
              </p:cNvPr>
              <p:cNvSpPr>
                <a:spLocks noChangeArrowheads="1"/>
              </p:cNvSpPr>
              <p:nvPr/>
            </p:nvSpPr>
            <p:spPr bwMode="auto">
              <a:xfrm>
                <a:off x="830272" y="1609166"/>
                <a:ext cx="225644" cy="137083"/>
              </a:xfrm>
              <a:prstGeom prst="rect">
                <a:avLst/>
              </a:prstGeom>
              <a:solidFill>
                <a:srgbClr val="FFAF16"/>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altLang="en-US" sz="1200" b="0" i="0" u="none" strike="noStrike" kern="1200" cap="none" spc="0" normalizeH="0" baseline="0" noProof="0">
                  <a:ln>
                    <a:noFill/>
                  </a:ln>
                  <a:solidFill>
                    <a:srgbClr val="000000"/>
                  </a:solidFill>
                  <a:effectLst/>
                  <a:uLnTx/>
                  <a:uFillTx/>
                  <a:latin typeface="Trebuchet MS" panose="020B0703020202090204" pitchFamily="34" charset="0"/>
                  <a:ea typeface="ＭＳ Ｐゴシック" panose="020B0600070205080204" pitchFamily="34" charset="-128"/>
                  <a:cs typeface="+mn-cs"/>
                </a:endParaRPr>
              </a:p>
            </p:txBody>
          </p:sp>
          <p:sp>
            <p:nvSpPr>
              <p:cNvPr id="98378" name="Rectangle 1529">
                <a:extLst>
                  <a:ext uri="{FF2B5EF4-FFF2-40B4-BE49-F238E27FC236}">
                    <a16:creationId xmlns:a16="http://schemas.microsoft.com/office/drawing/2014/main" id="{D4B5E852-7965-A94C-81E2-6563CE6D436B}"/>
                  </a:ext>
                </a:extLst>
              </p:cNvPr>
              <p:cNvSpPr>
                <a:spLocks noChangeArrowheads="1"/>
              </p:cNvSpPr>
              <p:nvPr/>
            </p:nvSpPr>
            <p:spPr bwMode="auto">
              <a:xfrm>
                <a:off x="865307" y="1645957"/>
                <a:ext cx="63500" cy="63500"/>
              </a:xfrm>
              <a:prstGeom prst="rect">
                <a:avLst/>
              </a:prstGeom>
              <a:solidFill>
                <a:srgbClr val="FFF25C"/>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8379" name="Rectangle 1530">
                <a:extLst>
                  <a:ext uri="{FF2B5EF4-FFF2-40B4-BE49-F238E27FC236}">
                    <a16:creationId xmlns:a16="http://schemas.microsoft.com/office/drawing/2014/main" id="{89EC9E7A-11AE-FB49-921B-023D137A70CB}"/>
                  </a:ext>
                </a:extLst>
              </p:cNvPr>
              <p:cNvSpPr>
                <a:spLocks noChangeArrowheads="1"/>
              </p:cNvSpPr>
              <p:nvPr/>
            </p:nvSpPr>
            <p:spPr bwMode="auto">
              <a:xfrm>
                <a:off x="957382" y="1645957"/>
                <a:ext cx="63500" cy="63500"/>
              </a:xfrm>
              <a:prstGeom prst="rect">
                <a:avLst/>
              </a:prstGeom>
              <a:solidFill>
                <a:srgbClr val="4292B4"/>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8380" name="Rectangle 1531">
                <a:extLst>
                  <a:ext uri="{FF2B5EF4-FFF2-40B4-BE49-F238E27FC236}">
                    <a16:creationId xmlns:a16="http://schemas.microsoft.com/office/drawing/2014/main" id="{561D2457-FF57-4344-B21F-C7E94E554260}"/>
                  </a:ext>
                </a:extLst>
              </p:cNvPr>
              <p:cNvSpPr>
                <a:spLocks noChangeArrowheads="1"/>
              </p:cNvSpPr>
              <p:nvPr/>
            </p:nvSpPr>
            <p:spPr bwMode="auto">
              <a:xfrm>
                <a:off x="1093797" y="1609166"/>
                <a:ext cx="225644" cy="137083"/>
              </a:xfrm>
              <a:prstGeom prst="rect">
                <a:avLst/>
              </a:prstGeom>
              <a:solidFill>
                <a:srgbClr val="FFAF16"/>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altLang="en-US" sz="1200" b="0" i="0" u="none" strike="noStrike" kern="1200" cap="none" spc="0" normalizeH="0" baseline="0" noProof="0">
                  <a:ln>
                    <a:noFill/>
                  </a:ln>
                  <a:solidFill>
                    <a:srgbClr val="000000"/>
                  </a:solidFill>
                  <a:effectLst/>
                  <a:uLnTx/>
                  <a:uFillTx/>
                  <a:latin typeface="Trebuchet MS" panose="020B0703020202090204" pitchFamily="34" charset="0"/>
                  <a:ea typeface="ＭＳ Ｐゴシック" panose="020B0600070205080204" pitchFamily="34" charset="-128"/>
                  <a:cs typeface="+mn-cs"/>
                </a:endParaRPr>
              </a:p>
            </p:txBody>
          </p:sp>
          <p:sp>
            <p:nvSpPr>
              <p:cNvPr id="98381" name="Rectangle 1532">
                <a:extLst>
                  <a:ext uri="{FF2B5EF4-FFF2-40B4-BE49-F238E27FC236}">
                    <a16:creationId xmlns:a16="http://schemas.microsoft.com/office/drawing/2014/main" id="{5E972986-D56A-BC42-A9D6-84AEC0F6A688}"/>
                  </a:ext>
                </a:extLst>
              </p:cNvPr>
              <p:cNvSpPr>
                <a:spLocks noChangeArrowheads="1"/>
              </p:cNvSpPr>
              <p:nvPr/>
            </p:nvSpPr>
            <p:spPr bwMode="auto">
              <a:xfrm>
                <a:off x="1128832" y="1645957"/>
                <a:ext cx="63500" cy="63500"/>
              </a:xfrm>
              <a:prstGeom prst="rect">
                <a:avLst/>
              </a:prstGeom>
              <a:solidFill>
                <a:srgbClr val="FFF25C"/>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8382" name="Rectangle 1533">
                <a:extLst>
                  <a:ext uri="{FF2B5EF4-FFF2-40B4-BE49-F238E27FC236}">
                    <a16:creationId xmlns:a16="http://schemas.microsoft.com/office/drawing/2014/main" id="{893F6F52-1E64-1643-9976-3796218651C8}"/>
                  </a:ext>
                </a:extLst>
              </p:cNvPr>
              <p:cNvSpPr>
                <a:spLocks noChangeArrowheads="1"/>
              </p:cNvSpPr>
              <p:nvPr/>
            </p:nvSpPr>
            <p:spPr bwMode="auto">
              <a:xfrm>
                <a:off x="1220907" y="1645957"/>
                <a:ext cx="63500" cy="63500"/>
              </a:xfrm>
              <a:prstGeom prst="rect">
                <a:avLst/>
              </a:prstGeom>
              <a:solidFill>
                <a:srgbClr val="4292B4"/>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8383" name="Rectangle 1534">
                <a:extLst>
                  <a:ext uri="{FF2B5EF4-FFF2-40B4-BE49-F238E27FC236}">
                    <a16:creationId xmlns:a16="http://schemas.microsoft.com/office/drawing/2014/main" id="{84075B27-EDC7-5F46-B480-EACD52B81A69}"/>
                  </a:ext>
                </a:extLst>
              </p:cNvPr>
              <p:cNvSpPr>
                <a:spLocks noChangeArrowheads="1"/>
              </p:cNvSpPr>
              <p:nvPr/>
            </p:nvSpPr>
            <p:spPr bwMode="auto">
              <a:xfrm>
                <a:off x="1357322" y="1609166"/>
                <a:ext cx="225644" cy="137083"/>
              </a:xfrm>
              <a:prstGeom prst="rect">
                <a:avLst/>
              </a:prstGeom>
              <a:solidFill>
                <a:srgbClr val="FFAF16"/>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altLang="en-US" sz="1200" b="0" i="0" u="none" strike="noStrike" kern="1200" cap="none" spc="0" normalizeH="0" baseline="0" noProof="0">
                  <a:ln>
                    <a:noFill/>
                  </a:ln>
                  <a:solidFill>
                    <a:srgbClr val="000000"/>
                  </a:solidFill>
                  <a:effectLst/>
                  <a:uLnTx/>
                  <a:uFillTx/>
                  <a:latin typeface="Trebuchet MS" panose="020B0703020202090204" pitchFamily="34" charset="0"/>
                  <a:ea typeface="ＭＳ Ｐゴシック" panose="020B0600070205080204" pitchFamily="34" charset="-128"/>
                  <a:cs typeface="+mn-cs"/>
                </a:endParaRPr>
              </a:p>
            </p:txBody>
          </p:sp>
          <p:sp>
            <p:nvSpPr>
              <p:cNvPr id="98384" name="Rectangle 1535">
                <a:extLst>
                  <a:ext uri="{FF2B5EF4-FFF2-40B4-BE49-F238E27FC236}">
                    <a16:creationId xmlns:a16="http://schemas.microsoft.com/office/drawing/2014/main" id="{467B5797-8F9A-4144-A4DA-5E939665D0BE}"/>
                  </a:ext>
                </a:extLst>
              </p:cNvPr>
              <p:cNvSpPr>
                <a:spLocks noChangeArrowheads="1"/>
              </p:cNvSpPr>
              <p:nvPr/>
            </p:nvSpPr>
            <p:spPr bwMode="auto">
              <a:xfrm>
                <a:off x="1392357" y="1645957"/>
                <a:ext cx="63500" cy="63500"/>
              </a:xfrm>
              <a:prstGeom prst="rect">
                <a:avLst/>
              </a:prstGeom>
              <a:solidFill>
                <a:srgbClr val="FFF25C"/>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8385" name="Rectangle 1536">
                <a:extLst>
                  <a:ext uri="{FF2B5EF4-FFF2-40B4-BE49-F238E27FC236}">
                    <a16:creationId xmlns:a16="http://schemas.microsoft.com/office/drawing/2014/main" id="{CD5AB53E-9F28-DC45-8E1E-2C4E8D0E56CF}"/>
                  </a:ext>
                </a:extLst>
              </p:cNvPr>
              <p:cNvSpPr>
                <a:spLocks noChangeArrowheads="1"/>
              </p:cNvSpPr>
              <p:nvPr/>
            </p:nvSpPr>
            <p:spPr bwMode="auto">
              <a:xfrm>
                <a:off x="1484432" y="1645957"/>
                <a:ext cx="63500" cy="63500"/>
              </a:xfrm>
              <a:prstGeom prst="rect">
                <a:avLst/>
              </a:prstGeom>
              <a:solidFill>
                <a:srgbClr val="4292B4"/>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8386" name="Rectangle 1537">
                <a:extLst>
                  <a:ext uri="{FF2B5EF4-FFF2-40B4-BE49-F238E27FC236}">
                    <a16:creationId xmlns:a16="http://schemas.microsoft.com/office/drawing/2014/main" id="{B8F3A6C2-AB6D-9643-A7F2-12A5E42A3738}"/>
                  </a:ext>
                </a:extLst>
              </p:cNvPr>
              <p:cNvSpPr>
                <a:spLocks noChangeArrowheads="1"/>
              </p:cNvSpPr>
              <p:nvPr/>
            </p:nvSpPr>
            <p:spPr bwMode="auto">
              <a:xfrm>
                <a:off x="566747" y="1777441"/>
                <a:ext cx="225644" cy="137083"/>
              </a:xfrm>
              <a:prstGeom prst="rect">
                <a:avLst/>
              </a:prstGeom>
              <a:solidFill>
                <a:srgbClr val="FFAF16"/>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altLang="en-US" sz="1200" b="0" i="0" u="none" strike="noStrike" kern="1200" cap="none" spc="0" normalizeH="0" baseline="0" noProof="0">
                  <a:ln>
                    <a:noFill/>
                  </a:ln>
                  <a:solidFill>
                    <a:srgbClr val="000000"/>
                  </a:solidFill>
                  <a:effectLst/>
                  <a:uLnTx/>
                  <a:uFillTx/>
                  <a:latin typeface="Trebuchet MS" panose="020B0703020202090204" pitchFamily="34" charset="0"/>
                  <a:ea typeface="ＭＳ Ｐゴシック" panose="020B0600070205080204" pitchFamily="34" charset="-128"/>
                  <a:cs typeface="+mn-cs"/>
                </a:endParaRPr>
              </a:p>
            </p:txBody>
          </p:sp>
          <p:sp>
            <p:nvSpPr>
              <p:cNvPr id="98387" name="Rectangle 1538">
                <a:extLst>
                  <a:ext uri="{FF2B5EF4-FFF2-40B4-BE49-F238E27FC236}">
                    <a16:creationId xmlns:a16="http://schemas.microsoft.com/office/drawing/2014/main" id="{62FE16A3-DCA8-A143-90AE-119A7B768F98}"/>
                  </a:ext>
                </a:extLst>
              </p:cNvPr>
              <p:cNvSpPr>
                <a:spLocks noChangeArrowheads="1"/>
              </p:cNvSpPr>
              <p:nvPr/>
            </p:nvSpPr>
            <p:spPr bwMode="auto">
              <a:xfrm>
                <a:off x="601782" y="1814232"/>
                <a:ext cx="63500" cy="63500"/>
              </a:xfrm>
              <a:prstGeom prst="rect">
                <a:avLst/>
              </a:prstGeom>
              <a:solidFill>
                <a:srgbClr val="FFF25C"/>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8388" name="Rectangle 1539">
                <a:extLst>
                  <a:ext uri="{FF2B5EF4-FFF2-40B4-BE49-F238E27FC236}">
                    <a16:creationId xmlns:a16="http://schemas.microsoft.com/office/drawing/2014/main" id="{EC5E9602-D194-5E45-8974-9B5BECD17998}"/>
                  </a:ext>
                </a:extLst>
              </p:cNvPr>
              <p:cNvSpPr>
                <a:spLocks noChangeArrowheads="1"/>
              </p:cNvSpPr>
              <p:nvPr/>
            </p:nvSpPr>
            <p:spPr bwMode="auto">
              <a:xfrm>
                <a:off x="693857" y="1814232"/>
                <a:ext cx="63500" cy="63500"/>
              </a:xfrm>
              <a:prstGeom prst="rect">
                <a:avLst/>
              </a:prstGeom>
              <a:solidFill>
                <a:srgbClr val="4292B4"/>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8389" name="Rectangle 1540">
                <a:extLst>
                  <a:ext uri="{FF2B5EF4-FFF2-40B4-BE49-F238E27FC236}">
                    <a16:creationId xmlns:a16="http://schemas.microsoft.com/office/drawing/2014/main" id="{610B339A-0CFD-FA43-B31B-5D4B26BC3665}"/>
                  </a:ext>
                </a:extLst>
              </p:cNvPr>
              <p:cNvSpPr>
                <a:spLocks noChangeArrowheads="1"/>
              </p:cNvSpPr>
              <p:nvPr/>
            </p:nvSpPr>
            <p:spPr bwMode="auto">
              <a:xfrm>
                <a:off x="830272" y="1777441"/>
                <a:ext cx="225644" cy="137083"/>
              </a:xfrm>
              <a:prstGeom prst="rect">
                <a:avLst/>
              </a:prstGeom>
              <a:solidFill>
                <a:srgbClr val="FFAF16"/>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altLang="en-US" sz="1200" b="0" i="0" u="none" strike="noStrike" kern="1200" cap="none" spc="0" normalizeH="0" baseline="0" noProof="0">
                  <a:ln>
                    <a:noFill/>
                  </a:ln>
                  <a:solidFill>
                    <a:srgbClr val="000000"/>
                  </a:solidFill>
                  <a:effectLst/>
                  <a:uLnTx/>
                  <a:uFillTx/>
                  <a:latin typeface="Trebuchet MS" panose="020B0703020202090204" pitchFamily="34" charset="0"/>
                  <a:ea typeface="ＭＳ Ｐゴシック" panose="020B0600070205080204" pitchFamily="34" charset="-128"/>
                  <a:cs typeface="+mn-cs"/>
                </a:endParaRPr>
              </a:p>
            </p:txBody>
          </p:sp>
          <p:sp>
            <p:nvSpPr>
              <p:cNvPr id="98390" name="Rectangle 1541">
                <a:extLst>
                  <a:ext uri="{FF2B5EF4-FFF2-40B4-BE49-F238E27FC236}">
                    <a16:creationId xmlns:a16="http://schemas.microsoft.com/office/drawing/2014/main" id="{AA33F1F9-6738-3243-B25D-337CFC9AC08A}"/>
                  </a:ext>
                </a:extLst>
              </p:cNvPr>
              <p:cNvSpPr>
                <a:spLocks noChangeArrowheads="1"/>
              </p:cNvSpPr>
              <p:nvPr/>
            </p:nvSpPr>
            <p:spPr bwMode="auto">
              <a:xfrm>
                <a:off x="865307" y="1814232"/>
                <a:ext cx="63500" cy="63500"/>
              </a:xfrm>
              <a:prstGeom prst="rect">
                <a:avLst/>
              </a:prstGeom>
              <a:solidFill>
                <a:srgbClr val="FFF25C"/>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8391" name="Rectangle 1542">
                <a:extLst>
                  <a:ext uri="{FF2B5EF4-FFF2-40B4-BE49-F238E27FC236}">
                    <a16:creationId xmlns:a16="http://schemas.microsoft.com/office/drawing/2014/main" id="{526F5256-33E3-4945-92C9-9E15B71D627C}"/>
                  </a:ext>
                </a:extLst>
              </p:cNvPr>
              <p:cNvSpPr>
                <a:spLocks noChangeArrowheads="1"/>
              </p:cNvSpPr>
              <p:nvPr/>
            </p:nvSpPr>
            <p:spPr bwMode="auto">
              <a:xfrm>
                <a:off x="957382" y="1814232"/>
                <a:ext cx="63500" cy="63500"/>
              </a:xfrm>
              <a:prstGeom prst="rect">
                <a:avLst/>
              </a:prstGeom>
              <a:solidFill>
                <a:srgbClr val="4292B4"/>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8392" name="Rectangle 1543">
                <a:extLst>
                  <a:ext uri="{FF2B5EF4-FFF2-40B4-BE49-F238E27FC236}">
                    <a16:creationId xmlns:a16="http://schemas.microsoft.com/office/drawing/2014/main" id="{18BAD3AA-4067-084F-8EDC-795644F15E0B}"/>
                  </a:ext>
                </a:extLst>
              </p:cNvPr>
              <p:cNvSpPr>
                <a:spLocks noChangeArrowheads="1"/>
              </p:cNvSpPr>
              <p:nvPr/>
            </p:nvSpPr>
            <p:spPr bwMode="auto">
              <a:xfrm>
                <a:off x="1093797" y="1777441"/>
                <a:ext cx="225644" cy="137083"/>
              </a:xfrm>
              <a:prstGeom prst="rect">
                <a:avLst/>
              </a:prstGeom>
              <a:solidFill>
                <a:srgbClr val="FFAF16"/>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altLang="en-US" sz="1200" b="0" i="0" u="none" strike="noStrike" kern="1200" cap="none" spc="0" normalizeH="0" baseline="0" noProof="0">
                  <a:ln>
                    <a:noFill/>
                  </a:ln>
                  <a:solidFill>
                    <a:srgbClr val="000000"/>
                  </a:solidFill>
                  <a:effectLst/>
                  <a:uLnTx/>
                  <a:uFillTx/>
                  <a:latin typeface="Trebuchet MS" panose="020B0703020202090204" pitchFamily="34" charset="0"/>
                  <a:ea typeface="ＭＳ Ｐゴシック" panose="020B0600070205080204" pitchFamily="34" charset="-128"/>
                  <a:cs typeface="+mn-cs"/>
                </a:endParaRPr>
              </a:p>
            </p:txBody>
          </p:sp>
          <p:sp>
            <p:nvSpPr>
              <p:cNvPr id="98393" name="Rectangle 1544">
                <a:extLst>
                  <a:ext uri="{FF2B5EF4-FFF2-40B4-BE49-F238E27FC236}">
                    <a16:creationId xmlns:a16="http://schemas.microsoft.com/office/drawing/2014/main" id="{8A876EE1-3C27-5C45-B696-FD3DC3EE4017}"/>
                  </a:ext>
                </a:extLst>
              </p:cNvPr>
              <p:cNvSpPr>
                <a:spLocks noChangeArrowheads="1"/>
              </p:cNvSpPr>
              <p:nvPr/>
            </p:nvSpPr>
            <p:spPr bwMode="auto">
              <a:xfrm>
                <a:off x="1128832" y="1814232"/>
                <a:ext cx="63500" cy="63500"/>
              </a:xfrm>
              <a:prstGeom prst="rect">
                <a:avLst/>
              </a:prstGeom>
              <a:solidFill>
                <a:srgbClr val="FFF25C"/>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8394" name="Rectangle 1545">
                <a:extLst>
                  <a:ext uri="{FF2B5EF4-FFF2-40B4-BE49-F238E27FC236}">
                    <a16:creationId xmlns:a16="http://schemas.microsoft.com/office/drawing/2014/main" id="{163F8A1E-5C7B-2140-9FB9-FF23235C4091}"/>
                  </a:ext>
                </a:extLst>
              </p:cNvPr>
              <p:cNvSpPr>
                <a:spLocks noChangeArrowheads="1"/>
              </p:cNvSpPr>
              <p:nvPr/>
            </p:nvSpPr>
            <p:spPr bwMode="auto">
              <a:xfrm>
                <a:off x="1220907" y="1814232"/>
                <a:ext cx="63500" cy="63500"/>
              </a:xfrm>
              <a:prstGeom prst="rect">
                <a:avLst/>
              </a:prstGeom>
              <a:solidFill>
                <a:srgbClr val="4292B4"/>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8395" name="Rectangle 1546">
                <a:extLst>
                  <a:ext uri="{FF2B5EF4-FFF2-40B4-BE49-F238E27FC236}">
                    <a16:creationId xmlns:a16="http://schemas.microsoft.com/office/drawing/2014/main" id="{A80B8DAF-EB2D-AA46-8D41-9671A619A4D7}"/>
                  </a:ext>
                </a:extLst>
              </p:cNvPr>
              <p:cNvSpPr>
                <a:spLocks noChangeArrowheads="1"/>
              </p:cNvSpPr>
              <p:nvPr/>
            </p:nvSpPr>
            <p:spPr bwMode="auto">
              <a:xfrm>
                <a:off x="1357322" y="1777441"/>
                <a:ext cx="225644" cy="137083"/>
              </a:xfrm>
              <a:prstGeom prst="rect">
                <a:avLst/>
              </a:prstGeom>
              <a:solidFill>
                <a:srgbClr val="FFAF16"/>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altLang="en-US" sz="1200" b="0" i="0" u="none" strike="noStrike" kern="1200" cap="none" spc="0" normalizeH="0" baseline="0" noProof="0">
                  <a:ln>
                    <a:noFill/>
                  </a:ln>
                  <a:solidFill>
                    <a:srgbClr val="000000"/>
                  </a:solidFill>
                  <a:effectLst/>
                  <a:uLnTx/>
                  <a:uFillTx/>
                  <a:latin typeface="Trebuchet MS" panose="020B0703020202090204" pitchFamily="34" charset="0"/>
                  <a:ea typeface="ＭＳ Ｐゴシック" panose="020B0600070205080204" pitchFamily="34" charset="-128"/>
                  <a:cs typeface="+mn-cs"/>
                </a:endParaRPr>
              </a:p>
            </p:txBody>
          </p:sp>
          <p:sp>
            <p:nvSpPr>
              <p:cNvPr id="98396" name="Rectangle 1547">
                <a:extLst>
                  <a:ext uri="{FF2B5EF4-FFF2-40B4-BE49-F238E27FC236}">
                    <a16:creationId xmlns:a16="http://schemas.microsoft.com/office/drawing/2014/main" id="{FB764317-C2A9-CE46-8ADF-8D2C0E946661}"/>
                  </a:ext>
                </a:extLst>
              </p:cNvPr>
              <p:cNvSpPr>
                <a:spLocks noChangeArrowheads="1"/>
              </p:cNvSpPr>
              <p:nvPr/>
            </p:nvSpPr>
            <p:spPr bwMode="auto">
              <a:xfrm>
                <a:off x="1392357" y="1814232"/>
                <a:ext cx="63500" cy="63500"/>
              </a:xfrm>
              <a:prstGeom prst="rect">
                <a:avLst/>
              </a:prstGeom>
              <a:solidFill>
                <a:srgbClr val="FFF25C"/>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8397" name="Rectangle 1548">
                <a:extLst>
                  <a:ext uri="{FF2B5EF4-FFF2-40B4-BE49-F238E27FC236}">
                    <a16:creationId xmlns:a16="http://schemas.microsoft.com/office/drawing/2014/main" id="{1510DFC1-8A3F-764C-9D1D-D28FDA64CD93}"/>
                  </a:ext>
                </a:extLst>
              </p:cNvPr>
              <p:cNvSpPr>
                <a:spLocks noChangeArrowheads="1"/>
              </p:cNvSpPr>
              <p:nvPr/>
            </p:nvSpPr>
            <p:spPr bwMode="auto">
              <a:xfrm>
                <a:off x="1484432" y="1814232"/>
                <a:ext cx="63500" cy="63500"/>
              </a:xfrm>
              <a:prstGeom prst="rect">
                <a:avLst/>
              </a:prstGeom>
              <a:solidFill>
                <a:srgbClr val="4292B4"/>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98343" name="Group 1457">
              <a:extLst>
                <a:ext uri="{FF2B5EF4-FFF2-40B4-BE49-F238E27FC236}">
                  <a16:creationId xmlns:a16="http://schemas.microsoft.com/office/drawing/2014/main" id="{E8E5EEED-1F82-4345-91E1-1E2562FB652C}"/>
                </a:ext>
              </a:extLst>
            </p:cNvPr>
            <p:cNvGrpSpPr>
              <a:grpSpLocks/>
            </p:cNvGrpSpPr>
            <p:nvPr/>
          </p:nvGrpSpPr>
          <p:grpSpPr bwMode="auto">
            <a:xfrm>
              <a:off x="2849216" y="1389648"/>
              <a:ext cx="1114185" cy="751417"/>
              <a:chOff x="517764" y="1384300"/>
              <a:chExt cx="1114185" cy="751417"/>
            </a:xfrm>
          </p:grpSpPr>
          <p:sp>
            <p:nvSpPr>
              <p:cNvPr id="1496" name="Rectangle 1495">
                <a:extLst>
                  <a:ext uri="{FF2B5EF4-FFF2-40B4-BE49-F238E27FC236}">
                    <a16:creationId xmlns:a16="http://schemas.microsoft.com/office/drawing/2014/main" id="{4A4ABC30-A9B3-CC43-AD95-4065F22AFCF0}"/>
                  </a:ext>
                </a:extLst>
              </p:cNvPr>
              <p:cNvSpPr/>
              <p:nvPr/>
            </p:nvSpPr>
            <p:spPr bwMode="auto">
              <a:xfrm>
                <a:off x="517611" y="1384799"/>
                <a:ext cx="1114303" cy="750863"/>
              </a:xfrm>
              <a:prstGeom prst="rect">
                <a:avLst/>
              </a:prstGeom>
              <a:solidFill>
                <a:schemeClr val="bg2">
                  <a:lumMod val="20000"/>
                  <a:lumOff val="80000"/>
                </a:schemeClr>
              </a:solidFill>
              <a:ln w="12700" cap="flat" cmpd="sng" algn="ctr">
                <a:solidFill>
                  <a:schemeClr val="tx1">
                    <a:lumMod val="75000"/>
                    <a:lumOff val="25000"/>
                  </a:schemeClr>
                </a:solidFill>
                <a:prstDash val="solid"/>
                <a:round/>
                <a:headEnd type="none" w="med" len="med"/>
                <a:tailEnd type="none" w="med" len="med"/>
              </a:ln>
              <a:effectLst/>
            </p:spPr>
            <p:txBody>
              <a:bodyPr anchor="ctr" anchorCtr="1"/>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Trebuchet MS" charset="0"/>
                  <a:ea typeface="Arial" pitchFamily="-107" charset="0"/>
                  <a:cs typeface="Arial" pitchFamily="-107" charset="0"/>
                </a:endParaRPr>
              </a:p>
            </p:txBody>
          </p:sp>
          <p:sp>
            <p:nvSpPr>
              <p:cNvPr id="98345" name="Rectangle 1496">
                <a:extLst>
                  <a:ext uri="{FF2B5EF4-FFF2-40B4-BE49-F238E27FC236}">
                    <a16:creationId xmlns:a16="http://schemas.microsoft.com/office/drawing/2014/main" id="{662C4411-A7A9-2A48-9058-C88B4BCD5B7C}"/>
                  </a:ext>
                </a:extLst>
              </p:cNvPr>
              <p:cNvSpPr>
                <a:spLocks noChangeArrowheads="1"/>
              </p:cNvSpPr>
              <p:nvPr/>
            </p:nvSpPr>
            <p:spPr bwMode="auto">
              <a:xfrm>
                <a:off x="725801" y="1433925"/>
                <a:ext cx="698111" cy="137160"/>
              </a:xfrm>
              <a:prstGeom prst="rect">
                <a:avLst/>
              </a:prstGeom>
              <a:solidFill>
                <a:srgbClr val="DA581C"/>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rebuchet MS" panose="020B0703020202090204" pitchFamily="34" charset="0"/>
                  <a:ea typeface="ＭＳ Ｐゴシック" panose="020B0600070205080204" pitchFamily="34" charset="-128"/>
                  <a:cs typeface="+mn-cs"/>
                </a:endParaRPr>
              </a:p>
            </p:txBody>
          </p:sp>
          <p:sp>
            <p:nvSpPr>
              <p:cNvPr id="98346" name="Rectangle 1497">
                <a:extLst>
                  <a:ext uri="{FF2B5EF4-FFF2-40B4-BE49-F238E27FC236}">
                    <a16:creationId xmlns:a16="http://schemas.microsoft.com/office/drawing/2014/main" id="{31FD7BEA-B422-E948-95A8-82404D38BAC8}"/>
                  </a:ext>
                </a:extLst>
              </p:cNvPr>
              <p:cNvSpPr>
                <a:spLocks noChangeArrowheads="1"/>
              </p:cNvSpPr>
              <p:nvPr/>
            </p:nvSpPr>
            <p:spPr bwMode="auto">
              <a:xfrm>
                <a:off x="567050" y="1950358"/>
                <a:ext cx="1015612" cy="137160"/>
              </a:xfrm>
              <a:prstGeom prst="rect">
                <a:avLst/>
              </a:prstGeom>
              <a:solidFill>
                <a:srgbClr val="AEC3F5"/>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rebuchet MS" panose="020B0703020202090204" pitchFamily="34" charset="0"/>
                  <a:ea typeface="ＭＳ Ｐゴシック" panose="020B0600070205080204" pitchFamily="34" charset="-128"/>
                  <a:cs typeface="+mn-cs"/>
                </a:endParaRPr>
              </a:p>
            </p:txBody>
          </p:sp>
          <p:sp>
            <p:nvSpPr>
              <p:cNvPr id="98347" name="Rectangle 1498">
                <a:extLst>
                  <a:ext uri="{FF2B5EF4-FFF2-40B4-BE49-F238E27FC236}">
                    <a16:creationId xmlns:a16="http://schemas.microsoft.com/office/drawing/2014/main" id="{22BF8676-B406-D940-8777-E150BBEE5704}"/>
                  </a:ext>
                </a:extLst>
              </p:cNvPr>
              <p:cNvSpPr>
                <a:spLocks noChangeArrowheads="1"/>
              </p:cNvSpPr>
              <p:nvPr/>
            </p:nvSpPr>
            <p:spPr bwMode="auto">
              <a:xfrm>
                <a:off x="566747" y="1609166"/>
                <a:ext cx="225644" cy="137083"/>
              </a:xfrm>
              <a:prstGeom prst="rect">
                <a:avLst/>
              </a:prstGeom>
              <a:solidFill>
                <a:srgbClr val="FFAF16"/>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altLang="en-US" sz="1200" b="0" i="0" u="none" strike="noStrike" kern="1200" cap="none" spc="0" normalizeH="0" baseline="0" noProof="0">
                  <a:ln>
                    <a:noFill/>
                  </a:ln>
                  <a:solidFill>
                    <a:srgbClr val="000000"/>
                  </a:solidFill>
                  <a:effectLst/>
                  <a:uLnTx/>
                  <a:uFillTx/>
                  <a:latin typeface="Trebuchet MS" panose="020B0703020202090204" pitchFamily="34" charset="0"/>
                  <a:ea typeface="ＭＳ Ｐゴシック" panose="020B0600070205080204" pitchFamily="34" charset="-128"/>
                  <a:cs typeface="+mn-cs"/>
                </a:endParaRPr>
              </a:p>
            </p:txBody>
          </p:sp>
          <p:sp>
            <p:nvSpPr>
              <p:cNvPr id="98348" name="Rectangle 1499">
                <a:extLst>
                  <a:ext uri="{FF2B5EF4-FFF2-40B4-BE49-F238E27FC236}">
                    <a16:creationId xmlns:a16="http://schemas.microsoft.com/office/drawing/2014/main" id="{5B3B968B-1672-4442-9C80-125D9CA67040}"/>
                  </a:ext>
                </a:extLst>
              </p:cNvPr>
              <p:cNvSpPr>
                <a:spLocks noChangeArrowheads="1"/>
              </p:cNvSpPr>
              <p:nvPr/>
            </p:nvSpPr>
            <p:spPr bwMode="auto">
              <a:xfrm>
                <a:off x="601782" y="1645957"/>
                <a:ext cx="63500" cy="63500"/>
              </a:xfrm>
              <a:prstGeom prst="rect">
                <a:avLst/>
              </a:prstGeom>
              <a:solidFill>
                <a:srgbClr val="FFF25C"/>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8349" name="Rectangle 1500">
                <a:extLst>
                  <a:ext uri="{FF2B5EF4-FFF2-40B4-BE49-F238E27FC236}">
                    <a16:creationId xmlns:a16="http://schemas.microsoft.com/office/drawing/2014/main" id="{F1CAD7F5-22BF-3F44-969D-37A00D7C1B6F}"/>
                  </a:ext>
                </a:extLst>
              </p:cNvPr>
              <p:cNvSpPr>
                <a:spLocks noChangeArrowheads="1"/>
              </p:cNvSpPr>
              <p:nvPr/>
            </p:nvSpPr>
            <p:spPr bwMode="auto">
              <a:xfrm>
                <a:off x="693857" y="1645957"/>
                <a:ext cx="63500" cy="63500"/>
              </a:xfrm>
              <a:prstGeom prst="rect">
                <a:avLst/>
              </a:prstGeom>
              <a:solidFill>
                <a:srgbClr val="4292B4"/>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8350" name="Rectangle 1501">
                <a:extLst>
                  <a:ext uri="{FF2B5EF4-FFF2-40B4-BE49-F238E27FC236}">
                    <a16:creationId xmlns:a16="http://schemas.microsoft.com/office/drawing/2014/main" id="{7A143170-A1DF-1E41-BDA9-B6C63D1ADC11}"/>
                  </a:ext>
                </a:extLst>
              </p:cNvPr>
              <p:cNvSpPr>
                <a:spLocks noChangeArrowheads="1"/>
              </p:cNvSpPr>
              <p:nvPr/>
            </p:nvSpPr>
            <p:spPr bwMode="auto">
              <a:xfrm>
                <a:off x="830272" y="1609166"/>
                <a:ext cx="225644" cy="137083"/>
              </a:xfrm>
              <a:prstGeom prst="rect">
                <a:avLst/>
              </a:prstGeom>
              <a:solidFill>
                <a:srgbClr val="FFAF16"/>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altLang="en-US" sz="1200" b="0" i="0" u="none" strike="noStrike" kern="1200" cap="none" spc="0" normalizeH="0" baseline="0" noProof="0">
                  <a:ln>
                    <a:noFill/>
                  </a:ln>
                  <a:solidFill>
                    <a:srgbClr val="000000"/>
                  </a:solidFill>
                  <a:effectLst/>
                  <a:uLnTx/>
                  <a:uFillTx/>
                  <a:latin typeface="Trebuchet MS" panose="020B0703020202090204" pitchFamily="34" charset="0"/>
                  <a:ea typeface="ＭＳ Ｐゴシック" panose="020B0600070205080204" pitchFamily="34" charset="-128"/>
                  <a:cs typeface="+mn-cs"/>
                </a:endParaRPr>
              </a:p>
            </p:txBody>
          </p:sp>
          <p:sp>
            <p:nvSpPr>
              <p:cNvPr id="98351" name="Rectangle 1502">
                <a:extLst>
                  <a:ext uri="{FF2B5EF4-FFF2-40B4-BE49-F238E27FC236}">
                    <a16:creationId xmlns:a16="http://schemas.microsoft.com/office/drawing/2014/main" id="{1FAA22DD-A728-1147-8732-F20B40B593B3}"/>
                  </a:ext>
                </a:extLst>
              </p:cNvPr>
              <p:cNvSpPr>
                <a:spLocks noChangeArrowheads="1"/>
              </p:cNvSpPr>
              <p:nvPr/>
            </p:nvSpPr>
            <p:spPr bwMode="auto">
              <a:xfrm>
                <a:off x="865307" y="1645957"/>
                <a:ext cx="63500" cy="63500"/>
              </a:xfrm>
              <a:prstGeom prst="rect">
                <a:avLst/>
              </a:prstGeom>
              <a:solidFill>
                <a:srgbClr val="FFF25C"/>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8352" name="Rectangle 1503">
                <a:extLst>
                  <a:ext uri="{FF2B5EF4-FFF2-40B4-BE49-F238E27FC236}">
                    <a16:creationId xmlns:a16="http://schemas.microsoft.com/office/drawing/2014/main" id="{785588A2-C027-2740-A978-9E4E9C86A116}"/>
                  </a:ext>
                </a:extLst>
              </p:cNvPr>
              <p:cNvSpPr>
                <a:spLocks noChangeArrowheads="1"/>
              </p:cNvSpPr>
              <p:nvPr/>
            </p:nvSpPr>
            <p:spPr bwMode="auto">
              <a:xfrm>
                <a:off x="957382" y="1645957"/>
                <a:ext cx="63500" cy="63500"/>
              </a:xfrm>
              <a:prstGeom prst="rect">
                <a:avLst/>
              </a:prstGeom>
              <a:solidFill>
                <a:srgbClr val="4292B4"/>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8353" name="Rectangle 1504">
                <a:extLst>
                  <a:ext uri="{FF2B5EF4-FFF2-40B4-BE49-F238E27FC236}">
                    <a16:creationId xmlns:a16="http://schemas.microsoft.com/office/drawing/2014/main" id="{1ADF8714-5CFA-5449-9E68-DC3B01C065A4}"/>
                  </a:ext>
                </a:extLst>
              </p:cNvPr>
              <p:cNvSpPr>
                <a:spLocks noChangeArrowheads="1"/>
              </p:cNvSpPr>
              <p:nvPr/>
            </p:nvSpPr>
            <p:spPr bwMode="auto">
              <a:xfrm>
                <a:off x="1093797" y="1609166"/>
                <a:ext cx="225644" cy="137083"/>
              </a:xfrm>
              <a:prstGeom prst="rect">
                <a:avLst/>
              </a:prstGeom>
              <a:solidFill>
                <a:srgbClr val="FFAF16"/>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altLang="en-US" sz="1200" b="0" i="0" u="none" strike="noStrike" kern="1200" cap="none" spc="0" normalizeH="0" baseline="0" noProof="0">
                  <a:ln>
                    <a:noFill/>
                  </a:ln>
                  <a:solidFill>
                    <a:srgbClr val="000000"/>
                  </a:solidFill>
                  <a:effectLst/>
                  <a:uLnTx/>
                  <a:uFillTx/>
                  <a:latin typeface="Trebuchet MS" panose="020B0703020202090204" pitchFamily="34" charset="0"/>
                  <a:ea typeface="ＭＳ Ｐゴシック" panose="020B0600070205080204" pitchFamily="34" charset="-128"/>
                  <a:cs typeface="+mn-cs"/>
                </a:endParaRPr>
              </a:p>
            </p:txBody>
          </p:sp>
          <p:sp>
            <p:nvSpPr>
              <p:cNvPr id="98354" name="Rectangle 1505">
                <a:extLst>
                  <a:ext uri="{FF2B5EF4-FFF2-40B4-BE49-F238E27FC236}">
                    <a16:creationId xmlns:a16="http://schemas.microsoft.com/office/drawing/2014/main" id="{932ECFFD-0775-6240-902C-1BBD55AA0DB0}"/>
                  </a:ext>
                </a:extLst>
              </p:cNvPr>
              <p:cNvSpPr>
                <a:spLocks noChangeArrowheads="1"/>
              </p:cNvSpPr>
              <p:nvPr/>
            </p:nvSpPr>
            <p:spPr bwMode="auto">
              <a:xfrm>
                <a:off x="1128832" y="1645957"/>
                <a:ext cx="63500" cy="63500"/>
              </a:xfrm>
              <a:prstGeom prst="rect">
                <a:avLst/>
              </a:prstGeom>
              <a:solidFill>
                <a:srgbClr val="FFF25C"/>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8355" name="Rectangle 1506">
                <a:extLst>
                  <a:ext uri="{FF2B5EF4-FFF2-40B4-BE49-F238E27FC236}">
                    <a16:creationId xmlns:a16="http://schemas.microsoft.com/office/drawing/2014/main" id="{92E77484-C2B4-2E4A-9A8C-A4F3BA4CF438}"/>
                  </a:ext>
                </a:extLst>
              </p:cNvPr>
              <p:cNvSpPr>
                <a:spLocks noChangeArrowheads="1"/>
              </p:cNvSpPr>
              <p:nvPr/>
            </p:nvSpPr>
            <p:spPr bwMode="auto">
              <a:xfrm>
                <a:off x="1220907" y="1645957"/>
                <a:ext cx="63500" cy="63500"/>
              </a:xfrm>
              <a:prstGeom prst="rect">
                <a:avLst/>
              </a:prstGeom>
              <a:solidFill>
                <a:srgbClr val="4292B4"/>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8356" name="Rectangle 1507">
                <a:extLst>
                  <a:ext uri="{FF2B5EF4-FFF2-40B4-BE49-F238E27FC236}">
                    <a16:creationId xmlns:a16="http://schemas.microsoft.com/office/drawing/2014/main" id="{278E88DC-6E03-5F4D-9111-B397C4FE1064}"/>
                  </a:ext>
                </a:extLst>
              </p:cNvPr>
              <p:cNvSpPr>
                <a:spLocks noChangeArrowheads="1"/>
              </p:cNvSpPr>
              <p:nvPr/>
            </p:nvSpPr>
            <p:spPr bwMode="auto">
              <a:xfrm>
                <a:off x="1357322" y="1609166"/>
                <a:ext cx="225644" cy="137083"/>
              </a:xfrm>
              <a:prstGeom prst="rect">
                <a:avLst/>
              </a:prstGeom>
              <a:solidFill>
                <a:srgbClr val="FFAF16"/>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altLang="en-US" sz="1200" b="0" i="0" u="none" strike="noStrike" kern="1200" cap="none" spc="0" normalizeH="0" baseline="0" noProof="0">
                  <a:ln>
                    <a:noFill/>
                  </a:ln>
                  <a:solidFill>
                    <a:srgbClr val="000000"/>
                  </a:solidFill>
                  <a:effectLst/>
                  <a:uLnTx/>
                  <a:uFillTx/>
                  <a:latin typeface="Trebuchet MS" panose="020B0703020202090204" pitchFamily="34" charset="0"/>
                  <a:ea typeface="ＭＳ Ｐゴシック" panose="020B0600070205080204" pitchFamily="34" charset="-128"/>
                  <a:cs typeface="+mn-cs"/>
                </a:endParaRPr>
              </a:p>
            </p:txBody>
          </p:sp>
          <p:sp>
            <p:nvSpPr>
              <p:cNvPr id="98357" name="Rectangle 1508">
                <a:extLst>
                  <a:ext uri="{FF2B5EF4-FFF2-40B4-BE49-F238E27FC236}">
                    <a16:creationId xmlns:a16="http://schemas.microsoft.com/office/drawing/2014/main" id="{53B1634E-46F6-DE4F-BFF6-C7C77DCBF2DD}"/>
                  </a:ext>
                </a:extLst>
              </p:cNvPr>
              <p:cNvSpPr>
                <a:spLocks noChangeArrowheads="1"/>
              </p:cNvSpPr>
              <p:nvPr/>
            </p:nvSpPr>
            <p:spPr bwMode="auto">
              <a:xfrm>
                <a:off x="1392357" y="1645957"/>
                <a:ext cx="63500" cy="63500"/>
              </a:xfrm>
              <a:prstGeom prst="rect">
                <a:avLst/>
              </a:prstGeom>
              <a:solidFill>
                <a:srgbClr val="FFF25C"/>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8358" name="Rectangle 1509">
                <a:extLst>
                  <a:ext uri="{FF2B5EF4-FFF2-40B4-BE49-F238E27FC236}">
                    <a16:creationId xmlns:a16="http://schemas.microsoft.com/office/drawing/2014/main" id="{8E292407-47E6-4C45-852E-A5ADE454743E}"/>
                  </a:ext>
                </a:extLst>
              </p:cNvPr>
              <p:cNvSpPr>
                <a:spLocks noChangeArrowheads="1"/>
              </p:cNvSpPr>
              <p:nvPr/>
            </p:nvSpPr>
            <p:spPr bwMode="auto">
              <a:xfrm>
                <a:off x="1484432" y="1645957"/>
                <a:ext cx="63500" cy="63500"/>
              </a:xfrm>
              <a:prstGeom prst="rect">
                <a:avLst/>
              </a:prstGeom>
              <a:solidFill>
                <a:srgbClr val="4292B4"/>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8359" name="Rectangle 1510">
                <a:extLst>
                  <a:ext uri="{FF2B5EF4-FFF2-40B4-BE49-F238E27FC236}">
                    <a16:creationId xmlns:a16="http://schemas.microsoft.com/office/drawing/2014/main" id="{413D1AF6-BE5F-0549-8CFA-F4EAB14CD4B1}"/>
                  </a:ext>
                </a:extLst>
              </p:cNvPr>
              <p:cNvSpPr>
                <a:spLocks noChangeArrowheads="1"/>
              </p:cNvSpPr>
              <p:nvPr/>
            </p:nvSpPr>
            <p:spPr bwMode="auto">
              <a:xfrm>
                <a:off x="566747" y="1777441"/>
                <a:ext cx="225644" cy="137083"/>
              </a:xfrm>
              <a:prstGeom prst="rect">
                <a:avLst/>
              </a:prstGeom>
              <a:solidFill>
                <a:srgbClr val="FFAF16"/>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altLang="en-US" sz="1200" b="0" i="0" u="none" strike="noStrike" kern="1200" cap="none" spc="0" normalizeH="0" baseline="0" noProof="0">
                  <a:ln>
                    <a:noFill/>
                  </a:ln>
                  <a:solidFill>
                    <a:srgbClr val="000000"/>
                  </a:solidFill>
                  <a:effectLst/>
                  <a:uLnTx/>
                  <a:uFillTx/>
                  <a:latin typeface="Trebuchet MS" panose="020B0703020202090204" pitchFamily="34" charset="0"/>
                  <a:ea typeface="ＭＳ Ｐゴシック" panose="020B0600070205080204" pitchFamily="34" charset="-128"/>
                  <a:cs typeface="+mn-cs"/>
                </a:endParaRPr>
              </a:p>
            </p:txBody>
          </p:sp>
          <p:sp>
            <p:nvSpPr>
              <p:cNvPr id="98360" name="Rectangle 1511">
                <a:extLst>
                  <a:ext uri="{FF2B5EF4-FFF2-40B4-BE49-F238E27FC236}">
                    <a16:creationId xmlns:a16="http://schemas.microsoft.com/office/drawing/2014/main" id="{E875B172-99B5-E949-9580-316AE8321ADB}"/>
                  </a:ext>
                </a:extLst>
              </p:cNvPr>
              <p:cNvSpPr>
                <a:spLocks noChangeArrowheads="1"/>
              </p:cNvSpPr>
              <p:nvPr/>
            </p:nvSpPr>
            <p:spPr bwMode="auto">
              <a:xfrm>
                <a:off x="601782" y="1814232"/>
                <a:ext cx="63500" cy="63500"/>
              </a:xfrm>
              <a:prstGeom prst="rect">
                <a:avLst/>
              </a:prstGeom>
              <a:solidFill>
                <a:srgbClr val="FFF25C"/>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8361" name="Rectangle 1512">
                <a:extLst>
                  <a:ext uri="{FF2B5EF4-FFF2-40B4-BE49-F238E27FC236}">
                    <a16:creationId xmlns:a16="http://schemas.microsoft.com/office/drawing/2014/main" id="{94C848ED-2256-224B-B45D-7185FA2ACB26}"/>
                  </a:ext>
                </a:extLst>
              </p:cNvPr>
              <p:cNvSpPr>
                <a:spLocks noChangeArrowheads="1"/>
              </p:cNvSpPr>
              <p:nvPr/>
            </p:nvSpPr>
            <p:spPr bwMode="auto">
              <a:xfrm>
                <a:off x="693857" y="1814232"/>
                <a:ext cx="63500" cy="63500"/>
              </a:xfrm>
              <a:prstGeom prst="rect">
                <a:avLst/>
              </a:prstGeom>
              <a:solidFill>
                <a:srgbClr val="4292B4"/>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8362" name="Rectangle 1513">
                <a:extLst>
                  <a:ext uri="{FF2B5EF4-FFF2-40B4-BE49-F238E27FC236}">
                    <a16:creationId xmlns:a16="http://schemas.microsoft.com/office/drawing/2014/main" id="{4177288C-1AC3-4C4B-9CDC-0C63FEBB434D}"/>
                  </a:ext>
                </a:extLst>
              </p:cNvPr>
              <p:cNvSpPr>
                <a:spLocks noChangeArrowheads="1"/>
              </p:cNvSpPr>
              <p:nvPr/>
            </p:nvSpPr>
            <p:spPr bwMode="auto">
              <a:xfrm>
                <a:off x="830272" y="1777441"/>
                <a:ext cx="225644" cy="137083"/>
              </a:xfrm>
              <a:prstGeom prst="rect">
                <a:avLst/>
              </a:prstGeom>
              <a:solidFill>
                <a:srgbClr val="FFAF16"/>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altLang="en-US" sz="1200" b="0" i="0" u="none" strike="noStrike" kern="1200" cap="none" spc="0" normalizeH="0" baseline="0" noProof="0">
                  <a:ln>
                    <a:noFill/>
                  </a:ln>
                  <a:solidFill>
                    <a:srgbClr val="000000"/>
                  </a:solidFill>
                  <a:effectLst/>
                  <a:uLnTx/>
                  <a:uFillTx/>
                  <a:latin typeface="Trebuchet MS" panose="020B0703020202090204" pitchFamily="34" charset="0"/>
                  <a:ea typeface="ＭＳ Ｐゴシック" panose="020B0600070205080204" pitchFamily="34" charset="-128"/>
                  <a:cs typeface="+mn-cs"/>
                </a:endParaRPr>
              </a:p>
            </p:txBody>
          </p:sp>
          <p:sp>
            <p:nvSpPr>
              <p:cNvPr id="98363" name="Rectangle 1514">
                <a:extLst>
                  <a:ext uri="{FF2B5EF4-FFF2-40B4-BE49-F238E27FC236}">
                    <a16:creationId xmlns:a16="http://schemas.microsoft.com/office/drawing/2014/main" id="{F5B64464-2AB2-1C4A-8A69-273A7F8C7A48}"/>
                  </a:ext>
                </a:extLst>
              </p:cNvPr>
              <p:cNvSpPr>
                <a:spLocks noChangeArrowheads="1"/>
              </p:cNvSpPr>
              <p:nvPr/>
            </p:nvSpPr>
            <p:spPr bwMode="auto">
              <a:xfrm>
                <a:off x="865307" y="1814232"/>
                <a:ext cx="63500" cy="63500"/>
              </a:xfrm>
              <a:prstGeom prst="rect">
                <a:avLst/>
              </a:prstGeom>
              <a:solidFill>
                <a:srgbClr val="FFF25C"/>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8364" name="Rectangle 1515">
                <a:extLst>
                  <a:ext uri="{FF2B5EF4-FFF2-40B4-BE49-F238E27FC236}">
                    <a16:creationId xmlns:a16="http://schemas.microsoft.com/office/drawing/2014/main" id="{9EA7A8CF-319A-B442-B20B-F2C2F54CC4EB}"/>
                  </a:ext>
                </a:extLst>
              </p:cNvPr>
              <p:cNvSpPr>
                <a:spLocks noChangeArrowheads="1"/>
              </p:cNvSpPr>
              <p:nvPr/>
            </p:nvSpPr>
            <p:spPr bwMode="auto">
              <a:xfrm>
                <a:off x="957382" y="1814232"/>
                <a:ext cx="63500" cy="63500"/>
              </a:xfrm>
              <a:prstGeom prst="rect">
                <a:avLst/>
              </a:prstGeom>
              <a:solidFill>
                <a:srgbClr val="4292B4"/>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8365" name="Rectangle 1516">
                <a:extLst>
                  <a:ext uri="{FF2B5EF4-FFF2-40B4-BE49-F238E27FC236}">
                    <a16:creationId xmlns:a16="http://schemas.microsoft.com/office/drawing/2014/main" id="{E28D29A9-C1D4-8F40-AC00-9324BF0C4DCA}"/>
                  </a:ext>
                </a:extLst>
              </p:cNvPr>
              <p:cNvSpPr>
                <a:spLocks noChangeArrowheads="1"/>
              </p:cNvSpPr>
              <p:nvPr/>
            </p:nvSpPr>
            <p:spPr bwMode="auto">
              <a:xfrm>
                <a:off x="1093797" y="1777441"/>
                <a:ext cx="225644" cy="137083"/>
              </a:xfrm>
              <a:prstGeom prst="rect">
                <a:avLst/>
              </a:prstGeom>
              <a:solidFill>
                <a:srgbClr val="FFAF16"/>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altLang="en-US" sz="1200" b="0" i="0" u="none" strike="noStrike" kern="1200" cap="none" spc="0" normalizeH="0" baseline="0" noProof="0">
                  <a:ln>
                    <a:noFill/>
                  </a:ln>
                  <a:solidFill>
                    <a:srgbClr val="000000"/>
                  </a:solidFill>
                  <a:effectLst/>
                  <a:uLnTx/>
                  <a:uFillTx/>
                  <a:latin typeface="Trebuchet MS" panose="020B0703020202090204" pitchFamily="34" charset="0"/>
                  <a:ea typeface="ＭＳ Ｐゴシック" panose="020B0600070205080204" pitchFamily="34" charset="-128"/>
                  <a:cs typeface="+mn-cs"/>
                </a:endParaRPr>
              </a:p>
            </p:txBody>
          </p:sp>
          <p:sp>
            <p:nvSpPr>
              <p:cNvPr id="98366" name="Rectangle 1517">
                <a:extLst>
                  <a:ext uri="{FF2B5EF4-FFF2-40B4-BE49-F238E27FC236}">
                    <a16:creationId xmlns:a16="http://schemas.microsoft.com/office/drawing/2014/main" id="{0304D882-5581-9144-999F-65902D08CBF7}"/>
                  </a:ext>
                </a:extLst>
              </p:cNvPr>
              <p:cNvSpPr>
                <a:spLocks noChangeArrowheads="1"/>
              </p:cNvSpPr>
              <p:nvPr/>
            </p:nvSpPr>
            <p:spPr bwMode="auto">
              <a:xfrm>
                <a:off x="1128832" y="1814232"/>
                <a:ext cx="63500" cy="63500"/>
              </a:xfrm>
              <a:prstGeom prst="rect">
                <a:avLst/>
              </a:prstGeom>
              <a:solidFill>
                <a:srgbClr val="FFF25C"/>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8367" name="Rectangle 1518">
                <a:extLst>
                  <a:ext uri="{FF2B5EF4-FFF2-40B4-BE49-F238E27FC236}">
                    <a16:creationId xmlns:a16="http://schemas.microsoft.com/office/drawing/2014/main" id="{6ADD00E0-83E6-524A-940C-D8EC9C38F761}"/>
                  </a:ext>
                </a:extLst>
              </p:cNvPr>
              <p:cNvSpPr>
                <a:spLocks noChangeArrowheads="1"/>
              </p:cNvSpPr>
              <p:nvPr/>
            </p:nvSpPr>
            <p:spPr bwMode="auto">
              <a:xfrm>
                <a:off x="1220907" y="1814232"/>
                <a:ext cx="63500" cy="63500"/>
              </a:xfrm>
              <a:prstGeom prst="rect">
                <a:avLst/>
              </a:prstGeom>
              <a:solidFill>
                <a:srgbClr val="4292B4"/>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8368" name="Rectangle 1519">
                <a:extLst>
                  <a:ext uri="{FF2B5EF4-FFF2-40B4-BE49-F238E27FC236}">
                    <a16:creationId xmlns:a16="http://schemas.microsoft.com/office/drawing/2014/main" id="{CF2C9B12-E4BD-E848-8D99-91E661363C77}"/>
                  </a:ext>
                </a:extLst>
              </p:cNvPr>
              <p:cNvSpPr>
                <a:spLocks noChangeArrowheads="1"/>
              </p:cNvSpPr>
              <p:nvPr/>
            </p:nvSpPr>
            <p:spPr bwMode="auto">
              <a:xfrm>
                <a:off x="1357322" y="1777441"/>
                <a:ext cx="225644" cy="137083"/>
              </a:xfrm>
              <a:prstGeom prst="rect">
                <a:avLst/>
              </a:prstGeom>
              <a:solidFill>
                <a:srgbClr val="FFAF16"/>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altLang="en-US" sz="1200" b="0" i="0" u="none" strike="noStrike" kern="1200" cap="none" spc="0" normalizeH="0" baseline="0" noProof="0">
                  <a:ln>
                    <a:noFill/>
                  </a:ln>
                  <a:solidFill>
                    <a:srgbClr val="000000"/>
                  </a:solidFill>
                  <a:effectLst/>
                  <a:uLnTx/>
                  <a:uFillTx/>
                  <a:latin typeface="Trebuchet MS" panose="020B0703020202090204" pitchFamily="34" charset="0"/>
                  <a:ea typeface="ＭＳ Ｐゴシック" panose="020B0600070205080204" pitchFamily="34" charset="-128"/>
                  <a:cs typeface="+mn-cs"/>
                </a:endParaRPr>
              </a:p>
            </p:txBody>
          </p:sp>
          <p:sp>
            <p:nvSpPr>
              <p:cNvPr id="98369" name="Rectangle 1520">
                <a:extLst>
                  <a:ext uri="{FF2B5EF4-FFF2-40B4-BE49-F238E27FC236}">
                    <a16:creationId xmlns:a16="http://schemas.microsoft.com/office/drawing/2014/main" id="{477D626C-0A41-E14E-8E5D-7F9D57DCB410}"/>
                  </a:ext>
                </a:extLst>
              </p:cNvPr>
              <p:cNvSpPr>
                <a:spLocks noChangeArrowheads="1"/>
              </p:cNvSpPr>
              <p:nvPr/>
            </p:nvSpPr>
            <p:spPr bwMode="auto">
              <a:xfrm>
                <a:off x="1392357" y="1814232"/>
                <a:ext cx="63500" cy="63500"/>
              </a:xfrm>
              <a:prstGeom prst="rect">
                <a:avLst/>
              </a:prstGeom>
              <a:solidFill>
                <a:srgbClr val="FFF25C"/>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8370" name="Rectangle 1521">
                <a:extLst>
                  <a:ext uri="{FF2B5EF4-FFF2-40B4-BE49-F238E27FC236}">
                    <a16:creationId xmlns:a16="http://schemas.microsoft.com/office/drawing/2014/main" id="{F4FC1710-50A9-A44C-A679-0F065635D2F0}"/>
                  </a:ext>
                </a:extLst>
              </p:cNvPr>
              <p:cNvSpPr>
                <a:spLocks noChangeArrowheads="1"/>
              </p:cNvSpPr>
              <p:nvPr/>
            </p:nvSpPr>
            <p:spPr bwMode="auto">
              <a:xfrm>
                <a:off x="1484432" y="1814232"/>
                <a:ext cx="63500" cy="63500"/>
              </a:xfrm>
              <a:prstGeom prst="rect">
                <a:avLst/>
              </a:prstGeom>
              <a:solidFill>
                <a:srgbClr val="4292B4"/>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grpSp>
        <p:nvGrpSpPr>
          <p:cNvPr id="90146" name="Group 1578">
            <a:extLst>
              <a:ext uri="{FF2B5EF4-FFF2-40B4-BE49-F238E27FC236}">
                <a16:creationId xmlns:a16="http://schemas.microsoft.com/office/drawing/2014/main" id="{198F18CC-2E7F-7B40-86B4-FE00A910AD41}"/>
              </a:ext>
            </a:extLst>
          </p:cNvPr>
          <p:cNvGrpSpPr>
            <a:grpSpLocks/>
          </p:cNvGrpSpPr>
          <p:nvPr/>
        </p:nvGrpSpPr>
        <p:grpSpPr bwMode="auto">
          <a:xfrm>
            <a:off x="455613" y="3067050"/>
            <a:ext cx="3948112" cy="877888"/>
            <a:chOff x="458550" y="1323474"/>
            <a:chExt cx="3947680" cy="877859"/>
          </a:xfrm>
        </p:grpSpPr>
        <p:sp>
          <p:nvSpPr>
            <p:cNvPr id="1580" name="Rectangle 1579">
              <a:extLst>
                <a:ext uri="{FF2B5EF4-FFF2-40B4-BE49-F238E27FC236}">
                  <a16:creationId xmlns:a16="http://schemas.microsoft.com/office/drawing/2014/main" id="{7CA8E221-0FC6-6646-AED2-E1EAC58DF679}"/>
                </a:ext>
              </a:extLst>
            </p:cNvPr>
            <p:cNvSpPr/>
            <p:nvPr/>
          </p:nvSpPr>
          <p:spPr bwMode="auto">
            <a:xfrm>
              <a:off x="458550" y="1323474"/>
              <a:ext cx="3939744" cy="877859"/>
            </a:xfrm>
            <a:prstGeom prst="rect">
              <a:avLst/>
            </a:prstGeom>
            <a:noFill/>
            <a:ln w="12700" cap="flat" cmpd="sng" algn="ctr">
              <a:solidFill>
                <a:schemeClr val="tx1">
                  <a:lumMod val="50000"/>
                  <a:lumOff val="50000"/>
                </a:schemeClr>
              </a:solidFill>
              <a:prstDash val="solid"/>
              <a:round/>
              <a:headEnd type="none" w="med" len="med"/>
              <a:tailEnd type="none" w="med" len="med"/>
            </a:ln>
            <a:effectLst/>
          </p:spPr>
          <p:txBody>
            <a:bodyPr anchor="ctr" anchorCtr="1"/>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Trebuchet MS" charset="0"/>
                <a:ea typeface="Arial" pitchFamily="-107" charset="0"/>
                <a:cs typeface="Arial" pitchFamily="-107" charset="0"/>
              </a:endParaRPr>
            </a:p>
          </p:txBody>
        </p:sp>
        <p:grpSp>
          <p:nvGrpSpPr>
            <p:cNvPr id="91084" name="Group 1486">
              <a:extLst>
                <a:ext uri="{FF2B5EF4-FFF2-40B4-BE49-F238E27FC236}">
                  <a16:creationId xmlns:a16="http://schemas.microsoft.com/office/drawing/2014/main" id="{0FFA5F01-B30B-D14D-84DF-51A6C263E74D}"/>
                </a:ext>
              </a:extLst>
            </p:cNvPr>
            <p:cNvGrpSpPr>
              <a:grpSpLocks/>
            </p:cNvGrpSpPr>
            <p:nvPr/>
          </p:nvGrpSpPr>
          <p:grpSpPr bwMode="auto">
            <a:xfrm>
              <a:off x="3943149" y="1394549"/>
              <a:ext cx="463081" cy="747517"/>
              <a:chOff x="3940698" y="1394549"/>
              <a:chExt cx="463081" cy="747517"/>
            </a:xfrm>
          </p:grpSpPr>
          <p:sp>
            <p:nvSpPr>
              <p:cNvPr id="98337" name="Rectangle 1665">
                <a:extLst>
                  <a:ext uri="{FF2B5EF4-FFF2-40B4-BE49-F238E27FC236}">
                    <a16:creationId xmlns:a16="http://schemas.microsoft.com/office/drawing/2014/main" id="{9B0177EC-DCFF-0B4C-A73F-7F5074CF9489}"/>
                  </a:ext>
                </a:extLst>
              </p:cNvPr>
              <p:cNvSpPr>
                <a:spLocks noChangeArrowheads="1"/>
              </p:cNvSpPr>
              <p:nvPr/>
            </p:nvSpPr>
            <p:spPr bwMode="auto">
              <a:xfrm>
                <a:off x="4004141" y="1394549"/>
                <a:ext cx="336195" cy="747517"/>
              </a:xfrm>
              <a:prstGeom prst="rect">
                <a:avLst/>
              </a:prstGeom>
              <a:solidFill>
                <a:srgbClr val="8B9CC3"/>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rebuchet MS" panose="020B0703020202090204" pitchFamily="34" charset="0"/>
                  <a:ea typeface="ＭＳ Ｐゴシック" panose="020B0600070205080204" pitchFamily="34" charset="-128"/>
                  <a:cs typeface="+mn-cs"/>
                </a:endParaRPr>
              </a:p>
            </p:txBody>
          </p:sp>
          <p:sp>
            <p:nvSpPr>
              <p:cNvPr id="98338" name="TextBox 1666">
                <a:extLst>
                  <a:ext uri="{FF2B5EF4-FFF2-40B4-BE49-F238E27FC236}">
                    <a16:creationId xmlns:a16="http://schemas.microsoft.com/office/drawing/2014/main" id="{D351A5D0-2FA0-CA44-8882-F56EC42B8AEF}"/>
                  </a:ext>
                </a:extLst>
              </p:cNvPr>
              <p:cNvSpPr txBox="1">
                <a:spLocks noChangeArrowheads="1"/>
              </p:cNvSpPr>
              <p:nvPr/>
            </p:nvSpPr>
            <p:spPr bwMode="auto">
              <a:xfrm>
                <a:off x="3940698" y="1622113"/>
                <a:ext cx="463081"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300" b="0" i="0" u="none" strike="noStrike" kern="1200" cap="none" spc="0" normalizeH="0" baseline="0" noProof="0">
                    <a:ln>
                      <a:noFill/>
                    </a:ln>
                    <a:solidFill>
                      <a:srgbClr val="000000"/>
                    </a:solidFill>
                    <a:effectLst/>
                    <a:uLnTx/>
                    <a:uFillTx/>
                    <a:latin typeface="Myriad Pro Black" charset="0"/>
                    <a:ea typeface="ＭＳ Ｐゴシック" panose="020B0600070205080204" pitchFamily="34" charset="-128"/>
                    <a:cs typeface="+mn-cs"/>
                  </a:rPr>
                  <a:t>Tex</a:t>
                </a:r>
              </a:p>
            </p:txBody>
          </p:sp>
        </p:grpSp>
        <p:grpSp>
          <p:nvGrpSpPr>
            <p:cNvPr id="91085" name="Group 1428">
              <a:extLst>
                <a:ext uri="{FF2B5EF4-FFF2-40B4-BE49-F238E27FC236}">
                  <a16:creationId xmlns:a16="http://schemas.microsoft.com/office/drawing/2014/main" id="{119BFEF6-169C-8042-9340-C39D6A351D5A}"/>
                </a:ext>
              </a:extLst>
            </p:cNvPr>
            <p:cNvGrpSpPr>
              <a:grpSpLocks/>
            </p:cNvGrpSpPr>
            <p:nvPr/>
          </p:nvGrpSpPr>
          <p:grpSpPr bwMode="auto">
            <a:xfrm>
              <a:off x="517764" y="1384300"/>
              <a:ext cx="1114185" cy="751417"/>
              <a:chOff x="517764" y="1384300"/>
              <a:chExt cx="1114185" cy="751417"/>
            </a:xfrm>
          </p:grpSpPr>
          <p:sp>
            <p:nvSpPr>
              <p:cNvPr id="1639" name="Rectangle 1638">
                <a:extLst>
                  <a:ext uri="{FF2B5EF4-FFF2-40B4-BE49-F238E27FC236}">
                    <a16:creationId xmlns:a16="http://schemas.microsoft.com/office/drawing/2014/main" id="{1C8C1FE7-625A-E84E-8A61-4C6646E58D45}"/>
                  </a:ext>
                </a:extLst>
              </p:cNvPr>
              <p:cNvSpPr/>
              <p:nvPr/>
            </p:nvSpPr>
            <p:spPr bwMode="auto">
              <a:xfrm>
                <a:off x="517281" y="1383797"/>
                <a:ext cx="1114303" cy="752450"/>
              </a:xfrm>
              <a:prstGeom prst="rect">
                <a:avLst/>
              </a:prstGeom>
              <a:solidFill>
                <a:schemeClr val="bg2">
                  <a:lumMod val="20000"/>
                  <a:lumOff val="80000"/>
                </a:schemeClr>
              </a:solidFill>
              <a:ln w="12700" cap="flat" cmpd="sng" algn="ctr">
                <a:solidFill>
                  <a:schemeClr val="tx1">
                    <a:lumMod val="75000"/>
                    <a:lumOff val="25000"/>
                  </a:schemeClr>
                </a:solidFill>
                <a:prstDash val="solid"/>
                <a:round/>
                <a:headEnd type="none" w="med" len="med"/>
                <a:tailEnd type="none" w="med" len="med"/>
              </a:ln>
              <a:effectLst/>
            </p:spPr>
            <p:txBody>
              <a:bodyPr anchor="ctr" anchorCtr="1"/>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Trebuchet MS" charset="0"/>
                  <a:ea typeface="Arial" pitchFamily="-107" charset="0"/>
                  <a:cs typeface="Arial" pitchFamily="-107" charset="0"/>
                </a:endParaRPr>
              </a:p>
            </p:txBody>
          </p:sp>
          <p:sp>
            <p:nvSpPr>
              <p:cNvPr id="98311" name="Rectangle 1639">
                <a:extLst>
                  <a:ext uri="{FF2B5EF4-FFF2-40B4-BE49-F238E27FC236}">
                    <a16:creationId xmlns:a16="http://schemas.microsoft.com/office/drawing/2014/main" id="{70F5CC5F-D832-BB49-B452-0E62767F3FA7}"/>
                  </a:ext>
                </a:extLst>
              </p:cNvPr>
              <p:cNvSpPr>
                <a:spLocks noChangeArrowheads="1"/>
              </p:cNvSpPr>
              <p:nvPr/>
            </p:nvSpPr>
            <p:spPr bwMode="auto">
              <a:xfrm>
                <a:off x="725801" y="1433925"/>
                <a:ext cx="698111" cy="137160"/>
              </a:xfrm>
              <a:prstGeom prst="rect">
                <a:avLst/>
              </a:prstGeom>
              <a:solidFill>
                <a:srgbClr val="DA581C"/>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rebuchet MS" panose="020B0703020202090204" pitchFamily="34" charset="0"/>
                  <a:ea typeface="ＭＳ Ｐゴシック" panose="020B0600070205080204" pitchFamily="34" charset="-128"/>
                  <a:cs typeface="+mn-cs"/>
                </a:endParaRPr>
              </a:p>
            </p:txBody>
          </p:sp>
          <p:sp>
            <p:nvSpPr>
              <p:cNvPr id="98312" name="Rectangle 1640">
                <a:extLst>
                  <a:ext uri="{FF2B5EF4-FFF2-40B4-BE49-F238E27FC236}">
                    <a16:creationId xmlns:a16="http://schemas.microsoft.com/office/drawing/2014/main" id="{1508147C-5BBC-DC49-BFFA-A5EE55A8DF91}"/>
                  </a:ext>
                </a:extLst>
              </p:cNvPr>
              <p:cNvSpPr>
                <a:spLocks noChangeArrowheads="1"/>
              </p:cNvSpPr>
              <p:nvPr/>
            </p:nvSpPr>
            <p:spPr bwMode="auto">
              <a:xfrm>
                <a:off x="567050" y="1950358"/>
                <a:ext cx="1015612" cy="137160"/>
              </a:xfrm>
              <a:prstGeom prst="rect">
                <a:avLst/>
              </a:prstGeom>
              <a:solidFill>
                <a:srgbClr val="AEC3F5"/>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rebuchet MS" panose="020B0703020202090204" pitchFamily="34" charset="0"/>
                  <a:ea typeface="ＭＳ Ｐゴシック" panose="020B0600070205080204" pitchFamily="34" charset="-128"/>
                  <a:cs typeface="+mn-cs"/>
                </a:endParaRPr>
              </a:p>
            </p:txBody>
          </p:sp>
          <p:sp>
            <p:nvSpPr>
              <p:cNvPr id="98313" name="Rectangle 1641">
                <a:extLst>
                  <a:ext uri="{FF2B5EF4-FFF2-40B4-BE49-F238E27FC236}">
                    <a16:creationId xmlns:a16="http://schemas.microsoft.com/office/drawing/2014/main" id="{C717B6F4-9F6D-9540-9876-DA35239F4A8E}"/>
                  </a:ext>
                </a:extLst>
              </p:cNvPr>
              <p:cNvSpPr>
                <a:spLocks noChangeArrowheads="1"/>
              </p:cNvSpPr>
              <p:nvPr/>
            </p:nvSpPr>
            <p:spPr bwMode="auto">
              <a:xfrm>
                <a:off x="566747" y="1609166"/>
                <a:ext cx="225644" cy="137083"/>
              </a:xfrm>
              <a:prstGeom prst="rect">
                <a:avLst/>
              </a:prstGeom>
              <a:solidFill>
                <a:srgbClr val="FFAF16"/>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altLang="en-US" sz="1200" b="0" i="0" u="none" strike="noStrike" kern="1200" cap="none" spc="0" normalizeH="0" baseline="0" noProof="0">
                  <a:ln>
                    <a:noFill/>
                  </a:ln>
                  <a:solidFill>
                    <a:srgbClr val="000000"/>
                  </a:solidFill>
                  <a:effectLst/>
                  <a:uLnTx/>
                  <a:uFillTx/>
                  <a:latin typeface="Trebuchet MS" panose="020B0703020202090204" pitchFamily="34" charset="0"/>
                  <a:ea typeface="ＭＳ Ｐゴシック" panose="020B0600070205080204" pitchFamily="34" charset="-128"/>
                  <a:cs typeface="+mn-cs"/>
                </a:endParaRPr>
              </a:p>
            </p:txBody>
          </p:sp>
          <p:sp>
            <p:nvSpPr>
              <p:cNvPr id="98314" name="Rectangle 1642">
                <a:extLst>
                  <a:ext uri="{FF2B5EF4-FFF2-40B4-BE49-F238E27FC236}">
                    <a16:creationId xmlns:a16="http://schemas.microsoft.com/office/drawing/2014/main" id="{4C8F6564-52EF-B84A-BE62-F084571BFAAA}"/>
                  </a:ext>
                </a:extLst>
              </p:cNvPr>
              <p:cNvSpPr>
                <a:spLocks noChangeArrowheads="1"/>
              </p:cNvSpPr>
              <p:nvPr/>
            </p:nvSpPr>
            <p:spPr bwMode="auto">
              <a:xfrm>
                <a:off x="601782" y="1645957"/>
                <a:ext cx="63500" cy="63500"/>
              </a:xfrm>
              <a:prstGeom prst="rect">
                <a:avLst/>
              </a:prstGeom>
              <a:solidFill>
                <a:srgbClr val="FFF25C"/>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8315" name="Rectangle 1643">
                <a:extLst>
                  <a:ext uri="{FF2B5EF4-FFF2-40B4-BE49-F238E27FC236}">
                    <a16:creationId xmlns:a16="http://schemas.microsoft.com/office/drawing/2014/main" id="{3F5412B2-1F69-824E-BA62-66B8486F17E0}"/>
                  </a:ext>
                </a:extLst>
              </p:cNvPr>
              <p:cNvSpPr>
                <a:spLocks noChangeArrowheads="1"/>
              </p:cNvSpPr>
              <p:nvPr/>
            </p:nvSpPr>
            <p:spPr bwMode="auto">
              <a:xfrm>
                <a:off x="693857" y="1645957"/>
                <a:ext cx="63500" cy="63500"/>
              </a:xfrm>
              <a:prstGeom prst="rect">
                <a:avLst/>
              </a:prstGeom>
              <a:solidFill>
                <a:srgbClr val="4292B4"/>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8316" name="Rectangle 1644">
                <a:extLst>
                  <a:ext uri="{FF2B5EF4-FFF2-40B4-BE49-F238E27FC236}">
                    <a16:creationId xmlns:a16="http://schemas.microsoft.com/office/drawing/2014/main" id="{59BACD90-A113-4D4B-AB51-C97673FEF563}"/>
                  </a:ext>
                </a:extLst>
              </p:cNvPr>
              <p:cNvSpPr>
                <a:spLocks noChangeArrowheads="1"/>
              </p:cNvSpPr>
              <p:nvPr/>
            </p:nvSpPr>
            <p:spPr bwMode="auto">
              <a:xfrm>
                <a:off x="830272" y="1609166"/>
                <a:ext cx="225644" cy="137083"/>
              </a:xfrm>
              <a:prstGeom prst="rect">
                <a:avLst/>
              </a:prstGeom>
              <a:solidFill>
                <a:srgbClr val="FFAF16"/>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altLang="en-US" sz="1200" b="0" i="0" u="none" strike="noStrike" kern="1200" cap="none" spc="0" normalizeH="0" baseline="0" noProof="0">
                  <a:ln>
                    <a:noFill/>
                  </a:ln>
                  <a:solidFill>
                    <a:srgbClr val="000000"/>
                  </a:solidFill>
                  <a:effectLst/>
                  <a:uLnTx/>
                  <a:uFillTx/>
                  <a:latin typeface="Trebuchet MS" panose="020B0703020202090204" pitchFamily="34" charset="0"/>
                  <a:ea typeface="ＭＳ Ｐゴシック" panose="020B0600070205080204" pitchFamily="34" charset="-128"/>
                  <a:cs typeface="+mn-cs"/>
                </a:endParaRPr>
              </a:p>
            </p:txBody>
          </p:sp>
          <p:sp>
            <p:nvSpPr>
              <p:cNvPr id="98317" name="Rectangle 1645">
                <a:extLst>
                  <a:ext uri="{FF2B5EF4-FFF2-40B4-BE49-F238E27FC236}">
                    <a16:creationId xmlns:a16="http://schemas.microsoft.com/office/drawing/2014/main" id="{81038651-77B6-6B44-A8AA-7A443EEA0545}"/>
                  </a:ext>
                </a:extLst>
              </p:cNvPr>
              <p:cNvSpPr>
                <a:spLocks noChangeArrowheads="1"/>
              </p:cNvSpPr>
              <p:nvPr/>
            </p:nvSpPr>
            <p:spPr bwMode="auto">
              <a:xfrm>
                <a:off x="865307" y="1645957"/>
                <a:ext cx="63500" cy="63500"/>
              </a:xfrm>
              <a:prstGeom prst="rect">
                <a:avLst/>
              </a:prstGeom>
              <a:solidFill>
                <a:srgbClr val="FFF25C"/>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8318" name="Rectangle 1646">
                <a:extLst>
                  <a:ext uri="{FF2B5EF4-FFF2-40B4-BE49-F238E27FC236}">
                    <a16:creationId xmlns:a16="http://schemas.microsoft.com/office/drawing/2014/main" id="{A9057200-BD40-CD4A-9A39-7F8AE9F3FEE1}"/>
                  </a:ext>
                </a:extLst>
              </p:cNvPr>
              <p:cNvSpPr>
                <a:spLocks noChangeArrowheads="1"/>
              </p:cNvSpPr>
              <p:nvPr/>
            </p:nvSpPr>
            <p:spPr bwMode="auto">
              <a:xfrm>
                <a:off x="957382" y="1645957"/>
                <a:ext cx="63500" cy="63500"/>
              </a:xfrm>
              <a:prstGeom prst="rect">
                <a:avLst/>
              </a:prstGeom>
              <a:solidFill>
                <a:srgbClr val="4292B4"/>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8319" name="Rectangle 1647">
                <a:extLst>
                  <a:ext uri="{FF2B5EF4-FFF2-40B4-BE49-F238E27FC236}">
                    <a16:creationId xmlns:a16="http://schemas.microsoft.com/office/drawing/2014/main" id="{8DAC9B3D-B277-444D-BE9C-A8072438DA4E}"/>
                  </a:ext>
                </a:extLst>
              </p:cNvPr>
              <p:cNvSpPr>
                <a:spLocks noChangeArrowheads="1"/>
              </p:cNvSpPr>
              <p:nvPr/>
            </p:nvSpPr>
            <p:spPr bwMode="auto">
              <a:xfrm>
                <a:off x="1093797" y="1609166"/>
                <a:ext cx="225644" cy="137083"/>
              </a:xfrm>
              <a:prstGeom prst="rect">
                <a:avLst/>
              </a:prstGeom>
              <a:solidFill>
                <a:srgbClr val="FFAF16"/>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altLang="en-US" sz="1200" b="0" i="0" u="none" strike="noStrike" kern="1200" cap="none" spc="0" normalizeH="0" baseline="0" noProof="0">
                  <a:ln>
                    <a:noFill/>
                  </a:ln>
                  <a:solidFill>
                    <a:srgbClr val="000000"/>
                  </a:solidFill>
                  <a:effectLst/>
                  <a:uLnTx/>
                  <a:uFillTx/>
                  <a:latin typeface="Trebuchet MS" panose="020B0703020202090204" pitchFamily="34" charset="0"/>
                  <a:ea typeface="ＭＳ Ｐゴシック" panose="020B0600070205080204" pitchFamily="34" charset="-128"/>
                  <a:cs typeface="+mn-cs"/>
                </a:endParaRPr>
              </a:p>
            </p:txBody>
          </p:sp>
          <p:sp>
            <p:nvSpPr>
              <p:cNvPr id="98320" name="Rectangle 1648">
                <a:extLst>
                  <a:ext uri="{FF2B5EF4-FFF2-40B4-BE49-F238E27FC236}">
                    <a16:creationId xmlns:a16="http://schemas.microsoft.com/office/drawing/2014/main" id="{CFAA78D1-EE05-3B49-965C-92D778F71808}"/>
                  </a:ext>
                </a:extLst>
              </p:cNvPr>
              <p:cNvSpPr>
                <a:spLocks noChangeArrowheads="1"/>
              </p:cNvSpPr>
              <p:nvPr/>
            </p:nvSpPr>
            <p:spPr bwMode="auto">
              <a:xfrm>
                <a:off x="1128832" y="1645957"/>
                <a:ext cx="63500" cy="63500"/>
              </a:xfrm>
              <a:prstGeom prst="rect">
                <a:avLst/>
              </a:prstGeom>
              <a:solidFill>
                <a:srgbClr val="FFF25C"/>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8321" name="Rectangle 1649">
                <a:extLst>
                  <a:ext uri="{FF2B5EF4-FFF2-40B4-BE49-F238E27FC236}">
                    <a16:creationId xmlns:a16="http://schemas.microsoft.com/office/drawing/2014/main" id="{048E216B-84E4-C046-AB2C-8A323FAAD250}"/>
                  </a:ext>
                </a:extLst>
              </p:cNvPr>
              <p:cNvSpPr>
                <a:spLocks noChangeArrowheads="1"/>
              </p:cNvSpPr>
              <p:nvPr/>
            </p:nvSpPr>
            <p:spPr bwMode="auto">
              <a:xfrm>
                <a:off x="1220907" y="1645957"/>
                <a:ext cx="63500" cy="63500"/>
              </a:xfrm>
              <a:prstGeom prst="rect">
                <a:avLst/>
              </a:prstGeom>
              <a:solidFill>
                <a:srgbClr val="4292B4"/>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8322" name="Rectangle 1650">
                <a:extLst>
                  <a:ext uri="{FF2B5EF4-FFF2-40B4-BE49-F238E27FC236}">
                    <a16:creationId xmlns:a16="http://schemas.microsoft.com/office/drawing/2014/main" id="{D2D93978-A960-F14D-BCF0-DC87DECAFEFE}"/>
                  </a:ext>
                </a:extLst>
              </p:cNvPr>
              <p:cNvSpPr>
                <a:spLocks noChangeArrowheads="1"/>
              </p:cNvSpPr>
              <p:nvPr/>
            </p:nvSpPr>
            <p:spPr bwMode="auto">
              <a:xfrm>
                <a:off x="1357322" y="1609166"/>
                <a:ext cx="225644" cy="137083"/>
              </a:xfrm>
              <a:prstGeom prst="rect">
                <a:avLst/>
              </a:prstGeom>
              <a:solidFill>
                <a:srgbClr val="FFAF16"/>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altLang="en-US" sz="1200" b="0" i="0" u="none" strike="noStrike" kern="1200" cap="none" spc="0" normalizeH="0" baseline="0" noProof="0">
                  <a:ln>
                    <a:noFill/>
                  </a:ln>
                  <a:solidFill>
                    <a:srgbClr val="000000"/>
                  </a:solidFill>
                  <a:effectLst/>
                  <a:uLnTx/>
                  <a:uFillTx/>
                  <a:latin typeface="Trebuchet MS" panose="020B0703020202090204" pitchFamily="34" charset="0"/>
                  <a:ea typeface="ＭＳ Ｐゴシック" panose="020B0600070205080204" pitchFamily="34" charset="-128"/>
                  <a:cs typeface="+mn-cs"/>
                </a:endParaRPr>
              </a:p>
            </p:txBody>
          </p:sp>
          <p:sp>
            <p:nvSpPr>
              <p:cNvPr id="98323" name="Rectangle 1651">
                <a:extLst>
                  <a:ext uri="{FF2B5EF4-FFF2-40B4-BE49-F238E27FC236}">
                    <a16:creationId xmlns:a16="http://schemas.microsoft.com/office/drawing/2014/main" id="{26BF7543-DFB2-5C48-B7A2-DE77729D434C}"/>
                  </a:ext>
                </a:extLst>
              </p:cNvPr>
              <p:cNvSpPr>
                <a:spLocks noChangeArrowheads="1"/>
              </p:cNvSpPr>
              <p:nvPr/>
            </p:nvSpPr>
            <p:spPr bwMode="auto">
              <a:xfrm>
                <a:off x="1392357" y="1645957"/>
                <a:ext cx="63500" cy="63500"/>
              </a:xfrm>
              <a:prstGeom prst="rect">
                <a:avLst/>
              </a:prstGeom>
              <a:solidFill>
                <a:srgbClr val="FFF25C"/>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8324" name="Rectangle 1652">
                <a:extLst>
                  <a:ext uri="{FF2B5EF4-FFF2-40B4-BE49-F238E27FC236}">
                    <a16:creationId xmlns:a16="http://schemas.microsoft.com/office/drawing/2014/main" id="{75F01788-3EB7-3A46-92D9-5D677E005A3A}"/>
                  </a:ext>
                </a:extLst>
              </p:cNvPr>
              <p:cNvSpPr>
                <a:spLocks noChangeArrowheads="1"/>
              </p:cNvSpPr>
              <p:nvPr/>
            </p:nvSpPr>
            <p:spPr bwMode="auto">
              <a:xfrm>
                <a:off x="1484432" y="1645957"/>
                <a:ext cx="63500" cy="63500"/>
              </a:xfrm>
              <a:prstGeom prst="rect">
                <a:avLst/>
              </a:prstGeom>
              <a:solidFill>
                <a:srgbClr val="4292B4"/>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8325" name="Rectangle 1653">
                <a:extLst>
                  <a:ext uri="{FF2B5EF4-FFF2-40B4-BE49-F238E27FC236}">
                    <a16:creationId xmlns:a16="http://schemas.microsoft.com/office/drawing/2014/main" id="{04E8582D-3D59-7E4A-B41D-D7A03A9108E8}"/>
                  </a:ext>
                </a:extLst>
              </p:cNvPr>
              <p:cNvSpPr>
                <a:spLocks noChangeArrowheads="1"/>
              </p:cNvSpPr>
              <p:nvPr/>
            </p:nvSpPr>
            <p:spPr bwMode="auto">
              <a:xfrm>
                <a:off x="566747" y="1777441"/>
                <a:ext cx="225644" cy="137083"/>
              </a:xfrm>
              <a:prstGeom prst="rect">
                <a:avLst/>
              </a:prstGeom>
              <a:solidFill>
                <a:srgbClr val="FFAF16"/>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altLang="en-US" sz="1200" b="0" i="0" u="none" strike="noStrike" kern="1200" cap="none" spc="0" normalizeH="0" baseline="0" noProof="0">
                  <a:ln>
                    <a:noFill/>
                  </a:ln>
                  <a:solidFill>
                    <a:srgbClr val="000000"/>
                  </a:solidFill>
                  <a:effectLst/>
                  <a:uLnTx/>
                  <a:uFillTx/>
                  <a:latin typeface="Trebuchet MS" panose="020B0703020202090204" pitchFamily="34" charset="0"/>
                  <a:ea typeface="ＭＳ Ｐゴシック" panose="020B0600070205080204" pitchFamily="34" charset="-128"/>
                  <a:cs typeface="+mn-cs"/>
                </a:endParaRPr>
              </a:p>
            </p:txBody>
          </p:sp>
          <p:sp>
            <p:nvSpPr>
              <p:cNvPr id="98326" name="Rectangle 1654">
                <a:extLst>
                  <a:ext uri="{FF2B5EF4-FFF2-40B4-BE49-F238E27FC236}">
                    <a16:creationId xmlns:a16="http://schemas.microsoft.com/office/drawing/2014/main" id="{02D92144-AC10-1543-89CB-739B923E485A}"/>
                  </a:ext>
                </a:extLst>
              </p:cNvPr>
              <p:cNvSpPr>
                <a:spLocks noChangeArrowheads="1"/>
              </p:cNvSpPr>
              <p:nvPr/>
            </p:nvSpPr>
            <p:spPr bwMode="auto">
              <a:xfrm>
                <a:off x="601782" y="1814232"/>
                <a:ext cx="63500" cy="63500"/>
              </a:xfrm>
              <a:prstGeom prst="rect">
                <a:avLst/>
              </a:prstGeom>
              <a:solidFill>
                <a:srgbClr val="FFF25C"/>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8327" name="Rectangle 1655">
                <a:extLst>
                  <a:ext uri="{FF2B5EF4-FFF2-40B4-BE49-F238E27FC236}">
                    <a16:creationId xmlns:a16="http://schemas.microsoft.com/office/drawing/2014/main" id="{19C4C88A-8CF3-3D41-9F84-93883716A9D5}"/>
                  </a:ext>
                </a:extLst>
              </p:cNvPr>
              <p:cNvSpPr>
                <a:spLocks noChangeArrowheads="1"/>
              </p:cNvSpPr>
              <p:nvPr/>
            </p:nvSpPr>
            <p:spPr bwMode="auto">
              <a:xfrm>
                <a:off x="693857" y="1814232"/>
                <a:ext cx="63500" cy="63500"/>
              </a:xfrm>
              <a:prstGeom prst="rect">
                <a:avLst/>
              </a:prstGeom>
              <a:solidFill>
                <a:srgbClr val="4292B4"/>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8328" name="Rectangle 1656">
                <a:extLst>
                  <a:ext uri="{FF2B5EF4-FFF2-40B4-BE49-F238E27FC236}">
                    <a16:creationId xmlns:a16="http://schemas.microsoft.com/office/drawing/2014/main" id="{421C371E-B368-6748-A506-C972BDA49A89}"/>
                  </a:ext>
                </a:extLst>
              </p:cNvPr>
              <p:cNvSpPr>
                <a:spLocks noChangeArrowheads="1"/>
              </p:cNvSpPr>
              <p:nvPr/>
            </p:nvSpPr>
            <p:spPr bwMode="auto">
              <a:xfrm>
                <a:off x="830272" y="1777441"/>
                <a:ext cx="225644" cy="137083"/>
              </a:xfrm>
              <a:prstGeom prst="rect">
                <a:avLst/>
              </a:prstGeom>
              <a:solidFill>
                <a:srgbClr val="FFAF16"/>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altLang="en-US" sz="1200" b="0" i="0" u="none" strike="noStrike" kern="1200" cap="none" spc="0" normalizeH="0" baseline="0" noProof="0">
                  <a:ln>
                    <a:noFill/>
                  </a:ln>
                  <a:solidFill>
                    <a:srgbClr val="000000"/>
                  </a:solidFill>
                  <a:effectLst/>
                  <a:uLnTx/>
                  <a:uFillTx/>
                  <a:latin typeface="Trebuchet MS" panose="020B0703020202090204" pitchFamily="34" charset="0"/>
                  <a:ea typeface="ＭＳ Ｐゴシック" panose="020B0600070205080204" pitchFamily="34" charset="-128"/>
                  <a:cs typeface="+mn-cs"/>
                </a:endParaRPr>
              </a:p>
            </p:txBody>
          </p:sp>
          <p:sp>
            <p:nvSpPr>
              <p:cNvPr id="98329" name="Rectangle 1657">
                <a:extLst>
                  <a:ext uri="{FF2B5EF4-FFF2-40B4-BE49-F238E27FC236}">
                    <a16:creationId xmlns:a16="http://schemas.microsoft.com/office/drawing/2014/main" id="{862B1C53-CCC9-8F4C-91DA-3F1912E232E8}"/>
                  </a:ext>
                </a:extLst>
              </p:cNvPr>
              <p:cNvSpPr>
                <a:spLocks noChangeArrowheads="1"/>
              </p:cNvSpPr>
              <p:nvPr/>
            </p:nvSpPr>
            <p:spPr bwMode="auto">
              <a:xfrm>
                <a:off x="865307" y="1814232"/>
                <a:ext cx="63500" cy="63500"/>
              </a:xfrm>
              <a:prstGeom prst="rect">
                <a:avLst/>
              </a:prstGeom>
              <a:solidFill>
                <a:srgbClr val="FFF25C"/>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8330" name="Rectangle 1658">
                <a:extLst>
                  <a:ext uri="{FF2B5EF4-FFF2-40B4-BE49-F238E27FC236}">
                    <a16:creationId xmlns:a16="http://schemas.microsoft.com/office/drawing/2014/main" id="{EE561F07-ED55-5244-B73C-99F8738D12D2}"/>
                  </a:ext>
                </a:extLst>
              </p:cNvPr>
              <p:cNvSpPr>
                <a:spLocks noChangeArrowheads="1"/>
              </p:cNvSpPr>
              <p:nvPr/>
            </p:nvSpPr>
            <p:spPr bwMode="auto">
              <a:xfrm>
                <a:off x="957382" y="1814232"/>
                <a:ext cx="63500" cy="63500"/>
              </a:xfrm>
              <a:prstGeom prst="rect">
                <a:avLst/>
              </a:prstGeom>
              <a:solidFill>
                <a:srgbClr val="4292B4"/>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8331" name="Rectangle 1659">
                <a:extLst>
                  <a:ext uri="{FF2B5EF4-FFF2-40B4-BE49-F238E27FC236}">
                    <a16:creationId xmlns:a16="http://schemas.microsoft.com/office/drawing/2014/main" id="{C02FB0D2-4293-E04F-AC0E-C0EEE238481F}"/>
                  </a:ext>
                </a:extLst>
              </p:cNvPr>
              <p:cNvSpPr>
                <a:spLocks noChangeArrowheads="1"/>
              </p:cNvSpPr>
              <p:nvPr/>
            </p:nvSpPr>
            <p:spPr bwMode="auto">
              <a:xfrm>
                <a:off x="1093797" y="1777441"/>
                <a:ext cx="225644" cy="137083"/>
              </a:xfrm>
              <a:prstGeom prst="rect">
                <a:avLst/>
              </a:prstGeom>
              <a:solidFill>
                <a:srgbClr val="FFAF16"/>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altLang="en-US" sz="1200" b="0" i="0" u="none" strike="noStrike" kern="1200" cap="none" spc="0" normalizeH="0" baseline="0" noProof="0">
                  <a:ln>
                    <a:noFill/>
                  </a:ln>
                  <a:solidFill>
                    <a:srgbClr val="000000"/>
                  </a:solidFill>
                  <a:effectLst/>
                  <a:uLnTx/>
                  <a:uFillTx/>
                  <a:latin typeface="Trebuchet MS" panose="020B0703020202090204" pitchFamily="34" charset="0"/>
                  <a:ea typeface="ＭＳ Ｐゴシック" panose="020B0600070205080204" pitchFamily="34" charset="-128"/>
                  <a:cs typeface="+mn-cs"/>
                </a:endParaRPr>
              </a:p>
            </p:txBody>
          </p:sp>
          <p:sp>
            <p:nvSpPr>
              <p:cNvPr id="98332" name="Rectangle 1660">
                <a:extLst>
                  <a:ext uri="{FF2B5EF4-FFF2-40B4-BE49-F238E27FC236}">
                    <a16:creationId xmlns:a16="http://schemas.microsoft.com/office/drawing/2014/main" id="{D89DB0B6-1CD2-B746-A9B7-F27F2EAE7408}"/>
                  </a:ext>
                </a:extLst>
              </p:cNvPr>
              <p:cNvSpPr>
                <a:spLocks noChangeArrowheads="1"/>
              </p:cNvSpPr>
              <p:nvPr/>
            </p:nvSpPr>
            <p:spPr bwMode="auto">
              <a:xfrm>
                <a:off x="1128832" y="1814232"/>
                <a:ext cx="63500" cy="63500"/>
              </a:xfrm>
              <a:prstGeom prst="rect">
                <a:avLst/>
              </a:prstGeom>
              <a:solidFill>
                <a:srgbClr val="FFF25C"/>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8333" name="Rectangle 1661">
                <a:extLst>
                  <a:ext uri="{FF2B5EF4-FFF2-40B4-BE49-F238E27FC236}">
                    <a16:creationId xmlns:a16="http://schemas.microsoft.com/office/drawing/2014/main" id="{59F8877C-3471-F14B-932D-0B871DC72801}"/>
                  </a:ext>
                </a:extLst>
              </p:cNvPr>
              <p:cNvSpPr>
                <a:spLocks noChangeArrowheads="1"/>
              </p:cNvSpPr>
              <p:nvPr/>
            </p:nvSpPr>
            <p:spPr bwMode="auto">
              <a:xfrm>
                <a:off x="1220907" y="1814232"/>
                <a:ext cx="63500" cy="63500"/>
              </a:xfrm>
              <a:prstGeom prst="rect">
                <a:avLst/>
              </a:prstGeom>
              <a:solidFill>
                <a:srgbClr val="4292B4"/>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8334" name="Rectangle 1662">
                <a:extLst>
                  <a:ext uri="{FF2B5EF4-FFF2-40B4-BE49-F238E27FC236}">
                    <a16:creationId xmlns:a16="http://schemas.microsoft.com/office/drawing/2014/main" id="{814EB2D4-8874-0946-8B97-38B927E86E73}"/>
                  </a:ext>
                </a:extLst>
              </p:cNvPr>
              <p:cNvSpPr>
                <a:spLocks noChangeArrowheads="1"/>
              </p:cNvSpPr>
              <p:nvPr/>
            </p:nvSpPr>
            <p:spPr bwMode="auto">
              <a:xfrm>
                <a:off x="1357322" y="1777441"/>
                <a:ext cx="225644" cy="137083"/>
              </a:xfrm>
              <a:prstGeom prst="rect">
                <a:avLst/>
              </a:prstGeom>
              <a:solidFill>
                <a:srgbClr val="FFAF16"/>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altLang="en-US" sz="1200" b="0" i="0" u="none" strike="noStrike" kern="1200" cap="none" spc="0" normalizeH="0" baseline="0" noProof="0">
                  <a:ln>
                    <a:noFill/>
                  </a:ln>
                  <a:solidFill>
                    <a:srgbClr val="000000"/>
                  </a:solidFill>
                  <a:effectLst/>
                  <a:uLnTx/>
                  <a:uFillTx/>
                  <a:latin typeface="Trebuchet MS" panose="020B0703020202090204" pitchFamily="34" charset="0"/>
                  <a:ea typeface="ＭＳ Ｐゴシック" panose="020B0600070205080204" pitchFamily="34" charset="-128"/>
                  <a:cs typeface="+mn-cs"/>
                </a:endParaRPr>
              </a:p>
            </p:txBody>
          </p:sp>
          <p:sp>
            <p:nvSpPr>
              <p:cNvPr id="98335" name="Rectangle 1663">
                <a:extLst>
                  <a:ext uri="{FF2B5EF4-FFF2-40B4-BE49-F238E27FC236}">
                    <a16:creationId xmlns:a16="http://schemas.microsoft.com/office/drawing/2014/main" id="{0BB2D399-45E8-C140-B7CF-EB3524E913E6}"/>
                  </a:ext>
                </a:extLst>
              </p:cNvPr>
              <p:cNvSpPr>
                <a:spLocks noChangeArrowheads="1"/>
              </p:cNvSpPr>
              <p:nvPr/>
            </p:nvSpPr>
            <p:spPr bwMode="auto">
              <a:xfrm>
                <a:off x="1392357" y="1814232"/>
                <a:ext cx="63500" cy="63500"/>
              </a:xfrm>
              <a:prstGeom prst="rect">
                <a:avLst/>
              </a:prstGeom>
              <a:solidFill>
                <a:srgbClr val="FFF25C"/>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8336" name="Rectangle 1664">
                <a:extLst>
                  <a:ext uri="{FF2B5EF4-FFF2-40B4-BE49-F238E27FC236}">
                    <a16:creationId xmlns:a16="http://schemas.microsoft.com/office/drawing/2014/main" id="{422CFB2F-B419-7744-82CA-3BF62E9762AE}"/>
                  </a:ext>
                </a:extLst>
              </p:cNvPr>
              <p:cNvSpPr>
                <a:spLocks noChangeArrowheads="1"/>
              </p:cNvSpPr>
              <p:nvPr/>
            </p:nvSpPr>
            <p:spPr bwMode="auto">
              <a:xfrm>
                <a:off x="1484432" y="1814232"/>
                <a:ext cx="63500" cy="63500"/>
              </a:xfrm>
              <a:prstGeom prst="rect">
                <a:avLst/>
              </a:prstGeom>
              <a:solidFill>
                <a:srgbClr val="4292B4"/>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91086" name="Group 1429">
              <a:extLst>
                <a:ext uri="{FF2B5EF4-FFF2-40B4-BE49-F238E27FC236}">
                  <a16:creationId xmlns:a16="http://schemas.microsoft.com/office/drawing/2014/main" id="{353D4797-CC51-E746-A547-53BDB786404B}"/>
                </a:ext>
              </a:extLst>
            </p:cNvPr>
            <p:cNvGrpSpPr>
              <a:grpSpLocks/>
            </p:cNvGrpSpPr>
            <p:nvPr/>
          </p:nvGrpSpPr>
          <p:grpSpPr bwMode="auto">
            <a:xfrm>
              <a:off x="1686164" y="1389648"/>
              <a:ext cx="1114185" cy="751417"/>
              <a:chOff x="517764" y="1384300"/>
              <a:chExt cx="1114185" cy="751417"/>
            </a:xfrm>
          </p:grpSpPr>
          <p:sp>
            <p:nvSpPr>
              <p:cNvPr id="1612" name="Rectangle 1611">
                <a:extLst>
                  <a:ext uri="{FF2B5EF4-FFF2-40B4-BE49-F238E27FC236}">
                    <a16:creationId xmlns:a16="http://schemas.microsoft.com/office/drawing/2014/main" id="{768C3328-634F-684D-BA8B-8E95C502A090}"/>
                  </a:ext>
                </a:extLst>
              </p:cNvPr>
              <p:cNvSpPr/>
              <p:nvPr/>
            </p:nvSpPr>
            <p:spPr bwMode="auto">
              <a:xfrm>
                <a:off x="517153" y="1384799"/>
                <a:ext cx="1114303" cy="750863"/>
              </a:xfrm>
              <a:prstGeom prst="rect">
                <a:avLst/>
              </a:prstGeom>
              <a:solidFill>
                <a:schemeClr val="bg2">
                  <a:lumMod val="20000"/>
                  <a:lumOff val="80000"/>
                </a:schemeClr>
              </a:solidFill>
              <a:ln w="12700" cap="flat" cmpd="sng" algn="ctr">
                <a:solidFill>
                  <a:schemeClr val="tx1">
                    <a:lumMod val="75000"/>
                    <a:lumOff val="25000"/>
                  </a:schemeClr>
                </a:solidFill>
                <a:prstDash val="solid"/>
                <a:round/>
                <a:headEnd type="none" w="med" len="med"/>
                <a:tailEnd type="none" w="med" len="med"/>
              </a:ln>
              <a:effectLst/>
            </p:spPr>
            <p:txBody>
              <a:bodyPr anchor="ctr" anchorCtr="1"/>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Trebuchet MS" charset="0"/>
                  <a:ea typeface="Arial" pitchFamily="-107" charset="0"/>
                  <a:cs typeface="Arial" pitchFamily="-107" charset="0"/>
                </a:endParaRPr>
              </a:p>
            </p:txBody>
          </p:sp>
          <p:sp>
            <p:nvSpPr>
              <p:cNvPr id="91116" name="Rectangle 1612">
                <a:extLst>
                  <a:ext uri="{FF2B5EF4-FFF2-40B4-BE49-F238E27FC236}">
                    <a16:creationId xmlns:a16="http://schemas.microsoft.com/office/drawing/2014/main" id="{870D5577-96A4-294C-81EC-F7F5D3E0655B}"/>
                  </a:ext>
                </a:extLst>
              </p:cNvPr>
              <p:cNvSpPr>
                <a:spLocks noChangeArrowheads="1"/>
              </p:cNvSpPr>
              <p:nvPr/>
            </p:nvSpPr>
            <p:spPr bwMode="auto">
              <a:xfrm>
                <a:off x="725801" y="1433925"/>
                <a:ext cx="698111" cy="137160"/>
              </a:xfrm>
              <a:prstGeom prst="rect">
                <a:avLst/>
              </a:prstGeom>
              <a:solidFill>
                <a:srgbClr val="DA581C"/>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rebuchet MS" panose="020B0703020202090204" pitchFamily="34" charset="0"/>
                  <a:ea typeface="ＭＳ Ｐゴシック" panose="020B0600070205080204" pitchFamily="34" charset="-128"/>
                  <a:cs typeface="+mn-cs"/>
                </a:endParaRPr>
              </a:p>
            </p:txBody>
          </p:sp>
          <p:sp>
            <p:nvSpPr>
              <p:cNvPr id="91117" name="Rectangle 1613">
                <a:extLst>
                  <a:ext uri="{FF2B5EF4-FFF2-40B4-BE49-F238E27FC236}">
                    <a16:creationId xmlns:a16="http://schemas.microsoft.com/office/drawing/2014/main" id="{C9C55474-B651-9D47-BF32-5E66AC0D5067}"/>
                  </a:ext>
                </a:extLst>
              </p:cNvPr>
              <p:cNvSpPr>
                <a:spLocks noChangeArrowheads="1"/>
              </p:cNvSpPr>
              <p:nvPr/>
            </p:nvSpPr>
            <p:spPr bwMode="auto">
              <a:xfrm>
                <a:off x="567050" y="1950358"/>
                <a:ext cx="1015612" cy="137160"/>
              </a:xfrm>
              <a:prstGeom prst="rect">
                <a:avLst/>
              </a:prstGeom>
              <a:solidFill>
                <a:srgbClr val="AEC3F5"/>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rebuchet MS" panose="020B0703020202090204" pitchFamily="34" charset="0"/>
                  <a:ea typeface="ＭＳ Ｐゴシック" panose="020B0600070205080204" pitchFamily="34" charset="-128"/>
                  <a:cs typeface="+mn-cs"/>
                </a:endParaRPr>
              </a:p>
            </p:txBody>
          </p:sp>
          <p:sp>
            <p:nvSpPr>
              <p:cNvPr id="91118" name="Rectangle 1614">
                <a:extLst>
                  <a:ext uri="{FF2B5EF4-FFF2-40B4-BE49-F238E27FC236}">
                    <a16:creationId xmlns:a16="http://schemas.microsoft.com/office/drawing/2014/main" id="{9D75491C-3662-CA4E-B594-A64434BD50F8}"/>
                  </a:ext>
                </a:extLst>
              </p:cNvPr>
              <p:cNvSpPr>
                <a:spLocks noChangeArrowheads="1"/>
              </p:cNvSpPr>
              <p:nvPr/>
            </p:nvSpPr>
            <p:spPr bwMode="auto">
              <a:xfrm>
                <a:off x="566747" y="1609166"/>
                <a:ext cx="225644" cy="137083"/>
              </a:xfrm>
              <a:prstGeom prst="rect">
                <a:avLst/>
              </a:prstGeom>
              <a:solidFill>
                <a:srgbClr val="FFAF16"/>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altLang="en-US" sz="1200" b="0" i="0" u="none" strike="noStrike" kern="1200" cap="none" spc="0" normalizeH="0" baseline="0" noProof="0">
                  <a:ln>
                    <a:noFill/>
                  </a:ln>
                  <a:solidFill>
                    <a:srgbClr val="000000"/>
                  </a:solidFill>
                  <a:effectLst/>
                  <a:uLnTx/>
                  <a:uFillTx/>
                  <a:latin typeface="Trebuchet MS" panose="020B0703020202090204" pitchFamily="34" charset="0"/>
                  <a:ea typeface="ＭＳ Ｐゴシック" panose="020B0600070205080204" pitchFamily="34" charset="-128"/>
                  <a:cs typeface="+mn-cs"/>
                </a:endParaRPr>
              </a:p>
            </p:txBody>
          </p:sp>
          <p:sp>
            <p:nvSpPr>
              <p:cNvPr id="91119" name="Rectangle 1615">
                <a:extLst>
                  <a:ext uri="{FF2B5EF4-FFF2-40B4-BE49-F238E27FC236}">
                    <a16:creationId xmlns:a16="http://schemas.microsoft.com/office/drawing/2014/main" id="{DFBD45B4-B6E6-A042-AD69-364DE414B32C}"/>
                  </a:ext>
                </a:extLst>
              </p:cNvPr>
              <p:cNvSpPr>
                <a:spLocks noChangeArrowheads="1"/>
              </p:cNvSpPr>
              <p:nvPr/>
            </p:nvSpPr>
            <p:spPr bwMode="auto">
              <a:xfrm>
                <a:off x="601782" y="1645957"/>
                <a:ext cx="63500" cy="63500"/>
              </a:xfrm>
              <a:prstGeom prst="rect">
                <a:avLst/>
              </a:prstGeom>
              <a:solidFill>
                <a:srgbClr val="FFF25C"/>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1120" name="Rectangle 1616">
                <a:extLst>
                  <a:ext uri="{FF2B5EF4-FFF2-40B4-BE49-F238E27FC236}">
                    <a16:creationId xmlns:a16="http://schemas.microsoft.com/office/drawing/2014/main" id="{82DFFABD-478D-DE40-BFEC-B4D628882B0C}"/>
                  </a:ext>
                </a:extLst>
              </p:cNvPr>
              <p:cNvSpPr>
                <a:spLocks noChangeArrowheads="1"/>
              </p:cNvSpPr>
              <p:nvPr/>
            </p:nvSpPr>
            <p:spPr bwMode="auto">
              <a:xfrm>
                <a:off x="693857" y="1645957"/>
                <a:ext cx="63500" cy="63500"/>
              </a:xfrm>
              <a:prstGeom prst="rect">
                <a:avLst/>
              </a:prstGeom>
              <a:solidFill>
                <a:srgbClr val="4292B4"/>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1121" name="Rectangle 1617">
                <a:extLst>
                  <a:ext uri="{FF2B5EF4-FFF2-40B4-BE49-F238E27FC236}">
                    <a16:creationId xmlns:a16="http://schemas.microsoft.com/office/drawing/2014/main" id="{51C7705F-09E6-B243-936A-706F1465DB26}"/>
                  </a:ext>
                </a:extLst>
              </p:cNvPr>
              <p:cNvSpPr>
                <a:spLocks noChangeArrowheads="1"/>
              </p:cNvSpPr>
              <p:nvPr/>
            </p:nvSpPr>
            <p:spPr bwMode="auto">
              <a:xfrm>
                <a:off x="830272" y="1609166"/>
                <a:ext cx="225644" cy="137083"/>
              </a:xfrm>
              <a:prstGeom prst="rect">
                <a:avLst/>
              </a:prstGeom>
              <a:solidFill>
                <a:srgbClr val="FFAF16"/>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altLang="en-US" sz="1200" b="0" i="0" u="none" strike="noStrike" kern="1200" cap="none" spc="0" normalizeH="0" baseline="0" noProof="0">
                  <a:ln>
                    <a:noFill/>
                  </a:ln>
                  <a:solidFill>
                    <a:srgbClr val="000000"/>
                  </a:solidFill>
                  <a:effectLst/>
                  <a:uLnTx/>
                  <a:uFillTx/>
                  <a:latin typeface="Trebuchet MS" panose="020B0703020202090204" pitchFamily="34" charset="0"/>
                  <a:ea typeface="ＭＳ Ｐゴシック" panose="020B0600070205080204" pitchFamily="34" charset="-128"/>
                  <a:cs typeface="+mn-cs"/>
                </a:endParaRPr>
              </a:p>
            </p:txBody>
          </p:sp>
          <p:sp>
            <p:nvSpPr>
              <p:cNvPr id="91122" name="Rectangle 1618">
                <a:extLst>
                  <a:ext uri="{FF2B5EF4-FFF2-40B4-BE49-F238E27FC236}">
                    <a16:creationId xmlns:a16="http://schemas.microsoft.com/office/drawing/2014/main" id="{806A03D7-D20C-D142-9B8F-746BE676598C}"/>
                  </a:ext>
                </a:extLst>
              </p:cNvPr>
              <p:cNvSpPr>
                <a:spLocks noChangeArrowheads="1"/>
              </p:cNvSpPr>
              <p:nvPr/>
            </p:nvSpPr>
            <p:spPr bwMode="auto">
              <a:xfrm>
                <a:off x="865307" y="1645957"/>
                <a:ext cx="63500" cy="63500"/>
              </a:xfrm>
              <a:prstGeom prst="rect">
                <a:avLst/>
              </a:prstGeom>
              <a:solidFill>
                <a:srgbClr val="FFF25C"/>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1123" name="Rectangle 1619">
                <a:extLst>
                  <a:ext uri="{FF2B5EF4-FFF2-40B4-BE49-F238E27FC236}">
                    <a16:creationId xmlns:a16="http://schemas.microsoft.com/office/drawing/2014/main" id="{5383E38B-0FE1-2648-A7CE-1175DC4699A9}"/>
                  </a:ext>
                </a:extLst>
              </p:cNvPr>
              <p:cNvSpPr>
                <a:spLocks noChangeArrowheads="1"/>
              </p:cNvSpPr>
              <p:nvPr/>
            </p:nvSpPr>
            <p:spPr bwMode="auto">
              <a:xfrm>
                <a:off x="957382" y="1645957"/>
                <a:ext cx="63500" cy="63500"/>
              </a:xfrm>
              <a:prstGeom prst="rect">
                <a:avLst/>
              </a:prstGeom>
              <a:solidFill>
                <a:srgbClr val="4292B4"/>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1124" name="Rectangle 1620">
                <a:extLst>
                  <a:ext uri="{FF2B5EF4-FFF2-40B4-BE49-F238E27FC236}">
                    <a16:creationId xmlns:a16="http://schemas.microsoft.com/office/drawing/2014/main" id="{FBE89D0E-0EF1-7A49-80CB-AA7B5642E8EC}"/>
                  </a:ext>
                </a:extLst>
              </p:cNvPr>
              <p:cNvSpPr>
                <a:spLocks noChangeArrowheads="1"/>
              </p:cNvSpPr>
              <p:nvPr/>
            </p:nvSpPr>
            <p:spPr bwMode="auto">
              <a:xfrm>
                <a:off x="1093797" y="1609166"/>
                <a:ext cx="225644" cy="137083"/>
              </a:xfrm>
              <a:prstGeom prst="rect">
                <a:avLst/>
              </a:prstGeom>
              <a:solidFill>
                <a:srgbClr val="FFAF16"/>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altLang="en-US" sz="1200" b="0" i="0" u="none" strike="noStrike" kern="1200" cap="none" spc="0" normalizeH="0" baseline="0" noProof="0">
                  <a:ln>
                    <a:noFill/>
                  </a:ln>
                  <a:solidFill>
                    <a:srgbClr val="000000"/>
                  </a:solidFill>
                  <a:effectLst/>
                  <a:uLnTx/>
                  <a:uFillTx/>
                  <a:latin typeface="Trebuchet MS" panose="020B0703020202090204" pitchFamily="34" charset="0"/>
                  <a:ea typeface="ＭＳ Ｐゴシック" panose="020B0600070205080204" pitchFamily="34" charset="-128"/>
                  <a:cs typeface="+mn-cs"/>
                </a:endParaRPr>
              </a:p>
            </p:txBody>
          </p:sp>
          <p:sp>
            <p:nvSpPr>
              <p:cNvPr id="91125" name="Rectangle 1621">
                <a:extLst>
                  <a:ext uri="{FF2B5EF4-FFF2-40B4-BE49-F238E27FC236}">
                    <a16:creationId xmlns:a16="http://schemas.microsoft.com/office/drawing/2014/main" id="{ADB5117D-2588-B34A-A830-A27844F6F320}"/>
                  </a:ext>
                </a:extLst>
              </p:cNvPr>
              <p:cNvSpPr>
                <a:spLocks noChangeArrowheads="1"/>
              </p:cNvSpPr>
              <p:nvPr/>
            </p:nvSpPr>
            <p:spPr bwMode="auto">
              <a:xfrm>
                <a:off x="1128832" y="1645957"/>
                <a:ext cx="63500" cy="63500"/>
              </a:xfrm>
              <a:prstGeom prst="rect">
                <a:avLst/>
              </a:prstGeom>
              <a:solidFill>
                <a:srgbClr val="FFF25C"/>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1126" name="Rectangle 1622">
                <a:extLst>
                  <a:ext uri="{FF2B5EF4-FFF2-40B4-BE49-F238E27FC236}">
                    <a16:creationId xmlns:a16="http://schemas.microsoft.com/office/drawing/2014/main" id="{FDE153F2-1FF1-C74A-9363-8A4BB909C3D3}"/>
                  </a:ext>
                </a:extLst>
              </p:cNvPr>
              <p:cNvSpPr>
                <a:spLocks noChangeArrowheads="1"/>
              </p:cNvSpPr>
              <p:nvPr/>
            </p:nvSpPr>
            <p:spPr bwMode="auto">
              <a:xfrm>
                <a:off x="1220907" y="1645957"/>
                <a:ext cx="63500" cy="63500"/>
              </a:xfrm>
              <a:prstGeom prst="rect">
                <a:avLst/>
              </a:prstGeom>
              <a:solidFill>
                <a:srgbClr val="4292B4"/>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1127" name="Rectangle 1623">
                <a:extLst>
                  <a:ext uri="{FF2B5EF4-FFF2-40B4-BE49-F238E27FC236}">
                    <a16:creationId xmlns:a16="http://schemas.microsoft.com/office/drawing/2014/main" id="{12E59783-8147-A240-8C6C-8049C0304461}"/>
                  </a:ext>
                </a:extLst>
              </p:cNvPr>
              <p:cNvSpPr>
                <a:spLocks noChangeArrowheads="1"/>
              </p:cNvSpPr>
              <p:nvPr/>
            </p:nvSpPr>
            <p:spPr bwMode="auto">
              <a:xfrm>
                <a:off x="1357322" y="1609166"/>
                <a:ext cx="225644" cy="137083"/>
              </a:xfrm>
              <a:prstGeom prst="rect">
                <a:avLst/>
              </a:prstGeom>
              <a:solidFill>
                <a:srgbClr val="FFAF16"/>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altLang="en-US" sz="1200" b="0" i="0" u="none" strike="noStrike" kern="1200" cap="none" spc="0" normalizeH="0" baseline="0" noProof="0">
                  <a:ln>
                    <a:noFill/>
                  </a:ln>
                  <a:solidFill>
                    <a:srgbClr val="000000"/>
                  </a:solidFill>
                  <a:effectLst/>
                  <a:uLnTx/>
                  <a:uFillTx/>
                  <a:latin typeface="Trebuchet MS" panose="020B0703020202090204" pitchFamily="34" charset="0"/>
                  <a:ea typeface="ＭＳ Ｐゴシック" panose="020B0600070205080204" pitchFamily="34" charset="-128"/>
                  <a:cs typeface="+mn-cs"/>
                </a:endParaRPr>
              </a:p>
            </p:txBody>
          </p:sp>
          <p:sp>
            <p:nvSpPr>
              <p:cNvPr id="91128" name="Rectangle 1624">
                <a:extLst>
                  <a:ext uri="{FF2B5EF4-FFF2-40B4-BE49-F238E27FC236}">
                    <a16:creationId xmlns:a16="http://schemas.microsoft.com/office/drawing/2014/main" id="{E4D4CCEB-1F66-534C-8302-25DCB8805E08}"/>
                  </a:ext>
                </a:extLst>
              </p:cNvPr>
              <p:cNvSpPr>
                <a:spLocks noChangeArrowheads="1"/>
              </p:cNvSpPr>
              <p:nvPr/>
            </p:nvSpPr>
            <p:spPr bwMode="auto">
              <a:xfrm>
                <a:off x="1392357" y="1645957"/>
                <a:ext cx="63500" cy="63500"/>
              </a:xfrm>
              <a:prstGeom prst="rect">
                <a:avLst/>
              </a:prstGeom>
              <a:solidFill>
                <a:srgbClr val="FFF25C"/>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1129" name="Rectangle 1625">
                <a:extLst>
                  <a:ext uri="{FF2B5EF4-FFF2-40B4-BE49-F238E27FC236}">
                    <a16:creationId xmlns:a16="http://schemas.microsoft.com/office/drawing/2014/main" id="{D8921008-A053-0944-B89F-057E16772C16}"/>
                  </a:ext>
                </a:extLst>
              </p:cNvPr>
              <p:cNvSpPr>
                <a:spLocks noChangeArrowheads="1"/>
              </p:cNvSpPr>
              <p:nvPr/>
            </p:nvSpPr>
            <p:spPr bwMode="auto">
              <a:xfrm>
                <a:off x="1484432" y="1645957"/>
                <a:ext cx="63500" cy="63500"/>
              </a:xfrm>
              <a:prstGeom prst="rect">
                <a:avLst/>
              </a:prstGeom>
              <a:solidFill>
                <a:srgbClr val="4292B4"/>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1130" name="Rectangle 1626">
                <a:extLst>
                  <a:ext uri="{FF2B5EF4-FFF2-40B4-BE49-F238E27FC236}">
                    <a16:creationId xmlns:a16="http://schemas.microsoft.com/office/drawing/2014/main" id="{0E2C7343-B168-5E47-AE58-254E6F8A75BA}"/>
                  </a:ext>
                </a:extLst>
              </p:cNvPr>
              <p:cNvSpPr>
                <a:spLocks noChangeArrowheads="1"/>
              </p:cNvSpPr>
              <p:nvPr/>
            </p:nvSpPr>
            <p:spPr bwMode="auto">
              <a:xfrm>
                <a:off x="566747" y="1777441"/>
                <a:ext cx="225644" cy="137083"/>
              </a:xfrm>
              <a:prstGeom prst="rect">
                <a:avLst/>
              </a:prstGeom>
              <a:solidFill>
                <a:srgbClr val="FFAF16"/>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altLang="en-US" sz="1200" b="0" i="0" u="none" strike="noStrike" kern="1200" cap="none" spc="0" normalizeH="0" baseline="0" noProof="0">
                  <a:ln>
                    <a:noFill/>
                  </a:ln>
                  <a:solidFill>
                    <a:srgbClr val="000000"/>
                  </a:solidFill>
                  <a:effectLst/>
                  <a:uLnTx/>
                  <a:uFillTx/>
                  <a:latin typeface="Trebuchet MS" panose="020B0703020202090204" pitchFamily="34" charset="0"/>
                  <a:ea typeface="ＭＳ Ｐゴシック" panose="020B0600070205080204" pitchFamily="34" charset="-128"/>
                  <a:cs typeface="+mn-cs"/>
                </a:endParaRPr>
              </a:p>
            </p:txBody>
          </p:sp>
          <p:sp>
            <p:nvSpPr>
              <p:cNvPr id="91131" name="Rectangle 1627">
                <a:extLst>
                  <a:ext uri="{FF2B5EF4-FFF2-40B4-BE49-F238E27FC236}">
                    <a16:creationId xmlns:a16="http://schemas.microsoft.com/office/drawing/2014/main" id="{4AE3AE15-CFEB-3343-96F5-6DE58EE7A1BB}"/>
                  </a:ext>
                </a:extLst>
              </p:cNvPr>
              <p:cNvSpPr>
                <a:spLocks noChangeArrowheads="1"/>
              </p:cNvSpPr>
              <p:nvPr/>
            </p:nvSpPr>
            <p:spPr bwMode="auto">
              <a:xfrm>
                <a:off x="601782" y="1814232"/>
                <a:ext cx="63500" cy="63500"/>
              </a:xfrm>
              <a:prstGeom prst="rect">
                <a:avLst/>
              </a:prstGeom>
              <a:solidFill>
                <a:srgbClr val="FFF25C"/>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1132" name="Rectangle 1628">
                <a:extLst>
                  <a:ext uri="{FF2B5EF4-FFF2-40B4-BE49-F238E27FC236}">
                    <a16:creationId xmlns:a16="http://schemas.microsoft.com/office/drawing/2014/main" id="{C133593F-EF10-E641-96A7-F7B5879DB790}"/>
                  </a:ext>
                </a:extLst>
              </p:cNvPr>
              <p:cNvSpPr>
                <a:spLocks noChangeArrowheads="1"/>
              </p:cNvSpPr>
              <p:nvPr/>
            </p:nvSpPr>
            <p:spPr bwMode="auto">
              <a:xfrm>
                <a:off x="693857" y="1814232"/>
                <a:ext cx="63500" cy="63500"/>
              </a:xfrm>
              <a:prstGeom prst="rect">
                <a:avLst/>
              </a:prstGeom>
              <a:solidFill>
                <a:srgbClr val="4292B4"/>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1133" name="Rectangle 1629">
                <a:extLst>
                  <a:ext uri="{FF2B5EF4-FFF2-40B4-BE49-F238E27FC236}">
                    <a16:creationId xmlns:a16="http://schemas.microsoft.com/office/drawing/2014/main" id="{3759B188-CA7C-244D-BCD6-3408DA9B9E22}"/>
                  </a:ext>
                </a:extLst>
              </p:cNvPr>
              <p:cNvSpPr>
                <a:spLocks noChangeArrowheads="1"/>
              </p:cNvSpPr>
              <p:nvPr/>
            </p:nvSpPr>
            <p:spPr bwMode="auto">
              <a:xfrm>
                <a:off x="830272" y="1777441"/>
                <a:ext cx="225644" cy="137083"/>
              </a:xfrm>
              <a:prstGeom prst="rect">
                <a:avLst/>
              </a:prstGeom>
              <a:solidFill>
                <a:srgbClr val="FFAF16"/>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altLang="en-US" sz="1200" b="0" i="0" u="none" strike="noStrike" kern="1200" cap="none" spc="0" normalizeH="0" baseline="0" noProof="0">
                  <a:ln>
                    <a:noFill/>
                  </a:ln>
                  <a:solidFill>
                    <a:srgbClr val="000000"/>
                  </a:solidFill>
                  <a:effectLst/>
                  <a:uLnTx/>
                  <a:uFillTx/>
                  <a:latin typeface="Trebuchet MS" panose="020B0703020202090204" pitchFamily="34" charset="0"/>
                  <a:ea typeface="ＭＳ Ｐゴシック" panose="020B0600070205080204" pitchFamily="34" charset="-128"/>
                  <a:cs typeface="+mn-cs"/>
                </a:endParaRPr>
              </a:p>
            </p:txBody>
          </p:sp>
          <p:sp>
            <p:nvSpPr>
              <p:cNvPr id="91134" name="Rectangle 1630">
                <a:extLst>
                  <a:ext uri="{FF2B5EF4-FFF2-40B4-BE49-F238E27FC236}">
                    <a16:creationId xmlns:a16="http://schemas.microsoft.com/office/drawing/2014/main" id="{953EEF89-455B-3243-910C-96B0FD40D799}"/>
                  </a:ext>
                </a:extLst>
              </p:cNvPr>
              <p:cNvSpPr>
                <a:spLocks noChangeArrowheads="1"/>
              </p:cNvSpPr>
              <p:nvPr/>
            </p:nvSpPr>
            <p:spPr bwMode="auto">
              <a:xfrm>
                <a:off x="865307" y="1814232"/>
                <a:ext cx="63500" cy="63500"/>
              </a:xfrm>
              <a:prstGeom prst="rect">
                <a:avLst/>
              </a:prstGeom>
              <a:solidFill>
                <a:srgbClr val="FFF25C"/>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1135" name="Rectangle 1631">
                <a:extLst>
                  <a:ext uri="{FF2B5EF4-FFF2-40B4-BE49-F238E27FC236}">
                    <a16:creationId xmlns:a16="http://schemas.microsoft.com/office/drawing/2014/main" id="{82E80812-9572-1D45-94BC-62523AFD0D12}"/>
                  </a:ext>
                </a:extLst>
              </p:cNvPr>
              <p:cNvSpPr>
                <a:spLocks noChangeArrowheads="1"/>
              </p:cNvSpPr>
              <p:nvPr/>
            </p:nvSpPr>
            <p:spPr bwMode="auto">
              <a:xfrm>
                <a:off x="957382" y="1814232"/>
                <a:ext cx="63500" cy="63500"/>
              </a:xfrm>
              <a:prstGeom prst="rect">
                <a:avLst/>
              </a:prstGeom>
              <a:solidFill>
                <a:srgbClr val="4292B4"/>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8304" name="Rectangle 1632">
                <a:extLst>
                  <a:ext uri="{FF2B5EF4-FFF2-40B4-BE49-F238E27FC236}">
                    <a16:creationId xmlns:a16="http://schemas.microsoft.com/office/drawing/2014/main" id="{E483BAFB-5022-2B4E-9734-D0DD0A91276D}"/>
                  </a:ext>
                </a:extLst>
              </p:cNvPr>
              <p:cNvSpPr>
                <a:spLocks noChangeArrowheads="1"/>
              </p:cNvSpPr>
              <p:nvPr/>
            </p:nvSpPr>
            <p:spPr bwMode="auto">
              <a:xfrm>
                <a:off x="1093797" y="1777441"/>
                <a:ext cx="225644" cy="137083"/>
              </a:xfrm>
              <a:prstGeom prst="rect">
                <a:avLst/>
              </a:prstGeom>
              <a:solidFill>
                <a:srgbClr val="FFAF16"/>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altLang="en-US" sz="1200" b="0" i="0" u="none" strike="noStrike" kern="1200" cap="none" spc="0" normalizeH="0" baseline="0" noProof="0">
                  <a:ln>
                    <a:noFill/>
                  </a:ln>
                  <a:solidFill>
                    <a:srgbClr val="000000"/>
                  </a:solidFill>
                  <a:effectLst/>
                  <a:uLnTx/>
                  <a:uFillTx/>
                  <a:latin typeface="Trebuchet MS" panose="020B0703020202090204" pitchFamily="34" charset="0"/>
                  <a:ea typeface="ＭＳ Ｐゴシック" panose="020B0600070205080204" pitchFamily="34" charset="-128"/>
                  <a:cs typeface="+mn-cs"/>
                </a:endParaRPr>
              </a:p>
            </p:txBody>
          </p:sp>
          <p:sp>
            <p:nvSpPr>
              <p:cNvPr id="98305" name="Rectangle 1633">
                <a:extLst>
                  <a:ext uri="{FF2B5EF4-FFF2-40B4-BE49-F238E27FC236}">
                    <a16:creationId xmlns:a16="http://schemas.microsoft.com/office/drawing/2014/main" id="{D67EE9A0-A7F0-5C46-8E56-C3F363132422}"/>
                  </a:ext>
                </a:extLst>
              </p:cNvPr>
              <p:cNvSpPr>
                <a:spLocks noChangeArrowheads="1"/>
              </p:cNvSpPr>
              <p:nvPr/>
            </p:nvSpPr>
            <p:spPr bwMode="auto">
              <a:xfrm>
                <a:off x="1128832" y="1814232"/>
                <a:ext cx="63500" cy="63500"/>
              </a:xfrm>
              <a:prstGeom prst="rect">
                <a:avLst/>
              </a:prstGeom>
              <a:solidFill>
                <a:srgbClr val="FFF25C"/>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8306" name="Rectangle 1634">
                <a:extLst>
                  <a:ext uri="{FF2B5EF4-FFF2-40B4-BE49-F238E27FC236}">
                    <a16:creationId xmlns:a16="http://schemas.microsoft.com/office/drawing/2014/main" id="{394F8C83-7B9B-5144-BB11-16C041899BD8}"/>
                  </a:ext>
                </a:extLst>
              </p:cNvPr>
              <p:cNvSpPr>
                <a:spLocks noChangeArrowheads="1"/>
              </p:cNvSpPr>
              <p:nvPr/>
            </p:nvSpPr>
            <p:spPr bwMode="auto">
              <a:xfrm>
                <a:off x="1220907" y="1814232"/>
                <a:ext cx="63500" cy="63500"/>
              </a:xfrm>
              <a:prstGeom prst="rect">
                <a:avLst/>
              </a:prstGeom>
              <a:solidFill>
                <a:srgbClr val="4292B4"/>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8307" name="Rectangle 1635">
                <a:extLst>
                  <a:ext uri="{FF2B5EF4-FFF2-40B4-BE49-F238E27FC236}">
                    <a16:creationId xmlns:a16="http://schemas.microsoft.com/office/drawing/2014/main" id="{502F1275-8E79-0D49-BF77-F070400D18BD}"/>
                  </a:ext>
                </a:extLst>
              </p:cNvPr>
              <p:cNvSpPr>
                <a:spLocks noChangeArrowheads="1"/>
              </p:cNvSpPr>
              <p:nvPr/>
            </p:nvSpPr>
            <p:spPr bwMode="auto">
              <a:xfrm>
                <a:off x="1357322" y="1777441"/>
                <a:ext cx="225644" cy="137083"/>
              </a:xfrm>
              <a:prstGeom prst="rect">
                <a:avLst/>
              </a:prstGeom>
              <a:solidFill>
                <a:srgbClr val="FFAF16"/>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altLang="en-US" sz="1200" b="0" i="0" u="none" strike="noStrike" kern="1200" cap="none" spc="0" normalizeH="0" baseline="0" noProof="0">
                  <a:ln>
                    <a:noFill/>
                  </a:ln>
                  <a:solidFill>
                    <a:srgbClr val="000000"/>
                  </a:solidFill>
                  <a:effectLst/>
                  <a:uLnTx/>
                  <a:uFillTx/>
                  <a:latin typeface="Trebuchet MS" panose="020B0703020202090204" pitchFamily="34" charset="0"/>
                  <a:ea typeface="ＭＳ Ｐゴシック" panose="020B0600070205080204" pitchFamily="34" charset="-128"/>
                  <a:cs typeface="+mn-cs"/>
                </a:endParaRPr>
              </a:p>
            </p:txBody>
          </p:sp>
          <p:sp>
            <p:nvSpPr>
              <p:cNvPr id="98308" name="Rectangle 1636">
                <a:extLst>
                  <a:ext uri="{FF2B5EF4-FFF2-40B4-BE49-F238E27FC236}">
                    <a16:creationId xmlns:a16="http://schemas.microsoft.com/office/drawing/2014/main" id="{E112B2D9-ED31-FB44-BFD3-8C2083793E4D}"/>
                  </a:ext>
                </a:extLst>
              </p:cNvPr>
              <p:cNvSpPr>
                <a:spLocks noChangeArrowheads="1"/>
              </p:cNvSpPr>
              <p:nvPr/>
            </p:nvSpPr>
            <p:spPr bwMode="auto">
              <a:xfrm>
                <a:off x="1392357" y="1814232"/>
                <a:ext cx="63500" cy="63500"/>
              </a:xfrm>
              <a:prstGeom prst="rect">
                <a:avLst/>
              </a:prstGeom>
              <a:solidFill>
                <a:srgbClr val="FFF25C"/>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8309" name="Rectangle 1637">
                <a:extLst>
                  <a:ext uri="{FF2B5EF4-FFF2-40B4-BE49-F238E27FC236}">
                    <a16:creationId xmlns:a16="http://schemas.microsoft.com/office/drawing/2014/main" id="{9D02A29F-447C-5D4E-9C91-EA1E893FE924}"/>
                  </a:ext>
                </a:extLst>
              </p:cNvPr>
              <p:cNvSpPr>
                <a:spLocks noChangeArrowheads="1"/>
              </p:cNvSpPr>
              <p:nvPr/>
            </p:nvSpPr>
            <p:spPr bwMode="auto">
              <a:xfrm>
                <a:off x="1484432" y="1814232"/>
                <a:ext cx="63500" cy="63500"/>
              </a:xfrm>
              <a:prstGeom prst="rect">
                <a:avLst/>
              </a:prstGeom>
              <a:solidFill>
                <a:srgbClr val="4292B4"/>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91087" name="Group 1457">
              <a:extLst>
                <a:ext uri="{FF2B5EF4-FFF2-40B4-BE49-F238E27FC236}">
                  <a16:creationId xmlns:a16="http://schemas.microsoft.com/office/drawing/2014/main" id="{556C2D81-0AED-BF46-ABA0-4B97AB1E336B}"/>
                </a:ext>
              </a:extLst>
            </p:cNvPr>
            <p:cNvGrpSpPr>
              <a:grpSpLocks/>
            </p:cNvGrpSpPr>
            <p:nvPr/>
          </p:nvGrpSpPr>
          <p:grpSpPr bwMode="auto">
            <a:xfrm>
              <a:off x="2849216" y="1389648"/>
              <a:ext cx="1114185" cy="751417"/>
              <a:chOff x="517764" y="1384300"/>
              <a:chExt cx="1114185" cy="751417"/>
            </a:xfrm>
          </p:grpSpPr>
          <p:sp>
            <p:nvSpPr>
              <p:cNvPr id="1585" name="Rectangle 1584">
                <a:extLst>
                  <a:ext uri="{FF2B5EF4-FFF2-40B4-BE49-F238E27FC236}">
                    <a16:creationId xmlns:a16="http://schemas.microsoft.com/office/drawing/2014/main" id="{DF4E4396-1286-5647-B947-D704C2393A07}"/>
                  </a:ext>
                </a:extLst>
              </p:cNvPr>
              <p:cNvSpPr/>
              <p:nvPr/>
            </p:nvSpPr>
            <p:spPr bwMode="auto">
              <a:xfrm>
                <a:off x="517611" y="1384799"/>
                <a:ext cx="1114303" cy="750863"/>
              </a:xfrm>
              <a:prstGeom prst="rect">
                <a:avLst/>
              </a:prstGeom>
              <a:solidFill>
                <a:schemeClr val="bg2">
                  <a:lumMod val="20000"/>
                  <a:lumOff val="80000"/>
                </a:schemeClr>
              </a:solidFill>
              <a:ln w="12700" cap="flat" cmpd="sng" algn="ctr">
                <a:solidFill>
                  <a:schemeClr val="tx1">
                    <a:lumMod val="75000"/>
                    <a:lumOff val="25000"/>
                  </a:schemeClr>
                </a:solidFill>
                <a:prstDash val="solid"/>
                <a:round/>
                <a:headEnd type="none" w="med" len="med"/>
                <a:tailEnd type="none" w="med" len="med"/>
              </a:ln>
              <a:effectLst/>
            </p:spPr>
            <p:txBody>
              <a:bodyPr anchor="ctr" anchorCtr="1"/>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Trebuchet MS" charset="0"/>
                  <a:ea typeface="Arial" pitchFamily="-107" charset="0"/>
                  <a:cs typeface="Arial" pitchFamily="-107" charset="0"/>
                </a:endParaRPr>
              </a:p>
            </p:txBody>
          </p:sp>
          <p:sp>
            <p:nvSpPr>
              <p:cNvPr id="91089" name="Rectangle 1585">
                <a:extLst>
                  <a:ext uri="{FF2B5EF4-FFF2-40B4-BE49-F238E27FC236}">
                    <a16:creationId xmlns:a16="http://schemas.microsoft.com/office/drawing/2014/main" id="{E86932F8-7AC4-4645-8E70-A98FD933D9F8}"/>
                  </a:ext>
                </a:extLst>
              </p:cNvPr>
              <p:cNvSpPr>
                <a:spLocks noChangeArrowheads="1"/>
              </p:cNvSpPr>
              <p:nvPr/>
            </p:nvSpPr>
            <p:spPr bwMode="auto">
              <a:xfrm>
                <a:off x="725801" y="1433925"/>
                <a:ext cx="698111" cy="137160"/>
              </a:xfrm>
              <a:prstGeom prst="rect">
                <a:avLst/>
              </a:prstGeom>
              <a:solidFill>
                <a:srgbClr val="DA581C"/>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rebuchet MS" panose="020B0703020202090204" pitchFamily="34" charset="0"/>
                  <a:ea typeface="ＭＳ Ｐゴシック" panose="020B0600070205080204" pitchFamily="34" charset="-128"/>
                  <a:cs typeface="+mn-cs"/>
                </a:endParaRPr>
              </a:p>
            </p:txBody>
          </p:sp>
          <p:sp>
            <p:nvSpPr>
              <p:cNvPr id="91090" name="Rectangle 1586">
                <a:extLst>
                  <a:ext uri="{FF2B5EF4-FFF2-40B4-BE49-F238E27FC236}">
                    <a16:creationId xmlns:a16="http://schemas.microsoft.com/office/drawing/2014/main" id="{778E0C08-74B2-474C-80FF-B8DC7F703B11}"/>
                  </a:ext>
                </a:extLst>
              </p:cNvPr>
              <p:cNvSpPr>
                <a:spLocks noChangeArrowheads="1"/>
              </p:cNvSpPr>
              <p:nvPr/>
            </p:nvSpPr>
            <p:spPr bwMode="auto">
              <a:xfrm>
                <a:off x="567050" y="1950358"/>
                <a:ext cx="1015612" cy="137160"/>
              </a:xfrm>
              <a:prstGeom prst="rect">
                <a:avLst/>
              </a:prstGeom>
              <a:solidFill>
                <a:srgbClr val="AEC3F5"/>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rebuchet MS" panose="020B0703020202090204" pitchFamily="34" charset="0"/>
                  <a:ea typeface="ＭＳ Ｐゴシック" panose="020B0600070205080204" pitchFamily="34" charset="-128"/>
                  <a:cs typeface="+mn-cs"/>
                </a:endParaRPr>
              </a:p>
            </p:txBody>
          </p:sp>
          <p:sp>
            <p:nvSpPr>
              <p:cNvPr id="91091" name="Rectangle 1587">
                <a:extLst>
                  <a:ext uri="{FF2B5EF4-FFF2-40B4-BE49-F238E27FC236}">
                    <a16:creationId xmlns:a16="http://schemas.microsoft.com/office/drawing/2014/main" id="{61B1B76F-C7AA-2749-AABF-30EA56C070CB}"/>
                  </a:ext>
                </a:extLst>
              </p:cNvPr>
              <p:cNvSpPr>
                <a:spLocks noChangeArrowheads="1"/>
              </p:cNvSpPr>
              <p:nvPr/>
            </p:nvSpPr>
            <p:spPr bwMode="auto">
              <a:xfrm>
                <a:off x="566747" y="1609166"/>
                <a:ext cx="225644" cy="137083"/>
              </a:xfrm>
              <a:prstGeom prst="rect">
                <a:avLst/>
              </a:prstGeom>
              <a:solidFill>
                <a:srgbClr val="FFAF16"/>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altLang="en-US" sz="1200" b="0" i="0" u="none" strike="noStrike" kern="1200" cap="none" spc="0" normalizeH="0" baseline="0" noProof="0">
                  <a:ln>
                    <a:noFill/>
                  </a:ln>
                  <a:solidFill>
                    <a:srgbClr val="000000"/>
                  </a:solidFill>
                  <a:effectLst/>
                  <a:uLnTx/>
                  <a:uFillTx/>
                  <a:latin typeface="Trebuchet MS" panose="020B0703020202090204" pitchFamily="34" charset="0"/>
                  <a:ea typeface="ＭＳ Ｐゴシック" panose="020B0600070205080204" pitchFamily="34" charset="-128"/>
                  <a:cs typeface="+mn-cs"/>
                </a:endParaRPr>
              </a:p>
            </p:txBody>
          </p:sp>
          <p:sp>
            <p:nvSpPr>
              <p:cNvPr id="91092" name="Rectangle 1588">
                <a:extLst>
                  <a:ext uri="{FF2B5EF4-FFF2-40B4-BE49-F238E27FC236}">
                    <a16:creationId xmlns:a16="http://schemas.microsoft.com/office/drawing/2014/main" id="{45F260DB-3C64-2342-A282-7388C085B530}"/>
                  </a:ext>
                </a:extLst>
              </p:cNvPr>
              <p:cNvSpPr>
                <a:spLocks noChangeArrowheads="1"/>
              </p:cNvSpPr>
              <p:nvPr/>
            </p:nvSpPr>
            <p:spPr bwMode="auto">
              <a:xfrm>
                <a:off x="601782" y="1645957"/>
                <a:ext cx="63500" cy="63500"/>
              </a:xfrm>
              <a:prstGeom prst="rect">
                <a:avLst/>
              </a:prstGeom>
              <a:solidFill>
                <a:srgbClr val="FFF25C"/>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1093" name="Rectangle 1589">
                <a:extLst>
                  <a:ext uri="{FF2B5EF4-FFF2-40B4-BE49-F238E27FC236}">
                    <a16:creationId xmlns:a16="http://schemas.microsoft.com/office/drawing/2014/main" id="{13205DCE-F7D2-4D4D-AED4-593FF4701A0F}"/>
                  </a:ext>
                </a:extLst>
              </p:cNvPr>
              <p:cNvSpPr>
                <a:spLocks noChangeArrowheads="1"/>
              </p:cNvSpPr>
              <p:nvPr/>
            </p:nvSpPr>
            <p:spPr bwMode="auto">
              <a:xfrm>
                <a:off x="693857" y="1645957"/>
                <a:ext cx="63500" cy="63500"/>
              </a:xfrm>
              <a:prstGeom prst="rect">
                <a:avLst/>
              </a:prstGeom>
              <a:solidFill>
                <a:srgbClr val="4292B4"/>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1094" name="Rectangle 1590">
                <a:extLst>
                  <a:ext uri="{FF2B5EF4-FFF2-40B4-BE49-F238E27FC236}">
                    <a16:creationId xmlns:a16="http://schemas.microsoft.com/office/drawing/2014/main" id="{1C2D25A5-FB5E-C54B-87CA-4AE2B65B8E23}"/>
                  </a:ext>
                </a:extLst>
              </p:cNvPr>
              <p:cNvSpPr>
                <a:spLocks noChangeArrowheads="1"/>
              </p:cNvSpPr>
              <p:nvPr/>
            </p:nvSpPr>
            <p:spPr bwMode="auto">
              <a:xfrm>
                <a:off x="830272" y="1609166"/>
                <a:ext cx="225644" cy="137083"/>
              </a:xfrm>
              <a:prstGeom prst="rect">
                <a:avLst/>
              </a:prstGeom>
              <a:solidFill>
                <a:srgbClr val="FFAF16"/>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altLang="en-US" sz="1200" b="0" i="0" u="none" strike="noStrike" kern="1200" cap="none" spc="0" normalizeH="0" baseline="0" noProof="0">
                  <a:ln>
                    <a:noFill/>
                  </a:ln>
                  <a:solidFill>
                    <a:srgbClr val="000000"/>
                  </a:solidFill>
                  <a:effectLst/>
                  <a:uLnTx/>
                  <a:uFillTx/>
                  <a:latin typeface="Trebuchet MS" panose="020B0703020202090204" pitchFamily="34" charset="0"/>
                  <a:ea typeface="ＭＳ Ｐゴシック" panose="020B0600070205080204" pitchFamily="34" charset="-128"/>
                  <a:cs typeface="+mn-cs"/>
                </a:endParaRPr>
              </a:p>
            </p:txBody>
          </p:sp>
          <p:sp>
            <p:nvSpPr>
              <p:cNvPr id="91095" name="Rectangle 1591">
                <a:extLst>
                  <a:ext uri="{FF2B5EF4-FFF2-40B4-BE49-F238E27FC236}">
                    <a16:creationId xmlns:a16="http://schemas.microsoft.com/office/drawing/2014/main" id="{9E040053-9EDA-EE42-B824-1741CCFC5703}"/>
                  </a:ext>
                </a:extLst>
              </p:cNvPr>
              <p:cNvSpPr>
                <a:spLocks noChangeArrowheads="1"/>
              </p:cNvSpPr>
              <p:nvPr/>
            </p:nvSpPr>
            <p:spPr bwMode="auto">
              <a:xfrm>
                <a:off x="865307" y="1645957"/>
                <a:ext cx="63500" cy="63500"/>
              </a:xfrm>
              <a:prstGeom prst="rect">
                <a:avLst/>
              </a:prstGeom>
              <a:solidFill>
                <a:srgbClr val="FFF25C"/>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1096" name="Rectangle 1592">
                <a:extLst>
                  <a:ext uri="{FF2B5EF4-FFF2-40B4-BE49-F238E27FC236}">
                    <a16:creationId xmlns:a16="http://schemas.microsoft.com/office/drawing/2014/main" id="{B2ABD7FB-7D6B-EB4D-A4CE-C3714DADA582}"/>
                  </a:ext>
                </a:extLst>
              </p:cNvPr>
              <p:cNvSpPr>
                <a:spLocks noChangeArrowheads="1"/>
              </p:cNvSpPr>
              <p:nvPr/>
            </p:nvSpPr>
            <p:spPr bwMode="auto">
              <a:xfrm>
                <a:off x="957382" y="1645957"/>
                <a:ext cx="63500" cy="63500"/>
              </a:xfrm>
              <a:prstGeom prst="rect">
                <a:avLst/>
              </a:prstGeom>
              <a:solidFill>
                <a:srgbClr val="4292B4"/>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1097" name="Rectangle 1593">
                <a:extLst>
                  <a:ext uri="{FF2B5EF4-FFF2-40B4-BE49-F238E27FC236}">
                    <a16:creationId xmlns:a16="http://schemas.microsoft.com/office/drawing/2014/main" id="{0627EED6-2FA3-4444-9678-8794E9B803D0}"/>
                  </a:ext>
                </a:extLst>
              </p:cNvPr>
              <p:cNvSpPr>
                <a:spLocks noChangeArrowheads="1"/>
              </p:cNvSpPr>
              <p:nvPr/>
            </p:nvSpPr>
            <p:spPr bwMode="auto">
              <a:xfrm>
                <a:off x="1093797" y="1609166"/>
                <a:ext cx="225644" cy="137083"/>
              </a:xfrm>
              <a:prstGeom prst="rect">
                <a:avLst/>
              </a:prstGeom>
              <a:solidFill>
                <a:srgbClr val="FFAF16"/>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altLang="en-US" sz="1200" b="0" i="0" u="none" strike="noStrike" kern="1200" cap="none" spc="0" normalizeH="0" baseline="0" noProof="0">
                  <a:ln>
                    <a:noFill/>
                  </a:ln>
                  <a:solidFill>
                    <a:srgbClr val="000000"/>
                  </a:solidFill>
                  <a:effectLst/>
                  <a:uLnTx/>
                  <a:uFillTx/>
                  <a:latin typeface="Trebuchet MS" panose="020B0703020202090204" pitchFamily="34" charset="0"/>
                  <a:ea typeface="ＭＳ Ｐゴシック" panose="020B0600070205080204" pitchFamily="34" charset="-128"/>
                  <a:cs typeface="+mn-cs"/>
                </a:endParaRPr>
              </a:p>
            </p:txBody>
          </p:sp>
          <p:sp>
            <p:nvSpPr>
              <p:cNvPr id="91098" name="Rectangle 1594">
                <a:extLst>
                  <a:ext uri="{FF2B5EF4-FFF2-40B4-BE49-F238E27FC236}">
                    <a16:creationId xmlns:a16="http://schemas.microsoft.com/office/drawing/2014/main" id="{7FFE30D2-CA1F-3049-B403-4007C70EE10A}"/>
                  </a:ext>
                </a:extLst>
              </p:cNvPr>
              <p:cNvSpPr>
                <a:spLocks noChangeArrowheads="1"/>
              </p:cNvSpPr>
              <p:nvPr/>
            </p:nvSpPr>
            <p:spPr bwMode="auto">
              <a:xfrm>
                <a:off x="1128832" y="1645957"/>
                <a:ext cx="63500" cy="63500"/>
              </a:xfrm>
              <a:prstGeom prst="rect">
                <a:avLst/>
              </a:prstGeom>
              <a:solidFill>
                <a:srgbClr val="FFF25C"/>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1099" name="Rectangle 1595">
                <a:extLst>
                  <a:ext uri="{FF2B5EF4-FFF2-40B4-BE49-F238E27FC236}">
                    <a16:creationId xmlns:a16="http://schemas.microsoft.com/office/drawing/2014/main" id="{A7A8CD05-3F29-5B41-AE89-F0281E7D0455}"/>
                  </a:ext>
                </a:extLst>
              </p:cNvPr>
              <p:cNvSpPr>
                <a:spLocks noChangeArrowheads="1"/>
              </p:cNvSpPr>
              <p:nvPr/>
            </p:nvSpPr>
            <p:spPr bwMode="auto">
              <a:xfrm>
                <a:off x="1220907" y="1645957"/>
                <a:ext cx="63500" cy="63500"/>
              </a:xfrm>
              <a:prstGeom prst="rect">
                <a:avLst/>
              </a:prstGeom>
              <a:solidFill>
                <a:srgbClr val="4292B4"/>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1100" name="Rectangle 1596">
                <a:extLst>
                  <a:ext uri="{FF2B5EF4-FFF2-40B4-BE49-F238E27FC236}">
                    <a16:creationId xmlns:a16="http://schemas.microsoft.com/office/drawing/2014/main" id="{7DF9E054-0885-9B4D-BB47-A0F6B05D28F2}"/>
                  </a:ext>
                </a:extLst>
              </p:cNvPr>
              <p:cNvSpPr>
                <a:spLocks noChangeArrowheads="1"/>
              </p:cNvSpPr>
              <p:nvPr/>
            </p:nvSpPr>
            <p:spPr bwMode="auto">
              <a:xfrm>
                <a:off x="1357322" y="1609166"/>
                <a:ext cx="225644" cy="137083"/>
              </a:xfrm>
              <a:prstGeom prst="rect">
                <a:avLst/>
              </a:prstGeom>
              <a:solidFill>
                <a:srgbClr val="FFAF16"/>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altLang="en-US" sz="1200" b="0" i="0" u="none" strike="noStrike" kern="1200" cap="none" spc="0" normalizeH="0" baseline="0" noProof="0">
                  <a:ln>
                    <a:noFill/>
                  </a:ln>
                  <a:solidFill>
                    <a:srgbClr val="000000"/>
                  </a:solidFill>
                  <a:effectLst/>
                  <a:uLnTx/>
                  <a:uFillTx/>
                  <a:latin typeface="Trebuchet MS" panose="020B0703020202090204" pitchFamily="34" charset="0"/>
                  <a:ea typeface="ＭＳ Ｐゴシック" panose="020B0600070205080204" pitchFamily="34" charset="-128"/>
                  <a:cs typeface="+mn-cs"/>
                </a:endParaRPr>
              </a:p>
            </p:txBody>
          </p:sp>
          <p:sp>
            <p:nvSpPr>
              <p:cNvPr id="91101" name="Rectangle 1597">
                <a:extLst>
                  <a:ext uri="{FF2B5EF4-FFF2-40B4-BE49-F238E27FC236}">
                    <a16:creationId xmlns:a16="http://schemas.microsoft.com/office/drawing/2014/main" id="{22FCD7CC-5E2A-D241-B391-201A0414EFB3}"/>
                  </a:ext>
                </a:extLst>
              </p:cNvPr>
              <p:cNvSpPr>
                <a:spLocks noChangeArrowheads="1"/>
              </p:cNvSpPr>
              <p:nvPr/>
            </p:nvSpPr>
            <p:spPr bwMode="auto">
              <a:xfrm>
                <a:off x="1392357" y="1645957"/>
                <a:ext cx="63500" cy="63500"/>
              </a:xfrm>
              <a:prstGeom prst="rect">
                <a:avLst/>
              </a:prstGeom>
              <a:solidFill>
                <a:srgbClr val="FFF25C"/>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1102" name="Rectangle 1598">
                <a:extLst>
                  <a:ext uri="{FF2B5EF4-FFF2-40B4-BE49-F238E27FC236}">
                    <a16:creationId xmlns:a16="http://schemas.microsoft.com/office/drawing/2014/main" id="{760C1DD4-C183-E749-9235-D1A5484A51B4}"/>
                  </a:ext>
                </a:extLst>
              </p:cNvPr>
              <p:cNvSpPr>
                <a:spLocks noChangeArrowheads="1"/>
              </p:cNvSpPr>
              <p:nvPr/>
            </p:nvSpPr>
            <p:spPr bwMode="auto">
              <a:xfrm>
                <a:off x="1484432" y="1645957"/>
                <a:ext cx="63500" cy="63500"/>
              </a:xfrm>
              <a:prstGeom prst="rect">
                <a:avLst/>
              </a:prstGeom>
              <a:solidFill>
                <a:srgbClr val="4292B4"/>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1103" name="Rectangle 1599">
                <a:extLst>
                  <a:ext uri="{FF2B5EF4-FFF2-40B4-BE49-F238E27FC236}">
                    <a16:creationId xmlns:a16="http://schemas.microsoft.com/office/drawing/2014/main" id="{F3B32648-3B15-8946-992D-84BE26BA6FC8}"/>
                  </a:ext>
                </a:extLst>
              </p:cNvPr>
              <p:cNvSpPr>
                <a:spLocks noChangeArrowheads="1"/>
              </p:cNvSpPr>
              <p:nvPr/>
            </p:nvSpPr>
            <p:spPr bwMode="auto">
              <a:xfrm>
                <a:off x="566747" y="1777441"/>
                <a:ext cx="225644" cy="137083"/>
              </a:xfrm>
              <a:prstGeom prst="rect">
                <a:avLst/>
              </a:prstGeom>
              <a:solidFill>
                <a:srgbClr val="FFAF16"/>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altLang="en-US" sz="1200" b="0" i="0" u="none" strike="noStrike" kern="1200" cap="none" spc="0" normalizeH="0" baseline="0" noProof="0">
                  <a:ln>
                    <a:noFill/>
                  </a:ln>
                  <a:solidFill>
                    <a:srgbClr val="000000"/>
                  </a:solidFill>
                  <a:effectLst/>
                  <a:uLnTx/>
                  <a:uFillTx/>
                  <a:latin typeface="Trebuchet MS" panose="020B0703020202090204" pitchFamily="34" charset="0"/>
                  <a:ea typeface="ＭＳ Ｐゴシック" panose="020B0600070205080204" pitchFamily="34" charset="-128"/>
                  <a:cs typeface="+mn-cs"/>
                </a:endParaRPr>
              </a:p>
            </p:txBody>
          </p:sp>
          <p:sp>
            <p:nvSpPr>
              <p:cNvPr id="91104" name="Rectangle 1600">
                <a:extLst>
                  <a:ext uri="{FF2B5EF4-FFF2-40B4-BE49-F238E27FC236}">
                    <a16:creationId xmlns:a16="http://schemas.microsoft.com/office/drawing/2014/main" id="{368C7227-BBF4-E549-9E20-C4B439F9D01E}"/>
                  </a:ext>
                </a:extLst>
              </p:cNvPr>
              <p:cNvSpPr>
                <a:spLocks noChangeArrowheads="1"/>
              </p:cNvSpPr>
              <p:nvPr/>
            </p:nvSpPr>
            <p:spPr bwMode="auto">
              <a:xfrm>
                <a:off x="601782" y="1814232"/>
                <a:ext cx="63500" cy="63500"/>
              </a:xfrm>
              <a:prstGeom prst="rect">
                <a:avLst/>
              </a:prstGeom>
              <a:solidFill>
                <a:srgbClr val="FFF25C"/>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1105" name="Rectangle 1601">
                <a:extLst>
                  <a:ext uri="{FF2B5EF4-FFF2-40B4-BE49-F238E27FC236}">
                    <a16:creationId xmlns:a16="http://schemas.microsoft.com/office/drawing/2014/main" id="{5F82744E-6F14-CC44-B07F-1C3974149C24}"/>
                  </a:ext>
                </a:extLst>
              </p:cNvPr>
              <p:cNvSpPr>
                <a:spLocks noChangeArrowheads="1"/>
              </p:cNvSpPr>
              <p:nvPr/>
            </p:nvSpPr>
            <p:spPr bwMode="auto">
              <a:xfrm>
                <a:off x="693857" y="1814232"/>
                <a:ext cx="63500" cy="63500"/>
              </a:xfrm>
              <a:prstGeom prst="rect">
                <a:avLst/>
              </a:prstGeom>
              <a:solidFill>
                <a:srgbClr val="4292B4"/>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1106" name="Rectangle 1602">
                <a:extLst>
                  <a:ext uri="{FF2B5EF4-FFF2-40B4-BE49-F238E27FC236}">
                    <a16:creationId xmlns:a16="http://schemas.microsoft.com/office/drawing/2014/main" id="{1731E983-9419-D647-9AA8-11505FDAF853}"/>
                  </a:ext>
                </a:extLst>
              </p:cNvPr>
              <p:cNvSpPr>
                <a:spLocks noChangeArrowheads="1"/>
              </p:cNvSpPr>
              <p:nvPr/>
            </p:nvSpPr>
            <p:spPr bwMode="auto">
              <a:xfrm>
                <a:off x="830272" y="1777441"/>
                <a:ext cx="225644" cy="137083"/>
              </a:xfrm>
              <a:prstGeom prst="rect">
                <a:avLst/>
              </a:prstGeom>
              <a:solidFill>
                <a:srgbClr val="FFAF16"/>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altLang="en-US" sz="1200" b="0" i="0" u="none" strike="noStrike" kern="1200" cap="none" spc="0" normalizeH="0" baseline="0" noProof="0">
                  <a:ln>
                    <a:noFill/>
                  </a:ln>
                  <a:solidFill>
                    <a:srgbClr val="000000"/>
                  </a:solidFill>
                  <a:effectLst/>
                  <a:uLnTx/>
                  <a:uFillTx/>
                  <a:latin typeface="Trebuchet MS" panose="020B0703020202090204" pitchFamily="34" charset="0"/>
                  <a:ea typeface="ＭＳ Ｐゴシック" panose="020B0600070205080204" pitchFamily="34" charset="-128"/>
                  <a:cs typeface="+mn-cs"/>
                </a:endParaRPr>
              </a:p>
            </p:txBody>
          </p:sp>
          <p:sp>
            <p:nvSpPr>
              <p:cNvPr id="91107" name="Rectangle 1603">
                <a:extLst>
                  <a:ext uri="{FF2B5EF4-FFF2-40B4-BE49-F238E27FC236}">
                    <a16:creationId xmlns:a16="http://schemas.microsoft.com/office/drawing/2014/main" id="{193D19EE-EC22-7042-89A0-F1D8277BFEDA}"/>
                  </a:ext>
                </a:extLst>
              </p:cNvPr>
              <p:cNvSpPr>
                <a:spLocks noChangeArrowheads="1"/>
              </p:cNvSpPr>
              <p:nvPr/>
            </p:nvSpPr>
            <p:spPr bwMode="auto">
              <a:xfrm>
                <a:off x="865307" y="1814232"/>
                <a:ext cx="63500" cy="63500"/>
              </a:xfrm>
              <a:prstGeom prst="rect">
                <a:avLst/>
              </a:prstGeom>
              <a:solidFill>
                <a:srgbClr val="FFF25C"/>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1108" name="Rectangle 1604">
                <a:extLst>
                  <a:ext uri="{FF2B5EF4-FFF2-40B4-BE49-F238E27FC236}">
                    <a16:creationId xmlns:a16="http://schemas.microsoft.com/office/drawing/2014/main" id="{4C7EC26C-2BEB-DF4C-B51C-B79595DD5E5C}"/>
                  </a:ext>
                </a:extLst>
              </p:cNvPr>
              <p:cNvSpPr>
                <a:spLocks noChangeArrowheads="1"/>
              </p:cNvSpPr>
              <p:nvPr/>
            </p:nvSpPr>
            <p:spPr bwMode="auto">
              <a:xfrm>
                <a:off x="957382" y="1814232"/>
                <a:ext cx="63500" cy="63500"/>
              </a:xfrm>
              <a:prstGeom prst="rect">
                <a:avLst/>
              </a:prstGeom>
              <a:solidFill>
                <a:srgbClr val="4292B4"/>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1109" name="Rectangle 1605">
                <a:extLst>
                  <a:ext uri="{FF2B5EF4-FFF2-40B4-BE49-F238E27FC236}">
                    <a16:creationId xmlns:a16="http://schemas.microsoft.com/office/drawing/2014/main" id="{7E954F8F-02D2-0C44-80AC-A72A4012B977}"/>
                  </a:ext>
                </a:extLst>
              </p:cNvPr>
              <p:cNvSpPr>
                <a:spLocks noChangeArrowheads="1"/>
              </p:cNvSpPr>
              <p:nvPr/>
            </p:nvSpPr>
            <p:spPr bwMode="auto">
              <a:xfrm>
                <a:off x="1093797" y="1777441"/>
                <a:ext cx="225644" cy="137083"/>
              </a:xfrm>
              <a:prstGeom prst="rect">
                <a:avLst/>
              </a:prstGeom>
              <a:solidFill>
                <a:srgbClr val="FFAF16"/>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altLang="en-US" sz="1200" b="0" i="0" u="none" strike="noStrike" kern="1200" cap="none" spc="0" normalizeH="0" baseline="0" noProof="0">
                  <a:ln>
                    <a:noFill/>
                  </a:ln>
                  <a:solidFill>
                    <a:srgbClr val="000000"/>
                  </a:solidFill>
                  <a:effectLst/>
                  <a:uLnTx/>
                  <a:uFillTx/>
                  <a:latin typeface="Trebuchet MS" panose="020B0703020202090204" pitchFamily="34" charset="0"/>
                  <a:ea typeface="ＭＳ Ｐゴシック" panose="020B0600070205080204" pitchFamily="34" charset="-128"/>
                  <a:cs typeface="+mn-cs"/>
                </a:endParaRPr>
              </a:p>
            </p:txBody>
          </p:sp>
          <p:sp>
            <p:nvSpPr>
              <p:cNvPr id="91110" name="Rectangle 1606">
                <a:extLst>
                  <a:ext uri="{FF2B5EF4-FFF2-40B4-BE49-F238E27FC236}">
                    <a16:creationId xmlns:a16="http://schemas.microsoft.com/office/drawing/2014/main" id="{CF767570-65F5-2947-8DEC-7CF80C54273E}"/>
                  </a:ext>
                </a:extLst>
              </p:cNvPr>
              <p:cNvSpPr>
                <a:spLocks noChangeArrowheads="1"/>
              </p:cNvSpPr>
              <p:nvPr/>
            </p:nvSpPr>
            <p:spPr bwMode="auto">
              <a:xfrm>
                <a:off x="1128832" y="1814232"/>
                <a:ext cx="63500" cy="63500"/>
              </a:xfrm>
              <a:prstGeom prst="rect">
                <a:avLst/>
              </a:prstGeom>
              <a:solidFill>
                <a:srgbClr val="FFF25C"/>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1111" name="Rectangle 1607">
                <a:extLst>
                  <a:ext uri="{FF2B5EF4-FFF2-40B4-BE49-F238E27FC236}">
                    <a16:creationId xmlns:a16="http://schemas.microsoft.com/office/drawing/2014/main" id="{B704F40A-0F66-3149-A600-9417046E69E1}"/>
                  </a:ext>
                </a:extLst>
              </p:cNvPr>
              <p:cNvSpPr>
                <a:spLocks noChangeArrowheads="1"/>
              </p:cNvSpPr>
              <p:nvPr/>
            </p:nvSpPr>
            <p:spPr bwMode="auto">
              <a:xfrm>
                <a:off x="1220907" y="1814232"/>
                <a:ext cx="63500" cy="63500"/>
              </a:xfrm>
              <a:prstGeom prst="rect">
                <a:avLst/>
              </a:prstGeom>
              <a:solidFill>
                <a:srgbClr val="4292B4"/>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1112" name="Rectangle 1608">
                <a:extLst>
                  <a:ext uri="{FF2B5EF4-FFF2-40B4-BE49-F238E27FC236}">
                    <a16:creationId xmlns:a16="http://schemas.microsoft.com/office/drawing/2014/main" id="{146B3CC0-ABB3-414F-9E96-DB93FB35717B}"/>
                  </a:ext>
                </a:extLst>
              </p:cNvPr>
              <p:cNvSpPr>
                <a:spLocks noChangeArrowheads="1"/>
              </p:cNvSpPr>
              <p:nvPr/>
            </p:nvSpPr>
            <p:spPr bwMode="auto">
              <a:xfrm>
                <a:off x="1357322" y="1777441"/>
                <a:ext cx="225644" cy="137083"/>
              </a:xfrm>
              <a:prstGeom prst="rect">
                <a:avLst/>
              </a:prstGeom>
              <a:solidFill>
                <a:srgbClr val="FFAF16"/>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altLang="en-US" sz="1200" b="0" i="0" u="none" strike="noStrike" kern="1200" cap="none" spc="0" normalizeH="0" baseline="0" noProof="0">
                  <a:ln>
                    <a:noFill/>
                  </a:ln>
                  <a:solidFill>
                    <a:srgbClr val="000000"/>
                  </a:solidFill>
                  <a:effectLst/>
                  <a:uLnTx/>
                  <a:uFillTx/>
                  <a:latin typeface="Trebuchet MS" panose="020B0703020202090204" pitchFamily="34" charset="0"/>
                  <a:ea typeface="ＭＳ Ｐゴシック" panose="020B0600070205080204" pitchFamily="34" charset="-128"/>
                  <a:cs typeface="+mn-cs"/>
                </a:endParaRPr>
              </a:p>
            </p:txBody>
          </p:sp>
          <p:sp>
            <p:nvSpPr>
              <p:cNvPr id="91113" name="Rectangle 1609">
                <a:extLst>
                  <a:ext uri="{FF2B5EF4-FFF2-40B4-BE49-F238E27FC236}">
                    <a16:creationId xmlns:a16="http://schemas.microsoft.com/office/drawing/2014/main" id="{C45313EC-A62E-314E-AACE-0A381EF2082D}"/>
                  </a:ext>
                </a:extLst>
              </p:cNvPr>
              <p:cNvSpPr>
                <a:spLocks noChangeArrowheads="1"/>
              </p:cNvSpPr>
              <p:nvPr/>
            </p:nvSpPr>
            <p:spPr bwMode="auto">
              <a:xfrm>
                <a:off x="1392357" y="1814232"/>
                <a:ext cx="63500" cy="63500"/>
              </a:xfrm>
              <a:prstGeom prst="rect">
                <a:avLst/>
              </a:prstGeom>
              <a:solidFill>
                <a:srgbClr val="FFF25C"/>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1114" name="Rectangle 1610">
                <a:extLst>
                  <a:ext uri="{FF2B5EF4-FFF2-40B4-BE49-F238E27FC236}">
                    <a16:creationId xmlns:a16="http://schemas.microsoft.com/office/drawing/2014/main" id="{EB19FA31-6D06-D647-949F-524185996364}"/>
                  </a:ext>
                </a:extLst>
              </p:cNvPr>
              <p:cNvSpPr>
                <a:spLocks noChangeArrowheads="1"/>
              </p:cNvSpPr>
              <p:nvPr/>
            </p:nvSpPr>
            <p:spPr bwMode="auto">
              <a:xfrm>
                <a:off x="1484432" y="1814232"/>
                <a:ext cx="63500" cy="63500"/>
              </a:xfrm>
              <a:prstGeom prst="rect">
                <a:avLst/>
              </a:prstGeom>
              <a:solidFill>
                <a:srgbClr val="4292B4"/>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grpSp>
        <p:nvGrpSpPr>
          <p:cNvPr id="90147" name="Group 1667">
            <a:extLst>
              <a:ext uri="{FF2B5EF4-FFF2-40B4-BE49-F238E27FC236}">
                <a16:creationId xmlns:a16="http://schemas.microsoft.com/office/drawing/2014/main" id="{46F01105-81E0-334F-A141-379410D1C69A}"/>
              </a:ext>
            </a:extLst>
          </p:cNvPr>
          <p:cNvGrpSpPr>
            <a:grpSpLocks/>
          </p:cNvGrpSpPr>
          <p:nvPr/>
        </p:nvGrpSpPr>
        <p:grpSpPr bwMode="auto">
          <a:xfrm>
            <a:off x="455613" y="3938588"/>
            <a:ext cx="3948112" cy="877887"/>
            <a:chOff x="458550" y="1323474"/>
            <a:chExt cx="3947680" cy="877859"/>
          </a:xfrm>
        </p:grpSpPr>
        <p:sp>
          <p:nvSpPr>
            <p:cNvPr id="1669" name="Rectangle 1668">
              <a:extLst>
                <a:ext uri="{FF2B5EF4-FFF2-40B4-BE49-F238E27FC236}">
                  <a16:creationId xmlns:a16="http://schemas.microsoft.com/office/drawing/2014/main" id="{7A62658C-05DE-0C46-A649-5ECC83B9370C}"/>
                </a:ext>
              </a:extLst>
            </p:cNvPr>
            <p:cNvSpPr/>
            <p:nvPr/>
          </p:nvSpPr>
          <p:spPr bwMode="auto">
            <a:xfrm>
              <a:off x="458550" y="1323474"/>
              <a:ext cx="3939744" cy="877859"/>
            </a:xfrm>
            <a:prstGeom prst="rect">
              <a:avLst/>
            </a:prstGeom>
            <a:noFill/>
            <a:ln w="12700" cap="flat" cmpd="sng" algn="ctr">
              <a:solidFill>
                <a:schemeClr val="tx1">
                  <a:lumMod val="50000"/>
                  <a:lumOff val="50000"/>
                </a:schemeClr>
              </a:solidFill>
              <a:prstDash val="solid"/>
              <a:round/>
              <a:headEnd type="none" w="med" len="med"/>
              <a:tailEnd type="none" w="med" len="med"/>
            </a:ln>
            <a:effectLst/>
          </p:spPr>
          <p:txBody>
            <a:bodyPr anchor="ctr" anchorCtr="1"/>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Trebuchet MS" charset="0"/>
                <a:ea typeface="Arial" pitchFamily="-107" charset="0"/>
                <a:cs typeface="Arial" pitchFamily="-107" charset="0"/>
              </a:endParaRPr>
            </a:p>
          </p:txBody>
        </p:sp>
        <p:grpSp>
          <p:nvGrpSpPr>
            <p:cNvPr id="90996" name="Group 1486">
              <a:extLst>
                <a:ext uri="{FF2B5EF4-FFF2-40B4-BE49-F238E27FC236}">
                  <a16:creationId xmlns:a16="http://schemas.microsoft.com/office/drawing/2014/main" id="{DE2B2116-1B77-6244-BFF6-BB5A48B7DEDB}"/>
                </a:ext>
              </a:extLst>
            </p:cNvPr>
            <p:cNvGrpSpPr>
              <a:grpSpLocks/>
            </p:cNvGrpSpPr>
            <p:nvPr/>
          </p:nvGrpSpPr>
          <p:grpSpPr bwMode="auto">
            <a:xfrm>
              <a:off x="3943149" y="1394549"/>
              <a:ext cx="463081" cy="747517"/>
              <a:chOff x="3940698" y="1394549"/>
              <a:chExt cx="463081" cy="747517"/>
            </a:xfrm>
          </p:grpSpPr>
          <p:sp>
            <p:nvSpPr>
              <p:cNvPr id="91081" name="Rectangle 1754">
                <a:extLst>
                  <a:ext uri="{FF2B5EF4-FFF2-40B4-BE49-F238E27FC236}">
                    <a16:creationId xmlns:a16="http://schemas.microsoft.com/office/drawing/2014/main" id="{DF8229A6-2769-6945-881D-801E6ABE9FDC}"/>
                  </a:ext>
                </a:extLst>
              </p:cNvPr>
              <p:cNvSpPr>
                <a:spLocks noChangeArrowheads="1"/>
              </p:cNvSpPr>
              <p:nvPr/>
            </p:nvSpPr>
            <p:spPr bwMode="auto">
              <a:xfrm>
                <a:off x="4004141" y="1394549"/>
                <a:ext cx="336195" cy="747517"/>
              </a:xfrm>
              <a:prstGeom prst="rect">
                <a:avLst/>
              </a:prstGeom>
              <a:solidFill>
                <a:srgbClr val="8B9CC3"/>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rebuchet MS" panose="020B0703020202090204" pitchFamily="34" charset="0"/>
                  <a:ea typeface="ＭＳ Ｐゴシック" panose="020B0600070205080204" pitchFamily="34" charset="-128"/>
                  <a:cs typeface="+mn-cs"/>
                </a:endParaRPr>
              </a:p>
            </p:txBody>
          </p:sp>
          <p:sp>
            <p:nvSpPr>
              <p:cNvPr id="91082" name="TextBox 1755">
                <a:extLst>
                  <a:ext uri="{FF2B5EF4-FFF2-40B4-BE49-F238E27FC236}">
                    <a16:creationId xmlns:a16="http://schemas.microsoft.com/office/drawing/2014/main" id="{4BD0818D-EB53-734F-8DF8-7D499CAC6663}"/>
                  </a:ext>
                </a:extLst>
              </p:cNvPr>
              <p:cNvSpPr txBox="1">
                <a:spLocks noChangeArrowheads="1"/>
              </p:cNvSpPr>
              <p:nvPr/>
            </p:nvSpPr>
            <p:spPr bwMode="auto">
              <a:xfrm>
                <a:off x="3940698" y="1622113"/>
                <a:ext cx="463081"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300" b="0" i="0" u="none" strike="noStrike" kern="1200" cap="none" spc="0" normalizeH="0" baseline="0" noProof="0">
                    <a:ln>
                      <a:noFill/>
                    </a:ln>
                    <a:solidFill>
                      <a:srgbClr val="000000"/>
                    </a:solidFill>
                    <a:effectLst/>
                    <a:uLnTx/>
                    <a:uFillTx/>
                    <a:latin typeface="Myriad Pro Black" charset="0"/>
                    <a:ea typeface="ＭＳ Ｐゴシック" panose="020B0600070205080204" pitchFamily="34" charset="-128"/>
                    <a:cs typeface="+mn-cs"/>
                  </a:rPr>
                  <a:t>Tex</a:t>
                </a:r>
              </a:p>
            </p:txBody>
          </p:sp>
        </p:grpSp>
        <p:grpSp>
          <p:nvGrpSpPr>
            <p:cNvPr id="90997" name="Group 1428">
              <a:extLst>
                <a:ext uri="{FF2B5EF4-FFF2-40B4-BE49-F238E27FC236}">
                  <a16:creationId xmlns:a16="http://schemas.microsoft.com/office/drawing/2014/main" id="{F31B4F41-C834-5B47-8A1C-03F0AFBB7481}"/>
                </a:ext>
              </a:extLst>
            </p:cNvPr>
            <p:cNvGrpSpPr>
              <a:grpSpLocks/>
            </p:cNvGrpSpPr>
            <p:nvPr/>
          </p:nvGrpSpPr>
          <p:grpSpPr bwMode="auto">
            <a:xfrm>
              <a:off x="517764" y="1384300"/>
              <a:ext cx="1114185" cy="751417"/>
              <a:chOff x="517764" y="1384300"/>
              <a:chExt cx="1114185" cy="751417"/>
            </a:xfrm>
          </p:grpSpPr>
          <p:sp>
            <p:nvSpPr>
              <p:cNvPr id="1728" name="Rectangle 1727">
                <a:extLst>
                  <a:ext uri="{FF2B5EF4-FFF2-40B4-BE49-F238E27FC236}">
                    <a16:creationId xmlns:a16="http://schemas.microsoft.com/office/drawing/2014/main" id="{28D0C338-D921-7B4A-B566-D1C0F6895967}"/>
                  </a:ext>
                </a:extLst>
              </p:cNvPr>
              <p:cNvSpPr/>
              <p:nvPr/>
            </p:nvSpPr>
            <p:spPr bwMode="auto">
              <a:xfrm>
                <a:off x="517281" y="1383797"/>
                <a:ext cx="1114303" cy="752451"/>
              </a:xfrm>
              <a:prstGeom prst="rect">
                <a:avLst/>
              </a:prstGeom>
              <a:solidFill>
                <a:schemeClr val="bg2">
                  <a:lumMod val="20000"/>
                  <a:lumOff val="80000"/>
                </a:schemeClr>
              </a:solidFill>
              <a:ln w="12700" cap="flat" cmpd="sng" algn="ctr">
                <a:solidFill>
                  <a:schemeClr val="tx1">
                    <a:lumMod val="75000"/>
                    <a:lumOff val="25000"/>
                  </a:schemeClr>
                </a:solidFill>
                <a:prstDash val="solid"/>
                <a:round/>
                <a:headEnd type="none" w="med" len="med"/>
                <a:tailEnd type="none" w="med" len="med"/>
              </a:ln>
              <a:effectLst/>
            </p:spPr>
            <p:txBody>
              <a:bodyPr anchor="ctr" anchorCtr="1"/>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Trebuchet MS" charset="0"/>
                  <a:ea typeface="Arial" pitchFamily="-107" charset="0"/>
                  <a:cs typeface="Arial" pitchFamily="-107" charset="0"/>
                </a:endParaRPr>
              </a:p>
            </p:txBody>
          </p:sp>
          <p:sp>
            <p:nvSpPr>
              <p:cNvPr id="91055" name="Rectangle 1728">
                <a:extLst>
                  <a:ext uri="{FF2B5EF4-FFF2-40B4-BE49-F238E27FC236}">
                    <a16:creationId xmlns:a16="http://schemas.microsoft.com/office/drawing/2014/main" id="{BA3F451D-32A7-6D42-B012-788A612AC50B}"/>
                  </a:ext>
                </a:extLst>
              </p:cNvPr>
              <p:cNvSpPr>
                <a:spLocks noChangeArrowheads="1"/>
              </p:cNvSpPr>
              <p:nvPr/>
            </p:nvSpPr>
            <p:spPr bwMode="auto">
              <a:xfrm>
                <a:off x="725801" y="1433925"/>
                <a:ext cx="698111" cy="137160"/>
              </a:xfrm>
              <a:prstGeom prst="rect">
                <a:avLst/>
              </a:prstGeom>
              <a:solidFill>
                <a:srgbClr val="DA581C"/>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rebuchet MS" panose="020B0703020202090204" pitchFamily="34" charset="0"/>
                  <a:ea typeface="ＭＳ Ｐゴシック" panose="020B0600070205080204" pitchFamily="34" charset="-128"/>
                  <a:cs typeface="+mn-cs"/>
                </a:endParaRPr>
              </a:p>
            </p:txBody>
          </p:sp>
          <p:sp>
            <p:nvSpPr>
              <p:cNvPr id="91056" name="Rectangle 1729">
                <a:extLst>
                  <a:ext uri="{FF2B5EF4-FFF2-40B4-BE49-F238E27FC236}">
                    <a16:creationId xmlns:a16="http://schemas.microsoft.com/office/drawing/2014/main" id="{7A3523DD-7634-6C4B-A1FA-162D36071ACB}"/>
                  </a:ext>
                </a:extLst>
              </p:cNvPr>
              <p:cNvSpPr>
                <a:spLocks noChangeArrowheads="1"/>
              </p:cNvSpPr>
              <p:nvPr/>
            </p:nvSpPr>
            <p:spPr bwMode="auto">
              <a:xfrm>
                <a:off x="567050" y="1950358"/>
                <a:ext cx="1015612" cy="137160"/>
              </a:xfrm>
              <a:prstGeom prst="rect">
                <a:avLst/>
              </a:prstGeom>
              <a:solidFill>
                <a:srgbClr val="AEC3F5"/>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rebuchet MS" panose="020B0703020202090204" pitchFamily="34" charset="0"/>
                  <a:ea typeface="ＭＳ Ｐゴシック" panose="020B0600070205080204" pitchFamily="34" charset="-128"/>
                  <a:cs typeface="+mn-cs"/>
                </a:endParaRPr>
              </a:p>
            </p:txBody>
          </p:sp>
          <p:sp>
            <p:nvSpPr>
              <p:cNvPr id="91057" name="Rectangle 1730">
                <a:extLst>
                  <a:ext uri="{FF2B5EF4-FFF2-40B4-BE49-F238E27FC236}">
                    <a16:creationId xmlns:a16="http://schemas.microsoft.com/office/drawing/2014/main" id="{3B3648E1-B04F-D740-ABCB-9DB00786F89C}"/>
                  </a:ext>
                </a:extLst>
              </p:cNvPr>
              <p:cNvSpPr>
                <a:spLocks noChangeArrowheads="1"/>
              </p:cNvSpPr>
              <p:nvPr/>
            </p:nvSpPr>
            <p:spPr bwMode="auto">
              <a:xfrm>
                <a:off x="566747" y="1609166"/>
                <a:ext cx="225644" cy="137083"/>
              </a:xfrm>
              <a:prstGeom prst="rect">
                <a:avLst/>
              </a:prstGeom>
              <a:solidFill>
                <a:srgbClr val="FFAF16"/>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altLang="en-US" sz="1200" b="0" i="0" u="none" strike="noStrike" kern="1200" cap="none" spc="0" normalizeH="0" baseline="0" noProof="0">
                  <a:ln>
                    <a:noFill/>
                  </a:ln>
                  <a:solidFill>
                    <a:srgbClr val="000000"/>
                  </a:solidFill>
                  <a:effectLst/>
                  <a:uLnTx/>
                  <a:uFillTx/>
                  <a:latin typeface="Trebuchet MS" panose="020B0703020202090204" pitchFamily="34" charset="0"/>
                  <a:ea typeface="ＭＳ Ｐゴシック" panose="020B0600070205080204" pitchFamily="34" charset="-128"/>
                  <a:cs typeface="+mn-cs"/>
                </a:endParaRPr>
              </a:p>
            </p:txBody>
          </p:sp>
          <p:sp>
            <p:nvSpPr>
              <p:cNvPr id="91058" name="Rectangle 1731">
                <a:extLst>
                  <a:ext uri="{FF2B5EF4-FFF2-40B4-BE49-F238E27FC236}">
                    <a16:creationId xmlns:a16="http://schemas.microsoft.com/office/drawing/2014/main" id="{D4EB97A7-5E83-1143-9EC8-F6EB87F2032E}"/>
                  </a:ext>
                </a:extLst>
              </p:cNvPr>
              <p:cNvSpPr>
                <a:spLocks noChangeArrowheads="1"/>
              </p:cNvSpPr>
              <p:nvPr/>
            </p:nvSpPr>
            <p:spPr bwMode="auto">
              <a:xfrm>
                <a:off x="601782" y="1645957"/>
                <a:ext cx="63500" cy="63500"/>
              </a:xfrm>
              <a:prstGeom prst="rect">
                <a:avLst/>
              </a:prstGeom>
              <a:solidFill>
                <a:srgbClr val="FFF25C"/>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1059" name="Rectangle 1732">
                <a:extLst>
                  <a:ext uri="{FF2B5EF4-FFF2-40B4-BE49-F238E27FC236}">
                    <a16:creationId xmlns:a16="http://schemas.microsoft.com/office/drawing/2014/main" id="{946093CE-FE2D-6F48-B674-3571140F2950}"/>
                  </a:ext>
                </a:extLst>
              </p:cNvPr>
              <p:cNvSpPr>
                <a:spLocks noChangeArrowheads="1"/>
              </p:cNvSpPr>
              <p:nvPr/>
            </p:nvSpPr>
            <p:spPr bwMode="auto">
              <a:xfrm>
                <a:off x="693857" y="1645957"/>
                <a:ext cx="63500" cy="63500"/>
              </a:xfrm>
              <a:prstGeom prst="rect">
                <a:avLst/>
              </a:prstGeom>
              <a:solidFill>
                <a:srgbClr val="4292B4"/>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1060" name="Rectangle 1733">
                <a:extLst>
                  <a:ext uri="{FF2B5EF4-FFF2-40B4-BE49-F238E27FC236}">
                    <a16:creationId xmlns:a16="http://schemas.microsoft.com/office/drawing/2014/main" id="{49529BF2-A5C7-ED41-A256-6524E73794BA}"/>
                  </a:ext>
                </a:extLst>
              </p:cNvPr>
              <p:cNvSpPr>
                <a:spLocks noChangeArrowheads="1"/>
              </p:cNvSpPr>
              <p:nvPr/>
            </p:nvSpPr>
            <p:spPr bwMode="auto">
              <a:xfrm>
                <a:off x="830272" y="1609166"/>
                <a:ext cx="225644" cy="137083"/>
              </a:xfrm>
              <a:prstGeom prst="rect">
                <a:avLst/>
              </a:prstGeom>
              <a:solidFill>
                <a:srgbClr val="FFAF16"/>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altLang="en-US" sz="1200" b="0" i="0" u="none" strike="noStrike" kern="1200" cap="none" spc="0" normalizeH="0" baseline="0" noProof="0">
                  <a:ln>
                    <a:noFill/>
                  </a:ln>
                  <a:solidFill>
                    <a:srgbClr val="000000"/>
                  </a:solidFill>
                  <a:effectLst/>
                  <a:uLnTx/>
                  <a:uFillTx/>
                  <a:latin typeface="Trebuchet MS" panose="020B0703020202090204" pitchFamily="34" charset="0"/>
                  <a:ea typeface="ＭＳ Ｐゴシック" panose="020B0600070205080204" pitchFamily="34" charset="-128"/>
                  <a:cs typeface="+mn-cs"/>
                </a:endParaRPr>
              </a:p>
            </p:txBody>
          </p:sp>
          <p:sp>
            <p:nvSpPr>
              <p:cNvPr id="91061" name="Rectangle 1734">
                <a:extLst>
                  <a:ext uri="{FF2B5EF4-FFF2-40B4-BE49-F238E27FC236}">
                    <a16:creationId xmlns:a16="http://schemas.microsoft.com/office/drawing/2014/main" id="{0AE18EB4-2479-D54E-90BE-6D258654E270}"/>
                  </a:ext>
                </a:extLst>
              </p:cNvPr>
              <p:cNvSpPr>
                <a:spLocks noChangeArrowheads="1"/>
              </p:cNvSpPr>
              <p:nvPr/>
            </p:nvSpPr>
            <p:spPr bwMode="auto">
              <a:xfrm>
                <a:off x="865307" y="1645957"/>
                <a:ext cx="63500" cy="63500"/>
              </a:xfrm>
              <a:prstGeom prst="rect">
                <a:avLst/>
              </a:prstGeom>
              <a:solidFill>
                <a:srgbClr val="FFF25C"/>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1062" name="Rectangle 1735">
                <a:extLst>
                  <a:ext uri="{FF2B5EF4-FFF2-40B4-BE49-F238E27FC236}">
                    <a16:creationId xmlns:a16="http://schemas.microsoft.com/office/drawing/2014/main" id="{516A2DC1-2A41-5B4F-905B-D6C02D970F8A}"/>
                  </a:ext>
                </a:extLst>
              </p:cNvPr>
              <p:cNvSpPr>
                <a:spLocks noChangeArrowheads="1"/>
              </p:cNvSpPr>
              <p:nvPr/>
            </p:nvSpPr>
            <p:spPr bwMode="auto">
              <a:xfrm>
                <a:off x="957382" y="1645957"/>
                <a:ext cx="63500" cy="63500"/>
              </a:xfrm>
              <a:prstGeom prst="rect">
                <a:avLst/>
              </a:prstGeom>
              <a:solidFill>
                <a:srgbClr val="4292B4"/>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1063" name="Rectangle 1736">
                <a:extLst>
                  <a:ext uri="{FF2B5EF4-FFF2-40B4-BE49-F238E27FC236}">
                    <a16:creationId xmlns:a16="http://schemas.microsoft.com/office/drawing/2014/main" id="{2F890742-BAFB-A541-BD9C-E3934411A63C}"/>
                  </a:ext>
                </a:extLst>
              </p:cNvPr>
              <p:cNvSpPr>
                <a:spLocks noChangeArrowheads="1"/>
              </p:cNvSpPr>
              <p:nvPr/>
            </p:nvSpPr>
            <p:spPr bwMode="auto">
              <a:xfrm>
                <a:off x="1093797" y="1609166"/>
                <a:ext cx="225644" cy="137083"/>
              </a:xfrm>
              <a:prstGeom prst="rect">
                <a:avLst/>
              </a:prstGeom>
              <a:solidFill>
                <a:srgbClr val="FFAF16"/>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altLang="en-US" sz="1200" b="0" i="0" u="none" strike="noStrike" kern="1200" cap="none" spc="0" normalizeH="0" baseline="0" noProof="0">
                  <a:ln>
                    <a:noFill/>
                  </a:ln>
                  <a:solidFill>
                    <a:srgbClr val="000000"/>
                  </a:solidFill>
                  <a:effectLst/>
                  <a:uLnTx/>
                  <a:uFillTx/>
                  <a:latin typeface="Trebuchet MS" panose="020B0703020202090204" pitchFamily="34" charset="0"/>
                  <a:ea typeface="ＭＳ Ｐゴシック" panose="020B0600070205080204" pitchFamily="34" charset="-128"/>
                  <a:cs typeface="+mn-cs"/>
                </a:endParaRPr>
              </a:p>
            </p:txBody>
          </p:sp>
          <p:sp>
            <p:nvSpPr>
              <p:cNvPr id="91064" name="Rectangle 1737">
                <a:extLst>
                  <a:ext uri="{FF2B5EF4-FFF2-40B4-BE49-F238E27FC236}">
                    <a16:creationId xmlns:a16="http://schemas.microsoft.com/office/drawing/2014/main" id="{9816748D-6E84-6249-AD26-2E08C886E976}"/>
                  </a:ext>
                </a:extLst>
              </p:cNvPr>
              <p:cNvSpPr>
                <a:spLocks noChangeArrowheads="1"/>
              </p:cNvSpPr>
              <p:nvPr/>
            </p:nvSpPr>
            <p:spPr bwMode="auto">
              <a:xfrm>
                <a:off x="1128832" y="1645957"/>
                <a:ext cx="63500" cy="63500"/>
              </a:xfrm>
              <a:prstGeom prst="rect">
                <a:avLst/>
              </a:prstGeom>
              <a:solidFill>
                <a:srgbClr val="FFF25C"/>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1065" name="Rectangle 1738">
                <a:extLst>
                  <a:ext uri="{FF2B5EF4-FFF2-40B4-BE49-F238E27FC236}">
                    <a16:creationId xmlns:a16="http://schemas.microsoft.com/office/drawing/2014/main" id="{AF28D6EB-59BF-4D45-AE01-901D7C7F6CCC}"/>
                  </a:ext>
                </a:extLst>
              </p:cNvPr>
              <p:cNvSpPr>
                <a:spLocks noChangeArrowheads="1"/>
              </p:cNvSpPr>
              <p:nvPr/>
            </p:nvSpPr>
            <p:spPr bwMode="auto">
              <a:xfrm>
                <a:off x="1220907" y="1645957"/>
                <a:ext cx="63500" cy="63500"/>
              </a:xfrm>
              <a:prstGeom prst="rect">
                <a:avLst/>
              </a:prstGeom>
              <a:solidFill>
                <a:srgbClr val="4292B4"/>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1066" name="Rectangle 1739">
                <a:extLst>
                  <a:ext uri="{FF2B5EF4-FFF2-40B4-BE49-F238E27FC236}">
                    <a16:creationId xmlns:a16="http://schemas.microsoft.com/office/drawing/2014/main" id="{FE8F7636-62DF-6A48-8CFB-5BF643A6015F}"/>
                  </a:ext>
                </a:extLst>
              </p:cNvPr>
              <p:cNvSpPr>
                <a:spLocks noChangeArrowheads="1"/>
              </p:cNvSpPr>
              <p:nvPr/>
            </p:nvSpPr>
            <p:spPr bwMode="auto">
              <a:xfrm>
                <a:off x="1357322" y="1609166"/>
                <a:ext cx="225644" cy="137083"/>
              </a:xfrm>
              <a:prstGeom prst="rect">
                <a:avLst/>
              </a:prstGeom>
              <a:solidFill>
                <a:srgbClr val="FFAF16"/>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altLang="en-US" sz="1200" b="0" i="0" u="none" strike="noStrike" kern="1200" cap="none" spc="0" normalizeH="0" baseline="0" noProof="0">
                  <a:ln>
                    <a:noFill/>
                  </a:ln>
                  <a:solidFill>
                    <a:srgbClr val="000000"/>
                  </a:solidFill>
                  <a:effectLst/>
                  <a:uLnTx/>
                  <a:uFillTx/>
                  <a:latin typeface="Trebuchet MS" panose="020B0703020202090204" pitchFamily="34" charset="0"/>
                  <a:ea typeface="ＭＳ Ｐゴシック" panose="020B0600070205080204" pitchFamily="34" charset="-128"/>
                  <a:cs typeface="+mn-cs"/>
                </a:endParaRPr>
              </a:p>
            </p:txBody>
          </p:sp>
          <p:sp>
            <p:nvSpPr>
              <p:cNvPr id="91067" name="Rectangle 1740">
                <a:extLst>
                  <a:ext uri="{FF2B5EF4-FFF2-40B4-BE49-F238E27FC236}">
                    <a16:creationId xmlns:a16="http://schemas.microsoft.com/office/drawing/2014/main" id="{62163AB1-3284-FE45-95E9-29156F5DA808}"/>
                  </a:ext>
                </a:extLst>
              </p:cNvPr>
              <p:cNvSpPr>
                <a:spLocks noChangeArrowheads="1"/>
              </p:cNvSpPr>
              <p:nvPr/>
            </p:nvSpPr>
            <p:spPr bwMode="auto">
              <a:xfrm>
                <a:off x="1392357" y="1645957"/>
                <a:ext cx="63500" cy="63500"/>
              </a:xfrm>
              <a:prstGeom prst="rect">
                <a:avLst/>
              </a:prstGeom>
              <a:solidFill>
                <a:srgbClr val="FFF25C"/>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1068" name="Rectangle 1741">
                <a:extLst>
                  <a:ext uri="{FF2B5EF4-FFF2-40B4-BE49-F238E27FC236}">
                    <a16:creationId xmlns:a16="http://schemas.microsoft.com/office/drawing/2014/main" id="{4D01737E-6BA5-074B-BFC3-4835CA0E11C4}"/>
                  </a:ext>
                </a:extLst>
              </p:cNvPr>
              <p:cNvSpPr>
                <a:spLocks noChangeArrowheads="1"/>
              </p:cNvSpPr>
              <p:nvPr/>
            </p:nvSpPr>
            <p:spPr bwMode="auto">
              <a:xfrm>
                <a:off x="1484432" y="1645957"/>
                <a:ext cx="63500" cy="63500"/>
              </a:xfrm>
              <a:prstGeom prst="rect">
                <a:avLst/>
              </a:prstGeom>
              <a:solidFill>
                <a:srgbClr val="4292B4"/>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1069" name="Rectangle 1742">
                <a:extLst>
                  <a:ext uri="{FF2B5EF4-FFF2-40B4-BE49-F238E27FC236}">
                    <a16:creationId xmlns:a16="http://schemas.microsoft.com/office/drawing/2014/main" id="{C1CA2D1C-E268-6742-806D-806286FB7A02}"/>
                  </a:ext>
                </a:extLst>
              </p:cNvPr>
              <p:cNvSpPr>
                <a:spLocks noChangeArrowheads="1"/>
              </p:cNvSpPr>
              <p:nvPr/>
            </p:nvSpPr>
            <p:spPr bwMode="auto">
              <a:xfrm>
                <a:off x="566747" y="1777441"/>
                <a:ext cx="225644" cy="137083"/>
              </a:xfrm>
              <a:prstGeom prst="rect">
                <a:avLst/>
              </a:prstGeom>
              <a:solidFill>
                <a:srgbClr val="FFAF16"/>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altLang="en-US" sz="1200" b="0" i="0" u="none" strike="noStrike" kern="1200" cap="none" spc="0" normalizeH="0" baseline="0" noProof="0">
                  <a:ln>
                    <a:noFill/>
                  </a:ln>
                  <a:solidFill>
                    <a:srgbClr val="000000"/>
                  </a:solidFill>
                  <a:effectLst/>
                  <a:uLnTx/>
                  <a:uFillTx/>
                  <a:latin typeface="Trebuchet MS" panose="020B0703020202090204" pitchFamily="34" charset="0"/>
                  <a:ea typeface="ＭＳ Ｐゴシック" panose="020B0600070205080204" pitchFamily="34" charset="-128"/>
                  <a:cs typeface="+mn-cs"/>
                </a:endParaRPr>
              </a:p>
            </p:txBody>
          </p:sp>
          <p:sp>
            <p:nvSpPr>
              <p:cNvPr id="91070" name="Rectangle 1743">
                <a:extLst>
                  <a:ext uri="{FF2B5EF4-FFF2-40B4-BE49-F238E27FC236}">
                    <a16:creationId xmlns:a16="http://schemas.microsoft.com/office/drawing/2014/main" id="{743B828B-AF63-6647-BE13-A20DFF5664FF}"/>
                  </a:ext>
                </a:extLst>
              </p:cNvPr>
              <p:cNvSpPr>
                <a:spLocks noChangeArrowheads="1"/>
              </p:cNvSpPr>
              <p:nvPr/>
            </p:nvSpPr>
            <p:spPr bwMode="auto">
              <a:xfrm>
                <a:off x="601782" y="1814232"/>
                <a:ext cx="63500" cy="63500"/>
              </a:xfrm>
              <a:prstGeom prst="rect">
                <a:avLst/>
              </a:prstGeom>
              <a:solidFill>
                <a:srgbClr val="FFF25C"/>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1071" name="Rectangle 1744">
                <a:extLst>
                  <a:ext uri="{FF2B5EF4-FFF2-40B4-BE49-F238E27FC236}">
                    <a16:creationId xmlns:a16="http://schemas.microsoft.com/office/drawing/2014/main" id="{9CC8884C-AF04-4143-92DF-1F28BBE559E0}"/>
                  </a:ext>
                </a:extLst>
              </p:cNvPr>
              <p:cNvSpPr>
                <a:spLocks noChangeArrowheads="1"/>
              </p:cNvSpPr>
              <p:nvPr/>
            </p:nvSpPr>
            <p:spPr bwMode="auto">
              <a:xfrm>
                <a:off x="693857" y="1814232"/>
                <a:ext cx="63500" cy="63500"/>
              </a:xfrm>
              <a:prstGeom prst="rect">
                <a:avLst/>
              </a:prstGeom>
              <a:solidFill>
                <a:srgbClr val="4292B4"/>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1072" name="Rectangle 1745">
                <a:extLst>
                  <a:ext uri="{FF2B5EF4-FFF2-40B4-BE49-F238E27FC236}">
                    <a16:creationId xmlns:a16="http://schemas.microsoft.com/office/drawing/2014/main" id="{770023BD-9420-DB40-9EBA-CF92E4225BA3}"/>
                  </a:ext>
                </a:extLst>
              </p:cNvPr>
              <p:cNvSpPr>
                <a:spLocks noChangeArrowheads="1"/>
              </p:cNvSpPr>
              <p:nvPr/>
            </p:nvSpPr>
            <p:spPr bwMode="auto">
              <a:xfrm>
                <a:off x="830272" y="1777441"/>
                <a:ext cx="225644" cy="137083"/>
              </a:xfrm>
              <a:prstGeom prst="rect">
                <a:avLst/>
              </a:prstGeom>
              <a:solidFill>
                <a:srgbClr val="FFAF16"/>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altLang="en-US" sz="1200" b="0" i="0" u="none" strike="noStrike" kern="1200" cap="none" spc="0" normalizeH="0" baseline="0" noProof="0">
                  <a:ln>
                    <a:noFill/>
                  </a:ln>
                  <a:solidFill>
                    <a:srgbClr val="000000"/>
                  </a:solidFill>
                  <a:effectLst/>
                  <a:uLnTx/>
                  <a:uFillTx/>
                  <a:latin typeface="Trebuchet MS" panose="020B0703020202090204" pitchFamily="34" charset="0"/>
                  <a:ea typeface="ＭＳ Ｐゴシック" panose="020B0600070205080204" pitchFamily="34" charset="-128"/>
                  <a:cs typeface="+mn-cs"/>
                </a:endParaRPr>
              </a:p>
            </p:txBody>
          </p:sp>
          <p:sp>
            <p:nvSpPr>
              <p:cNvPr id="91073" name="Rectangle 1746">
                <a:extLst>
                  <a:ext uri="{FF2B5EF4-FFF2-40B4-BE49-F238E27FC236}">
                    <a16:creationId xmlns:a16="http://schemas.microsoft.com/office/drawing/2014/main" id="{3B8C9DE9-FDA8-8A4D-8C25-290916DCAEFF}"/>
                  </a:ext>
                </a:extLst>
              </p:cNvPr>
              <p:cNvSpPr>
                <a:spLocks noChangeArrowheads="1"/>
              </p:cNvSpPr>
              <p:nvPr/>
            </p:nvSpPr>
            <p:spPr bwMode="auto">
              <a:xfrm>
                <a:off x="865307" y="1814232"/>
                <a:ext cx="63500" cy="63500"/>
              </a:xfrm>
              <a:prstGeom prst="rect">
                <a:avLst/>
              </a:prstGeom>
              <a:solidFill>
                <a:srgbClr val="FFF25C"/>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1074" name="Rectangle 1747">
                <a:extLst>
                  <a:ext uri="{FF2B5EF4-FFF2-40B4-BE49-F238E27FC236}">
                    <a16:creationId xmlns:a16="http://schemas.microsoft.com/office/drawing/2014/main" id="{DBF69B9F-B7F0-9C4D-8334-F72A62A683DF}"/>
                  </a:ext>
                </a:extLst>
              </p:cNvPr>
              <p:cNvSpPr>
                <a:spLocks noChangeArrowheads="1"/>
              </p:cNvSpPr>
              <p:nvPr/>
            </p:nvSpPr>
            <p:spPr bwMode="auto">
              <a:xfrm>
                <a:off x="957382" y="1814232"/>
                <a:ext cx="63500" cy="63500"/>
              </a:xfrm>
              <a:prstGeom prst="rect">
                <a:avLst/>
              </a:prstGeom>
              <a:solidFill>
                <a:srgbClr val="4292B4"/>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1075" name="Rectangle 1748">
                <a:extLst>
                  <a:ext uri="{FF2B5EF4-FFF2-40B4-BE49-F238E27FC236}">
                    <a16:creationId xmlns:a16="http://schemas.microsoft.com/office/drawing/2014/main" id="{4B9EF81D-B1AB-1C49-9AF2-4E91D6BFAB6C}"/>
                  </a:ext>
                </a:extLst>
              </p:cNvPr>
              <p:cNvSpPr>
                <a:spLocks noChangeArrowheads="1"/>
              </p:cNvSpPr>
              <p:nvPr/>
            </p:nvSpPr>
            <p:spPr bwMode="auto">
              <a:xfrm>
                <a:off x="1093797" y="1777441"/>
                <a:ext cx="225644" cy="137083"/>
              </a:xfrm>
              <a:prstGeom prst="rect">
                <a:avLst/>
              </a:prstGeom>
              <a:solidFill>
                <a:srgbClr val="FFAF16"/>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altLang="en-US" sz="1200" b="0" i="0" u="none" strike="noStrike" kern="1200" cap="none" spc="0" normalizeH="0" baseline="0" noProof="0">
                  <a:ln>
                    <a:noFill/>
                  </a:ln>
                  <a:solidFill>
                    <a:srgbClr val="000000"/>
                  </a:solidFill>
                  <a:effectLst/>
                  <a:uLnTx/>
                  <a:uFillTx/>
                  <a:latin typeface="Trebuchet MS" panose="020B0703020202090204" pitchFamily="34" charset="0"/>
                  <a:ea typeface="ＭＳ Ｐゴシック" panose="020B0600070205080204" pitchFamily="34" charset="-128"/>
                  <a:cs typeface="+mn-cs"/>
                </a:endParaRPr>
              </a:p>
            </p:txBody>
          </p:sp>
          <p:sp>
            <p:nvSpPr>
              <p:cNvPr id="91076" name="Rectangle 1749">
                <a:extLst>
                  <a:ext uri="{FF2B5EF4-FFF2-40B4-BE49-F238E27FC236}">
                    <a16:creationId xmlns:a16="http://schemas.microsoft.com/office/drawing/2014/main" id="{1C49E80E-E909-C647-A28F-05D8E9E69AAE}"/>
                  </a:ext>
                </a:extLst>
              </p:cNvPr>
              <p:cNvSpPr>
                <a:spLocks noChangeArrowheads="1"/>
              </p:cNvSpPr>
              <p:nvPr/>
            </p:nvSpPr>
            <p:spPr bwMode="auto">
              <a:xfrm>
                <a:off x="1128832" y="1814232"/>
                <a:ext cx="63500" cy="63500"/>
              </a:xfrm>
              <a:prstGeom prst="rect">
                <a:avLst/>
              </a:prstGeom>
              <a:solidFill>
                <a:srgbClr val="FFF25C"/>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1077" name="Rectangle 1750">
                <a:extLst>
                  <a:ext uri="{FF2B5EF4-FFF2-40B4-BE49-F238E27FC236}">
                    <a16:creationId xmlns:a16="http://schemas.microsoft.com/office/drawing/2014/main" id="{0F61A211-87F9-3D4C-852C-937AC49549E1}"/>
                  </a:ext>
                </a:extLst>
              </p:cNvPr>
              <p:cNvSpPr>
                <a:spLocks noChangeArrowheads="1"/>
              </p:cNvSpPr>
              <p:nvPr/>
            </p:nvSpPr>
            <p:spPr bwMode="auto">
              <a:xfrm>
                <a:off x="1220907" y="1814232"/>
                <a:ext cx="63500" cy="63500"/>
              </a:xfrm>
              <a:prstGeom prst="rect">
                <a:avLst/>
              </a:prstGeom>
              <a:solidFill>
                <a:srgbClr val="4292B4"/>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1078" name="Rectangle 1751">
                <a:extLst>
                  <a:ext uri="{FF2B5EF4-FFF2-40B4-BE49-F238E27FC236}">
                    <a16:creationId xmlns:a16="http://schemas.microsoft.com/office/drawing/2014/main" id="{F5617D91-01A2-614B-86D0-2A6B88086B53}"/>
                  </a:ext>
                </a:extLst>
              </p:cNvPr>
              <p:cNvSpPr>
                <a:spLocks noChangeArrowheads="1"/>
              </p:cNvSpPr>
              <p:nvPr/>
            </p:nvSpPr>
            <p:spPr bwMode="auto">
              <a:xfrm>
                <a:off x="1357322" y="1777441"/>
                <a:ext cx="225644" cy="137083"/>
              </a:xfrm>
              <a:prstGeom prst="rect">
                <a:avLst/>
              </a:prstGeom>
              <a:solidFill>
                <a:srgbClr val="FFAF16"/>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altLang="en-US" sz="1200" b="0" i="0" u="none" strike="noStrike" kern="1200" cap="none" spc="0" normalizeH="0" baseline="0" noProof="0">
                  <a:ln>
                    <a:noFill/>
                  </a:ln>
                  <a:solidFill>
                    <a:srgbClr val="000000"/>
                  </a:solidFill>
                  <a:effectLst/>
                  <a:uLnTx/>
                  <a:uFillTx/>
                  <a:latin typeface="Trebuchet MS" panose="020B0703020202090204" pitchFamily="34" charset="0"/>
                  <a:ea typeface="ＭＳ Ｐゴシック" panose="020B0600070205080204" pitchFamily="34" charset="-128"/>
                  <a:cs typeface="+mn-cs"/>
                </a:endParaRPr>
              </a:p>
            </p:txBody>
          </p:sp>
          <p:sp>
            <p:nvSpPr>
              <p:cNvPr id="91079" name="Rectangle 1752">
                <a:extLst>
                  <a:ext uri="{FF2B5EF4-FFF2-40B4-BE49-F238E27FC236}">
                    <a16:creationId xmlns:a16="http://schemas.microsoft.com/office/drawing/2014/main" id="{EA1290D4-7C17-DD48-94D1-4F91BE247CDA}"/>
                  </a:ext>
                </a:extLst>
              </p:cNvPr>
              <p:cNvSpPr>
                <a:spLocks noChangeArrowheads="1"/>
              </p:cNvSpPr>
              <p:nvPr/>
            </p:nvSpPr>
            <p:spPr bwMode="auto">
              <a:xfrm>
                <a:off x="1392357" y="1814232"/>
                <a:ext cx="63500" cy="63500"/>
              </a:xfrm>
              <a:prstGeom prst="rect">
                <a:avLst/>
              </a:prstGeom>
              <a:solidFill>
                <a:srgbClr val="FFF25C"/>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1080" name="Rectangle 1753">
                <a:extLst>
                  <a:ext uri="{FF2B5EF4-FFF2-40B4-BE49-F238E27FC236}">
                    <a16:creationId xmlns:a16="http://schemas.microsoft.com/office/drawing/2014/main" id="{C3193061-2446-4145-B915-083B8C793F60}"/>
                  </a:ext>
                </a:extLst>
              </p:cNvPr>
              <p:cNvSpPr>
                <a:spLocks noChangeArrowheads="1"/>
              </p:cNvSpPr>
              <p:nvPr/>
            </p:nvSpPr>
            <p:spPr bwMode="auto">
              <a:xfrm>
                <a:off x="1484432" y="1814232"/>
                <a:ext cx="63500" cy="63500"/>
              </a:xfrm>
              <a:prstGeom prst="rect">
                <a:avLst/>
              </a:prstGeom>
              <a:solidFill>
                <a:srgbClr val="4292B4"/>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90998" name="Group 1429">
              <a:extLst>
                <a:ext uri="{FF2B5EF4-FFF2-40B4-BE49-F238E27FC236}">
                  <a16:creationId xmlns:a16="http://schemas.microsoft.com/office/drawing/2014/main" id="{FDA507E1-8440-EF48-9C5E-C316934C62E5}"/>
                </a:ext>
              </a:extLst>
            </p:cNvPr>
            <p:cNvGrpSpPr>
              <a:grpSpLocks/>
            </p:cNvGrpSpPr>
            <p:nvPr/>
          </p:nvGrpSpPr>
          <p:grpSpPr bwMode="auto">
            <a:xfrm>
              <a:off x="1686164" y="1389648"/>
              <a:ext cx="1114185" cy="751417"/>
              <a:chOff x="517764" y="1384300"/>
              <a:chExt cx="1114185" cy="751417"/>
            </a:xfrm>
          </p:grpSpPr>
          <p:sp>
            <p:nvSpPr>
              <p:cNvPr id="1701" name="Rectangle 1700">
                <a:extLst>
                  <a:ext uri="{FF2B5EF4-FFF2-40B4-BE49-F238E27FC236}">
                    <a16:creationId xmlns:a16="http://schemas.microsoft.com/office/drawing/2014/main" id="{6F18CC96-6677-E948-B975-ED16F8BE789E}"/>
                  </a:ext>
                </a:extLst>
              </p:cNvPr>
              <p:cNvSpPr/>
              <p:nvPr/>
            </p:nvSpPr>
            <p:spPr bwMode="auto">
              <a:xfrm>
                <a:off x="517153" y="1384799"/>
                <a:ext cx="1114303" cy="750863"/>
              </a:xfrm>
              <a:prstGeom prst="rect">
                <a:avLst/>
              </a:prstGeom>
              <a:solidFill>
                <a:schemeClr val="bg2">
                  <a:lumMod val="20000"/>
                  <a:lumOff val="80000"/>
                </a:schemeClr>
              </a:solidFill>
              <a:ln w="12700" cap="flat" cmpd="sng" algn="ctr">
                <a:solidFill>
                  <a:schemeClr val="tx1">
                    <a:lumMod val="75000"/>
                    <a:lumOff val="25000"/>
                  </a:schemeClr>
                </a:solidFill>
                <a:prstDash val="solid"/>
                <a:round/>
                <a:headEnd type="none" w="med" len="med"/>
                <a:tailEnd type="none" w="med" len="med"/>
              </a:ln>
              <a:effectLst/>
            </p:spPr>
            <p:txBody>
              <a:bodyPr anchor="ctr" anchorCtr="1"/>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Trebuchet MS" charset="0"/>
                  <a:ea typeface="Arial" pitchFamily="-107" charset="0"/>
                  <a:cs typeface="Arial" pitchFamily="-107" charset="0"/>
                </a:endParaRPr>
              </a:p>
            </p:txBody>
          </p:sp>
          <p:sp>
            <p:nvSpPr>
              <p:cNvPr id="91028" name="Rectangle 1701">
                <a:extLst>
                  <a:ext uri="{FF2B5EF4-FFF2-40B4-BE49-F238E27FC236}">
                    <a16:creationId xmlns:a16="http://schemas.microsoft.com/office/drawing/2014/main" id="{4CA63051-6D1A-2F41-B48A-EB03C9C7B78B}"/>
                  </a:ext>
                </a:extLst>
              </p:cNvPr>
              <p:cNvSpPr>
                <a:spLocks noChangeArrowheads="1"/>
              </p:cNvSpPr>
              <p:nvPr/>
            </p:nvSpPr>
            <p:spPr bwMode="auto">
              <a:xfrm>
                <a:off x="725801" y="1433925"/>
                <a:ext cx="698111" cy="137160"/>
              </a:xfrm>
              <a:prstGeom prst="rect">
                <a:avLst/>
              </a:prstGeom>
              <a:solidFill>
                <a:srgbClr val="DA581C"/>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rebuchet MS" panose="020B0703020202090204" pitchFamily="34" charset="0"/>
                  <a:ea typeface="ＭＳ Ｐゴシック" panose="020B0600070205080204" pitchFamily="34" charset="-128"/>
                  <a:cs typeface="+mn-cs"/>
                </a:endParaRPr>
              </a:p>
            </p:txBody>
          </p:sp>
          <p:sp>
            <p:nvSpPr>
              <p:cNvPr id="91029" name="Rectangle 1702">
                <a:extLst>
                  <a:ext uri="{FF2B5EF4-FFF2-40B4-BE49-F238E27FC236}">
                    <a16:creationId xmlns:a16="http://schemas.microsoft.com/office/drawing/2014/main" id="{C5F4B687-4238-B04F-A905-330B488E823F}"/>
                  </a:ext>
                </a:extLst>
              </p:cNvPr>
              <p:cNvSpPr>
                <a:spLocks noChangeArrowheads="1"/>
              </p:cNvSpPr>
              <p:nvPr/>
            </p:nvSpPr>
            <p:spPr bwMode="auto">
              <a:xfrm>
                <a:off x="567050" y="1950358"/>
                <a:ext cx="1015612" cy="137160"/>
              </a:xfrm>
              <a:prstGeom prst="rect">
                <a:avLst/>
              </a:prstGeom>
              <a:solidFill>
                <a:srgbClr val="AEC3F5"/>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rebuchet MS" panose="020B0703020202090204" pitchFamily="34" charset="0"/>
                  <a:ea typeface="ＭＳ Ｐゴシック" panose="020B0600070205080204" pitchFamily="34" charset="-128"/>
                  <a:cs typeface="+mn-cs"/>
                </a:endParaRPr>
              </a:p>
            </p:txBody>
          </p:sp>
          <p:sp>
            <p:nvSpPr>
              <p:cNvPr id="91030" name="Rectangle 1703">
                <a:extLst>
                  <a:ext uri="{FF2B5EF4-FFF2-40B4-BE49-F238E27FC236}">
                    <a16:creationId xmlns:a16="http://schemas.microsoft.com/office/drawing/2014/main" id="{5E792CB1-6C53-C84F-BCB3-F34C4C37A4F3}"/>
                  </a:ext>
                </a:extLst>
              </p:cNvPr>
              <p:cNvSpPr>
                <a:spLocks noChangeArrowheads="1"/>
              </p:cNvSpPr>
              <p:nvPr/>
            </p:nvSpPr>
            <p:spPr bwMode="auto">
              <a:xfrm>
                <a:off x="566747" y="1609166"/>
                <a:ext cx="225644" cy="137083"/>
              </a:xfrm>
              <a:prstGeom prst="rect">
                <a:avLst/>
              </a:prstGeom>
              <a:solidFill>
                <a:srgbClr val="FFAF16"/>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altLang="en-US" sz="1200" b="0" i="0" u="none" strike="noStrike" kern="1200" cap="none" spc="0" normalizeH="0" baseline="0" noProof="0">
                  <a:ln>
                    <a:noFill/>
                  </a:ln>
                  <a:solidFill>
                    <a:srgbClr val="000000"/>
                  </a:solidFill>
                  <a:effectLst/>
                  <a:uLnTx/>
                  <a:uFillTx/>
                  <a:latin typeface="Trebuchet MS" panose="020B0703020202090204" pitchFamily="34" charset="0"/>
                  <a:ea typeface="ＭＳ Ｐゴシック" panose="020B0600070205080204" pitchFamily="34" charset="-128"/>
                  <a:cs typeface="+mn-cs"/>
                </a:endParaRPr>
              </a:p>
            </p:txBody>
          </p:sp>
          <p:sp>
            <p:nvSpPr>
              <p:cNvPr id="91031" name="Rectangle 1704">
                <a:extLst>
                  <a:ext uri="{FF2B5EF4-FFF2-40B4-BE49-F238E27FC236}">
                    <a16:creationId xmlns:a16="http://schemas.microsoft.com/office/drawing/2014/main" id="{115B9D6C-3AAB-E148-909C-02C13E4AF7D0}"/>
                  </a:ext>
                </a:extLst>
              </p:cNvPr>
              <p:cNvSpPr>
                <a:spLocks noChangeArrowheads="1"/>
              </p:cNvSpPr>
              <p:nvPr/>
            </p:nvSpPr>
            <p:spPr bwMode="auto">
              <a:xfrm>
                <a:off x="601782" y="1645957"/>
                <a:ext cx="63500" cy="63500"/>
              </a:xfrm>
              <a:prstGeom prst="rect">
                <a:avLst/>
              </a:prstGeom>
              <a:solidFill>
                <a:srgbClr val="FFF25C"/>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1032" name="Rectangle 1705">
                <a:extLst>
                  <a:ext uri="{FF2B5EF4-FFF2-40B4-BE49-F238E27FC236}">
                    <a16:creationId xmlns:a16="http://schemas.microsoft.com/office/drawing/2014/main" id="{9D78BEA2-7941-864E-8746-CB8050F99E67}"/>
                  </a:ext>
                </a:extLst>
              </p:cNvPr>
              <p:cNvSpPr>
                <a:spLocks noChangeArrowheads="1"/>
              </p:cNvSpPr>
              <p:nvPr/>
            </p:nvSpPr>
            <p:spPr bwMode="auto">
              <a:xfrm>
                <a:off x="693857" y="1645957"/>
                <a:ext cx="63500" cy="63500"/>
              </a:xfrm>
              <a:prstGeom prst="rect">
                <a:avLst/>
              </a:prstGeom>
              <a:solidFill>
                <a:srgbClr val="4292B4"/>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1033" name="Rectangle 1706">
                <a:extLst>
                  <a:ext uri="{FF2B5EF4-FFF2-40B4-BE49-F238E27FC236}">
                    <a16:creationId xmlns:a16="http://schemas.microsoft.com/office/drawing/2014/main" id="{F56FD19D-B76C-594C-8AE5-D8C3D0F9F193}"/>
                  </a:ext>
                </a:extLst>
              </p:cNvPr>
              <p:cNvSpPr>
                <a:spLocks noChangeArrowheads="1"/>
              </p:cNvSpPr>
              <p:nvPr/>
            </p:nvSpPr>
            <p:spPr bwMode="auto">
              <a:xfrm>
                <a:off x="830272" y="1609166"/>
                <a:ext cx="225644" cy="137083"/>
              </a:xfrm>
              <a:prstGeom prst="rect">
                <a:avLst/>
              </a:prstGeom>
              <a:solidFill>
                <a:srgbClr val="FFAF16"/>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altLang="en-US" sz="1200" b="0" i="0" u="none" strike="noStrike" kern="1200" cap="none" spc="0" normalizeH="0" baseline="0" noProof="0">
                  <a:ln>
                    <a:noFill/>
                  </a:ln>
                  <a:solidFill>
                    <a:srgbClr val="000000"/>
                  </a:solidFill>
                  <a:effectLst/>
                  <a:uLnTx/>
                  <a:uFillTx/>
                  <a:latin typeface="Trebuchet MS" panose="020B0703020202090204" pitchFamily="34" charset="0"/>
                  <a:ea typeface="ＭＳ Ｐゴシック" panose="020B0600070205080204" pitchFamily="34" charset="-128"/>
                  <a:cs typeface="+mn-cs"/>
                </a:endParaRPr>
              </a:p>
            </p:txBody>
          </p:sp>
          <p:sp>
            <p:nvSpPr>
              <p:cNvPr id="91034" name="Rectangle 1707">
                <a:extLst>
                  <a:ext uri="{FF2B5EF4-FFF2-40B4-BE49-F238E27FC236}">
                    <a16:creationId xmlns:a16="http://schemas.microsoft.com/office/drawing/2014/main" id="{25EDDC48-8849-E343-A776-BE2EBB9EB814}"/>
                  </a:ext>
                </a:extLst>
              </p:cNvPr>
              <p:cNvSpPr>
                <a:spLocks noChangeArrowheads="1"/>
              </p:cNvSpPr>
              <p:nvPr/>
            </p:nvSpPr>
            <p:spPr bwMode="auto">
              <a:xfrm>
                <a:off x="865307" y="1645957"/>
                <a:ext cx="63500" cy="63500"/>
              </a:xfrm>
              <a:prstGeom prst="rect">
                <a:avLst/>
              </a:prstGeom>
              <a:solidFill>
                <a:srgbClr val="FFF25C"/>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1035" name="Rectangle 1708">
                <a:extLst>
                  <a:ext uri="{FF2B5EF4-FFF2-40B4-BE49-F238E27FC236}">
                    <a16:creationId xmlns:a16="http://schemas.microsoft.com/office/drawing/2014/main" id="{2A811480-C4C5-3444-A260-835EBD15EC8D}"/>
                  </a:ext>
                </a:extLst>
              </p:cNvPr>
              <p:cNvSpPr>
                <a:spLocks noChangeArrowheads="1"/>
              </p:cNvSpPr>
              <p:nvPr/>
            </p:nvSpPr>
            <p:spPr bwMode="auto">
              <a:xfrm>
                <a:off x="957382" y="1645957"/>
                <a:ext cx="63500" cy="63500"/>
              </a:xfrm>
              <a:prstGeom prst="rect">
                <a:avLst/>
              </a:prstGeom>
              <a:solidFill>
                <a:srgbClr val="4292B4"/>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1036" name="Rectangle 1709">
                <a:extLst>
                  <a:ext uri="{FF2B5EF4-FFF2-40B4-BE49-F238E27FC236}">
                    <a16:creationId xmlns:a16="http://schemas.microsoft.com/office/drawing/2014/main" id="{CC895F29-CFB1-3D45-A7E7-B23C099FC740}"/>
                  </a:ext>
                </a:extLst>
              </p:cNvPr>
              <p:cNvSpPr>
                <a:spLocks noChangeArrowheads="1"/>
              </p:cNvSpPr>
              <p:nvPr/>
            </p:nvSpPr>
            <p:spPr bwMode="auto">
              <a:xfrm>
                <a:off x="1093797" y="1609166"/>
                <a:ext cx="225644" cy="137083"/>
              </a:xfrm>
              <a:prstGeom prst="rect">
                <a:avLst/>
              </a:prstGeom>
              <a:solidFill>
                <a:srgbClr val="FFAF16"/>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altLang="en-US" sz="1200" b="0" i="0" u="none" strike="noStrike" kern="1200" cap="none" spc="0" normalizeH="0" baseline="0" noProof="0">
                  <a:ln>
                    <a:noFill/>
                  </a:ln>
                  <a:solidFill>
                    <a:srgbClr val="000000"/>
                  </a:solidFill>
                  <a:effectLst/>
                  <a:uLnTx/>
                  <a:uFillTx/>
                  <a:latin typeface="Trebuchet MS" panose="020B0703020202090204" pitchFamily="34" charset="0"/>
                  <a:ea typeface="ＭＳ Ｐゴシック" panose="020B0600070205080204" pitchFamily="34" charset="-128"/>
                  <a:cs typeface="+mn-cs"/>
                </a:endParaRPr>
              </a:p>
            </p:txBody>
          </p:sp>
          <p:sp>
            <p:nvSpPr>
              <p:cNvPr id="91037" name="Rectangle 1710">
                <a:extLst>
                  <a:ext uri="{FF2B5EF4-FFF2-40B4-BE49-F238E27FC236}">
                    <a16:creationId xmlns:a16="http://schemas.microsoft.com/office/drawing/2014/main" id="{8E63D8A9-74D4-484E-847B-11F55B79010E}"/>
                  </a:ext>
                </a:extLst>
              </p:cNvPr>
              <p:cNvSpPr>
                <a:spLocks noChangeArrowheads="1"/>
              </p:cNvSpPr>
              <p:nvPr/>
            </p:nvSpPr>
            <p:spPr bwMode="auto">
              <a:xfrm>
                <a:off x="1128832" y="1645957"/>
                <a:ext cx="63500" cy="63500"/>
              </a:xfrm>
              <a:prstGeom prst="rect">
                <a:avLst/>
              </a:prstGeom>
              <a:solidFill>
                <a:srgbClr val="FFF25C"/>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1038" name="Rectangle 1711">
                <a:extLst>
                  <a:ext uri="{FF2B5EF4-FFF2-40B4-BE49-F238E27FC236}">
                    <a16:creationId xmlns:a16="http://schemas.microsoft.com/office/drawing/2014/main" id="{5439BB9D-E01B-F248-9C7A-F61AB5A41816}"/>
                  </a:ext>
                </a:extLst>
              </p:cNvPr>
              <p:cNvSpPr>
                <a:spLocks noChangeArrowheads="1"/>
              </p:cNvSpPr>
              <p:nvPr/>
            </p:nvSpPr>
            <p:spPr bwMode="auto">
              <a:xfrm>
                <a:off x="1220907" y="1645957"/>
                <a:ext cx="63500" cy="63500"/>
              </a:xfrm>
              <a:prstGeom prst="rect">
                <a:avLst/>
              </a:prstGeom>
              <a:solidFill>
                <a:srgbClr val="4292B4"/>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1039" name="Rectangle 1712">
                <a:extLst>
                  <a:ext uri="{FF2B5EF4-FFF2-40B4-BE49-F238E27FC236}">
                    <a16:creationId xmlns:a16="http://schemas.microsoft.com/office/drawing/2014/main" id="{4BCED969-C92B-F442-83BA-C62B90E93D0B}"/>
                  </a:ext>
                </a:extLst>
              </p:cNvPr>
              <p:cNvSpPr>
                <a:spLocks noChangeArrowheads="1"/>
              </p:cNvSpPr>
              <p:nvPr/>
            </p:nvSpPr>
            <p:spPr bwMode="auto">
              <a:xfrm>
                <a:off x="1357322" y="1609166"/>
                <a:ext cx="225644" cy="137083"/>
              </a:xfrm>
              <a:prstGeom prst="rect">
                <a:avLst/>
              </a:prstGeom>
              <a:solidFill>
                <a:srgbClr val="FFAF16"/>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altLang="en-US" sz="1200" b="0" i="0" u="none" strike="noStrike" kern="1200" cap="none" spc="0" normalizeH="0" baseline="0" noProof="0">
                  <a:ln>
                    <a:noFill/>
                  </a:ln>
                  <a:solidFill>
                    <a:srgbClr val="000000"/>
                  </a:solidFill>
                  <a:effectLst/>
                  <a:uLnTx/>
                  <a:uFillTx/>
                  <a:latin typeface="Trebuchet MS" panose="020B0703020202090204" pitchFamily="34" charset="0"/>
                  <a:ea typeface="ＭＳ Ｐゴシック" panose="020B0600070205080204" pitchFamily="34" charset="-128"/>
                  <a:cs typeface="+mn-cs"/>
                </a:endParaRPr>
              </a:p>
            </p:txBody>
          </p:sp>
          <p:sp>
            <p:nvSpPr>
              <p:cNvPr id="91040" name="Rectangle 1713">
                <a:extLst>
                  <a:ext uri="{FF2B5EF4-FFF2-40B4-BE49-F238E27FC236}">
                    <a16:creationId xmlns:a16="http://schemas.microsoft.com/office/drawing/2014/main" id="{D85956D5-D773-574D-84C2-8563BFC4A353}"/>
                  </a:ext>
                </a:extLst>
              </p:cNvPr>
              <p:cNvSpPr>
                <a:spLocks noChangeArrowheads="1"/>
              </p:cNvSpPr>
              <p:nvPr/>
            </p:nvSpPr>
            <p:spPr bwMode="auto">
              <a:xfrm>
                <a:off x="1392357" y="1645957"/>
                <a:ext cx="63500" cy="63500"/>
              </a:xfrm>
              <a:prstGeom prst="rect">
                <a:avLst/>
              </a:prstGeom>
              <a:solidFill>
                <a:srgbClr val="FFF25C"/>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1041" name="Rectangle 1714">
                <a:extLst>
                  <a:ext uri="{FF2B5EF4-FFF2-40B4-BE49-F238E27FC236}">
                    <a16:creationId xmlns:a16="http://schemas.microsoft.com/office/drawing/2014/main" id="{4B8B5EB7-5676-8F4D-A866-566ED33BC381}"/>
                  </a:ext>
                </a:extLst>
              </p:cNvPr>
              <p:cNvSpPr>
                <a:spLocks noChangeArrowheads="1"/>
              </p:cNvSpPr>
              <p:nvPr/>
            </p:nvSpPr>
            <p:spPr bwMode="auto">
              <a:xfrm>
                <a:off x="1484432" y="1645957"/>
                <a:ext cx="63500" cy="63500"/>
              </a:xfrm>
              <a:prstGeom prst="rect">
                <a:avLst/>
              </a:prstGeom>
              <a:solidFill>
                <a:srgbClr val="4292B4"/>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1042" name="Rectangle 1715">
                <a:extLst>
                  <a:ext uri="{FF2B5EF4-FFF2-40B4-BE49-F238E27FC236}">
                    <a16:creationId xmlns:a16="http://schemas.microsoft.com/office/drawing/2014/main" id="{9EB6BA07-BB3D-2F49-A43F-761D58AA6835}"/>
                  </a:ext>
                </a:extLst>
              </p:cNvPr>
              <p:cNvSpPr>
                <a:spLocks noChangeArrowheads="1"/>
              </p:cNvSpPr>
              <p:nvPr/>
            </p:nvSpPr>
            <p:spPr bwMode="auto">
              <a:xfrm>
                <a:off x="566747" y="1777441"/>
                <a:ext cx="225644" cy="137083"/>
              </a:xfrm>
              <a:prstGeom prst="rect">
                <a:avLst/>
              </a:prstGeom>
              <a:solidFill>
                <a:srgbClr val="FFAF16"/>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altLang="en-US" sz="1200" b="0" i="0" u="none" strike="noStrike" kern="1200" cap="none" spc="0" normalizeH="0" baseline="0" noProof="0">
                  <a:ln>
                    <a:noFill/>
                  </a:ln>
                  <a:solidFill>
                    <a:srgbClr val="000000"/>
                  </a:solidFill>
                  <a:effectLst/>
                  <a:uLnTx/>
                  <a:uFillTx/>
                  <a:latin typeface="Trebuchet MS" panose="020B0703020202090204" pitchFamily="34" charset="0"/>
                  <a:ea typeface="ＭＳ Ｐゴシック" panose="020B0600070205080204" pitchFamily="34" charset="-128"/>
                  <a:cs typeface="+mn-cs"/>
                </a:endParaRPr>
              </a:p>
            </p:txBody>
          </p:sp>
          <p:sp>
            <p:nvSpPr>
              <p:cNvPr id="91043" name="Rectangle 1716">
                <a:extLst>
                  <a:ext uri="{FF2B5EF4-FFF2-40B4-BE49-F238E27FC236}">
                    <a16:creationId xmlns:a16="http://schemas.microsoft.com/office/drawing/2014/main" id="{B3AEF572-FFE0-B44B-B343-7FAADA9E2E09}"/>
                  </a:ext>
                </a:extLst>
              </p:cNvPr>
              <p:cNvSpPr>
                <a:spLocks noChangeArrowheads="1"/>
              </p:cNvSpPr>
              <p:nvPr/>
            </p:nvSpPr>
            <p:spPr bwMode="auto">
              <a:xfrm>
                <a:off x="601782" y="1814232"/>
                <a:ext cx="63500" cy="63500"/>
              </a:xfrm>
              <a:prstGeom prst="rect">
                <a:avLst/>
              </a:prstGeom>
              <a:solidFill>
                <a:srgbClr val="FFF25C"/>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1044" name="Rectangle 1717">
                <a:extLst>
                  <a:ext uri="{FF2B5EF4-FFF2-40B4-BE49-F238E27FC236}">
                    <a16:creationId xmlns:a16="http://schemas.microsoft.com/office/drawing/2014/main" id="{D2A76A30-8721-BE40-BE05-ECD2FC287A33}"/>
                  </a:ext>
                </a:extLst>
              </p:cNvPr>
              <p:cNvSpPr>
                <a:spLocks noChangeArrowheads="1"/>
              </p:cNvSpPr>
              <p:nvPr/>
            </p:nvSpPr>
            <p:spPr bwMode="auto">
              <a:xfrm>
                <a:off x="693857" y="1814232"/>
                <a:ext cx="63500" cy="63500"/>
              </a:xfrm>
              <a:prstGeom prst="rect">
                <a:avLst/>
              </a:prstGeom>
              <a:solidFill>
                <a:srgbClr val="4292B4"/>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1045" name="Rectangle 1718">
                <a:extLst>
                  <a:ext uri="{FF2B5EF4-FFF2-40B4-BE49-F238E27FC236}">
                    <a16:creationId xmlns:a16="http://schemas.microsoft.com/office/drawing/2014/main" id="{AC5E63F8-5460-4642-8754-D4BB34F36BFD}"/>
                  </a:ext>
                </a:extLst>
              </p:cNvPr>
              <p:cNvSpPr>
                <a:spLocks noChangeArrowheads="1"/>
              </p:cNvSpPr>
              <p:nvPr/>
            </p:nvSpPr>
            <p:spPr bwMode="auto">
              <a:xfrm>
                <a:off x="830272" y="1777441"/>
                <a:ext cx="225644" cy="137083"/>
              </a:xfrm>
              <a:prstGeom prst="rect">
                <a:avLst/>
              </a:prstGeom>
              <a:solidFill>
                <a:srgbClr val="FFAF16"/>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altLang="en-US" sz="1200" b="0" i="0" u="none" strike="noStrike" kern="1200" cap="none" spc="0" normalizeH="0" baseline="0" noProof="0">
                  <a:ln>
                    <a:noFill/>
                  </a:ln>
                  <a:solidFill>
                    <a:srgbClr val="000000"/>
                  </a:solidFill>
                  <a:effectLst/>
                  <a:uLnTx/>
                  <a:uFillTx/>
                  <a:latin typeface="Trebuchet MS" panose="020B0703020202090204" pitchFamily="34" charset="0"/>
                  <a:ea typeface="ＭＳ Ｐゴシック" panose="020B0600070205080204" pitchFamily="34" charset="-128"/>
                  <a:cs typeface="+mn-cs"/>
                </a:endParaRPr>
              </a:p>
            </p:txBody>
          </p:sp>
          <p:sp>
            <p:nvSpPr>
              <p:cNvPr id="91046" name="Rectangle 1719">
                <a:extLst>
                  <a:ext uri="{FF2B5EF4-FFF2-40B4-BE49-F238E27FC236}">
                    <a16:creationId xmlns:a16="http://schemas.microsoft.com/office/drawing/2014/main" id="{69E7045B-D453-684E-A757-0969BE0D0C11}"/>
                  </a:ext>
                </a:extLst>
              </p:cNvPr>
              <p:cNvSpPr>
                <a:spLocks noChangeArrowheads="1"/>
              </p:cNvSpPr>
              <p:nvPr/>
            </p:nvSpPr>
            <p:spPr bwMode="auto">
              <a:xfrm>
                <a:off x="865307" y="1814232"/>
                <a:ext cx="63500" cy="63500"/>
              </a:xfrm>
              <a:prstGeom prst="rect">
                <a:avLst/>
              </a:prstGeom>
              <a:solidFill>
                <a:srgbClr val="FFF25C"/>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1047" name="Rectangle 1720">
                <a:extLst>
                  <a:ext uri="{FF2B5EF4-FFF2-40B4-BE49-F238E27FC236}">
                    <a16:creationId xmlns:a16="http://schemas.microsoft.com/office/drawing/2014/main" id="{DB8BD55D-C8B0-6A4A-A03E-D56509C200E7}"/>
                  </a:ext>
                </a:extLst>
              </p:cNvPr>
              <p:cNvSpPr>
                <a:spLocks noChangeArrowheads="1"/>
              </p:cNvSpPr>
              <p:nvPr/>
            </p:nvSpPr>
            <p:spPr bwMode="auto">
              <a:xfrm>
                <a:off x="957382" y="1814232"/>
                <a:ext cx="63500" cy="63500"/>
              </a:xfrm>
              <a:prstGeom prst="rect">
                <a:avLst/>
              </a:prstGeom>
              <a:solidFill>
                <a:srgbClr val="4292B4"/>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1048" name="Rectangle 1721">
                <a:extLst>
                  <a:ext uri="{FF2B5EF4-FFF2-40B4-BE49-F238E27FC236}">
                    <a16:creationId xmlns:a16="http://schemas.microsoft.com/office/drawing/2014/main" id="{DFE12565-9EEB-7C4B-8CC8-967B7C969344}"/>
                  </a:ext>
                </a:extLst>
              </p:cNvPr>
              <p:cNvSpPr>
                <a:spLocks noChangeArrowheads="1"/>
              </p:cNvSpPr>
              <p:nvPr/>
            </p:nvSpPr>
            <p:spPr bwMode="auto">
              <a:xfrm>
                <a:off x="1093797" y="1777441"/>
                <a:ext cx="225644" cy="137083"/>
              </a:xfrm>
              <a:prstGeom prst="rect">
                <a:avLst/>
              </a:prstGeom>
              <a:solidFill>
                <a:srgbClr val="FFAF16"/>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altLang="en-US" sz="1200" b="0" i="0" u="none" strike="noStrike" kern="1200" cap="none" spc="0" normalizeH="0" baseline="0" noProof="0">
                  <a:ln>
                    <a:noFill/>
                  </a:ln>
                  <a:solidFill>
                    <a:srgbClr val="000000"/>
                  </a:solidFill>
                  <a:effectLst/>
                  <a:uLnTx/>
                  <a:uFillTx/>
                  <a:latin typeface="Trebuchet MS" panose="020B0703020202090204" pitchFamily="34" charset="0"/>
                  <a:ea typeface="ＭＳ Ｐゴシック" panose="020B0600070205080204" pitchFamily="34" charset="-128"/>
                  <a:cs typeface="+mn-cs"/>
                </a:endParaRPr>
              </a:p>
            </p:txBody>
          </p:sp>
          <p:sp>
            <p:nvSpPr>
              <p:cNvPr id="91049" name="Rectangle 1722">
                <a:extLst>
                  <a:ext uri="{FF2B5EF4-FFF2-40B4-BE49-F238E27FC236}">
                    <a16:creationId xmlns:a16="http://schemas.microsoft.com/office/drawing/2014/main" id="{6C230DA5-A661-D04D-9F94-36E6E4882147}"/>
                  </a:ext>
                </a:extLst>
              </p:cNvPr>
              <p:cNvSpPr>
                <a:spLocks noChangeArrowheads="1"/>
              </p:cNvSpPr>
              <p:nvPr/>
            </p:nvSpPr>
            <p:spPr bwMode="auto">
              <a:xfrm>
                <a:off x="1128832" y="1814232"/>
                <a:ext cx="63500" cy="63500"/>
              </a:xfrm>
              <a:prstGeom prst="rect">
                <a:avLst/>
              </a:prstGeom>
              <a:solidFill>
                <a:srgbClr val="FFF25C"/>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1050" name="Rectangle 1723">
                <a:extLst>
                  <a:ext uri="{FF2B5EF4-FFF2-40B4-BE49-F238E27FC236}">
                    <a16:creationId xmlns:a16="http://schemas.microsoft.com/office/drawing/2014/main" id="{EE4B2D7E-A198-1D41-8ACA-492475FC9483}"/>
                  </a:ext>
                </a:extLst>
              </p:cNvPr>
              <p:cNvSpPr>
                <a:spLocks noChangeArrowheads="1"/>
              </p:cNvSpPr>
              <p:nvPr/>
            </p:nvSpPr>
            <p:spPr bwMode="auto">
              <a:xfrm>
                <a:off x="1220907" y="1814232"/>
                <a:ext cx="63500" cy="63500"/>
              </a:xfrm>
              <a:prstGeom prst="rect">
                <a:avLst/>
              </a:prstGeom>
              <a:solidFill>
                <a:srgbClr val="4292B4"/>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1051" name="Rectangle 1724">
                <a:extLst>
                  <a:ext uri="{FF2B5EF4-FFF2-40B4-BE49-F238E27FC236}">
                    <a16:creationId xmlns:a16="http://schemas.microsoft.com/office/drawing/2014/main" id="{B2A2671D-0883-8643-B192-6B006A4A01F2}"/>
                  </a:ext>
                </a:extLst>
              </p:cNvPr>
              <p:cNvSpPr>
                <a:spLocks noChangeArrowheads="1"/>
              </p:cNvSpPr>
              <p:nvPr/>
            </p:nvSpPr>
            <p:spPr bwMode="auto">
              <a:xfrm>
                <a:off x="1357322" y="1777441"/>
                <a:ext cx="225644" cy="137083"/>
              </a:xfrm>
              <a:prstGeom prst="rect">
                <a:avLst/>
              </a:prstGeom>
              <a:solidFill>
                <a:srgbClr val="FFAF16"/>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altLang="en-US" sz="1200" b="0" i="0" u="none" strike="noStrike" kern="1200" cap="none" spc="0" normalizeH="0" baseline="0" noProof="0">
                  <a:ln>
                    <a:noFill/>
                  </a:ln>
                  <a:solidFill>
                    <a:srgbClr val="000000"/>
                  </a:solidFill>
                  <a:effectLst/>
                  <a:uLnTx/>
                  <a:uFillTx/>
                  <a:latin typeface="Trebuchet MS" panose="020B0703020202090204" pitchFamily="34" charset="0"/>
                  <a:ea typeface="ＭＳ Ｐゴシック" panose="020B0600070205080204" pitchFamily="34" charset="-128"/>
                  <a:cs typeface="+mn-cs"/>
                </a:endParaRPr>
              </a:p>
            </p:txBody>
          </p:sp>
          <p:sp>
            <p:nvSpPr>
              <p:cNvPr id="91052" name="Rectangle 1725">
                <a:extLst>
                  <a:ext uri="{FF2B5EF4-FFF2-40B4-BE49-F238E27FC236}">
                    <a16:creationId xmlns:a16="http://schemas.microsoft.com/office/drawing/2014/main" id="{B260D8FC-C3B7-A745-892F-B5A6B44C3890}"/>
                  </a:ext>
                </a:extLst>
              </p:cNvPr>
              <p:cNvSpPr>
                <a:spLocks noChangeArrowheads="1"/>
              </p:cNvSpPr>
              <p:nvPr/>
            </p:nvSpPr>
            <p:spPr bwMode="auto">
              <a:xfrm>
                <a:off x="1392357" y="1814232"/>
                <a:ext cx="63500" cy="63500"/>
              </a:xfrm>
              <a:prstGeom prst="rect">
                <a:avLst/>
              </a:prstGeom>
              <a:solidFill>
                <a:srgbClr val="FFF25C"/>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1053" name="Rectangle 1726">
                <a:extLst>
                  <a:ext uri="{FF2B5EF4-FFF2-40B4-BE49-F238E27FC236}">
                    <a16:creationId xmlns:a16="http://schemas.microsoft.com/office/drawing/2014/main" id="{D2ED04E7-1D52-F443-88A7-FD779172B29C}"/>
                  </a:ext>
                </a:extLst>
              </p:cNvPr>
              <p:cNvSpPr>
                <a:spLocks noChangeArrowheads="1"/>
              </p:cNvSpPr>
              <p:nvPr/>
            </p:nvSpPr>
            <p:spPr bwMode="auto">
              <a:xfrm>
                <a:off x="1484432" y="1814232"/>
                <a:ext cx="63500" cy="63500"/>
              </a:xfrm>
              <a:prstGeom prst="rect">
                <a:avLst/>
              </a:prstGeom>
              <a:solidFill>
                <a:srgbClr val="4292B4"/>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90999" name="Group 1457">
              <a:extLst>
                <a:ext uri="{FF2B5EF4-FFF2-40B4-BE49-F238E27FC236}">
                  <a16:creationId xmlns:a16="http://schemas.microsoft.com/office/drawing/2014/main" id="{2D5E9B44-341A-3942-9D2A-BACA95FBB15B}"/>
                </a:ext>
              </a:extLst>
            </p:cNvPr>
            <p:cNvGrpSpPr>
              <a:grpSpLocks/>
            </p:cNvGrpSpPr>
            <p:nvPr/>
          </p:nvGrpSpPr>
          <p:grpSpPr bwMode="auto">
            <a:xfrm>
              <a:off x="2849216" y="1389648"/>
              <a:ext cx="1114185" cy="751417"/>
              <a:chOff x="517764" y="1384300"/>
              <a:chExt cx="1114185" cy="751417"/>
            </a:xfrm>
          </p:grpSpPr>
          <p:sp>
            <p:nvSpPr>
              <p:cNvPr id="1674" name="Rectangle 1673">
                <a:extLst>
                  <a:ext uri="{FF2B5EF4-FFF2-40B4-BE49-F238E27FC236}">
                    <a16:creationId xmlns:a16="http://schemas.microsoft.com/office/drawing/2014/main" id="{F68A8F22-4DBA-B041-BC84-BCCBE2FB111A}"/>
                  </a:ext>
                </a:extLst>
              </p:cNvPr>
              <p:cNvSpPr/>
              <p:nvPr/>
            </p:nvSpPr>
            <p:spPr bwMode="auto">
              <a:xfrm>
                <a:off x="517611" y="1384799"/>
                <a:ext cx="1114303" cy="750863"/>
              </a:xfrm>
              <a:prstGeom prst="rect">
                <a:avLst/>
              </a:prstGeom>
              <a:solidFill>
                <a:schemeClr val="bg2">
                  <a:lumMod val="20000"/>
                  <a:lumOff val="80000"/>
                </a:schemeClr>
              </a:solidFill>
              <a:ln w="12700" cap="flat" cmpd="sng" algn="ctr">
                <a:solidFill>
                  <a:schemeClr val="tx1">
                    <a:lumMod val="75000"/>
                    <a:lumOff val="25000"/>
                  </a:schemeClr>
                </a:solidFill>
                <a:prstDash val="solid"/>
                <a:round/>
                <a:headEnd type="none" w="med" len="med"/>
                <a:tailEnd type="none" w="med" len="med"/>
              </a:ln>
              <a:effectLst/>
            </p:spPr>
            <p:txBody>
              <a:bodyPr anchor="ctr" anchorCtr="1"/>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Trebuchet MS" charset="0"/>
                  <a:ea typeface="Arial" pitchFamily="-107" charset="0"/>
                  <a:cs typeface="Arial" pitchFamily="-107" charset="0"/>
                </a:endParaRPr>
              </a:p>
            </p:txBody>
          </p:sp>
          <p:sp>
            <p:nvSpPr>
              <p:cNvPr id="91001" name="Rectangle 1674">
                <a:extLst>
                  <a:ext uri="{FF2B5EF4-FFF2-40B4-BE49-F238E27FC236}">
                    <a16:creationId xmlns:a16="http://schemas.microsoft.com/office/drawing/2014/main" id="{AA7286CD-323B-454B-AF66-6EEC7DAFE4F6}"/>
                  </a:ext>
                </a:extLst>
              </p:cNvPr>
              <p:cNvSpPr>
                <a:spLocks noChangeArrowheads="1"/>
              </p:cNvSpPr>
              <p:nvPr/>
            </p:nvSpPr>
            <p:spPr bwMode="auto">
              <a:xfrm>
                <a:off x="725801" y="1433925"/>
                <a:ext cx="698111" cy="137160"/>
              </a:xfrm>
              <a:prstGeom prst="rect">
                <a:avLst/>
              </a:prstGeom>
              <a:solidFill>
                <a:srgbClr val="DA581C"/>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rebuchet MS" panose="020B0703020202090204" pitchFamily="34" charset="0"/>
                  <a:ea typeface="ＭＳ Ｐゴシック" panose="020B0600070205080204" pitchFamily="34" charset="-128"/>
                  <a:cs typeface="+mn-cs"/>
                </a:endParaRPr>
              </a:p>
            </p:txBody>
          </p:sp>
          <p:sp>
            <p:nvSpPr>
              <p:cNvPr id="91002" name="Rectangle 1675">
                <a:extLst>
                  <a:ext uri="{FF2B5EF4-FFF2-40B4-BE49-F238E27FC236}">
                    <a16:creationId xmlns:a16="http://schemas.microsoft.com/office/drawing/2014/main" id="{FEED1DB6-0677-ED46-A2EA-E58A62A5AAF0}"/>
                  </a:ext>
                </a:extLst>
              </p:cNvPr>
              <p:cNvSpPr>
                <a:spLocks noChangeArrowheads="1"/>
              </p:cNvSpPr>
              <p:nvPr/>
            </p:nvSpPr>
            <p:spPr bwMode="auto">
              <a:xfrm>
                <a:off x="567050" y="1950358"/>
                <a:ext cx="1015612" cy="137160"/>
              </a:xfrm>
              <a:prstGeom prst="rect">
                <a:avLst/>
              </a:prstGeom>
              <a:solidFill>
                <a:srgbClr val="AEC3F5"/>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rebuchet MS" panose="020B0703020202090204" pitchFamily="34" charset="0"/>
                  <a:ea typeface="ＭＳ Ｐゴシック" panose="020B0600070205080204" pitchFamily="34" charset="-128"/>
                  <a:cs typeface="+mn-cs"/>
                </a:endParaRPr>
              </a:p>
            </p:txBody>
          </p:sp>
          <p:sp>
            <p:nvSpPr>
              <p:cNvPr id="91003" name="Rectangle 1676">
                <a:extLst>
                  <a:ext uri="{FF2B5EF4-FFF2-40B4-BE49-F238E27FC236}">
                    <a16:creationId xmlns:a16="http://schemas.microsoft.com/office/drawing/2014/main" id="{DD06E4F7-D5A6-B942-99E6-816735DC3116}"/>
                  </a:ext>
                </a:extLst>
              </p:cNvPr>
              <p:cNvSpPr>
                <a:spLocks noChangeArrowheads="1"/>
              </p:cNvSpPr>
              <p:nvPr/>
            </p:nvSpPr>
            <p:spPr bwMode="auto">
              <a:xfrm>
                <a:off x="566747" y="1609166"/>
                <a:ext cx="225644" cy="137083"/>
              </a:xfrm>
              <a:prstGeom prst="rect">
                <a:avLst/>
              </a:prstGeom>
              <a:solidFill>
                <a:srgbClr val="FFAF16"/>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altLang="en-US" sz="1200" b="0" i="0" u="none" strike="noStrike" kern="1200" cap="none" spc="0" normalizeH="0" baseline="0" noProof="0">
                  <a:ln>
                    <a:noFill/>
                  </a:ln>
                  <a:solidFill>
                    <a:srgbClr val="000000"/>
                  </a:solidFill>
                  <a:effectLst/>
                  <a:uLnTx/>
                  <a:uFillTx/>
                  <a:latin typeface="Trebuchet MS" panose="020B0703020202090204" pitchFamily="34" charset="0"/>
                  <a:ea typeface="ＭＳ Ｐゴシック" panose="020B0600070205080204" pitchFamily="34" charset="-128"/>
                  <a:cs typeface="+mn-cs"/>
                </a:endParaRPr>
              </a:p>
            </p:txBody>
          </p:sp>
          <p:sp>
            <p:nvSpPr>
              <p:cNvPr id="91004" name="Rectangle 1677">
                <a:extLst>
                  <a:ext uri="{FF2B5EF4-FFF2-40B4-BE49-F238E27FC236}">
                    <a16:creationId xmlns:a16="http://schemas.microsoft.com/office/drawing/2014/main" id="{A78370F9-5E6A-204A-BE1E-6ED0680B0820}"/>
                  </a:ext>
                </a:extLst>
              </p:cNvPr>
              <p:cNvSpPr>
                <a:spLocks noChangeArrowheads="1"/>
              </p:cNvSpPr>
              <p:nvPr/>
            </p:nvSpPr>
            <p:spPr bwMode="auto">
              <a:xfrm>
                <a:off x="601782" y="1645957"/>
                <a:ext cx="63500" cy="63500"/>
              </a:xfrm>
              <a:prstGeom prst="rect">
                <a:avLst/>
              </a:prstGeom>
              <a:solidFill>
                <a:srgbClr val="FFF25C"/>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1005" name="Rectangle 1678">
                <a:extLst>
                  <a:ext uri="{FF2B5EF4-FFF2-40B4-BE49-F238E27FC236}">
                    <a16:creationId xmlns:a16="http://schemas.microsoft.com/office/drawing/2014/main" id="{CAF53EC0-3CA5-8844-8A40-0397EC3720BE}"/>
                  </a:ext>
                </a:extLst>
              </p:cNvPr>
              <p:cNvSpPr>
                <a:spLocks noChangeArrowheads="1"/>
              </p:cNvSpPr>
              <p:nvPr/>
            </p:nvSpPr>
            <p:spPr bwMode="auto">
              <a:xfrm>
                <a:off x="693857" y="1645957"/>
                <a:ext cx="63500" cy="63500"/>
              </a:xfrm>
              <a:prstGeom prst="rect">
                <a:avLst/>
              </a:prstGeom>
              <a:solidFill>
                <a:srgbClr val="4292B4"/>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1006" name="Rectangle 1679">
                <a:extLst>
                  <a:ext uri="{FF2B5EF4-FFF2-40B4-BE49-F238E27FC236}">
                    <a16:creationId xmlns:a16="http://schemas.microsoft.com/office/drawing/2014/main" id="{24B72C9A-1ED5-2F45-A072-30BED069DFB3}"/>
                  </a:ext>
                </a:extLst>
              </p:cNvPr>
              <p:cNvSpPr>
                <a:spLocks noChangeArrowheads="1"/>
              </p:cNvSpPr>
              <p:nvPr/>
            </p:nvSpPr>
            <p:spPr bwMode="auto">
              <a:xfrm>
                <a:off x="830272" y="1609166"/>
                <a:ext cx="225644" cy="137083"/>
              </a:xfrm>
              <a:prstGeom prst="rect">
                <a:avLst/>
              </a:prstGeom>
              <a:solidFill>
                <a:srgbClr val="FFAF16"/>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altLang="en-US" sz="1200" b="0" i="0" u="none" strike="noStrike" kern="1200" cap="none" spc="0" normalizeH="0" baseline="0" noProof="0">
                  <a:ln>
                    <a:noFill/>
                  </a:ln>
                  <a:solidFill>
                    <a:srgbClr val="000000"/>
                  </a:solidFill>
                  <a:effectLst/>
                  <a:uLnTx/>
                  <a:uFillTx/>
                  <a:latin typeface="Trebuchet MS" panose="020B0703020202090204" pitchFamily="34" charset="0"/>
                  <a:ea typeface="ＭＳ Ｐゴシック" panose="020B0600070205080204" pitchFamily="34" charset="-128"/>
                  <a:cs typeface="+mn-cs"/>
                </a:endParaRPr>
              </a:p>
            </p:txBody>
          </p:sp>
          <p:sp>
            <p:nvSpPr>
              <p:cNvPr id="91007" name="Rectangle 1680">
                <a:extLst>
                  <a:ext uri="{FF2B5EF4-FFF2-40B4-BE49-F238E27FC236}">
                    <a16:creationId xmlns:a16="http://schemas.microsoft.com/office/drawing/2014/main" id="{35364B76-8F39-1341-9CB2-BF9D304F1B98}"/>
                  </a:ext>
                </a:extLst>
              </p:cNvPr>
              <p:cNvSpPr>
                <a:spLocks noChangeArrowheads="1"/>
              </p:cNvSpPr>
              <p:nvPr/>
            </p:nvSpPr>
            <p:spPr bwMode="auto">
              <a:xfrm>
                <a:off x="865307" y="1645957"/>
                <a:ext cx="63500" cy="63500"/>
              </a:xfrm>
              <a:prstGeom prst="rect">
                <a:avLst/>
              </a:prstGeom>
              <a:solidFill>
                <a:srgbClr val="FFF25C"/>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1008" name="Rectangle 1681">
                <a:extLst>
                  <a:ext uri="{FF2B5EF4-FFF2-40B4-BE49-F238E27FC236}">
                    <a16:creationId xmlns:a16="http://schemas.microsoft.com/office/drawing/2014/main" id="{17A8786D-66D5-CA41-BE1C-F2AE1EB55AB8}"/>
                  </a:ext>
                </a:extLst>
              </p:cNvPr>
              <p:cNvSpPr>
                <a:spLocks noChangeArrowheads="1"/>
              </p:cNvSpPr>
              <p:nvPr/>
            </p:nvSpPr>
            <p:spPr bwMode="auto">
              <a:xfrm>
                <a:off x="957382" y="1645957"/>
                <a:ext cx="63500" cy="63500"/>
              </a:xfrm>
              <a:prstGeom prst="rect">
                <a:avLst/>
              </a:prstGeom>
              <a:solidFill>
                <a:srgbClr val="4292B4"/>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1009" name="Rectangle 1682">
                <a:extLst>
                  <a:ext uri="{FF2B5EF4-FFF2-40B4-BE49-F238E27FC236}">
                    <a16:creationId xmlns:a16="http://schemas.microsoft.com/office/drawing/2014/main" id="{020A6E4F-6D19-984B-B40C-90C065467E3D}"/>
                  </a:ext>
                </a:extLst>
              </p:cNvPr>
              <p:cNvSpPr>
                <a:spLocks noChangeArrowheads="1"/>
              </p:cNvSpPr>
              <p:nvPr/>
            </p:nvSpPr>
            <p:spPr bwMode="auto">
              <a:xfrm>
                <a:off x="1093797" y="1609166"/>
                <a:ext cx="225644" cy="137083"/>
              </a:xfrm>
              <a:prstGeom prst="rect">
                <a:avLst/>
              </a:prstGeom>
              <a:solidFill>
                <a:srgbClr val="FFAF16"/>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altLang="en-US" sz="1200" b="0" i="0" u="none" strike="noStrike" kern="1200" cap="none" spc="0" normalizeH="0" baseline="0" noProof="0">
                  <a:ln>
                    <a:noFill/>
                  </a:ln>
                  <a:solidFill>
                    <a:srgbClr val="000000"/>
                  </a:solidFill>
                  <a:effectLst/>
                  <a:uLnTx/>
                  <a:uFillTx/>
                  <a:latin typeface="Trebuchet MS" panose="020B0703020202090204" pitchFamily="34" charset="0"/>
                  <a:ea typeface="ＭＳ Ｐゴシック" panose="020B0600070205080204" pitchFamily="34" charset="-128"/>
                  <a:cs typeface="+mn-cs"/>
                </a:endParaRPr>
              </a:p>
            </p:txBody>
          </p:sp>
          <p:sp>
            <p:nvSpPr>
              <p:cNvPr id="91010" name="Rectangle 1683">
                <a:extLst>
                  <a:ext uri="{FF2B5EF4-FFF2-40B4-BE49-F238E27FC236}">
                    <a16:creationId xmlns:a16="http://schemas.microsoft.com/office/drawing/2014/main" id="{39AB18EB-651D-5C46-8582-1B71FB3F816A}"/>
                  </a:ext>
                </a:extLst>
              </p:cNvPr>
              <p:cNvSpPr>
                <a:spLocks noChangeArrowheads="1"/>
              </p:cNvSpPr>
              <p:nvPr/>
            </p:nvSpPr>
            <p:spPr bwMode="auto">
              <a:xfrm>
                <a:off x="1128832" y="1645957"/>
                <a:ext cx="63500" cy="63500"/>
              </a:xfrm>
              <a:prstGeom prst="rect">
                <a:avLst/>
              </a:prstGeom>
              <a:solidFill>
                <a:srgbClr val="FFF25C"/>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1011" name="Rectangle 1684">
                <a:extLst>
                  <a:ext uri="{FF2B5EF4-FFF2-40B4-BE49-F238E27FC236}">
                    <a16:creationId xmlns:a16="http://schemas.microsoft.com/office/drawing/2014/main" id="{737EC347-DE4A-F342-947F-BB5AFC723951}"/>
                  </a:ext>
                </a:extLst>
              </p:cNvPr>
              <p:cNvSpPr>
                <a:spLocks noChangeArrowheads="1"/>
              </p:cNvSpPr>
              <p:nvPr/>
            </p:nvSpPr>
            <p:spPr bwMode="auto">
              <a:xfrm>
                <a:off x="1220907" y="1645957"/>
                <a:ext cx="63500" cy="63500"/>
              </a:xfrm>
              <a:prstGeom prst="rect">
                <a:avLst/>
              </a:prstGeom>
              <a:solidFill>
                <a:srgbClr val="4292B4"/>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1012" name="Rectangle 1685">
                <a:extLst>
                  <a:ext uri="{FF2B5EF4-FFF2-40B4-BE49-F238E27FC236}">
                    <a16:creationId xmlns:a16="http://schemas.microsoft.com/office/drawing/2014/main" id="{1DB9DDAE-FCBF-514C-AEFF-2603AC30E0A1}"/>
                  </a:ext>
                </a:extLst>
              </p:cNvPr>
              <p:cNvSpPr>
                <a:spLocks noChangeArrowheads="1"/>
              </p:cNvSpPr>
              <p:nvPr/>
            </p:nvSpPr>
            <p:spPr bwMode="auto">
              <a:xfrm>
                <a:off x="1357322" y="1609166"/>
                <a:ext cx="225644" cy="137083"/>
              </a:xfrm>
              <a:prstGeom prst="rect">
                <a:avLst/>
              </a:prstGeom>
              <a:solidFill>
                <a:srgbClr val="FFAF16"/>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altLang="en-US" sz="1200" b="0" i="0" u="none" strike="noStrike" kern="1200" cap="none" spc="0" normalizeH="0" baseline="0" noProof="0">
                  <a:ln>
                    <a:noFill/>
                  </a:ln>
                  <a:solidFill>
                    <a:srgbClr val="000000"/>
                  </a:solidFill>
                  <a:effectLst/>
                  <a:uLnTx/>
                  <a:uFillTx/>
                  <a:latin typeface="Trebuchet MS" panose="020B0703020202090204" pitchFamily="34" charset="0"/>
                  <a:ea typeface="ＭＳ Ｐゴシック" panose="020B0600070205080204" pitchFamily="34" charset="-128"/>
                  <a:cs typeface="+mn-cs"/>
                </a:endParaRPr>
              </a:p>
            </p:txBody>
          </p:sp>
          <p:sp>
            <p:nvSpPr>
              <p:cNvPr id="91013" name="Rectangle 1686">
                <a:extLst>
                  <a:ext uri="{FF2B5EF4-FFF2-40B4-BE49-F238E27FC236}">
                    <a16:creationId xmlns:a16="http://schemas.microsoft.com/office/drawing/2014/main" id="{74B2E040-A7D4-CD4B-B49E-1479CBC84841}"/>
                  </a:ext>
                </a:extLst>
              </p:cNvPr>
              <p:cNvSpPr>
                <a:spLocks noChangeArrowheads="1"/>
              </p:cNvSpPr>
              <p:nvPr/>
            </p:nvSpPr>
            <p:spPr bwMode="auto">
              <a:xfrm>
                <a:off x="1392357" y="1645957"/>
                <a:ext cx="63500" cy="63500"/>
              </a:xfrm>
              <a:prstGeom prst="rect">
                <a:avLst/>
              </a:prstGeom>
              <a:solidFill>
                <a:srgbClr val="FFF25C"/>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1014" name="Rectangle 1687">
                <a:extLst>
                  <a:ext uri="{FF2B5EF4-FFF2-40B4-BE49-F238E27FC236}">
                    <a16:creationId xmlns:a16="http://schemas.microsoft.com/office/drawing/2014/main" id="{C237E154-ED5F-8443-AE12-128FA356153D}"/>
                  </a:ext>
                </a:extLst>
              </p:cNvPr>
              <p:cNvSpPr>
                <a:spLocks noChangeArrowheads="1"/>
              </p:cNvSpPr>
              <p:nvPr/>
            </p:nvSpPr>
            <p:spPr bwMode="auto">
              <a:xfrm>
                <a:off x="1484432" y="1645957"/>
                <a:ext cx="63500" cy="63500"/>
              </a:xfrm>
              <a:prstGeom prst="rect">
                <a:avLst/>
              </a:prstGeom>
              <a:solidFill>
                <a:srgbClr val="4292B4"/>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1015" name="Rectangle 1688">
                <a:extLst>
                  <a:ext uri="{FF2B5EF4-FFF2-40B4-BE49-F238E27FC236}">
                    <a16:creationId xmlns:a16="http://schemas.microsoft.com/office/drawing/2014/main" id="{6C3F968F-091E-684A-8FEE-6F74336A2CA8}"/>
                  </a:ext>
                </a:extLst>
              </p:cNvPr>
              <p:cNvSpPr>
                <a:spLocks noChangeArrowheads="1"/>
              </p:cNvSpPr>
              <p:nvPr/>
            </p:nvSpPr>
            <p:spPr bwMode="auto">
              <a:xfrm>
                <a:off x="566747" y="1777441"/>
                <a:ext cx="225644" cy="137083"/>
              </a:xfrm>
              <a:prstGeom prst="rect">
                <a:avLst/>
              </a:prstGeom>
              <a:solidFill>
                <a:srgbClr val="FFAF16"/>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altLang="en-US" sz="1200" b="0" i="0" u="none" strike="noStrike" kern="1200" cap="none" spc="0" normalizeH="0" baseline="0" noProof="0">
                  <a:ln>
                    <a:noFill/>
                  </a:ln>
                  <a:solidFill>
                    <a:srgbClr val="000000"/>
                  </a:solidFill>
                  <a:effectLst/>
                  <a:uLnTx/>
                  <a:uFillTx/>
                  <a:latin typeface="Trebuchet MS" panose="020B0703020202090204" pitchFamily="34" charset="0"/>
                  <a:ea typeface="ＭＳ Ｐゴシック" panose="020B0600070205080204" pitchFamily="34" charset="-128"/>
                  <a:cs typeface="+mn-cs"/>
                </a:endParaRPr>
              </a:p>
            </p:txBody>
          </p:sp>
          <p:sp>
            <p:nvSpPr>
              <p:cNvPr id="91016" name="Rectangle 1689">
                <a:extLst>
                  <a:ext uri="{FF2B5EF4-FFF2-40B4-BE49-F238E27FC236}">
                    <a16:creationId xmlns:a16="http://schemas.microsoft.com/office/drawing/2014/main" id="{D90527FA-7128-5C4A-9CAC-E5DBEE9845DC}"/>
                  </a:ext>
                </a:extLst>
              </p:cNvPr>
              <p:cNvSpPr>
                <a:spLocks noChangeArrowheads="1"/>
              </p:cNvSpPr>
              <p:nvPr/>
            </p:nvSpPr>
            <p:spPr bwMode="auto">
              <a:xfrm>
                <a:off x="601782" y="1814232"/>
                <a:ext cx="63500" cy="63500"/>
              </a:xfrm>
              <a:prstGeom prst="rect">
                <a:avLst/>
              </a:prstGeom>
              <a:solidFill>
                <a:srgbClr val="FFF25C"/>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1017" name="Rectangle 1690">
                <a:extLst>
                  <a:ext uri="{FF2B5EF4-FFF2-40B4-BE49-F238E27FC236}">
                    <a16:creationId xmlns:a16="http://schemas.microsoft.com/office/drawing/2014/main" id="{22501D7C-F20D-2448-B872-BC6979FAB2FA}"/>
                  </a:ext>
                </a:extLst>
              </p:cNvPr>
              <p:cNvSpPr>
                <a:spLocks noChangeArrowheads="1"/>
              </p:cNvSpPr>
              <p:nvPr/>
            </p:nvSpPr>
            <p:spPr bwMode="auto">
              <a:xfrm>
                <a:off x="693857" y="1814232"/>
                <a:ext cx="63500" cy="63500"/>
              </a:xfrm>
              <a:prstGeom prst="rect">
                <a:avLst/>
              </a:prstGeom>
              <a:solidFill>
                <a:srgbClr val="4292B4"/>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1018" name="Rectangle 1691">
                <a:extLst>
                  <a:ext uri="{FF2B5EF4-FFF2-40B4-BE49-F238E27FC236}">
                    <a16:creationId xmlns:a16="http://schemas.microsoft.com/office/drawing/2014/main" id="{BB177CFF-217E-C149-AA7E-9B1572FE251C}"/>
                  </a:ext>
                </a:extLst>
              </p:cNvPr>
              <p:cNvSpPr>
                <a:spLocks noChangeArrowheads="1"/>
              </p:cNvSpPr>
              <p:nvPr/>
            </p:nvSpPr>
            <p:spPr bwMode="auto">
              <a:xfrm>
                <a:off x="830272" y="1777441"/>
                <a:ext cx="225644" cy="137083"/>
              </a:xfrm>
              <a:prstGeom prst="rect">
                <a:avLst/>
              </a:prstGeom>
              <a:solidFill>
                <a:srgbClr val="FFAF16"/>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altLang="en-US" sz="1200" b="0" i="0" u="none" strike="noStrike" kern="1200" cap="none" spc="0" normalizeH="0" baseline="0" noProof="0">
                  <a:ln>
                    <a:noFill/>
                  </a:ln>
                  <a:solidFill>
                    <a:srgbClr val="000000"/>
                  </a:solidFill>
                  <a:effectLst/>
                  <a:uLnTx/>
                  <a:uFillTx/>
                  <a:latin typeface="Trebuchet MS" panose="020B0703020202090204" pitchFamily="34" charset="0"/>
                  <a:ea typeface="ＭＳ Ｐゴシック" panose="020B0600070205080204" pitchFamily="34" charset="-128"/>
                  <a:cs typeface="+mn-cs"/>
                </a:endParaRPr>
              </a:p>
            </p:txBody>
          </p:sp>
          <p:sp>
            <p:nvSpPr>
              <p:cNvPr id="91019" name="Rectangle 1692">
                <a:extLst>
                  <a:ext uri="{FF2B5EF4-FFF2-40B4-BE49-F238E27FC236}">
                    <a16:creationId xmlns:a16="http://schemas.microsoft.com/office/drawing/2014/main" id="{BAB3E7EB-5331-6A42-AB12-A511917BDF0D}"/>
                  </a:ext>
                </a:extLst>
              </p:cNvPr>
              <p:cNvSpPr>
                <a:spLocks noChangeArrowheads="1"/>
              </p:cNvSpPr>
              <p:nvPr/>
            </p:nvSpPr>
            <p:spPr bwMode="auto">
              <a:xfrm>
                <a:off x="865307" y="1814232"/>
                <a:ext cx="63500" cy="63500"/>
              </a:xfrm>
              <a:prstGeom prst="rect">
                <a:avLst/>
              </a:prstGeom>
              <a:solidFill>
                <a:srgbClr val="FFF25C"/>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1020" name="Rectangle 1693">
                <a:extLst>
                  <a:ext uri="{FF2B5EF4-FFF2-40B4-BE49-F238E27FC236}">
                    <a16:creationId xmlns:a16="http://schemas.microsoft.com/office/drawing/2014/main" id="{EB2EFB8A-AA1A-5E4A-BE9C-12E673CC5564}"/>
                  </a:ext>
                </a:extLst>
              </p:cNvPr>
              <p:cNvSpPr>
                <a:spLocks noChangeArrowheads="1"/>
              </p:cNvSpPr>
              <p:nvPr/>
            </p:nvSpPr>
            <p:spPr bwMode="auto">
              <a:xfrm>
                <a:off x="957382" y="1814232"/>
                <a:ext cx="63500" cy="63500"/>
              </a:xfrm>
              <a:prstGeom prst="rect">
                <a:avLst/>
              </a:prstGeom>
              <a:solidFill>
                <a:srgbClr val="4292B4"/>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1021" name="Rectangle 1694">
                <a:extLst>
                  <a:ext uri="{FF2B5EF4-FFF2-40B4-BE49-F238E27FC236}">
                    <a16:creationId xmlns:a16="http://schemas.microsoft.com/office/drawing/2014/main" id="{B637E8BF-63BA-0942-9F5A-A0A70B6595E5}"/>
                  </a:ext>
                </a:extLst>
              </p:cNvPr>
              <p:cNvSpPr>
                <a:spLocks noChangeArrowheads="1"/>
              </p:cNvSpPr>
              <p:nvPr/>
            </p:nvSpPr>
            <p:spPr bwMode="auto">
              <a:xfrm>
                <a:off x="1093797" y="1777441"/>
                <a:ext cx="225644" cy="137083"/>
              </a:xfrm>
              <a:prstGeom prst="rect">
                <a:avLst/>
              </a:prstGeom>
              <a:solidFill>
                <a:srgbClr val="FFAF16"/>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altLang="en-US" sz="1200" b="0" i="0" u="none" strike="noStrike" kern="1200" cap="none" spc="0" normalizeH="0" baseline="0" noProof="0">
                  <a:ln>
                    <a:noFill/>
                  </a:ln>
                  <a:solidFill>
                    <a:srgbClr val="000000"/>
                  </a:solidFill>
                  <a:effectLst/>
                  <a:uLnTx/>
                  <a:uFillTx/>
                  <a:latin typeface="Trebuchet MS" panose="020B0703020202090204" pitchFamily="34" charset="0"/>
                  <a:ea typeface="ＭＳ Ｐゴシック" panose="020B0600070205080204" pitchFamily="34" charset="-128"/>
                  <a:cs typeface="+mn-cs"/>
                </a:endParaRPr>
              </a:p>
            </p:txBody>
          </p:sp>
          <p:sp>
            <p:nvSpPr>
              <p:cNvPr id="91022" name="Rectangle 1695">
                <a:extLst>
                  <a:ext uri="{FF2B5EF4-FFF2-40B4-BE49-F238E27FC236}">
                    <a16:creationId xmlns:a16="http://schemas.microsoft.com/office/drawing/2014/main" id="{8ECE2388-A478-A94A-A001-C11769DD2284}"/>
                  </a:ext>
                </a:extLst>
              </p:cNvPr>
              <p:cNvSpPr>
                <a:spLocks noChangeArrowheads="1"/>
              </p:cNvSpPr>
              <p:nvPr/>
            </p:nvSpPr>
            <p:spPr bwMode="auto">
              <a:xfrm>
                <a:off x="1128832" y="1814232"/>
                <a:ext cx="63500" cy="63500"/>
              </a:xfrm>
              <a:prstGeom prst="rect">
                <a:avLst/>
              </a:prstGeom>
              <a:solidFill>
                <a:srgbClr val="FFF25C"/>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1023" name="Rectangle 1696">
                <a:extLst>
                  <a:ext uri="{FF2B5EF4-FFF2-40B4-BE49-F238E27FC236}">
                    <a16:creationId xmlns:a16="http://schemas.microsoft.com/office/drawing/2014/main" id="{393F68C7-E515-EB44-9AB3-198D10EE4BAA}"/>
                  </a:ext>
                </a:extLst>
              </p:cNvPr>
              <p:cNvSpPr>
                <a:spLocks noChangeArrowheads="1"/>
              </p:cNvSpPr>
              <p:nvPr/>
            </p:nvSpPr>
            <p:spPr bwMode="auto">
              <a:xfrm>
                <a:off x="1220907" y="1814232"/>
                <a:ext cx="63500" cy="63500"/>
              </a:xfrm>
              <a:prstGeom prst="rect">
                <a:avLst/>
              </a:prstGeom>
              <a:solidFill>
                <a:srgbClr val="4292B4"/>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1024" name="Rectangle 1697">
                <a:extLst>
                  <a:ext uri="{FF2B5EF4-FFF2-40B4-BE49-F238E27FC236}">
                    <a16:creationId xmlns:a16="http://schemas.microsoft.com/office/drawing/2014/main" id="{F1A0F24E-1AD8-C645-BD80-D0EE5CC19C0C}"/>
                  </a:ext>
                </a:extLst>
              </p:cNvPr>
              <p:cNvSpPr>
                <a:spLocks noChangeArrowheads="1"/>
              </p:cNvSpPr>
              <p:nvPr/>
            </p:nvSpPr>
            <p:spPr bwMode="auto">
              <a:xfrm>
                <a:off x="1357322" y="1777441"/>
                <a:ext cx="225644" cy="137083"/>
              </a:xfrm>
              <a:prstGeom prst="rect">
                <a:avLst/>
              </a:prstGeom>
              <a:solidFill>
                <a:srgbClr val="FFAF16"/>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altLang="en-US" sz="1200" b="0" i="0" u="none" strike="noStrike" kern="1200" cap="none" spc="0" normalizeH="0" baseline="0" noProof="0">
                  <a:ln>
                    <a:noFill/>
                  </a:ln>
                  <a:solidFill>
                    <a:srgbClr val="000000"/>
                  </a:solidFill>
                  <a:effectLst/>
                  <a:uLnTx/>
                  <a:uFillTx/>
                  <a:latin typeface="Trebuchet MS" panose="020B0703020202090204" pitchFamily="34" charset="0"/>
                  <a:ea typeface="ＭＳ Ｐゴシック" panose="020B0600070205080204" pitchFamily="34" charset="-128"/>
                  <a:cs typeface="+mn-cs"/>
                </a:endParaRPr>
              </a:p>
            </p:txBody>
          </p:sp>
          <p:sp>
            <p:nvSpPr>
              <p:cNvPr id="91025" name="Rectangle 1698">
                <a:extLst>
                  <a:ext uri="{FF2B5EF4-FFF2-40B4-BE49-F238E27FC236}">
                    <a16:creationId xmlns:a16="http://schemas.microsoft.com/office/drawing/2014/main" id="{DC87397A-E350-FF41-A91F-2593AA28986E}"/>
                  </a:ext>
                </a:extLst>
              </p:cNvPr>
              <p:cNvSpPr>
                <a:spLocks noChangeArrowheads="1"/>
              </p:cNvSpPr>
              <p:nvPr/>
            </p:nvSpPr>
            <p:spPr bwMode="auto">
              <a:xfrm>
                <a:off x="1392357" y="1814232"/>
                <a:ext cx="63500" cy="63500"/>
              </a:xfrm>
              <a:prstGeom prst="rect">
                <a:avLst/>
              </a:prstGeom>
              <a:solidFill>
                <a:srgbClr val="FFF25C"/>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1026" name="Rectangle 1699">
                <a:extLst>
                  <a:ext uri="{FF2B5EF4-FFF2-40B4-BE49-F238E27FC236}">
                    <a16:creationId xmlns:a16="http://schemas.microsoft.com/office/drawing/2014/main" id="{76B8E6FB-9B55-904C-A3CF-E5DB74B199D8}"/>
                  </a:ext>
                </a:extLst>
              </p:cNvPr>
              <p:cNvSpPr>
                <a:spLocks noChangeArrowheads="1"/>
              </p:cNvSpPr>
              <p:nvPr/>
            </p:nvSpPr>
            <p:spPr bwMode="auto">
              <a:xfrm>
                <a:off x="1484432" y="1814232"/>
                <a:ext cx="63500" cy="63500"/>
              </a:xfrm>
              <a:prstGeom prst="rect">
                <a:avLst/>
              </a:prstGeom>
              <a:solidFill>
                <a:srgbClr val="4292B4"/>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grpSp>
        <p:nvGrpSpPr>
          <p:cNvPr id="90148" name="Group 1756">
            <a:extLst>
              <a:ext uri="{FF2B5EF4-FFF2-40B4-BE49-F238E27FC236}">
                <a16:creationId xmlns:a16="http://schemas.microsoft.com/office/drawing/2014/main" id="{4743957F-98A1-874A-8D96-AE09E42D8B4D}"/>
              </a:ext>
            </a:extLst>
          </p:cNvPr>
          <p:cNvGrpSpPr>
            <a:grpSpLocks/>
          </p:cNvGrpSpPr>
          <p:nvPr/>
        </p:nvGrpSpPr>
        <p:grpSpPr bwMode="auto">
          <a:xfrm>
            <a:off x="455613" y="4810125"/>
            <a:ext cx="3948112" cy="877888"/>
            <a:chOff x="458550" y="1323474"/>
            <a:chExt cx="3947680" cy="877859"/>
          </a:xfrm>
        </p:grpSpPr>
        <p:sp>
          <p:nvSpPr>
            <p:cNvPr id="1758" name="Rectangle 1757">
              <a:extLst>
                <a:ext uri="{FF2B5EF4-FFF2-40B4-BE49-F238E27FC236}">
                  <a16:creationId xmlns:a16="http://schemas.microsoft.com/office/drawing/2014/main" id="{088148F9-0DEF-A748-A4E0-819B885C62BD}"/>
                </a:ext>
              </a:extLst>
            </p:cNvPr>
            <p:cNvSpPr/>
            <p:nvPr/>
          </p:nvSpPr>
          <p:spPr bwMode="auto">
            <a:xfrm>
              <a:off x="458550" y="1323474"/>
              <a:ext cx="3939744" cy="877859"/>
            </a:xfrm>
            <a:prstGeom prst="rect">
              <a:avLst/>
            </a:prstGeom>
            <a:noFill/>
            <a:ln w="12700" cap="flat" cmpd="sng" algn="ctr">
              <a:solidFill>
                <a:schemeClr val="tx1">
                  <a:lumMod val="50000"/>
                  <a:lumOff val="50000"/>
                </a:schemeClr>
              </a:solidFill>
              <a:prstDash val="solid"/>
              <a:round/>
              <a:headEnd type="none" w="med" len="med"/>
              <a:tailEnd type="none" w="med" len="med"/>
            </a:ln>
            <a:effectLst/>
          </p:spPr>
          <p:txBody>
            <a:bodyPr anchor="ctr" anchorCtr="1"/>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Trebuchet MS" charset="0"/>
                <a:ea typeface="Arial" pitchFamily="-107" charset="0"/>
                <a:cs typeface="Arial" pitchFamily="-107" charset="0"/>
              </a:endParaRPr>
            </a:p>
          </p:txBody>
        </p:sp>
        <p:grpSp>
          <p:nvGrpSpPr>
            <p:cNvPr id="90908" name="Group 1486">
              <a:extLst>
                <a:ext uri="{FF2B5EF4-FFF2-40B4-BE49-F238E27FC236}">
                  <a16:creationId xmlns:a16="http://schemas.microsoft.com/office/drawing/2014/main" id="{F081ED37-8202-A141-B7F8-FF6E4F95EB09}"/>
                </a:ext>
              </a:extLst>
            </p:cNvPr>
            <p:cNvGrpSpPr>
              <a:grpSpLocks/>
            </p:cNvGrpSpPr>
            <p:nvPr/>
          </p:nvGrpSpPr>
          <p:grpSpPr bwMode="auto">
            <a:xfrm>
              <a:off x="3943149" y="1394549"/>
              <a:ext cx="463081" cy="747517"/>
              <a:chOff x="3940698" y="1394549"/>
              <a:chExt cx="463081" cy="747517"/>
            </a:xfrm>
          </p:grpSpPr>
          <p:sp>
            <p:nvSpPr>
              <p:cNvPr id="90993" name="Rectangle 1843">
                <a:extLst>
                  <a:ext uri="{FF2B5EF4-FFF2-40B4-BE49-F238E27FC236}">
                    <a16:creationId xmlns:a16="http://schemas.microsoft.com/office/drawing/2014/main" id="{9BB745FE-D7BF-4E47-9535-0F18DF6ED706}"/>
                  </a:ext>
                </a:extLst>
              </p:cNvPr>
              <p:cNvSpPr>
                <a:spLocks noChangeArrowheads="1"/>
              </p:cNvSpPr>
              <p:nvPr/>
            </p:nvSpPr>
            <p:spPr bwMode="auto">
              <a:xfrm>
                <a:off x="4004141" y="1394549"/>
                <a:ext cx="336195" cy="747517"/>
              </a:xfrm>
              <a:prstGeom prst="rect">
                <a:avLst/>
              </a:prstGeom>
              <a:solidFill>
                <a:srgbClr val="8B9CC3"/>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rebuchet MS" panose="020B0703020202090204" pitchFamily="34" charset="0"/>
                  <a:ea typeface="ＭＳ Ｐゴシック" panose="020B0600070205080204" pitchFamily="34" charset="-128"/>
                  <a:cs typeface="+mn-cs"/>
                </a:endParaRPr>
              </a:p>
            </p:txBody>
          </p:sp>
          <p:sp>
            <p:nvSpPr>
              <p:cNvPr id="90994" name="TextBox 1844">
                <a:extLst>
                  <a:ext uri="{FF2B5EF4-FFF2-40B4-BE49-F238E27FC236}">
                    <a16:creationId xmlns:a16="http://schemas.microsoft.com/office/drawing/2014/main" id="{7E1BCC98-D438-A84E-9BC5-C9C0BA906E19}"/>
                  </a:ext>
                </a:extLst>
              </p:cNvPr>
              <p:cNvSpPr txBox="1">
                <a:spLocks noChangeArrowheads="1"/>
              </p:cNvSpPr>
              <p:nvPr/>
            </p:nvSpPr>
            <p:spPr bwMode="auto">
              <a:xfrm>
                <a:off x="3940698" y="1622113"/>
                <a:ext cx="463081"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300" b="0" i="0" u="none" strike="noStrike" kern="1200" cap="none" spc="0" normalizeH="0" baseline="0" noProof="0">
                    <a:ln>
                      <a:noFill/>
                    </a:ln>
                    <a:solidFill>
                      <a:srgbClr val="000000"/>
                    </a:solidFill>
                    <a:effectLst/>
                    <a:uLnTx/>
                    <a:uFillTx/>
                    <a:latin typeface="Myriad Pro Black" charset="0"/>
                    <a:ea typeface="ＭＳ Ｐゴシック" panose="020B0600070205080204" pitchFamily="34" charset="-128"/>
                    <a:cs typeface="+mn-cs"/>
                  </a:rPr>
                  <a:t>Tex</a:t>
                </a:r>
              </a:p>
            </p:txBody>
          </p:sp>
        </p:grpSp>
        <p:grpSp>
          <p:nvGrpSpPr>
            <p:cNvPr id="90909" name="Group 1428">
              <a:extLst>
                <a:ext uri="{FF2B5EF4-FFF2-40B4-BE49-F238E27FC236}">
                  <a16:creationId xmlns:a16="http://schemas.microsoft.com/office/drawing/2014/main" id="{CAAB22BA-EC9B-BC48-9BE3-AA33F13BF6A7}"/>
                </a:ext>
              </a:extLst>
            </p:cNvPr>
            <p:cNvGrpSpPr>
              <a:grpSpLocks/>
            </p:cNvGrpSpPr>
            <p:nvPr/>
          </p:nvGrpSpPr>
          <p:grpSpPr bwMode="auto">
            <a:xfrm>
              <a:off x="517764" y="1384300"/>
              <a:ext cx="1114185" cy="751417"/>
              <a:chOff x="517764" y="1384300"/>
              <a:chExt cx="1114185" cy="751417"/>
            </a:xfrm>
          </p:grpSpPr>
          <p:sp>
            <p:nvSpPr>
              <p:cNvPr id="1817" name="Rectangle 1816">
                <a:extLst>
                  <a:ext uri="{FF2B5EF4-FFF2-40B4-BE49-F238E27FC236}">
                    <a16:creationId xmlns:a16="http://schemas.microsoft.com/office/drawing/2014/main" id="{F5051D9E-A861-7A47-9C41-BBFDF7C2072A}"/>
                  </a:ext>
                </a:extLst>
              </p:cNvPr>
              <p:cNvSpPr/>
              <p:nvPr/>
            </p:nvSpPr>
            <p:spPr bwMode="auto">
              <a:xfrm>
                <a:off x="517281" y="1383797"/>
                <a:ext cx="1114303" cy="752450"/>
              </a:xfrm>
              <a:prstGeom prst="rect">
                <a:avLst/>
              </a:prstGeom>
              <a:solidFill>
                <a:schemeClr val="bg2">
                  <a:lumMod val="20000"/>
                  <a:lumOff val="80000"/>
                </a:schemeClr>
              </a:solidFill>
              <a:ln w="12700" cap="flat" cmpd="sng" algn="ctr">
                <a:solidFill>
                  <a:schemeClr val="tx1">
                    <a:lumMod val="75000"/>
                    <a:lumOff val="25000"/>
                  </a:schemeClr>
                </a:solidFill>
                <a:prstDash val="solid"/>
                <a:round/>
                <a:headEnd type="none" w="med" len="med"/>
                <a:tailEnd type="none" w="med" len="med"/>
              </a:ln>
              <a:effectLst/>
            </p:spPr>
            <p:txBody>
              <a:bodyPr anchor="ctr" anchorCtr="1"/>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Trebuchet MS" charset="0"/>
                  <a:ea typeface="Arial" pitchFamily="-107" charset="0"/>
                  <a:cs typeface="Arial" pitchFamily="-107" charset="0"/>
                </a:endParaRPr>
              </a:p>
            </p:txBody>
          </p:sp>
          <p:sp>
            <p:nvSpPr>
              <p:cNvPr id="90967" name="Rectangle 1817">
                <a:extLst>
                  <a:ext uri="{FF2B5EF4-FFF2-40B4-BE49-F238E27FC236}">
                    <a16:creationId xmlns:a16="http://schemas.microsoft.com/office/drawing/2014/main" id="{D6513DD5-DC38-0F4B-92D2-EBE6712B52C4}"/>
                  </a:ext>
                </a:extLst>
              </p:cNvPr>
              <p:cNvSpPr>
                <a:spLocks noChangeArrowheads="1"/>
              </p:cNvSpPr>
              <p:nvPr/>
            </p:nvSpPr>
            <p:spPr bwMode="auto">
              <a:xfrm>
                <a:off x="725801" y="1433925"/>
                <a:ext cx="698111" cy="137160"/>
              </a:xfrm>
              <a:prstGeom prst="rect">
                <a:avLst/>
              </a:prstGeom>
              <a:solidFill>
                <a:srgbClr val="DA581C"/>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rebuchet MS" panose="020B0703020202090204" pitchFamily="34" charset="0"/>
                  <a:ea typeface="ＭＳ Ｐゴシック" panose="020B0600070205080204" pitchFamily="34" charset="-128"/>
                  <a:cs typeface="+mn-cs"/>
                </a:endParaRPr>
              </a:p>
            </p:txBody>
          </p:sp>
          <p:sp>
            <p:nvSpPr>
              <p:cNvPr id="90968" name="Rectangle 1818">
                <a:extLst>
                  <a:ext uri="{FF2B5EF4-FFF2-40B4-BE49-F238E27FC236}">
                    <a16:creationId xmlns:a16="http://schemas.microsoft.com/office/drawing/2014/main" id="{D35276E0-06AE-E244-B1ED-3218DC46F1F1}"/>
                  </a:ext>
                </a:extLst>
              </p:cNvPr>
              <p:cNvSpPr>
                <a:spLocks noChangeArrowheads="1"/>
              </p:cNvSpPr>
              <p:nvPr/>
            </p:nvSpPr>
            <p:spPr bwMode="auto">
              <a:xfrm>
                <a:off x="567050" y="1950358"/>
                <a:ext cx="1015612" cy="137160"/>
              </a:xfrm>
              <a:prstGeom prst="rect">
                <a:avLst/>
              </a:prstGeom>
              <a:solidFill>
                <a:srgbClr val="AEC3F5"/>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rebuchet MS" panose="020B0703020202090204" pitchFamily="34" charset="0"/>
                  <a:ea typeface="ＭＳ Ｐゴシック" panose="020B0600070205080204" pitchFamily="34" charset="-128"/>
                  <a:cs typeface="+mn-cs"/>
                </a:endParaRPr>
              </a:p>
            </p:txBody>
          </p:sp>
          <p:sp>
            <p:nvSpPr>
              <p:cNvPr id="90969" name="Rectangle 1819">
                <a:extLst>
                  <a:ext uri="{FF2B5EF4-FFF2-40B4-BE49-F238E27FC236}">
                    <a16:creationId xmlns:a16="http://schemas.microsoft.com/office/drawing/2014/main" id="{F2CC98FE-0F7C-F640-B6FF-2784582DE42E}"/>
                  </a:ext>
                </a:extLst>
              </p:cNvPr>
              <p:cNvSpPr>
                <a:spLocks noChangeArrowheads="1"/>
              </p:cNvSpPr>
              <p:nvPr/>
            </p:nvSpPr>
            <p:spPr bwMode="auto">
              <a:xfrm>
                <a:off x="566747" y="1609166"/>
                <a:ext cx="225644" cy="137083"/>
              </a:xfrm>
              <a:prstGeom prst="rect">
                <a:avLst/>
              </a:prstGeom>
              <a:solidFill>
                <a:srgbClr val="FFAF16"/>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altLang="en-US" sz="1200" b="0" i="0" u="none" strike="noStrike" kern="1200" cap="none" spc="0" normalizeH="0" baseline="0" noProof="0">
                  <a:ln>
                    <a:noFill/>
                  </a:ln>
                  <a:solidFill>
                    <a:srgbClr val="000000"/>
                  </a:solidFill>
                  <a:effectLst/>
                  <a:uLnTx/>
                  <a:uFillTx/>
                  <a:latin typeface="Trebuchet MS" panose="020B0703020202090204" pitchFamily="34" charset="0"/>
                  <a:ea typeface="ＭＳ Ｐゴシック" panose="020B0600070205080204" pitchFamily="34" charset="-128"/>
                  <a:cs typeface="+mn-cs"/>
                </a:endParaRPr>
              </a:p>
            </p:txBody>
          </p:sp>
          <p:sp>
            <p:nvSpPr>
              <p:cNvPr id="90970" name="Rectangle 1820">
                <a:extLst>
                  <a:ext uri="{FF2B5EF4-FFF2-40B4-BE49-F238E27FC236}">
                    <a16:creationId xmlns:a16="http://schemas.microsoft.com/office/drawing/2014/main" id="{A437B33F-92A0-204C-AD60-5F56F791DA38}"/>
                  </a:ext>
                </a:extLst>
              </p:cNvPr>
              <p:cNvSpPr>
                <a:spLocks noChangeArrowheads="1"/>
              </p:cNvSpPr>
              <p:nvPr/>
            </p:nvSpPr>
            <p:spPr bwMode="auto">
              <a:xfrm>
                <a:off x="601782" y="1645957"/>
                <a:ext cx="63500" cy="63500"/>
              </a:xfrm>
              <a:prstGeom prst="rect">
                <a:avLst/>
              </a:prstGeom>
              <a:solidFill>
                <a:srgbClr val="FFF25C"/>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0971" name="Rectangle 1821">
                <a:extLst>
                  <a:ext uri="{FF2B5EF4-FFF2-40B4-BE49-F238E27FC236}">
                    <a16:creationId xmlns:a16="http://schemas.microsoft.com/office/drawing/2014/main" id="{DD955A47-0862-0749-BAFE-6318026CEF5D}"/>
                  </a:ext>
                </a:extLst>
              </p:cNvPr>
              <p:cNvSpPr>
                <a:spLocks noChangeArrowheads="1"/>
              </p:cNvSpPr>
              <p:nvPr/>
            </p:nvSpPr>
            <p:spPr bwMode="auto">
              <a:xfrm>
                <a:off x="693857" y="1645957"/>
                <a:ext cx="63500" cy="63500"/>
              </a:xfrm>
              <a:prstGeom prst="rect">
                <a:avLst/>
              </a:prstGeom>
              <a:solidFill>
                <a:srgbClr val="4292B4"/>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0972" name="Rectangle 1822">
                <a:extLst>
                  <a:ext uri="{FF2B5EF4-FFF2-40B4-BE49-F238E27FC236}">
                    <a16:creationId xmlns:a16="http://schemas.microsoft.com/office/drawing/2014/main" id="{8B00FF05-A368-C44E-8234-FD55D774FC3A}"/>
                  </a:ext>
                </a:extLst>
              </p:cNvPr>
              <p:cNvSpPr>
                <a:spLocks noChangeArrowheads="1"/>
              </p:cNvSpPr>
              <p:nvPr/>
            </p:nvSpPr>
            <p:spPr bwMode="auto">
              <a:xfrm>
                <a:off x="830272" y="1609166"/>
                <a:ext cx="225644" cy="137083"/>
              </a:xfrm>
              <a:prstGeom prst="rect">
                <a:avLst/>
              </a:prstGeom>
              <a:solidFill>
                <a:srgbClr val="FFAF16"/>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altLang="en-US" sz="1200" b="0" i="0" u="none" strike="noStrike" kern="1200" cap="none" spc="0" normalizeH="0" baseline="0" noProof="0">
                  <a:ln>
                    <a:noFill/>
                  </a:ln>
                  <a:solidFill>
                    <a:srgbClr val="000000"/>
                  </a:solidFill>
                  <a:effectLst/>
                  <a:uLnTx/>
                  <a:uFillTx/>
                  <a:latin typeface="Trebuchet MS" panose="020B0703020202090204" pitchFamily="34" charset="0"/>
                  <a:ea typeface="ＭＳ Ｐゴシック" panose="020B0600070205080204" pitchFamily="34" charset="-128"/>
                  <a:cs typeface="+mn-cs"/>
                </a:endParaRPr>
              </a:p>
            </p:txBody>
          </p:sp>
          <p:sp>
            <p:nvSpPr>
              <p:cNvPr id="90973" name="Rectangle 1823">
                <a:extLst>
                  <a:ext uri="{FF2B5EF4-FFF2-40B4-BE49-F238E27FC236}">
                    <a16:creationId xmlns:a16="http://schemas.microsoft.com/office/drawing/2014/main" id="{FF946927-4522-0944-BBE6-6B007F827FDF}"/>
                  </a:ext>
                </a:extLst>
              </p:cNvPr>
              <p:cNvSpPr>
                <a:spLocks noChangeArrowheads="1"/>
              </p:cNvSpPr>
              <p:nvPr/>
            </p:nvSpPr>
            <p:spPr bwMode="auto">
              <a:xfrm>
                <a:off x="865307" y="1645957"/>
                <a:ext cx="63500" cy="63500"/>
              </a:xfrm>
              <a:prstGeom prst="rect">
                <a:avLst/>
              </a:prstGeom>
              <a:solidFill>
                <a:srgbClr val="FFF25C"/>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0974" name="Rectangle 1824">
                <a:extLst>
                  <a:ext uri="{FF2B5EF4-FFF2-40B4-BE49-F238E27FC236}">
                    <a16:creationId xmlns:a16="http://schemas.microsoft.com/office/drawing/2014/main" id="{ADDA6ACA-E8F1-E943-9457-19B958A7C092}"/>
                  </a:ext>
                </a:extLst>
              </p:cNvPr>
              <p:cNvSpPr>
                <a:spLocks noChangeArrowheads="1"/>
              </p:cNvSpPr>
              <p:nvPr/>
            </p:nvSpPr>
            <p:spPr bwMode="auto">
              <a:xfrm>
                <a:off x="957382" y="1645957"/>
                <a:ext cx="63500" cy="63500"/>
              </a:xfrm>
              <a:prstGeom prst="rect">
                <a:avLst/>
              </a:prstGeom>
              <a:solidFill>
                <a:srgbClr val="4292B4"/>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0975" name="Rectangle 1825">
                <a:extLst>
                  <a:ext uri="{FF2B5EF4-FFF2-40B4-BE49-F238E27FC236}">
                    <a16:creationId xmlns:a16="http://schemas.microsoft.com/office/drawing/2014/main" id="{9B9A778D-D2C3-154E-B81F-0D8638ECDDAB}"/>
                  </a:ext>
                </a:extLst>
              </p:cNvPr>
              <p:cNvSpPr>
                <a:spLocks noChangeArrowheads="1"/>
              </p:cNvSpPr>
              <p:nvPr/>
            </p:nvSpPr>
            <p:spPr bwMode="auto">
              <a:xfrm>
                <a:off x="1093797" y="1609166"/>
                <a:ext cx="225644" cy="137083"/>
              </a:xfrm>
              <a:prstGeom prst="rect">
                <a:avLst/>
              </a:prstGeom>
              <a:solidFill>
                <a:srgbClr val="FFAF16"/>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altLang="en-US" sz="1200" b="0" i="0" u="none" strike="noStrike" kern="1200" cap="none" spc="0" normalizeH="0" baseline="0" noProof="0">
                  <a:ln>
                    <a:noFill/>
                  </a:ln>
                  <a:solidFill>
                    <a:srgbClr val="000000"/>
                  </a:solidFill>
                  <a:effectLst/>
                  <a:uLnTx/>
                  <a:uFillTx/>
                  <a:latin typeface="Trebuchet MS" panose="020B0703020202090204" pitchFamily="34" charset="0"/>
                  <a:ea typeface="ＭＳ Ｐゴシック" panose="020B0600070205080204" pitchFamily="34" charset="-128"/>
                  <a:cs typeface="+mn-cs"/>
                </a:endParaRPr>
              </a:p>
            </p:txBody>
          </p:sp>
          <p:sp>
            <p:nvSpPr>
              <p:cNvPr id="90976" name="Rectangle 1826">
                <a:extLst>
                  <a:ext uri="{FF2B5EF4-FFF2-40B4-BE49-F238E27FC236}">
                    <a16:creationId xmlns:a16="http://schemas.microsoft.com/office/drawing/2014/main" id="{717B8050-A78F-8E43-8958-7157FA1DF412}"/>
                  </a:ext>
                </a:extLst>
              </p:cNvPr>
              <p:cNvSpPr>
                <a:spLocks noChangeArrowheads="1"/>
              </p:cNvSpPr>
              <p:nvPr/>
            </p:nvSpPr>
            <p:spPr bwMode="auto">
              <a:xfrm>
                <a:off x="1128832" y="1645957"/>
                <a:ext cx="63500" cy="63500"/>
              </a:xfrm>
              <a:prstGeom prst="rect">
                <a:avLst/>
              </a:prstGeom>
              <a:solidFill>
                <a:srgbClr val="FFF25C"/>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0977" name="Rectangle 1827">
                <a:extLst>
                  <a:ext uri="{FF2B5EF4-FFF2-40B4-BE49-F238E27FC236}">
                    <a16:creationId xmlns:a16="http://schemas.microsoft.com/office/drawing/2014/main" id="{BF316076-6728-A942-BCD8-6DB737BB9ABA}"/>
                  </a:ext>
                </a:extLst>
              </p:cNvPr>
              <p:cNvSpPr>
                <a:spLocks noChangeArrowheads="1"/>
              </p:cNvSpPr>
              <p:nvPr/>
            </p:nvSpPr>
            <p:spPr bwMode="auto">
              <a:xfrm>
                <a:off x="1220907" y="1645957"/>
                <a:ext cx="63500" cy="63500"/>
              </a:xfrm>
              <a:prstGeom prst="rect">
                <a:avLst/>
              </a:prstGeom>
              <a:solidFill>
                <a:srgbClr val="4292B4"/>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0978" name="Rectangle 1828">
                <a:extLst>
                  <a:ext uri="{FF2B5EF4-FFF2-40B4-BE49-F238E27FC236}">
                    <a16:creationId xmlns:a16="http://schemas.microsoft.com/office/drawing/2014/main" id="{4CA4A6A4-ED6F-8E49-B86C-7CED89F9ED4C}"/>
                  </a:ext>
                </a:extLst>
              </p:cNvPr>
              <p:cNvSpPr>
                <a:spLocks noChangeArrowheads="1"/>
              </p:cNvSpPr>
              <p:nvPr/>
            </p:nvSpPr>
            <p:spPr bwMode="auto">
              <a:xfrm>
                <a:off x="1357322" y="1609166"/>
                <a:ext cx="225644" cy="137083"/>
              </a:xfrm>
              <a:prstGeom prst="rect">
                <a:avLst/>
              </a:prstGeom>
              <a:solidFill>
                <a:srgbClr val="FFAF16"/>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altLang="en-US" sz="1200" b="0" i="0" u="none" strike="noStrike" kern="1200" cap="none" spc="0" normalizeH="0" baseline="0" noProof="0">
                  <a:ln>
                    <a:noFill/>
                  </a:ln>
                  <a:solidFill>
                    <a:srgbClr val="000000"/>
                  </a:solidFill>
                  <a:effectLst/>
                  <a:uLnTx/>
                  <a:uFillTx/>
                  <a:latin typeface="Trebuchet MS" panose="020B0703020202090204" pitchFamily="34" charset="0"/>
                  <a:ea typeface="ＭＳ Ｐゴシック" panose="020B0600070205080204" pitchFamily="34" charset="-128"/>
                  <a:cs typeface="+mn-cs"/>
                </a:endParaRPr>
              </a:p>
            </p:txBody>
          </p:sp>
          <p:sp>
            <p:nvSpPr>
              <p:cNvPr id="90979" name="Rectangle 1829">
                <a:extLst>
                  <a:ext uri="{FF2B5EF4-FFF2-40B4-BE49-F238E27FC236}">
                    <a16:creationId xmlns:a16="http://schemas.microsoft.com/office/drawing/2014/main" id="{50F909F7-422E-B445-8AA8-1396F9A618AF}"/>
                  </a:ext>
                </a:extLst>
              </p:cNvPr>
              <p:cNvSpPr>
                <a:spLocks noChangeArrowheads="1"/>
              </p:cNvSpPr>
              <p:nvPr/>
            </p:nvSpPr>
            <p:spPr bwMode="auto">
              <a:xfrm>
                <a:off x="1392357" y="1645957"/>
                <a:ext cx="63500" cy="63500"/>
              </a:xfrm>
              <a:prstGeom prst="rect">
                <a:avLst/>
              </a:prstGeom>
              <a:solidFill>
                <a:srgbClr val="FFF25C"/>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0980" name="Rectangle 1830">
                <a:extLst>
                  <a:ext uri="{FF2B5EF4-FFF2-40B4-BE49-F238E27FC236}">
                    <a16:creationId xmlns:a16="http://schemas.microsoft.com/office/drawing/2014/main" id="{E9C7C450-2471-E24E-B82B-CAE4BDCFA948}"/>
                  </a:ext>
                </a:extLst>
              </p:cNvPr>
              <p:cNvSpPr>
                <a:spLocks noChangeArrowheads="1"/>
              </p:cNvSpPr>
              <p:nvPr/>
            </p:nvSpPr>
            <p:spPr bwMode="auto">
              <a:xfrm>
                <a:off x="1484432" y="1645957"/>
                <a:ext cx="63500" cy="63500"/>
              </a:xfrm>
              <a:prstGeom prst="rect">
                <a:avLst/>
              </a:prstGeom>
              <a:solidFill>
                <a:srgbClr val="4292B4"/>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0981" name="Rectangle 1831">
                <a:extLst>
                  <a:ext uri="{FF2B5EF4-FFF2-40B4-BE49-F238E27FC236}">
                    <a16:creationId xmlns:a16="http://schemas.microsoft.com/office/drawing/2014/main" id="{20E42512-4FE5-4145-9397-E15DBD4581FA}"/>
                  </a:ext>
                </a:extLst>
              </p:cNvPr>
              <p:cNvSpPr>
                <a:spLocks noChangeArrowheads="1"/>
              </p:cNvSpPr>
              <p:nvPr/>
            </p:nvSpPr>
            <p:spPr bwMode="auto">
              <a:xfrm>
                <a:off x="566747" y="1777441"/>
                <a:ext cx="225644" cy="137083"/>
              </a:xfrm>
              <a:prstGeom prst="rect">
                <a:avLst/>
              </a:prstGeom>
              <a:solidFill>
                <a:srgbClr val="FFAF16"/>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altLang="en-US" sz="1200" b="0" i="0" u="none" strike="noStrike" kern="1200" cap="none" spc="0" normalizeH="0" baseline="0" noProof="0">
                  <a:ln>
                    <a:noFill/>
                  </a:ln>
                  <a:solidFill>
                    <a:srgbClr val="000000"/>
                  </a:solidFill>
                  <a:effectLst/>
                  <a:uLnTx/>
                  <a:uFillTx/>
                  <a:latin typeface="Trebuchet MS" panose="020B0703020202090204" pitchFamily="34" charset="0"/>
                  <a:ea typeface="ＭＳ Ｐゴシック" panose="020B0600070205080204" pitchFamily="34" charset="-128"/>
                  <a:cs typeface="+mn-cs"/>
                </a:endParaRPr>
              </a:p>
            </p:txBody>
          </p:sp>
          <p:sp>
            <p:nvSpPr>
              <p:cNvPr id="90982" name="Rectangle 1832">
                <a:extLst>
                  <a:ext uri="{FF2B5EF4-FFF2-40B4-BE49-F238E27FC236}">
                    <a16:creationId xmlns:a16="http://schemas.microsoft.com/office/drawing/2014/main" id="{620C3851-639F-D248-869E-5EBBFDD79D81}"/>
                  </a:ext>
                </a:extLst>
              </p:cNvPr>
              <p:cNvSpPr>
                <a:spLocks noChangeArrowheads="1"/>
              </p:cNvSpPr>
              <p:nvPr/>
            </p:nvSpPr>
            <p:spPr bwMode="auto">
              <a:xfrm>
                <a:off x="601782" y="1814232"/>
                <a:ext cx="63500" cy="63500"/>
              </a:xfrm>
              <a:prstGeom prst="rect">
                <a:avLst/>
              </a:prstGeom>
              <a:solidFill>
                <a:srgbClr val="FFF25C"/>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0983" name="Rectangle 1833">
                <a:extLst>
                  <a:ext uri="{FF2B5EF4-FFF2-40B4-BE49-F238E27FC236}">
                    <a16:creationId xmlns:a16="http://schemas.microsoft.com/office/drawing/2014/main" id="{FA94582C-D7FB-FC4E-AB2E-68B7F975FE0E}"/>
                  </a:ext>
                </a:extLst>
              </p:cNvPr>
              <p:cNvSpPr>
                <a:spLocks noChangeArrowheads="1"/>
              </p:cNvSpPr>
              <p:nvPr/>
            </p:nvSpPr>
            <p:spPr bwMode="auto">
              <a:xfrm>
                <a:off x="693857" y="1814232"/>
                <a:ext cx="63500" cy="63500"/>
              </a:xfrm>
              <a:prstGeom prst="rect">
                <a:avLst/>
              </a:prstGeom>
              <a:solidFill>
                <a:srgbClr val="4292B4"/>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0984" name="Rectangle 1834">
                <a:extLst>
                  <a:ext uri="{FF2B5EF4-FFF2-40B4-BE49-F238E27FC236}">
                    <a16:creationId xmlns:a16="http://schemas.microsoft.com/office/drawing/2014/main" id="{BA8F4BF5-CF53-4D4B-B0B1-697119F4B91C}"/>
                  </a:ext>
                </a:extLst>
              </p:cNvPr>
              <p:cNvSpPr>
                <a:spLocks noChangeArrowheads="1"/>
              </p:cNvSpPr>
              <p:nvPr/>
            </p:nvSpPr>
            <p:spPr bwMode="auto">
              <a:xfrm>
                <a:off x="830272" y="1777441"/>
                <a:ext cx="225644" cy="137083"/>
              </a:xfrm>
              <a:prstGeom prst="rect">
                <a:avLst/>
              </a:prstGeom>
              <a:solidFill>
                <a:srgbClr val="FFAF16"/>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altLang="en-US" sz="1200" b="0" i="0" u="none" strike="noStrike" kern="1200" cap="none" spc="0" normalizeH="0" baseline="0" noProof="0">
                  <a:ln>
                    <a:noFill/>
                  </a:ln>
                  <a:solidFill>
                    <a:srgbClr val="000000"/>
                  </a:solidFill>
                  <a:effectLst/>
                  <a:uLnTx/>
                  <a:uFillTx/>
                  <a:latin typeface="Trebuchet MS" panose="020B0703020202090204" pitchFamily="34" charset="0"/>
                  <a:ea typeface="ＭＳ Ｐゴシック" panose="020B0600070205080204" pitchFamily="34" charset="-128"/>
                  <a:cs typeface="+mn-cs"/>
                </a:endParaRPr>
              </a:p>
            </p:txBody>
          </p:sp>
          <p:sp>
            <p:nvSpPr>
              <p:cNvPr id="90985" name="Rectangle 1835">
                <a:extLst>
                  <a:ext uri="{FF2B5EF4-FFF2-40B4-BE49-F238E27FC236}">
                    <a16:creationId xmlns:a16="http://schemas.microsoft.com/office/drawing/2014/main" id="{98EC7607-117A-EB47-B9E4-0586BBAEEB46}"/>
                  </a:ext>
                </a:extLst>
              </p:cNvPr>
              <p:cNvSpPr>
                <a:spLocks noChangeArrowheads="1"/>
              </p:cNvSpPr>
              <p:nvPr/>
            </p:nvSpPr>
            <p:spPr bwMode="auto">
              <a:xfrm>
                <a:off x="865307" y="1814232"/>
                <a:ext cx="63500" cy="63500"/>
              </a:xfrm>
              <a:prstGeom prst="rect">
                <a:avLst/>
              </a:prstGeom>
              <a:solidFill>
                <a:srgbClr val="FFF25C"/>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0986" name="Rectangle 1836">
                <a:extLst>
                  <a:ext uri="{FF2B5EF4-FFF2-40B4-BE49-F238E27FC236}">
                    <a16:creationId xmlns:a16="http://schemas.microsoft.com/office/drawing/2014/main" id="{605061FF-B88A-5A4B-A128-9D09FA90DC11}"/>
                  </a:ext>
                </a:extLst>
              </p:cNvPr>
              <p:cNvSpPr>
                <a:spLocks noChangeArrowheads="1"/>
              </p:cNvSpPr>
              <p:nvPr/>
            </p:nvSpPr>
            <p:spPr bwMode="auto">
              <a:xfrm>
                <a:off x="957382" y="1814232"/>
                <a:ext cx="63500" cy="63500"/>
              </a:xfrm>
              <a:prstGeom prst="rect">
                <a:avLst/>
              </a:prstGeom>
              <a:solidFill>
                <a:srgbClr val="4292B4"/>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0987" name="Rectangle 1837">
                <a:extLst>
                  <a:ext uri="{FF2B5EF4-FFF2-40B4-BE49-F238E27FC236}">
                    <a16:creationId xmlns:a16="http://schemas.microsoft.com/office/drawing/2014/main" id="{B654069B-B2F9-9B45-8B40-95B36F04E4BA}"/>
                  </a:ext>
                </a:extLst>
              </p:cNvPr>
              <p:cNvSpPr>
                <a:spLocks noChangeArrowheads="1"/>
              </p:cNvSpPr>
              <p:nvPr/>
            </p:nvSpPr>
            <p:spPr bwMode="auto">
              <a:xfrm>
                <a:off x="1093797" y="1777441"/>
                <a:ext cx="225644" cy="137083"/>
              </a:xfrm>
              <a:prstGeom prst="rect">
                <a:avLst/>
              </a:prstGeom>
              <a:solidFill>
                <a:srgbClr val="FFAF16"/>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altLang="en-US" sz="1200" b="0" i="0" u="none" strike="noStrike" kern="1200" cap="none" spc="0" normalizeH="0" baseline="0" noProof="0">
                  <a:ln>
                    <a:noFill/>
                  </a:ln>
                  <a:solidFill>
                    <a:srgbClr val="000000"/>
                  </a:solidFill>
                  <a:effectLst/>
                  <a:uLnTx/>
                  <a:uFillTx/>
                  <a:latin typeface="Trebuchet MS" panose="020B0703020202090204" pitchFamily="34" charset="0"/>
                  <a:ea typeface="ＭＳ Ｐゴシック" panose="020B0600070205080204" pitchFamily="34" charset="-128"/>
                  <a:cs typeface="+mn-cs"/>
                </a:endParaRPr>
              </a:p>
            </p:txBody>
          </p:sp>
          <p:sp>
            <p:nvSpPr>
              <p:cNvPr id="90988" name="Rectangle 1838">
                <a:extLst>
                  <a:ext uri="{FF2B5EF4-FFF2-40B4-BE49-F238E27FC236}">
                    <a16:creationId xmlns:a16="http://schemas.microsoft.com/office/drawing/2014/main" id="{3E73E93F-D1BC-A643-852A-9D74A27FFB88}"/>
                  </a:ext>
                </a:extLst>
              </p:cNvPr>
              <p:cNvSpPr>
                <a:spLocks noChangeArrowheads="1"/>
              </p:cNvSpPr>
              <p:nvPr/>
            </p:nvSpPr>
            <p:spPr bwMode="auto">
              <a:xfrm>
                <a:off x="1128832" y="1814232"/>
                <a:ext cx="63500" cy="63500"/>
              </a:xfrm>
              <a:prstGeom prst="rect">
                <a:avLst/>
              </a:prstGeom>
              <a:solidFill>
                <a:srgbClr val="FFF25C"/>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0989" name="Rectangle 1839">
                <a:extLst>
                  <a:ext uri="{FF2B5EF4-FFF2-40B4-BE49-F238E27FC236}">
                    <a16:creationId xmlns:a16="http://schemas.microsoft.com/office/drawing/2014/main" id="{8EF5C9F4-66B3-434C-9C15-D74FB861F905}"/>
                  </a:ext>
                </a:extLst>
              </p:cNvPr>
              <p:cNvSpPr>
                <a:spLocks noChangeArrowheads="1"/>
              </p:cNvSpPr>
              <p:nvPr/>
            </p:nvSpPr>
            <p:spPr bwMode="auto">
              <a:xfrm>
                <a:off x="1220907" y="1814232"/>
                <a:ext cx="63500" cy="63500"/>
              </a:xfrm>
              <a:prstGeom prst="rect">
                <a:avLst/>
              </a:prstGeom>
              <a:solidFill>
                <a:srgbClr val="4292B4"/>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0990" name="Rectangle 1840">
                <a:extLst>
                  <a:ext uri="{FF2B5EF4-FFF2-40B4-BE49-F238E27FC236}">
                    <a16:creationId xmlns:a16="http://schemas.microsoft.com/office/drawing/2014/main" id="{097BB7F8-3E6A-634D-A153-D91DC52E0C80}"/>
                  </a:ext>
                </a:extLst>
              </p:cNvPr>
              <p:cNvSpPr>
                <a:spLocks noChangeArrowheads="1"/>
              </p:cNvSpPr>
              <p:nvPr/>
            </p:nvSpPr>
            <p:spPr bwMode="auto">
              <a:xfrm>
                <a:off x="1357322" y="1777441"/>
                <a:ext cx="225644" cy="137083"/>
              </a:xfrm>
              <a:prstGeom prst="rect">
                <a:avLst/>
              </a:prstGeom>
              <a:solidFill>
                <a:srgbClr val="FFAF16"/>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altLang="en-US" sz="1200" b="0" i="0" u="none" strike="noStrike" kern="1200" cap="none" spc="0" normalizeH="0" baseline="0" noProof="0">
                  <a:ln>
                    <a:noFill/>
                  </a:ln>
                  <a:solidFill>
                    <a:srgbClr val="000000"/>
                  </a:solidFill>
                  <a:effectLst/>
                  <a:uLnTx/>
                  <a:uFillTx/>
                  <a:latin typeface="Trebuchet MS" panose="020B0703020202090204" pitchFamily="34" charset="0"/>
                  <a:ea typeface="ＭＳ Ｐゴシック" panose="020B0600070205080204" pitchFamily="34" charset="-128"/>
                  <a:cs typeface="+mn-cs"/>
                </a:endParaRPr>
              </a:p>
            </p:txBody>
          </p:sp>
          <p:sp>
            <p:nvSpPr>
              <p:cNvPr id="90991" name="Rectangle 1841">
                <a:extLst>
                  <a:ext uri="{FF2B5EF4-FFF2-40B4-BE49-F238E27FC236}">
                    <a16:creationId xmlns:a16="http://schemas.microsoft.com/office/drawing/2014/main" id="{48570CD3-1C91-A440-A103-1E8035A94646}"/>
                  </a:ext>
                </a:extLst>
              </p:cNvPr>
              <p:cNvSpPr>
                <a:spLocks noChangeArrowheads="1"/>
              </p:cNvSpPr>
              <p:nvPr/>
            </p:nvSpPr>
            <p:spPr bwMode="auto">
              <a:xfrm>
                <a:off x="1392357" y="1814232"/>
                <a:ext cx="63500" cy="63500"/>
              </a:xfrm>
              <a:prstGeom prst="rect">
                <a:avLst/>
              </a:prstGeom>
              <a:solidFill>
                <a:srgbClr val="FFF25C"/>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0992" name="Rectangle 1842">
                <a:extLst>
                  <a:ext uri="{FF2B5EF4-FFF2-40B4-BE49-F238E27FC236}">
                    <a16:creationId xmlns:a16="http://schemas.microsoft.com/office/drawing/2014/main" id="{4459F468-EEB4-874B-9C09-F8E7631384A9}"/>
                  </a:ext>
                </a:extLst>
              </p:cNvPr>
              <p:cNvSpPr>
                <a:spLocks noChangeArrowheads="1"/>
              </p:cNvSpPr>
              <p:nvPr/>
            </p:nvSpPr>
            <p:spPr bwMode="auto">
              <a:xfrm>
                <a:off x="1484432" y="1814232"/>
                <a:ext cx="63500" cy="63500"/>
              </a:xfrm>
              <a:prstGeom prst="rect">
                <a:avLst/>
              </a:prstGeom>
              <a:solidFill>
                <a:srgbClr val="4292B4"/>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90910" name="Group 1429">
              <a:extLst>
                <a:ext uri="{FF2B5EF4-FFF2-40B4-BE49-F238E27FC236}">
                  <a16:creationId xmlns:a16="http://schemas.microsoft.com/office/drawing/2014/main" id="{0D322A57-9F5D-5548-9B73-65A2E56AA768}"/>
                </a:ext>
              </a:extLst>
            </p:cNvPr>
            <p:cNvGrpSpPr>
              <a:grpSpLocks/>
            </p:cNvGrpSpPr>
            <p:nvPr/>
          </p:nvGrpSpPr>
          <p:grpSpPr bwMode="auto">
            <a:xfrm>
              <a:off x="1686164" y="1389648"/>
              <a:ext cx="1114185" cy="751417"/>
              <a:chOff x="517764" y="1384300"/>
              <a:chExt cx="1114185" cy="751417"/>
            </a:xfrm>
          </p:grpSpPr>
          <p:sp>
            <p:nvSpPr>
              <p:cNvPr id="1790" name="Rectangle 1789">
                <a:extLst>
                  <a:ext uri="{FF2B5EF4-FFF2-40B4-BE49-F238E27FC236}">
                    <a16:creationId xmlns:a16="http://schemas.microsoft.com/office/drawing/2014/main" id="{0C101895-DB76-904B-A750-DB0CC09DD3BA}"/>
                  </a:ext>
                </a:extLst>
              </p:cNvPr>
              <p:cNvSpPr/>
              <p:nvPr/>
            </p:nvSpPr>
            <p:spPr bwMode="auto">
              <a:xfrm>
                <a:off x="517153" y="1384799"/>
                <a:ext cx="1114303" cy="750863"/>
              </a:xfrm>
              <a:prstGeom prst="rect">
                <a:avLst/>
              </a:prstGeom>
              <a:solidFill>
                <a:schemeClr val="bg2">
                  <a:lumMod val="20000"/>
                  <a:lumOff val="80000"/>
                </a:schemeClr>
              </a:solidFill>
              <a:ln w="12700" cap="flat" cmpd="sng" algn="ctr">
                <a:solidFill>
                  <a:schemeClr val="tx1">
                    <a:lumMod val="75000"/>
                    <a:lumOff val="25000"/>
                  </a:schemeClr>
                </a:solidFill>
                <a:prstDash val="solid"/>
                <a:round/>
                <a:headEnd type="none" w="med" len="med"/>
                <a:tailEnd type="none" w="med" len="med"/>
              </a:ln>
              <a:effectLst/>
            </p:spPr>
            <p:txBody>
              <a:bodyPr anchor="ctr" anchorCtr="1"/>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Trebuchet MS" charset="0"/>
                  <a:ea typeface="Arial" pitchFamily="-107" charset="0"/>
                  <a:cs typeface="Arial" pitchFamily="-107" charset="0"/>
                </a:endParaRPr>
              </a:p>
            </p:txBody>
          </p:sp>
          <p:sp>
            <p:nvSpPr>
              <p:cNvPr id="90940" name="Rectangle 1790">
                <a:extLst>
                  <a:ext uri="{FF2B5EF4-FFF2-40B4-BE49-F238E27FC236}">
                    <a16:creationId xmlns:a16="http://schemas.microsoft.com/office/drawing/2014/main" id="{E1E32408-5380-A84E-B6AB-0D5A2F3064D6}"/>
                  </a:ext>
                </a:extLst>
              </p:cNvPr>
              <p:cNvSpPr>
                <a:spLocks noChangeArrowheads="1"/>
              </p:cNvSpPr>
              <p:nvPr/>
            </p:nvSpPr>
            <p:spPr bwMode="auto">
              <a:xfrm>
                <a:off x="725801" y="1433925"/>
                <a:ext cx="698111" cy="137160"/>
              </a:xfrm>
              <a:prstGeom prst="rect">
                <a:avLst/>
              </a:prstGeom>
              <a:solidFill>
                <a:srgbClr val="DA581C"/>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rebuchet MS" panose="020B0703020202090204" pitchFamily="34" charset="0"/>
                  <a:ea typeface="ＭＳ Ｐゴシック" panose="020B0600070205080204" pitchFamily="34" charset="-128"/>
                  <a:cs typeface="+mn-cs"/>
                </a:endParaRPr>
              </a:p>
            </p:txBody>
          </p:sp>
          <p:sp>
            <p:nvSpPr>
              <p:cNvPr id="90941" name="Rectangle 1791">
                <a:extLst>
                  <a:ext uri="{FF2B5EF4-FFF2-40B4-BE49-F238E27FC236}">
                    <a16:creationId xmlns:a16="http://schemas.microsoft.com/office/drawing/2014/main" id="{B1266C08-5AA3-9B41-A451-029727A90DB7}"/>
                  </a:ext>
                </a:extLst>
              </p:cNvPr>
              <p:cNvSpPr>
                <a:spLocks noChangeArrowheads="1"/>
              </p:cNvSpPr>
              <p:nvPr/>
            </p:nvSpPr>
            <p:spPr bwMode="auto">
              <a:xfrm>
                <a:off x="567050" y="1950358"/>
                <a:ext cx="1015612" cy="137160"/>
              </a:xfrm>
              <a:prstGeom prst="rect">
                <a:avLst/>
              </a:prstGeom>
              <a:solidFill>
                <a:srgbClr val="AEC3F5"/>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rebuchet MS" panose="020B0703020202090204" pitchFamily="34" charset="0"/>
                  <a:ea typeface="ＭＳ Ｐゴシック" panose="020B0600070205080204" pitchFamily="34" charset="-128"/>
                  <a:cs typeface="+mn-cs"/>
                </a:endParaRPr>
              </a:p>
            </p:txBody>
          </p:sp>
          <p:sp>
            <p:nvSpPr>
              <p:cNvPr id="90942" name="Rectangle 1792">
                <a:extLst>
                  <a:ext uri="{FF2B5EF4-FFF2-40B4-BE49-F238E27FC236}">
                    <a16:creationId xmlns:a16="http://schemas.microsoft.com/office/drawing/2014/main" id="{7C8071FC-A901-9741-AAA9-DE26BCBC7BB8}"/>
                  </a:ext>
                </a:extLst>
              </p:cNvPr>
              <p:cNvSpPr>
                <a:spLocks noChangeArrowheads="1"/>
              </p:cNvSpPr>
              <p:nvPr/>
            </p:nvSpPr>
            <p:spPr bwMode="auto">
              <a:xfrm>
                <a:off x="566747" y="1609166"/>
                <a:ext cx="225644" cy="137083"/>
              </a:xfrm>
              <a:prstGeom prst="rect">
                <a:avLst/>
              </a:prstGeom>
              <a:solidFill>
                <a:srgbClr val="FFAF16"/>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altLang="en-US" sz="1200" b="0" i="0" u="none" strike="noStrike" kern="1200" cap="none" spc="0" normalizeH="0" baseline="0" noProof="0">
                  <a:ln>
                    <a:noFill/>
                  </a:ln>
                  <a:solidFill>
                    <a:srgbClr val="000000"/>
                  </a:solidFill>
                  <a:effectLst/>
                  <a:uLnTx/>
                  <a:uFillTx/>
                  <a:latin typeface="Trebuchet MS" panose="020B0703020202090204" pitchFamily="34" charset="0"/>
                  <a:ea typeface="ＭＳ Ｐゴシック" panose="020B0600070205080204" pitchFamily="34" charset="-128"/>
                  <a:cs typeface="+mn-cs"/>
                </a:endParaRPr>
              </a:p>
            </p:txBody>
          </p:sp>
          <p:sp>
            <p:nvSpPr>
              <p:cNvPr id="90943" name="Rectangle 1793">
                <a:extLst>
                  <a:ext uri="{FF2B5EF4-FFF2-40B4-BE49-F238E27FC236}">
                    <a16:creationId xmlns:a16="http://schemas.microsoft.com/office/drawing/2014/main" id="{B06531F2-C3AA-2E49-BEEA-E81D96908377}"/>
                  </a:ext>
                </a:extLst>
              </p:cNvPr>
              <p:cNvSpPr>
                <a:spLocks noChangeArrowheads="1"/>
              </p:cNvSpPr>
              <p:nvPr/>
            </p:nvSpPr>
            <p:spPr bwMode="auto">
              <a:xfrm>
                <a:off x="601782" y="1645957"/>
                <a:ext cx="63500" cy="63500"/>
              </a:xfrm>
              <a:prstGeom prst="rect">
                <a:avLst/>
              </a:prstGeom>
              <a:solidFill>
                <a:srgbClr val="FFF25C"/>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0944" name="Rectangle 1794">
                <a:extLst>
                  <a:ext uri="{FF2B5EF4-FFF2-40B4-BE49-F238E27FC236}">
                    <a16:creationId xmlns:a16="http://schemas.microsoft.com/office/drawing/2014/main" id="{06406984-2197-154A-9288-1DF0891913E3}"/>
                  </a:ext>
                </a:extLst>
              </p:cNvPr>
              <p:cNvSpPr>
                <a:spLocks noChangeArrowheads="1"/>
              </p:cNvSpPr>
              <p:nvPr/>
            </p:nvSpPr>
            <p:spPr bwMode="auto">
              <a:xfrm>
                <a:off x="693857" y="1645957"/>
                <a:ext cx="63500" cy="63500"/>
              </a:xfrm>
              <a:prstGeom prst="rect">
                <a:avLst/>
              </a:prstGeom>
              <a:solidFill>
                <a:srgbClr val="4292B4"/>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0945" name="Rectangle 1795">
                <a:extLst>
                  <a:ext uri="{FF2B5EF4-FFF2-40B4-BE49-F238E27FC236}">
                    <a16:creationId xmlns:a16="http://schemas.microsoft.com/office/drawing/2014/main" id="{3E814C85-844B-E54F-B4FF-F5305B5A4F71}"/>
                  </a:ext>
                </a:extLst>
              </p:cNvPr>
              <p:cNvSpPr>
                <a:spLocks noChangeArrowheads="1"/>
              </p:cNvSpPr>
              <p:nvPr/>
            </p:nvSpPr>
            <p:spPr bwMode="auto">
              <a:xfrm>
                <a:off x="830272" y="1609166"/>
                <a:ext cx="225644" cy="137083"/>
              </a:xfrm>
              <a:prstGeom prst="rect">
                <a:avLst/>
              </a:prstGeom>
              <a:solidFill>
                <a:srgbClr val="FFAF16"/>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altLang="en-US" sz="1200" b="0" i="0" u="none" strike="noStrike" kern="1200" cap="none" spc="0" normalizeH="0" baseline="0" noProof="0">
                  <a:ln>
                    <a:noFill/>
                  </a:ln>
                  <a:solidFill>
                    <a:srgbClr val="000000"/>
                  </a:solidFill>
                  <a:effectLst/>
                  <a:uLnTx/>
                  <a:uFillTx/>
                  <a:latin typeface="Trebuchet MS" panose="020B0703020202090204" pitchFamily="34" charset="0"/>
                  <a:ea typeface="ＭＳ Ｐゴシック" panose="020B0600070205080204" pitchFamily="34" charset="-128"/>
                  <a:cs typeface="+mn-cs"/>
                </a:endParaRPr>
              </a:p>
            </p:txBody>
          </p:sp>
          <p:sp>
            <p:nvSpPr>
              <p:cNvPr id="90946" name="Rectangle 1796">
                <a:extLst>
                  <a:ext uri="{FF2B5EF4-FFF2-40B4-BE49-F238E27FC236}">
                    <a16:creationId xmlns:a16="http://schemas.microsoft.com/office/drawing/2014/main" id="{B9FC5C2C-7573-1E48-8CD6-808094628305}"/>
                  </a:ext>
                </a:extLst>
              </p:cNvPr>
              <p:cNvSpPr>
                <a:spLocks noChangeArrowheads="1"/>
              </p:cNvSpPr>
              <p:nvPr/>
            </p:nvSpPr>
            <p:spPr bwMode="auto">
              <a:xfrm>
                <a:off x="865307" y="1645957"/>
                <a:ext cx="63500" cy="63500"/>
              </a:xfrm>
              <a:prstGeom prst="rect">
                <a:avLst/>
              </a:prstGeom>
              <a:solidFill>
                <a:srgbClr val="FFF25C"/>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0947" name="Rectangle 1797">
                <a:extLst>
                  <a:ext uri="{FF2B5EF4-FFF2-40B4-BE49-F238E27FC236}">
                    <a16:creationId xmlns:a16="http://schemas.microsoft.com/office/drawing/2014/main" id="{B0E261A1-AF9D-B244-9960-C5E76E2FBAE9}"/>
                  </a:ext>
                </a:extLst>
              </p:cNvPr>
              <p:cNvSpPr>
                <a:spLocks noChangeArrowheads="1"/>
              </p:cNvSpPr>
              <p:nvPr/>
            </p:nvSpPr>
            <p:spPr bwMode="auto">
              <a:xfrm>
                <a:off x="957382" y="1645957"/>
                <a:ext cx="63500" cy="63500"/>
              </a:xfrm>
              <a:prstGeom prst="rect">
                <a:avLst/>
              </a:prstGeom>
              <a:solidFill>
                <a:srgbClr val="4292B4"/>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0948" name="Rectangle 1798">
                <a:extLst>
                  <a:ext uri="{FF2B5EF4-FFF2-40B4-BE49-F238E27FC236}">
                    <a16:creationId xmlns:a16="http://schemas.microsoft.com/office/drawing/2014/main" id="{17E2ADE1-8704-3448-A175-61795DC8845B}"/>
                  </a:ext>
                </a:extLst>
              </p:cNvPr>
              <p:cNvSpPr>
                <a:spLocks noChangeArrowheads="1"/>
              </p:cNvSpPr>
              <p:nvPr/>
            </p:nvSpPr>
            <p:spPr bwMode="auto">
              <a:xfrm>
                <a:off x="1093797" y="1609166"/>
                <a:ext cx="225644" cy="137083"/>
              </a:xfrm>
              <a:prstGeom prst="rect">
                <a:avLst/>
              </a:prstGeom>
              <a:solidFill>
                <a:srgbClr val="FFAF16"/>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altLang="en-US" sz="1200" b="0" i="0" u="none" strike="noStrike" kern="1200" cap="none" spc="0" normalizeH="0" baseline="0" noProof="0">
                  <a:ln>
                    <a:noFill/>
                  </a:ln>
                  <a:solidFill>
                    <a:srgbClr val="000000"/>
                  </a:solidFill>
                  <a:effectLst/>
                  <a:uLnTx/>
                  <a:uFillTx/>
                  <a:latin typeface="Trebuchet MS" panose="020B0703020202090204" pitchFamily="34" charset="0"/>
                  <a:ea typeface="ＭＳ Ｐゴシック" panose="020B0600070205080204" pitchFamily="34" charset="-128"/>
                  <a:cs typeface="+mn-cs"/>
                </a:endParaRPr>
              </a:p>
            </p:txBody>
          </p:sp>
          <p:sp>
            <p:nvSpPr>
              <p:cNvPr id="90949" name="Rectangle 1799">
                <a:extLst>
                  <a:ext uri="{FF2B5EF4-FFF2-40B4-BE49-F238E27FC236}">
                    <a16:creationId xmlns:a16="http://schemas.microsoft.com/office/drawing/2014/main" id="{DC9B20BA-036A-3A4E-824E-D5E61C968280}"/>
                  </a:ext>
                </a:extLst>
              </p:cNvPr>
              <p:cNvSpPr>
                <a:spLocks noChangeArrowheads="1"/>
              </p:cNvSpPr>
              <p:nvPr/>
            </p:nvSpPr>
            <p:spPr bwMode="auto">
              <a:xfrm>
                <a:off x="1128832" y="1645957"/>
                <a:ext cx="63500" cy="63500"/>
              </a:xfrm>
              <a:prstGeom prst="rect">
                <a:avLst/>
              </a:prstGeom>
              <a:solidFill>
                <a:srgbClr val="FFF25C"/>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0950" name="Rectangle 1800">
                <a:extLst>
                  <a:ext uri="{FF2B5EF4-FFF2-40B4-BE49-F238E27FC236}">
                    <a16:creationId xmlns:a16="http://schemas.microsoft.com/office/drawing/2014/main" id="{4249C369-02FB-1944-B074-15AAD890E52E}"/>
                  </a:ext>
                </a:extLst>
              </p:cNvPr>
              <p:cNvSpPr>
                <a:spLocks noChangeArrowheads="1"/>
              </p:cNvSpPr>
              <p:nvPr/>
            </p:nvSpPr>
            <p:spPr bwMode="auto">
              <a:xfrm>
                <a:off x="1220907" y="1645957"/>
                <a:ext cx="63500" cy="63500"/>
              </a:xfrm>
              <a:prstGeom prst="rect">
                <a:avLst/>
              </a:prstGeom>
              <a:solidFill>
                <a:srgbClr val="4292B4"/>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0951" name="Rectangle 1801">
                <a:extLst>
                  <a:ext uri="{FF2B5EF4-FFF2-40B4-BE49-F238E27FC236}">
                    <a16:creationId xmlns:a16="http://schemas.microsoft.com/office/drawing/2014/main" id="{4D470A84-A330-DF46-97FD-14A77FDE1E36}"/>
                  </a:ext>
                </a:extLst>
              </p:cNvPr>
              <p:cNvSpPr>
                <a:spLocks noChangeArrowheads="1"/>
              </p:cNvSpPr>
              <p:nvPr/>
            </p:nvSpPr>
            <p:spPr bwMode="auto">
              <a:xfrm>
                <a:off x="1357322" y="1609166"/>
                <a:ext cx="225644" cy="137083"/>
              </a:xfrm>
              <a:prstGeom prst="rect">
                <a:avLst/>
              </a:prstGeom>
              <a:solidFill>
                <a:srgbClr val="FFAF16"/>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altLang="en-US" sz="1200" b="0" i="0" u="none" strike="noStrike" kern="1200" cap="none" spc="0" normalizeH="0" baseline="0" noProof="0">
                  <a:ln>
                    <a:noFill/>
                  </a:ln>
                  <a:solidFill>
                    <a:srgbClr val="000000"/>
                  </a:solidFill>
                  <a:effectLst/>
                  <a:uLnTx/>
                  <a:uFillTx/>
                  <a:latin typeface="Trebuchet MS" panose="020B0703020202090204" pitchFamily="34" charset="0"/>
                  <a:ea typeface="ＭＳ Ｐゴシック" panose="020B0600070205080204" pitchFamily="34" charset="-128"/>
                  <a:cs typeface="+mn-cs"/>
                </a:endParaRPr>
              </a:p>
            </p:txBody>
          </p:sp>
          <p:sp>
            <p:nvSpPr>
              <p:cNvPr id="90952" name="Rectangle 1802">
                <a:extLst>
                  <a:ext uri="{FF2B5EF4-FFF2-40B4-BE49-F238E27FC236}">
                    <a16:creationId xmlns:a16="http://schemas.microsoft.com/office/drawing/2014/main" id="{7A27ED3B-0583-9547-8832-F9C2043F1A55}"/>
                  </a:ext>
                </a:extLst>
              </p:cNvPr>
              <p:cNvSpPr>
                <a:spLocks noChangeArrowheads="1"/>
              </p:cNvSpPr>
              <p:nvPr/>
            </p:nvSpPr>
            <p:spPr bwMode="auto">
              <a:xfrm>
                <a:off x="1392357" y="1645957"/>
                <a:ext cx="63500" cy="63500"/>
              </a:xfrm>
              <a:prstGeom prst="rect">
                <a:avLst/>
              </a:prstGeom>
              <a:solidFill>
                <a:srgbClr val="FFF25C"/>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0953" name="Rectangle 1803">
                <a:extLst>
                  <a:ext uri="{FF2B5EF4-FFF2-40B4-BE49-F238E27FC236}">
                    <a16:creationId xmlns:a16="http://schemas.microsoft.com/office/drawing/2014/main" id="{91588A39-1232-C941-81EB-7855424BA7D3}"/>
                  </a:ext>
                </a:extLst>
              </p:cNvPr>
              <p:cNvSpPr>
                <a:spLocks noChangeArrowheads="1"/>
              </p:cNvSpPr>
              <p:nvPr/>
            </p:nvSpPr>
            <p:spPr bwMode="auto">
              <a:xfrm>
                <a:off x="1484432" y="1645957"/>
                <a:ext cx="63500" cy="63500"/>
              </a:xfrm>
              <a:prstGeom prst="rect">
                <a:avLst/>
              </a:prstGeom>
              <a:solidFill>
                <a:srgbClr val="4292B4"/>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0954" name="Rectangle 1804">
                <a:extLst>
                  <a:ext uri="{FF2B5EF4-FFF2-40B4-BE49-F238E27FC236}">
                    <a16:creationId xmlns:a16="http://schemas.microsoft.com/office/drawing/2014/main" id="{C7993AA2-1290-4D41-93BA-2B5DE5180CC0}"/>
                  </a:ext>
                </a:extLst>
              </p:cNvPr>
              <p:cNvSpPr>
                <a:spLocks noChangeArrowheads="1"/>
              </p:cNvSpPr>
              <p:nvPr/>
            </p:nvSpPr>
            <p:spPr bwMode="auto">
              <a:xfrm>
                <a:off x="566747" y="1777441"/>
                <a:ext cx="225644" cy="137083"/>
              </a:xfrm>
              <a:prstGeom prst="rect">
                <a:avLst/>
              </a:prstGeom>
              <a:solidFill>
                <a:srgbClr val="FFAF16"/>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altLang="en-US" sz="1200" b="0" i="0" u="none" strike="noStrike" kern="1200" cap="none" spc="0" normalizeH="0" baseline="0" noProof="0">
                  <a:ln>
                    <a:noFill/>
                  </a:ln>
                  <a:solidFill>
                    <a:srgbClr val="000000"/>
                  </a:solidFill>
                  <a:effectLst/>
                  <a:uLnTx/>
                  <a:uFillTx/>
                  <a:latin typeface="Trebuchet MS" panose="020B0703020202090204" pitchFamily="34" charset="0"/>
                  <a:ea typeface="ＭＳ Ｐゴシック" panose="020B0600070205080204" pitchFamily="34" charset="-128"/>
                  <a:cs typeface="+mn-cs"/>
                </a:endParaRPr>
              </a:p>
            </p:txBody>
          </p:sp>
          <p:sp>
            <p:nvSpPr>
              <p:cNvPr id="90955" name="Rectangle 1805">
                <a:extLst>
                  <a:ext uri="{FF2B5EF4-FFF2-40B4-BE49-F238E27FC236}">
                    <a16:creationId xmlns:a16="http://schemas.microsoft.com/office/drawing/2014/main" id="{1A152487-4590-A645-B367-AC801CAD19C6}"/>
                  </a:ext>
                </a:extLst>
              </p:cNvPr>
              <p:cNvSpPr>
                <a:spLocks noChangeArrowheads="1"/>
              </p:cNvSpPr>
              <p:nvPr/>
            </p:nvSpPr>
            <p:spPr bwMode="auto">
              <a:xfrm>
                <a:off x="601782" y="1814232"/>
                <a:ext cx="63500" cy="63500"/>
              </a:xfrm>
              <a:prstGeom prst="rect">
                <a:avLst/>
              </a:prstGeom>
              <a:solidFill>
                <a:srgbClr val="FFF25C"/>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0956" name="Rectangle 1806">
                <a:extLst>
                  <a:ext uri="{FF2B5EF4-FFF2-40B4-BE49-F238E27FC236}">
                    <a16:creationId xmlns:a16="http://schemas.microsoft.com/office/drawing/2014/main" id="{BACC0AA0-CF20-E94A-9E86-696858A1970B}"/>
                  </a:ext>
                </a:extLst>
              </p:cNvPr>
              <p:cNvSpPr>
                <a:spLocks noChangeArrowheads="1"/>
              </p:cNvSpPr>
              <p:nvPr/>
            </p:nvSpPr>
            <p:spPr bwMode="auto">
              <a:xfrm>
                <a:off x="693857" y="1814232"/>
                <a:ext cx="63500" cy="63500"/>
              </a:xfrm>
              <a:prstGeom prst="rect">
                <a:avLst/>
              </a:prstGeom>
              <a:solidFill>
                <a:srgbClr val="4292B4"/>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0957" name="Rectangle 1807">
                <a:extLst>
                  <a:ext uri="{FF2B5EF4-FFF2-40B4-BE49-F238E27FC236}">
                    <a16:creationId xmlns:a16="http://schemas.microsoft.com/office/drawing/2014/main" id="{CD1331FF-5004-BA4E-BCD8-0E2000B81575}"/>
                  </a:ext>
                </a:extLst>
              </p:cNvPr>
              <p:cNvSpPr>
                <a:spLocks noChangeArrowheads="1"/>
              </p:cNvSpPr>
              <p:nvPr/>
            </p:nvSpPr>
            <p:spPr bwMode="auto">
              <a:xfrm>
                <a:off x="830272" y="1777441"/>
                <a:ext cx="225644" cy="137083"/>
              </a:xfrm>
              <a:prstGeom prst="rect">
                <a:avLst/>
              </a:prstGeom>
              <a:solidFill>
                <a:srgbClr val="FFAF16"/>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altLang="en-US" sz="1200" b="0" i="0" u="none" strike="noStrike" kern="1200" cap="none" spc="0" normalizeH="0" baseline="0" noProof="0">
                  <a:ln>
                    <a:noFill/>
                  </a:ln>
                  <a:solidFill>
                    <a:srgbClr val="000000"/>
                  </a:solidFill>
                  <a:effectLst/>
                  <a:uLnTx/>
                  <a:uFillTx/>
                  <a:latin typeface="Trebuchet MS" panose="020B0703020202090204" pitchFamily="34" charset="0"/>
                  <a:ea typeface="ＭＳ Ｐゴシック" panose="020B0600070205080204" pitchFamily="34" charset="-128"/>
                  <a:cs typeface="+mn-cs"/>
                </a:endParaRPr>
              </a:p>
            </p:txBody>
          </p:sp>
          <p:sp>
            <p:nvSpPr>
              <p:cNvPr id="90958" name="Rectangle 1808">
                <a:extLst>
                  <a:ext uri="{FF2B5EF4-FFF2-40B4-BE49-F238E27FC236}">
                    <a16:creationId xmlns:a16="http://schemas.microsoft.com/office/drawing/2014/main" id="{9F53A2DA-5AAF-B341-BF7E-51F1B93503C0}"/>
                  </a:ext>
                </a:extLst>
              </p:cNvPr>
              <p:cNvSpPr>
                <a:spLocks noChangeArrowheads="1"/>
              </p:cNvSpPr>
              <p:nvPr/>
            </p:nvSpPr>
            <p:spPr bwMode="auto">
              <a:xfrm>
                <a:off x="865307" y="1814232"/>
                <a:ext cx="63500" cy="63500"/>
              </a:xfrm>
              <a:prstGeom prst="rect">
                <a:avLst/>
              </a:prstGeom>
              <a:solidFill>
                <a:srgbClr val="FFF25C"/>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0959" name="Rectangle 1809">
                <a:extLst>
                  <a:ext uri="{FF2B5EF4-FFF2-40B4-BE49-F238E27FC236}">
                    <a16:creationId xmlns:a16="http://schemas.microsoft.com/office/drawing/2014/main" id="{62C4CE42-E43E-8842-95E7-24A208EA730C}"/>
                  </a:ext>
                </a:extLst>
              </p:cNvPr>
              <p:cNvSpPr>
                <a:spLocks noChangeArrowheads="1"/>
              </p:cNvSpPr>
              <p:nvPr/>
            </p:nvSpPr>
            <p:spPr bwMode="auto">
              <a:xfrm>
                <a:off x="957382" y="1814232"/>
                <a:ext cx="63500" cy="63500"/>
              </a:xfrm>
              <a:prstGeom prst="rect">
                <a:avLst/>
              </a:prstGeom>
              <a:solidFill>
                <a:srgbClr val="4292B4"/>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0960" name="Rectangle 1810">
                <a:extLst>
                  <a:ext uri="{FF2B5EF4-FFF2-40B4-BE49-F238E27FC236}">
                    <a16:creationId xmlns:a16="http://schemas.microsoft.com/office/drawing/2014/main" id="{854E8915-AF05-E04C-8AAA-F2EC46F21AAA}"/>
                  </a:ext>
                </a:extLst>
              </p:cNvPr>
              <p:cNvSpPr>
                <a:spLocks noChangeArrowheads="1"/>
              </p:cNvSpPr>
              <p:nvPr/>
            </p:nvSpPr>
            <p:spPr bwMode="auto">
              <a:xfrm>
                <a:off x="1093797" y="1777441"/>
                <a:ext cx="225644" cy="137083"/>
              </a:xfrm>
              <a:prstGeom prst="rect">
                <a:avLst/>
              </a:prstGeom>
              <a:solidFill>
                <a:srgbClr val="FFAF16"/>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altLang="en-US" sz="1200" b="0" i="0" u="none" strike="noStrike" kern="1200" cap="none" spc="0" normalizeH="0" baseline="0" noProof="0">
                  <a:ln>
                    <a:noFill/>
                  </a:ln>
                  <a:solidFill>
                    <a:srgbClr val="000000"/>
                  </a:solidFill>
                  <a:effectLst/>
                  <a:uLnTx/>
                  <a:uFillTx/>
                  <a:latin typeface="Trebuchet MS" panose="020B0703020202090204" pitchFamily="34" charset="0"/>
                  <a:ea typeface="ＭＳ Ｐゴシック" panose="020B0600070205080204" pitchFamily="34" charset="-128"/>
                  <a:cs typeface="+mn-cs"/>
                </a:endParaRPr>
              </a:p>
            </p:txBody>
          </p:sp>
          <p:sp>
            <p:nvSpPr>
              <p:cNvPr id="90961" name="Rectangle 1811">
                <a:extLst>
                  <a:ext uri="{FF2B5EF4-FFF2-40B4-BE49-F238E27FC236}">
                    <a16:creationId xmlns:a16="http://schemas.microsoft.com/office/drawing/2014/main" id="{813F185C-94B7-5147-A92A-C9355F5BCC7B}"/>
                  </a:ext>
                </a:extLst>
              </p:cNvPr>
              <p:cNvSpPr>
                <a:spLocks noChangeArrowheads="1"/>
              </p:cNvSpPr>
              <p:nvPr/>
            </p:nvSpPr>
            <p:spPr bwMode="auto">
              <a:xfrm>
                <a:off x="1128832" y="1814232"/>
                <a:ext cx="63500" cy="63500"/>
              </a:xfrm>
              <a:prstGeom prst="rect">
                <a:avLst/>
              </a:prstGeom>
              <a:solidFill>
                <a:srgbClr val="FFF25C"/>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0962" name="Rectangle 1812">
                <a:extLst>
                  <a:ext uri="{FF2B5EF4-FFF2-40B4-BE49-F238E27FC236}">
                    <a16:creationId xmlns:a16="http://schemas.microsoft.com/office/drawing/2014/main" id="{238DB759-340F-2B4E-AEEF-45C665ABBE04}"/>
                  </a:ext>
                </a:extLst>
              </p:cNvPr>
              <p:cNvSpPr>
                <a:spLocks noChangeArrowheads="1"/>
              </p:cNvSpPr>
              <p:nvPr/>
            </p:nvSpPr>
            <p:spPr bwMode="auto">
              <a:xfrm>
                <a:off x="1220907" y="1814232"/>
                <a:ext cx="63500" cy="63500"/>
              </a:xfrm>
              <a:prstGeom prst="rect">
                <a:avLst/>
              </a:prstGeom>
              <a:solidFill>
                <a:srgbClr val="4292B4"/>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0963" name="Rectangle 1813">
                <a:extLst>
                  <a:ext uri="{FF2B5EF4-FFF2-40B4-BE49-F238E27FC236}">
                    <a16:creationId xmlns:a16="http://schemas.microsoft.com/office/drawing/2014/main" id="{41AEEB23-F8CA-C746-82CC-506EA26F5946}"/>
                  </a:ext>
                </a:extLst>
              </p:cNvPr>
              <p:cNvSpPr>
                <a:spLocks noChangeArrowheads="1"/>
              </p:cNvSpPr>
              <p:nvPr/>
            </p:nvSpPr>
            <p:spPr bwMode="auto">
              <a:xfrm>
                <a:off x="1357322" y="1777441"/>
                <a:ext cx="225644" cy="137083"/>
              </a:xfrm>
              <a:prstGeom prst="rect">
                <a:avLst/>
              </a:prstGeom>
              <a:solidFill>
                <a:srgbClr val="FFAF16"/>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altLang="en-US" sz="1200" b="0" i="0" u="none" strike="noStrike" kern="1200" cap="none" spc="0" normalizeH="0" baseline="0" noProof="0">
                  <a:ln>
                    <a:noFill/>
                  </a:ln>
                  <a:solidFill>
                    <a:srgbClr val="000000"/>
                  </a:solidFill>
                  <a:effectLst/>
                  <a:uLnTx/>
                  <a:uFillTx/>
                  <a:latin typeface="Trebuchet MS" panose="020B0703020202090204" pitchFamily="34" charset="0"/>
                  <a:ea typeface="ＭＳ Ｐゴシック" panose="020B0600070205080204" pitchFamily="34" charset="-128"/>
                  <a:cs typeface="+mn-cs"/>
                </a:endParaRPr>
              </a:p>
            </p:txBody>
          </p:sp>
          <p:sp>
            <p:nvSpPr>
              <p:cNvPr id="90964" name="Rectangle 1814">
                <a:extLst>
                  <a:ext uri="{FF2B5EF4-FFF2-40B4-BE49-F238E27FC236}">
                    <a16:creationId xmlns:a16="http://schemas.microsoft.com/office/drawing/2014/main" id="{B0C44A14-AE97-354A-BBA3-52DFC9D9E46A}"/>
                  </a:ext>
                </a:extLst>
              </p:cNvPr>
              <p:cNvSpPr>
                <a:spLocks noChangeArrowheads="1"/>
              </p:cNvSpPr>
              <p:nvPr/>
            </p:nvSpPr>
            <p:spPr bwMode="auto">
              <a:xfrm>
                <a:off x="1392357" y="1814232"/>
                <a:ext cx="63500" cy="63500"/>
              </a:xfrm>
              <a:prstGeom prst="rect">
                <a:avLst/>
              </a:prstGeom>
              <a:solidFill>
                <a:srgbClr val="FFF25C"/>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0965" name="Rectangle 1815">
                <a:extLst>
                  <a:ext uri="{FF2B5EF4-FFF2-40B4-BE49-F238E27FC236}">
                    <a16:creationId xmlns:a16="http://schemas.microsoft.com/office/drawing/2014/main" id="{54D6C988-83F2-0843-9F49-0AB87ED864AA}"/>
                  </a:ext>
                </a:extLst>
              </p:cNvPr>
              <p:cNvSpPr>
                <a:spLocks noChangeArrowheads="1"/>
              </p:cNvSpPr>
              <p:nvPr/>
            </p:nvSpPr>
            <p:spPr bwMode="auto">
              <a:xfrm>
                <a:off x="1484432" y="1814232"/>
                <a:ext cx="63500" cy="63500"/>
              </a:xfrm>
              <a:prstGeom prst="rect">
                <a:avLst/>
              </a:prstGeom>
              <a:solidFill>
                <a:srgbClr val="4292B4"/>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90911" name="Group 1457">
              <a:extLst>
                <a:ext uri="{FF2B5EF4-FFF2-40B4-BE49-F238E27FC236}">
                  <a16:creationId xmlns:a16="http://schemas.microsoft.com/office/drawing/2014/main" id="{7288CB1E-ABC4-7E4B-B98F-09196DCBAA03}"/>
                </a:ext>
              </a:extLst>
            </p:cNvPr>
            <p:cNvGrpSpPr>
              <a:grpSpLocks/>
            </p:cNvGrpSpPr>
            <p:nvPr/>
          </p:nvGrpSpPr>
          <p:grpSpPr bwMode="auto">
            <a:xfrm>
              <a:off x="2849216" y="1389648"/>
              <a:ext cx="1114185" cy="751417"/>
              <a:chOff x="517764" y="1384300"/>
              <a:chExt cx="1114185" cy="751417"/>
            </a:xfrm>
          </p:grpSpPr>
          <p:sp>
            <p:nvSpPr>
              <p:cNvPr id="1763" name="Rectangle 1762">
                <a:extLst>
                  <a:ext uri="{FF2B5EF4-FFF2-40B4-BE49-F238E27FC236}">
                    <a16:creationId xmlns:a16="http://schemas.microsoft.com/office/drawing/2014/main" id="{3E424929-31F1-FF48-B3E7-2854D1540565}"/>
                  </a:ext>
                </a:extLst>
              </p:cNvPr>
              <p:cNvSpPr/>
              <p:nvPr/>
            </p:nvSpPr>
            <p:spPr bwMode="auto">
              <a:xfrm>
                <a:off x="517611" y="1384799"/>
                <a:ext cx="1114303" cy="750863"/>
              </a:xfrm>
              <a:prstGeom prst="rect">
                <a:avLst/>
              </a:prstGeom>
              <a:solidFill>
                <a:schemeClr val="bg2">
                  <a:lumMod val="20000"/>
                  <a:lumOff val="80000"/>
                </a:schemeClr>
              </a:solidFill>
              <a:ln w="12700" cap="flat" cmpd="sng" algn="ctr">
                <a:solidFill>
                  <a:schemeClr val="tx1">
                    <a:lumMod val="75000"/>
                    <a:lumOff val="25000"/>
                  </a:schemeClr>
                </a:solidFill>
                <a:prstDash val="solid"/>
                <a:round/>
                <a:headEnd type="none" w="med" len="med"/>
                <a:tailEnd type="none" w="med" len="med"/>
              </a:ln>
              <a:effectLst/>
            </p:spPr>
            <p:txBody>
              <a:bodyPr anchor="ctr" anchorCtr="1"/>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Trebuchet MS" charset="0"/>
                  <a:ea typeface="Arial" pitchFamily="-107" charset="0"/>
                  <a:cs typeface="Arial" pitchFamily="-107" charset="0"/>
                </a:endParaRPr>
              </a:p>
            </p:txBody>
          </p:sp>
          <p:sp>
            <p:nvSpPr>
              <p:cNvPr id="90913" name="Rectangle 1763">
                <a:extLst>
                  <a:ext uri="{FF2B5EF4-FFF2-40B4-BE49-F238E27FC236}">
                    <a16:creationId xmlns:a16="http://schemas.microsoft.com/office/drawing/2014/main" id="{FF4DF94D-2AFD-AF41-BE39-A45C4358A065}"/>
                  </a:ext>
                </a:extLst>
              </p:cNvPr>
              <p:cNvSpPr>
                <a:spLocks noChangeArrowheads="1"/>
              </p:cNvSpPr>
              <p:nvPr/>
            </p:nvSpPr>
            <p:spPr bwMode="auto">
              <a:xfrm>
                <a:off x="725801" y="1433925"/>
                <a:ext cx="698111" cy="137160"/>
              </a:xfrm>
              <a:prstGeom prst="rect">
                <a:avLst/>
              </a:prstGeom>
              <a:solidFill>
                <a:srgbClr val="DA581C"/>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rebuchet MS" panose="020B0703020202090204" pitchFamily="34" charset="0"/>
                  <a:ea typeface="ＭＳ Ｐゴシック" panose="020B0600070205080204" pitchFamily="34" charset="-128"/>
                  <a:cs typeface="+mn-cs"/>
                </a:endParaRPr>
              </a:p>
            </p:txBody>
          </p:sp>
          <p:sp>
            <p:nvSpPr>
              <p:cNvPr id="90914" name="Rectangle 1764">
                <a:extLst>
                  <a:ext uri="{FF2B5EF4-FFF2-40B4-BE49-F238E27FC236}">
                    <a16:creationId xmlns:a16="http://schemas.microsoft.com/office/drawing/2014/main" id="{5CF9BC82-2CCC-0345-B083-E12457E92969}"/>
                  </a:ext>
                </a:extLst>
              </p:cNvPr>
              <p:cNvSpPr>
                <a:spLocks noChangeArrowheads="1"/>
              </p:cNvSpPr>
              <p:nvPr/>
            </p:nvSpPr>
            <p:spPr bwMode="auto">
              <a:xfrm>
                <a:off x="567050" y="1950358"/>
                <a:ext cx="1015612" cy="137160"/>
              </a:xfrm>
              <a:prstGeom prst="rect">
                <a:avLst/>
              </a:prstGeom>
              <a:solidFill>
                <a:srgbClr val="AEC3F5"/>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rebuchet MS" panose="020B0703020202090204" pitchFamily="34" charset="0"/>
                  <a:ea typeface="ＭＳ Ｐゴシック" panose="020B0600070205080204" pitchFamily="34" charset="-128"/>
                  <a:cs typeface="+mn-cs"/>
                </a:endParaRPr>
              </a:p>
            </p:txBody>
          </p:sp>
          <p:sp>
            <p:nvSpPr>
              <p:cNvPr id="90915" name="Rectangle 1765">
                <a:extLst>
                  <a:ext uri="{FF2B5EF4-FFF2-40B4-BE49-F238E27FC236}">
                    <a16:creationId xmlns:a16="http://schemas.microsoft.com/office/drawing/2014/main" id="{6A528342-1ED2-E94C-A524-2A7BCBB2F7B3}"/>
                  </a:ext>
                </a:extLst>
              </p:cNvPr>
              <p:cNvSpPr>
                <a:spLocks noChangeArrowheads="1"/>
              </p:cNvSpPr>
              <p:nvPr/>
            </p:nvSpPr>
            <p:spPr bwMode="auto">
              <a:xfrm>
                <a:off x="566747" y="1609166"/>
                <a:ext cx="225644" cy="137083"/>
              </a:xfrm>
              <a:prstGeom prst="rect">
                <a:avLst/>
              </a:prstGeom>
              <a:solidFill>
                <a:srgbClr val="FFAF16"/>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altLang="en-US" sz="1200" b="0" i="0" u="none" strike="noStrike" kern="1200" cap="none" spc="0" normalizeH="0" baseline="0" noProof="0">
                  <a:ln>
                    <a:noFill/>
                  </a:ln>
                  <a:solidFill>
                    <a:srgbClr val="000000"/>
                  </a:solidFill>
                  <a:effectLst/>
                  <a:uLnTx/>
                  <a:uFillTx/>
                  <a:latin typeface="Trebuchet MS" panose="020B0703020202090204" pitchFamily="34" charset="0"/>
                  <a:ea typeface="ＭＳ Ｐゴシック" panose="020B0600070205080204" pitchFamily="34" charset="-128"/>
                  <a:cs typeface="+mn-cs"/>
                </a:endParaRPr>
              </a:p>
            </p:txBody>
          </p:sp>
          <p:sp>
            <p:nvSpPr>
              <p:cNvPr id="90916" name="Rectangle 1766">
                <a:extLst>
                  <a:ext uri="{FF2B5EF4-FFF2-40B4-BE49-F238E27FC236}">
                    <a16:creationId xmlns:a16="http://schemas.microsoft.com/office/drawing/2014/main" id="{2042DCE3-5ADB-AB42-A340-A189D25B33EE}"/>
                  </a:ext>
                </a:extLst>
              </p:cNvPr>
              <p:cNvSpPr>
                <a:spLocks noChangeArrowheads="1"/>
              </p:cNvSpPr>
              <p:nvPr/>
            </p:nvSpPr>
            <p:spPr bwMode="auto">
              <a:xfrm>
                <a:off x="601782" y="1645957"/>
                <a:ext cx="63500" cy="63500"/>
              </a:xfrm>
              <a:prstGeom prst="rect">
                <a:avLst/>
              </a:prstGeom>
              <a:solidFill>
                <a:srgbClr val="FFF25C"/>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0917" name="Rectangle 1767">
                <a:extLst>
                  <a:ext uri="{FF2B5EF4-FFF2-40B4-BE49-F238E27FC236}">
                    <a16:creationId xmlns:a16="http://schemas.microsoft.com/office/drawing/2014/main" id="{D1492C50-5069-4C4E-B2BC-0D8A02A499C0}"/>
                  </a:ext>
                </a:extLst>
              </p:cNvPr>
              <p:cNvSpPr>
                <a:spLocks noChangeArrowheads="1"/>
              </p:cNvSpPr>
              <p:nvPr/>
            </p:nvSpPr>
            <p:spPr bwMode="auto">
              <a:xfrm>
                <a:off x="693857" y="1645957"/>
                <a:ext cx="63500" cy="63500"/>
              </a:xfrm>
              <a:prstGeom prst="rect">
                <a:avLst/>
              </a:prstGeom>
              <a:solidFill>
                <a:srgbClr val="4292B4"/>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0918" name="Rectangle 1768">
                <a:extLst>
                  <a:ext uri="{FF2B5EF4-FFF2-40B4-BE49-F238E27FC236}">
                    <a16:creationId xmlns:a16="http://schemas.microsoft.com/office/drawing/2014/main" id="{607649FC-A370-3943-9C5C-9B5FD01BAB9B}"/>
                  </a:ext>
                </a:extLst>
              </p:cNvPr>
              <p:cNvSpPr>
                <a:spLocks noChangeArrowheads="1"/>
              </p:cNvSpPr>
              <p:nvPr/>
            </p:nvSpPr>
            <p:spPr bwMode="auto">
              <a:xfrm>
                <a:off x="830272" y="1609166"/>
                <a:ext cx="225644" cy="137083"/>
              </a:xfrm>
              <a:prstGeom prst="rect">
                <a:avLst/>
              </a:prstGeom>
              <a:solidFill>
                <a:srgbClr val="FFAF16"/>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altLang="en-US" sz="1200" b="0" i="0" u="none" strike="noStrike" kern="1200" cap="none" spc="0" normalizeH="0" baseline="0" noProof="0">
                  <a:ln>
                    <a:noFill/>
                  </a:ln>
                  <a:solidFill>
                    <a:srgbClr val="000000"/>
                  </a:solidFill>
                  <a:effectLst/>
                  <a:uLnTx/>
                  <a:uFillTx/>
                  <a:latin typeface="Trebuchet MS" panose="020B0703020202090204" pitchFamily="34" charset="0"/>
                  <a:ea typeface="ＭＳ Ｐゴシック" panose="020B0600070205080204" pitchFamily="34" charset="-128"/>
                  <a:cs typeface="+mn-cs"/>
                </a:endParaRPr>
              </a:p>
            </p:txBody>
          </p:sp>
          <p:sp>
            <p:nvSpPr>
              <p:cNvPr id="90919" name="Rectangle 1769">
                <a:extLst>
                  <a:ext uri="{FF2B5EF4-FFF2-40B4-BE49-F238E27FC236}">
                    <a16:creationId xmlns:a16="http://schemas.microsoft.com/office/drawing/2014/main" id="{BA566BA8-0114-564F-8A20-31D86C962BE9}"/>
                  </a:ext>
                </a:extLst>
              </p:cNvPr>
              <p:cNvSpPr>
                <a:spLocks noChangeArrowheads="1"/>
              </p:cNvSpPr>
              <p:nvPr/>
            </p:nvSpPr>
            <p:spPr bwMode="auto">
              <a:xfrm>
                <a:off x="865307" y="1645957"/>
                <a:ext cx="63500" cy="63500"/>
              </a:xfrm>
              <a:prstGeom prst="rect">
                <a:avLst/>
              </a:prstGeom>
              <a:solidFill>
                <a:srgbClr val="FFF25C"/>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0920" name="Rectangle 1770">
                <a:extLst>
                  <a:ext uri="{FF2B5EF4-FFF2-40B4-BE49-F238E27FC236}">
                    <a16:creationId xmlns:a16="http://schemas.microsoft.com/office/drawing/2014/main" id="{A7E47D84-DDE9-3F43-A5AD-64D716E59C2F}"/>
                  </a:ext>
                </a:extLst>
              </p:cNvPr>
              <p:cNvSpPr>
                <a:spLocks noChangeArrowheads="1"/>
              </p:cNvSpPr>
              <p:nvPr/>
            </p:nvSpPr>
            <p:spPr bwMode="auto">
              <a:xfrm>
                <a:off x="957382" y="1645957"/>
                <a:ext cx="63500" cy="63500"/>
              </a:xfrm>
              <a:prstGeom prst="rect">
                <a:avLst/>
              </a:prstGeom>
              <a:solidFill>
                <a:srgbClr val="4292B4"/>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0921" name="Rectangle 1771">
                <a:extLst>
                  <a:ext uri="{FF2B5EF4-FFF2-40B4-BE49-F238E27FC236}">
                    <a16:creationId xmlns:a16="http://schemas.microsoft.com/office/drawing/2014/main" id="{54937CD7-0AA0-EA4F-8685-EFAB641C1D5A}"/>
                  </a:ext>
                </a:extLst>
              </p:cNvPr>
              <p:cNvSpPr>
                <a:spLocks noChangeArrowheads="1"/>
              </p:cNvSpPr>
              <p:nvPr/>
            </p:nvSpPr>
            <p:spPr bwMode="auto">
              <a:xfrm>
                <a:off x="1093797" y="1609166"/>
                <a:ext cx="225644" cy="137083"/>
              </a:xfrm>
              <a:prstGeom prst="rect">
                <a:avLst/>
              </a:prstGeom>
              <a:solidFill>
                <a:srgbClr val="FFAF16"/>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altLang="en-US" sz="1200" b="0" i="0" u="none" strike="noStrike" kern="1200" cap="none" spc="0" normalizeH="0" baseline="0" noProof="0">
                  <a:ln>
                    <a:noFill/>
                  </a:ln>
                  <a:solidFill>
                    <a:srgbClr val="000000"/>
                  </a:solidFill>
                  <a:effectLst/>
                  <a:uLnTx/>
                  <a:uFillTx/>
                  <a:latin typeface="Trebuchet MS" panose="020B0703020202090204" pitchFamily="34" charset="0"/>
                  <a:ea typeface="ＭＳ Ｐゴシック" panose="020B0600070205080204" pitchFamily="34" charset="-128"/>
                  <a:cs typeface="+mn-cs"/>
                </a:endParaRPr>
              </a:p>
            </p:txBody>
          </p:sp>
          <p:sp>
            <p:nvSpPr>
              <p:cNvPr id="90922" name="Rectangle 1772">
                <a:extLst>
                  <a:ext uri="{FF2B5EF4-FFF2-40B4-BE49-F238E27FC236}">
                    <a16:creationId xmlns:a16="http://schemas.microsoft.com/office/drawing/2014/main" id="{E13832FC-F257-1F48-8E55-CA34444E84D5}"/>
                  </a:ext>
                </a:extLst>
              </p:cNvPr>
              <p:cNvSpPr>
                <a:spLocks noChangeArrowheads="1"/>
              </p:cNvSpPr>
              <p:nvPr/>
            </p:nvSpPr>
            <p:spPr bwMode="auto">
              <a:xfrm>
                <a:off x="1128832" y="1645957"/>
                <a:ext cx="63500" cy="63500"/>
              </a:xfrm>
              <a:prstGeom prst="rect">
                <a:avLst/>
              </a:prstGeom>
              <a:solidFill>
                <a:srgbClr val="FFF25C"/>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0923" name="Rectangle 1773">
                <a:extLst>
                  <a:ext uri="{FF2B5EF4-FFF2-40B4-BE49-F238E27FC236}">
                    <a16:creationId xmlns:a16="http://schemas.microsoft.com/office/drawing/2014/main" id="{C03DC5EA-557D-6D4E-8B88-4451A3E86761}"/>
                  </a:ext>
                </a:extLst>
              </p:cNvPr>
              <p:cNvSpPr>
                <a:spLocks noChangeArrowheads="1"/>
              </p:cNvSpPr>
              <p:nvPr/>
            </p:nvSpPr>
            <p:spPr bwMode="auto">
              <a:xfrm>
                <a:off x="1220907" y="1645957"/>
                <a:ext cx="63500" cy="63500"/>
              </a:xfrm>
              <a:prstGeom prst="rect">
                <a:avLst/>
              </a:prstGeom>
              <a:solidFill>
                <a:srgbClr val="4292B4"/>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0924" name="Rectangle 1774">
                <a:extLst>
                  <a:ext uri="{FF2B5EF4-FFF2-40B4-BE49-F238E27FC236}">
                    <a16:creationId xmlns:a16="http://schemas.microsoft.com/office/drawing/2014/main" id="{0B5F4EF6-2A7B-2546-B12E-D47681EBF56E}"/>
                  </a:ext>
                </a:extLst>
              </p:cNvPr>
              <p:cNvSpPr>
                <a:spLocks noChangeArrowheads="1"/>
              </p:cNvSpPr>
              <p:nvPr/>
            </p:nvSpPr>
            <p:spPr bwMode="auto">
              <a:xfrm>
                <a:off x="1357322" y="1609166"/>
                <a:ext cx="225644" cy="137083"/>
              </a:xfrm>
              <a:prstGeom prst="rect">
                <a:avLst/>
              </a:prstGeom>
              <a:solidFill>
                <a:srgbClr val="FFAF16"/>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altLang="en-US" sz="1200" b="0" i="0" u="none" strike="noStrike" kern="1200" cap="none" spc="0" normalizeH="0" baseline="0" noProof="0">
                  <a:ln>
                    <a:noFill/>
                  </a:ln>
                  <a:solidFill>
                    <a:srgbClr val="000000"/>
                  </a:solidFill>
                  <a:effectLst/>
                  <a:uLnTx/>
                  <a:uFillTx/>
                  <a:latin typeface="Trebuchet MS" panose="020B0703020202090204" pitchFamily="34" charset="0"/>
                  <a:ea typeface="ＭＳ Ｐゴシック" panose="020B0600070205080204" pitchFamily="34" charset="-128"/>
                  <a:cs typeface="+mn-cs"/>
                </a:endParaRPr>
              </a:p>
            </p:txBody>
          </p:sp>
          <p:sp>
            <p:nvSpPr>
              <p:cNvPr id="90925" name="Rectangle 1775">
                <a:extLst>
                  <a:ext uri="{FF2B5EF4-FFF2-40B4-BE49-F238E27FC236}">
                    <a16:creationId xmlns:a16="http://schemas.microsoft.com/office/drawing/2014/main" id="{01AB01A4-80F0-9C40-8501-37CFBE570F00}"/>
                  </a:ext>
                </a:extLst>
              </p:cNvPr>
              <p:cNvSpPr>
                <a:spLocks noChangeArrowheads="1"/>
              </p:cNvSpPr>
              <p:nvPr/>
            </p:nvSpPr>
            <p:spPr bwMode="auto">
              <a:xfrm>
                <a:off x="1392357" y="1645957"/>
                <a:ext cx="63500" cy="63500"/>
              </a:xfrm>
              <a:prstGeom prst="rect">
                <a:avLst/>
              </a:prstGeom>
              <a:solidFill>
                <a:srgbClr val="FFF25C"/>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0926" name="Rectangle 1776">
                <a:extLst>
                  <a:ext uri="{FF2B5EF4-FFF2-40B4-BE49-F238E27FC236}">
                    <a16:creationId xmlns:a16="http://schemas.microsoft.com/office/drawing/2014/main" id="{2440A4D9-1DCE-AC4A-AC02-C07FFF51787E}"/>
                  </a:ext>
                </a:extLst>
              </p:cNvPr>
              <p:cNvSpPr>
                <a:spLocks noChangeArrowheads="1"/>
              </p:cNvSpPr>
              <p:nvPr/>
            </p:nvSpPr>
            <p:spPr bwMode="auto">
              <a:xfrm>
                <a:off x="1484432" y="1645957"/>
                <a:ext cx="63500" cy="63500"/>
              </a:xfrm>
              <a:prstGeom prst="rect">
                <a:avLst/>
              </a:prstGeom>
              <a:solidFill>
                <a:srgbClr val="4292B4"/>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0927" name="Rectangle 1777">
                <a:extLst>
                  <a:ext uri="{FF2B5EF4-FFF2-40B4-BE49-F238E27FC236}">
                    <a16:creationId xmlns:a16="http://schemas.microsoft.com/office/drawing/2014/main" id="{529F46CA-271F-EF45-B870-AD5BA8032F36}"/>
                  </a:ext>
                </a:extLst>
              </p:cNvPr>
              <p:cNvSpPr>
                <a:spLocks noChangeArrowheads="1"/>
              </p:cNvSpPr>
              <p:nvPr/>
            </p:nvSpPr>
            <p:spPr bwMode="auto">
              <a:xfrm>
                <a:off x="566747" y="1777441"/>
                <a:ext cx="225644" cy="137083"/>
              </a:xfrm>
              <a:prstGeom prst="rect">
                <a:avLst/>
              </a:prstGeom>
              <a:solidFill>
                <a:srgbClr val="FFAF16"/>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altLang="en-US" sz="1200" b="0" i="0" u="none" strike="noStrike" kern="1200" cap="none" spc="0" normalizeH="0" baseline="0" noProof="0">
                  <a:ln>
                    <a:noFill/>
                  </a:ln>
                  <a:solidFill>
                    <a:srgbClr val="000000"/>
                  </a:solidFill>
                  <a:effectLst/>
                  <a:uLnTx/>
                  <a:uFillTx/>
                  <a:latin typeface="Trebuchet MS" panose="020B0703020202090204" pitchFamily="34" charset="0"/>
                  <a:ea typeface="ＭＳ Ｐゴシック" panose="020B0600070205080204" pitchFamily="34" charset="-128"/>
                  <a:cs typeface="+mn-cs"/>
                </a:endParaRPr>
              </a:p>
            </p:txBody>
          </p:sp>
          <p:sp>
            <p:nvSpPr>
              <p:cNvPr id="90928" name="Rectangle 1778">
                <a:extLst>
                  <a:ext uri="{FF2B5EF4-FFF2-40B4-BE49-F238E27FC236}">
                    <a16:creationId xmlns:a16="http://schemas.microsoft.com/office/drawing/2014/main" id="{F4E5545E-B6FB-8843-93AF-4FD1981030F8}"/>
                  </a:ext>
                </a:extLst>
              </p:cNvPr>
              <p:cNvSpPr>
                <a:spLocks noChangeArrowheads="1"/>
              </p:cNvSpPr>
              <p:nvPr/>
            </p:nvSpPr>
            <p:spPr bwMode="auto">
              <a:xfrm>
                <a:off x="601782" y="1814232"/>
                <a:ext cx="63500" cy="63500"/>
              </a:xfrm>
              <a:prstGeom prst="rect">
                <a:avLst/>
              </a:prstGeom>
              <a:solidFill>
                <a:srgbClr val="FFF25C"/>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0929" name="Rectangle 1779">
                <a:extLst>
                  <a:ext uri="{FF2B5EF4-FFF2-40B4-BE49-F238E27FC236}">
                    <a16:creationId xmlns:a16="http://schemas.microsoft.com/office/drawing/2014/main" id="{093D9871-F1BB-974B-AC1D-25EE1AA69971}"/>
                  </a:ext>
                </a:extLst>
              </p:cNvPr>
              <p:cNvSpPr>
                <a:spLocks noChangeArrowheads="1"/>
              </p:cNvSpPr>
              <p:nvPr/>
            </p:nvSpPr>
            <p:spPr bwMode="auto">
              <a:xfrm>
                <a:off x="693857" y="1814232"/>
                <a:ext cx="63500" cy="63500"/>
              </a:xfrm>
              <a:prstGeom prst="rect">
                <a:avLst/>
              </a:prstGeom>
              <a:solidFill>
                <a:srgbClr val="4292B4"/>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0930" name="Rectangle 1780">
                <a:extLst>
                  <a:ext uri="{FF2B5EF4-FFF2-40B4-BE49-F238E27FC236}">
                    <a16:creationId xmlns:a16="http://schemas.microsoft.com/office/drawing/2014/main" id="{BCCCADD0-3DF8-F64D-8AD4-0FCAE0D15952}"/>
                  </a:ext>
                </a:extLst>
              </p:cNvPr>
              <p:cNvSpPr>
                <a:spLocks noChangeArrowheads="1"/>
              </p:cNvSpPr>
              <p:nvPr/>
            </p:nvSpPr>
            <p:spPr bwMode="auto">
              <a:xfrm>
                <a:off x="830272" y="1777441"/>
                <a:ext cx="225644" cy="137083"/>
              </a:xfrm>
              <a:prstGeom prst="rect">
                <a:avLst/>
              </a:prstGeom>
              <a:solidFill>
                <a:srgbClr val="FFAF16"/>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altLang="en-US" sz="1200" b="0" i="0" u="none" strike="noStrike" kern="1200" cap="none" spc="0" normalizeH="0" baseline="0" noProof="0">
                  <a:ln>
                    <a:noFill/>
                  </a:ln>
                  <a:solidFill>
                    <a:srgbClr val="000000"/>
                  </a:solidFill>
                  <a:effectLst/>
                  <a:uLnTx/>
                  <a:uFillTx/>
                  <a:latin typeface="Trebuchet MS" panose="020B0703020202090204" pitchFamily="34" charset="0"/>
                  <a:ea typeface="ＭＳ Ｐゴシック" panose="020B0600070205080204" pitchFamily="34" charset="-128"/>
                  <a:cs typeface="+mn-cs"/>
                </a:endParaRPr>
              </a:p>
            </p:txBody>
          </p:sp>
          <p:sp>
            <p:nvSpPr>
              <p:cNvPr id="90931" name="Rectangle 1781">
                <a:extLst>
                  <a:ext uri="{FF2B5EF4-FFF2-40B4-BE49-F238E27FC236}">
                    <a16:creationId xmlns:a16="http://schemas.microsoft.com/office/drawing/2014/main" id="{66138C94-AA26-D54A-A645-48B4FA825690}"/>
                  </a:ext>
                </a:extLst>
              </p:cNvPr>
              <p:cNvSpPr>
                <a:spLocks noChangeArrowheads="1"/>
              </p:cNvSpPr>
              <p:nvPr/>
            </p:nvSpPr>
            <p:spPr bwMode="auto">
              <a:xfrm>
                <a:off x="865307" y="1814232"/>
                <a:ext cx="63500" cy="63500"/>
              </a:xfrm>
              <a:prstGeom prst="rect">
                <a:avLst/>
              </a:prstGeom>
              <a:solidFill>
                <a:srgbClr val="FFF25C"/>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0932" name="Rectangle 1782">
                <a:extLst>
                  <a:ext uri="{FF2B5EF4-FFF2-40B4-BE49-F238E27FC236}">
                    <a16:creationId xmlns:a16="http://schemas.microsoft.com/office/drawing/2014/main" id="{B9C7648C-024B-9B48-9C48-BCDE52B8E155}"/>
                  </a:ext>
                </a:extLst>
              </p:cNvPr>
              <p:cNvSpPr>
                <a:spLocks noChangeArrowheads="1"/>
              </p:cNvSpPr>
              <p:nvPr/>
            </p:nvSpPr>
            <p:spPr bwMode="auto">
              <a:xfrm>
                <a:off x="957382" y="1814232"/>
                <a:ext cx="63500" cy="63500"/>
              </a:xfrm>
              <a:prstGeom prst="rect">
                <a:avLst/>
              </a:prstGeom>
              <a:solidFill>
                <a:srgbClr val="4292B4"/>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0933" name="Rectangle 1783">
                <a:extLst>
                  <a:ext uri="{FF2B5EF4-FFF2-40B4-BE49-F238E27FC236}">
                    <a16:creationId xmlns:a16="http://schemas.microsoft.com/office/drawing/2014/main" id="{E8AB0403-DEF7-9E46-9BC9-B1C3288777B1}"/>
                  </a:ext>
                </a:extLst>
              </p:cNvPr>
              <p:cNvSpPr>
                <a:spLocks noChangeArrowheads="1"/>
              </p:cNvSpPr>
              <p:nvPr/>
            </p:nvSpPr>
            <p:spPr bwMode="auto">
              <a:xfrm>
                <a:off x="1093797" y="1777441"/>
                <a:ext cx="225644" cy="137083"/>
              </a:xfrm>
              <a:prstGeom prst="rect">
                <a:avLst/>
              </a:prstGeom>
              <a:solidFill>
                <a:srgbClr val="FFAF16"/>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altLang="en-US" sz="1200" b="0" i="0" u="none" strike="noStrike" kern="1200" cap="none" spc="0" normalizeH="0" baseline="0" noProof="0">
                  <a:ln>
                    <a:noFill/>
                  </a:ln>
                  <a:solidFill>
                    <a:srgbClr val="000000"/>
                  </a:solidFill>
                  <a:effectLst/>
                  <a:uLnTx/>
                  <a:uFillTx/>
                  <a:latin typeface="Trebuchet MS" panose="020B0703020202090204" pitchFamily="34" charset="0"/>
                  <a:ea typeface="ＭＳ Ｐゴシック" panose="020B0600070205080204" pitchFamily="34" charset="-128"/>
                  <a:cs typeface="+mn-cs"/>
                </a:endParaRPr>
              </a:p>
            </p:txBody>
          </p:sp>
          <p:sp>
            <p:nvSpPr>
              <p:cNvPr id="90934" name="Rectangle 1784">
                <a:extLst>
                  <a:ext uri="{FF2B5EF4-FFF2-40B4-BE49-F238E27FC236}">
                    <a16:creationId xmlns:a16="http://schemas.microsoft.com/office/drawing/2014/main" id="{22517E1D-6E9D-4A48-B052-CDAA277782D7}"/>
                  </a:ext>
                </a:extLst>
              </p:cNvPr>
              <p:cNvSpPr>
                <a:spLocks noChangeArrowheads="1"/>
              </p:cNvSpPr>
              <p:nvPr/>
            </p:nvSpPr>
            <p:spPr bwMode="auto">
              <a:xfrm>
                <a:off x="1128832" y="1814232"/>
                <a:ext cx="63500" cy="63500"/>
              </a:xfrm>
              <a:prstGeom prst="rect">
                <a:avLst/>
              </a:prstGeom>
              <a:solidFill>
                <a:srgbClr val="FFF25C"/>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0935" name="Rectangle 1785">
                <a:extLst>
                  <a:ext uri="{FF2B5EF4-FFF2-40B4-BE49-F238E27FC236}">
                    <a16:creationId xmlns:a16="http://schemas.microsoft.com/office/drawing/2014/main" id="{0A9825E0-22A2-CF4D-953A-01521DA4702E}"/>
                  </a:ext>
                </a:extLst>
              </p:cNvPr>
              <p:cNvSpPr>
                <a:spLocks noChangeArrowheads="1"/>
              </p:cNvSpPr>
              <p:nvPr/>
            </p:nvSpPr>
            <p:spPr bwMode="auto">
              <a:xfrm>
                <a:off x="1220907" y="1814232"/>
                <a:ext cx="63500" cy="63500"/>
              </a:xfrm>
              <a:prstGeom prst="rect">
                <a:avLst/>
              </a:prstGeom>
              <a:solidFill>
                <a:srgbClr val="4292B4"/>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0936" name="Rectangle 1786">
                <a:extLst>
                  <a:ext uri="{FF2B5EF4-FFF2-40B4-BE49-F238E27FC236}">
                    <a16:creationId xmlns:a16="http://schemas.microsoft.com/office/drawing/2014/main" id="{471F192A-7851-7F45-9063-7FC07F3100E8}"/>
                  </a:ext>
                </a:extLst>
              </p:cNvPr>
              <p:cNvSpPr>
                <a:spLocks noChangeArrowheads="1"/>
              </p:cNvSpPr>
              <p:nvPr/>
            </p:nvSpPr>
            <p:spPr bwMode="auto">
              <a:xfrm>
                <a:off x="1357322" y="1777441"/>
                <a:ext cx="225644" cy="137083"/>
              </a:xfrm>
              <a:prstGeom prst="rect">
                <a:avLst/>
              </a:prstGeom>
              <a:solidFill>
                <a:srgbClr val="FFAF16"/>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altLang="en-US" sz="1200" b="0" i="0" u="none" strike="noStrike" kern="1200" cap="none" spc="0" normalizeH="0" baseline="0" noProof="0">
                  <a:ln>
                    <a:noFill/>
                  </a:ln>
                  <a:solidFill>
                    <a:srgbClr val="000000"/>
                  </a:solidFill>
                  <a:effectLst/>
                  <a:uLnTx/>
                  <a:uFillTx/>
                  <a:latin typeface="Trebuchet MS" panose="020B0703020202090204" pitchFamily="34" charset="0"/>
                  <a:ea typeface="ＭＳ Ｐゴシック" panose="020B0600070205080204" pitchFamily="34" charset="-128"/>
                  <a:cs typeface="+mn-cs"/>
                </a:endParaRPr>
              </a:p>
            </p:txBody>
          </p:sp>
          <p:sp>
            <p:nvSpPr>
              <p:cNvPr id="90937" name="Rectangle 1787">
                <a:extLst>
                  <a:ext uri="{FF2B5EF4-FFF2-40B4-BE49-F238E27FC236}">
                    <a16:creationId xmlns:a16="http://schemas.microsoft.com/office/drawing/2014/main" id="{6E060E49-6D96-AE43-8EDE-5EAC7E7A371C}"/>
                  </a:ext>
                </a:extLst>
              </p:cNvPr>
              <p:cNvSpPr>
                <a:spLocks noChangeArrowheads="1"/>
              </p:cNvSpPr>
              <p:nvPr/>
            </p:nvSpPr>
            <p:spPr bwMode="auto">
              <a:xfrm>
                <a:off x="1392357" y="1814232"/>
                <a:ext cx="63500" cy="63500"/>
              </a:xfrm>
              <a:prstGeom prst="rect">
                <a:avLst/>
              </a:prstGeom>
              <a:solidFill>
                <a:srgbClr val="FFF25C"/>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0938" name="Rectangle 1788">
                <a:extLst>
                  <a:ext uri="{FF2B5EF4-FFF2-40B4-BE49-F238E27FC236}">
                    <a16:creationId xmlns:a16="http://schemas.microsoft.com/office/drawing/2014/main" id="{44AB13AC-417C-934F-BA75-4955D3E8BC31}"/>
                  </a:ext>
                </a:extLst>
              </p:cNvPr>
              <p:cNvSpPr>
                <a:spLocks noChangeArrowheads="1"/>
              </p:cNvSpPr>
              <p:nvPr/>
            </p:nvSpPr>
            <p:spPr bwMode="auto">
              <a:xfrm>
                <a:off x="1484432" y="1814232"/>
                <a:ext cx="63500" cy="63500"/>
              </a:xfrm>
              <a:prstGeom prst="rect">
                <a:avLst/>
              </a:prstGeom>
              <a:solidFill>
                <a:srgbClr val="4292B4"/>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grpSp>
        <p:nvGrpSpPr>
          <p:cNvPr id="90149" name="Group 1934">
            <a:extLst>
              <a:ext uri="{FF2B5EF4-FFF2-40B4-BE49-F238E27FC236}">
                <a16:creationId xmlns:a16="http://schemas.microsoft.com/office/drawing/2014/main" id="{67ABC1FB-59BE-5742-947D-9A79EB3ADAF9}"/>
              </a:ext>
            </a:extLst>
          </p:cNvPr>
          <p:cNvGrpSpPr>
            <a:grpSpLocks/>
          </p:cNvGrpSpPr>
          <p:nvPr/>
        </p:nvGrpSpPr>
        <p:grpSpPr bwMode="auto">
          <a:xfrm>
            <a:off x="4733925" y="1323975"/>
            <a:ext cx="3954463" cy="877888"/>
            <a:chOff x="4545730" y="1328822"/>
            <a:chExt cx="3954134" cy="877859"/>
          </a:xfrm>
        </p:grpSpPr>
        <p:sp>
          <p:nvSpPr>
            <p:cNvPr id="1847" name="Rectangle 1846">
              <a:extLst>
                <a:ext uri="{FF2B5EF4-FFF2-40B4-BE49-F238E27FC236}">
                  <a16:creationId xmlns:a16="http://schemas.microsoft.com/office/drawing/2014/main" id="{36BC2D37-60A3-F246-B89A-6F362A705024}"/>
                </a:ext>
              </a:extLst>
            </p:cNvPr>
            <p:cNvSpPr/>
            <p:nvPr/>
          </p:nvSpPr>
          <p:spPr bwMode="auto">
            <a:xfrm>
              <a:off x="4560017" y="1328822"/>
              <a:ext cx="3939847" cy="877859"/>
            </a:xfrm>
            <a:prstGeom prst="rect">
              <a:avLst/>
            </a:prstGeom>
            <a:noFill/>
            <a:ln w="12700" cap="flat" cmpd="sng" algn="ctr">
              <a:solidFill>
                <a:schemeClr val="tx1">
                  <a:lumMod val="50000"/>
                  <a:lumOff val="50000"/>
                </a:schemeClr>
              </a:solidFill>
              <a:prstDash val="solid"/>
              <a:round/>
              <a:headEnd type="none" w="med" len="med"/>
              <a:tailEnd type="none" w="med" len="med"/>
            </a:ln>
            <a:effectLst/>
          </p:spPr>
          <p:txBody>
            <a:bodyPr anchor="ctr" anchorCtr="1"/>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Trebuchet MS" charset="0"/>
                <a:ea typeface="Arial" pitchFamily="-107" charset="0"/>
                <a:cs typeface="Arial" pitchFamily="-107" charset="0"/>
              </a:endParaRPr>
            </a:p>
          </p:txBody>
        </p:sp>
        <p:grpSp>
          <p:nvGrpSpPr>
            <p:cNvPr id="90820" name="Group 1486">
              <a:extLst>
                <a:ext uri="{FF2B5EF4-FFF2-40B4-BE49-F238E27FC236}">
                  <a16:creationId xmlns:a16="http://schemas.microsoft.com/office/drawing/2014/main" id="{3D088327-D57F-044F-A49E-45B430D78604}"/>
                </a:ext>
              </a:extLst>
            </p:cNvPr>
            <p:cNvGrpSpPr>
              <a:grpSpLocks/>
            </p:cNvGrpSpPr>
            <p:nvPr/>
          </p:nvGrpSpPr>
          <p:grpSpPr bwMode="auto">
            <a:xfrm>
              <a:off x="4545730" y="1393547"/>
              <a:ext cx="463081" cy="747517"/>
              <a:chOff x="3940698" y="1394549"/>
              <a:chExt cx="463081" cy="747517"/>
            </a:xfrm>
          </p:grpSpPr>
          <p:sp>
            <p:nvSpPr>
              <p:cNvPr id="90905" name="Rectangle 1932">
                <a:extLst>
                  <a:ext uri="{FF2B5EF4-FFF2-40B4-BE49-F238E27FC236}">
                    <a16:creationId xmlns:a16="http://schemas.microsoft.com/office/drawing/2014/main" id="{E0F17764-1AD7-244A-AD39-1B8B03F3EA73}"/>
                  </a:ext>
                </a:extLst>
              </p:cNvPr>
              <p:cNvSpPr>
                <a:spLocks noChangeArrowheads="1"/>
              </p:cNvSpPr>
              <p:nvPr/>
            </p:nvSpPr>
            <p:spPr bwMode="auto">
              <a:xfrm>
                <a:off x="4004141" y="1394549"/>
                <a:ext cx="336195" cy="747517"/>
              </a:xfrm>
              <a:prstGeom prst="rect">
                <a:avLst/>
              </a:prstGeom>
              <a:solidFill>
                <a:srgbClr val="8B9CC3"/>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rebuchet MS" panose="020B0703020202090204" pitchFamily="34" charset="0"/>
                  <a:ea typeface="ＭＳ Ｐゴシック" panose="020B0600070205080204" pitchFamily="34" charset="-128"/>
                  <a:cs typeface="+mn-cs"/>
                </a:endParaRPr>
              </a:p>
            </p:txBody>
          </p:sp>
          <p:sp>
            <p:nvSpPr>
              <p:cNvPr id="90906" name="TextBox 1933">
                <a:extLst>
                  <a:ext uri="{FF2B5EF4-FFF2-40B4-BE49-F238E27FC236}">
                    <a16:creationId xmlns:a16="http://schemas.microsoft.com/office/drawing/2014/main" id="{16268D4D-140D-1448-8368-AF0C06887F31}"/>
                  </a:ext>
                </a:extLst>
              </p:cNvPr>
              <p:cNvSpPr txBox="1">
                <a:spLocks noChangeArrowheads="1"/>
              </p:cNvSpPr>
              <p:nvPr/>
            </p:nvSpPr>
            <p:spPr bwMode="auto">
              <a:xfrm>
                <a:off x="3940698" y="1622113"/>
                <a:ext cx="463081"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300" b="0" i="0" u="none" strike="noStrike" kern="1200" cap="none" spc="0" normalizeH="0" baseline="0" noProof="0">
                    <a:ln>
                      <a:noFill/>
                    </a:ln>
                    <a:solidFill>
                      <a:srgbClr val="000000"/>
                    </a:solidFill>
                    <a:effectLst/>
                    <a:uLnTx/>
                    <a:uFillTx/>
                    <a:latin typeface="Myriad Pro Black" charset="0"/>
                    <a:ea typeface="ＭＳ Ｐゴシック" panose="020B0600070205080204" pitchFamily="34" charset="-128"/>
                    <a:cs typeface="+mn-cs"/>
                  </a:rPr>
                  <a:t>Tex</a:t>
                </a:r>
              </a:p>
            </p:txBody>
          </p:sp>
        </p:grpSp>
        <p:grpSp>
          <p:nvGrpSpPr>
            <p:cNvPr id="90821" name="Group 1428">
              <a:extLst>
                <a:ext uri="{FF2B5EF4-FFF2-40B4-BE49-F238E27FC236}">
                  <a16:creationId xmlns:a16="http://schemas.microsoft.com/office/drawing/2014/main" id="{9E726304-384C-B04F-AA33-90ECB6DAEB4B}"/>
                </a:ext>
              </a:extLst>
            </p:cNvPr>
            <p:cNvGrpSpPr>
              <a:grpSpLocks/>
            </p:cNvGrpSpPr>
            <p:nvPr/>
          </p:nvGrpSpPr>
          <p:grpSpPr bwMode="auto">
            <a:xfrm>
              <a:off x="4993845" y="1389648"/>
              <a:ext cx="1114185" cy="751417"/>
              <a:chOff x="517764" y="1384300"/>
              <a:chExt cx="1114185" cy="751417"/>
            </a:xfrm>
          </p:grpSpPr>
          <p:sp>
            <p:nvSpPr>
              <p:cNvPr id="1906" name="Rectangle 1905">
                <a:extLst>
                  <a:ext uri="{FF2B5EF4-FFF2-40B4-BE49-F238E27FC236}">
                    <a16:creationId xmlns:a16="http://schemas.microsoft.com/office/drawing/2014/main" id="{630E44B4-94C3-AC4D-8D96-54E6FE047334}"/>
                  </a:ext>
                </a:extLst>
              </p:cNvPr>
              <p:cNvSpPr/>
              <p:nvPr/>
            </p:nvSpPr>
            <p:spPr bwMode="auto">
              <a:xfrm>
                <a:off x="517287" y="1383797"/>
                <a:ext cx="1114332" cy="752450"/>
              </a:xfrm>
              <a:prstGeom prst="rect">
                <a:avLst/>
              </a:prstGeom>
              <a:solidFill>
                <a:schemeClr val="bg2">
                  <a:lumMod val="20000"/>
                  <a:lumOff val="80000"/>
                </a:schemeClr>
              </a:solidFill>
              <a:ln w="12700" cap="flat" cmpd="sng" algn="ctr">
                <a:solidFill>
                  <a:schemeClr val="tx1">
                    <a:lumMod val="75000"/>
                    <a:lumOff val="25000"/>
                  </a:schemeClr>
                </a:solidFill>
                <a:prstDash val="solid"/>
                <a:round/>
                <a:headEnd type="none" w="med" len="med"/>
                <a:tailEnd type="none" w="med" len="med"/>
              </a:ln>
              <a:effectLst/>
            </p:spPr>
            <p:txBody>
              <a:bodyPr anchor="ctr" anchorCtr="1"/>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Trebuchet MS" charset="0"/>
                  <a:ea typeface="Arial" pitchFamily="-107" charset="0"/>
                  <a:cs typeface="Arial" pitchFamily="-107" charset="0"/>
                </a:endParaRPr>
              </a:p>
            </p:txBody>
          </p:sp>
          <p:sp>
            <p:nvSpPr>
              <p:cNvPr id="90879" name="Rectangle 1906">
                <a:extLst>
                  <a:ext uri="{FF2B5EF4-FFF2-40B4-BE49-F238E27FC236}">
                    <a16:creationId xmlns:a16="http://schemas.microsoft.com/office/drawing/2014/main" id="{AA5C93A8-F6A9-344C-932E-0AAA4817FA45}"/>
                  </a:ext>
                </a:extLst>
              </p:cNvPr>
              <p:cNvSpPr>
                <a:spLocks noChangeArrowheads="1"/>
              </p:cNvSpPr>
              <p:nvPr/>
            </p:nvSpPr>
            <p:spPr bwMode="auto">
              <a:xfrm>
                <a:off x="725801" y="1433925"/>
                <a:ext cx="698111" cy="137160"/>
              </a:xfrm>
              <a:prstGeom prst="rect">
                <a:avLst/>
              </a:prstGeom>
              <a:solidFill>
                <a:srgbClr val="DA581C"/>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rebuchet MS" panose="020B0703020202090204" pitchFamily="34" charset="0"/>
                  <a:ea typeface="ＭＳ Ｐゴシック" panose="020B0600070205080204" pitchFamily="34" charset="-128"/>
                  <a:cs typeface="+mn-cs"/>
                </a:endParaRPr>
              </a:p>
            </p:txBody>
          </p:sp>
          <p:sp>
            <p:nvSpPr>
              <p:cNvPr id="90880" name="Rectangle 1907">
                <a:extLst>
                  <a:ext uri="{FF2B5EF4-FFF2-40B4-BE49-F238E27FC236}">
                    <a16:creationId xmlns:a16="http://schemas.microsoft.com/office/drawing/2014/main" id="{46BB3244-DAE9-3A45-855F-8924B0F9B981}"/>
                  </a:ext>
                </a:extLst>
              </p:cNvPr>
              <p:cNvSpPr>
                <a:spLocks noChangeArrowheads="1"/>
              </p:cNvSpPr>
              <p:nvPr/>
            </p:nvSpPr>
            <p:spPr bwMode="auto">
              <a:xfrm>
                <a:off x="567050" y="1950358"/>
                <a:ext cx="1015612" cy="137160"/>
              </a:xfrm>
              <a:prstGeom prst="rect">
                <a:avLst/>
              </a:prstGeom>
              <a:solidFill>
                <a:srgbClr val="AEC3F5"/>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rebuchet MS" panose="020B0703020202090204" pitchFamily="34" charset="0"/>
                  <a:ea typeface="ＭＳ Ｐゴシック" panose="020B0600070205080204" pitchFamily="34" charset="-128"/>
                  <a:cs typeface="+mn-cs"/>
                </a:endParaRPr>
              </a:p>
            </p:txBody>
          </p:sp>
          <p:sp>
            <p:nvSpPr>
              <p:cNvPr id="90881" name="Rectangle 1908">
                <a:extLst>
                  <a:ext uri="{FF2B5EF4-FFF2-40B4-BE49-F238E27FC236}">
                    <a16:creationId xmlns:a16="http://schemas.microsoft.com/office/drawing/2014/main" id="{C8756871-8AE0-2642-9206-429F5D56ABC3}"/>
                  </a:ext>
                </a:extLst>
              </p:cNvPr>
              <p:cNvSpPr>
                <a:spLocks noChangeArrowheads="1"/>
              </p:cNvSpPr>
              <p:nvPr/>
            </p:nvSpPr>
            <p:spPr bwMode="auto">
              <a:xfrm>
                <a:off x="566747" y="1609166"/>
                <a:ext cx="225644" cy="137083"/>
              </a:xfrm>
              <a:prstGeom prst="rect">
                <a:avLst/>
              </a:prstGeom>
              <a:solidFill>
                <a:srgbClr val="FFAF16"/>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altLang="en-US" sz="1200" b="0" i="0" u="none" strike="noStrike" kern="1200" cap="none" spc="0" normalizeH="0" baseline="0" noProof="0">
                  <a:ln>
                    <a:noFill/>
                  </a:ln>
                  <a:solidFill>
                    <a:srgbClr val="000000"/>
                  </a:solidFill>
                  <a:effectLst/>
                  <a:uLnTx/>
                  <a:uFillTx/>
                  <a:latin typeface="Trebuchet MS" panose="020B0703020202090204" pitchFamily="34" charset="0"/>
                  <a:ea typeface="ＭＳ Ｐゴシック" panose="020B0600070205080204" pitchFamily="34" charset="-128"/>
                  <a:cs typeface="+mn-cs"/>
                </a:endParaRPr>
              </a:p>
            </p:txBody>
          </p:sp>
          <p:sp>
            <p:nvSpPr>
              <p:cNvPr id="90882" name="Rectangle 1909">
                <a:extLst>
                  <a:ext uri="{FF2B5EF4-FFF2-40B4-BE49-F238E27FC236}">
                    <a16:creationId xmlns:a16="http://schemas.microsoft.com/office/drawing/2014/main" id="{8510FC88-014E-AA40-8FCF-9EFEF05C508D}"/>
                  </a:ext>
                </a:extLst>
              </p:cNvPr>
              <p:cNvSpPr>
                <a:spLocks noChangeArrowheads="1"/>
              </p:cNvSpPr>
              <p:nvPr/>
            </p:nvSpPr>
            <p:spPr bwMode="auto">
              <a:xfrm>
                <a:off x="601782" y="1645957"/>
                <a:ext cx="63500" cy="63500"/>
              </a:xfrm>
              <a:prstGeom prst="rect">
                <a:avLst/>
              </a:prstGeom>
              <a:solidFill>
                <a:srgbClr val="FFF25C"/>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0883" name="Rectangle 1910">
                <a:extLst>
                  <a:ext uri="{FF2B5EF4-FFF2-40B4-BE49-F238E27FC236}">
                    <a16:creationId xmlns:a16="http://schemas.microsoft.com/office/drawing/2014/main" id="{D584BEFB-68E3-C941-A061-F03458A580A3}"/>
                  </a:ext>
                </a:extLst>
              </p:cNvPr>
              <p:cNvSpPr>
                <a:spLocks noChangeArrowheads="1"/>
              </p:cNvSpPr>
              <p:nvPr/>
            </p:nvSpPr>
            <p:spPr bwMode="auto">
              <a:xfrm>
                <a:off x="693857" y="1645957"/>
                <a:ext cx="63500" cy="63500"/>
              </a:xfrm>
              <a:prstGeom prst="rect">
                <a:avLst/>
              </a:prstGeom>
              <a:solidFill>
                <a:srgbClr val="4292B4"/>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0884" name="Rectangle 1911">
                <a:extLst>
                  <a:ext uri="{FF2B5EF4-FFF2-40B4-BE49-F238E27FC236}">
                    <a16:creationId xmlns:a16="http://schemas.microsoft.com/office/drawing/2014/main" id="{BAB6CE1F-A92E-1741-A1FE-14D1C0F77D4A}"/>
                  </a:ext>
                </a:extLst>
              </p:cNvPr>
              <p:cNvSpPr>
                <a:spLocks noChangeArrowheads="1"/>
              </p:cNvSpPr>
              <p:nvPr/>
            </p:nvSpPr>
            <p:spPr bwMode="auto">
              <a:xfrm>
                <a:off x="830272" y="1609166"/>
                <a:ext cx="225644" cy="137083"/>
              </a:xfrm>
              <a:prstGeom prst="rect">
                <a:avLst/>
              </a:prstGeom>
              <a:solidFill>
                <a:srgbClr val="FFAF16"/>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altLang="en-US" sz="1200" b="0" i="0" u="none" strike="noStrike" kern="1200" cap="none" spc="0" normalizeH="0" baseline="0" noProof="0">
                  <a:ln>
                    <a:noFill/>
                  </a:ln>
                  <a:solidFill>
                    <a:srgbClr val="000000"/>
                  </a:solidFill>
                  <a:effectLst/>
                  <a:uLnTx/>
                  <a:uFillTx/>
                  <a:latin typeface="Trebuchet MS" panose="020B0703020202090204" pitchFamily="34" charset="0"/>
                  <a:ea typeface="ＭＳ Ｐゴシック" panose="020B0600070205080204" pitchFamily="34" charset="-128"/>
                  <a:cs typeface="+mn-cs"/>
                </a:endParaRPr>
              </a:p>
            </p:txBody>
          </p:sp>
          <p:sp>
            <p:nvSpPr>
              <p:cNvPr id="90885" name="Rectangle 1912">
                <a:extLst>
                  <a:ext uri="{FF2B5EF4-FFF2-40B4-BE49-F238E27FC236}">
                    <a16:creationId xmlns:a16="http://schemas.microsoft.com/office/drawing/2014/main" id="{ED1D65F7-4042-E14D-BEB2-EFAF4922991C}"/>
                  </a:ext>
                </a:extLst>
              </p:cNvPr>
              <p:cNvSpPr>
                <a:spLocks noChangeArrowheads="1"/>
              </p:cNvSpPr>
              <p:nvPr/>
            </p:nvSpPr>
            <p:spPr bwMode="auto">
              <a:xfrm>
                <a:off x="865307" y="1645957"/>
                <a:ext cx="63500" cy="63500"/>
              </a:xfrm>
              <a:prstGeom prst="rect">
                <a:avLst/>
              </a:prstGeom>
              <a:solidFill>
                <a:srgbClr val="FFF25C"/>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0886" name="Rectangle 1913">
                <a:extLst>
                  <a:ext uri="{FF2B5EF4-FFF2-40B4-BE49-F238E27FC236}">
                    <a16:creationId xmlns:a16="http://schemas.microsoft.com/office/drawing/2014/main" id="{187FFD2E-F74C-9F42-8D90-DE80E3B90829}"/>
                  </a:ext>
                </a:extLst>
              </p:cNvPr>
              <p:cNvSpPr>
                <a:spLocks noChangeArrowheads="1"/>
              </p:cNvSpPr>
              <p:nvPr/>
            </p:nvSpPr>
            <p:spPr bwMode="auto">
              <a:xfrm>
                <a:off x="957382" y="1645957"/>
                <a:ext cx="63500" cy="63500"/>
              </a:xfrm>
              <a:prstGeom prst="rect">
                <a:avLst/>
              </a:prstGeom>
              <a:solidFill>
                <a:srgbClr val="4292B4"/>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0887" name="Rectangle 1914">
                <a:extLst>
                  <a:ext uri="{FF2B5EF4-FFF2-40B4-BE49-F238E27FC236}">
                    <a16:creationId xmlns:a16="http://schemas.microsoft.com/office/drawing/2014/main" id="{B0517BE8-8721-D141-BD87-303F3F9E97D7}"/>
                  </a:ext>
                </a:extLst>
              </p:cNvPr>
              <p:cNvSpPr>
                <a:spLocks noChangeArrowheads="1"/>
              </p:cNvSpPr>
              <p:nvPr/>
            </p:nvSpPr>
            <p:spPr bwMode="auto">
              <a:xfrm>
                <a:off x="1093797" y="1609166"/>
                <a:ext cx="225644" cy="137083"/>
              </a:xfrm>
              <a:prstGeom prst="rect">
                <a:avLst/>
              </a:prstGeom>
              <a:solidFill>
                <a:srgbClr val="FFAF16"/>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altLang="en-US" sz="1200" b="0" i="0" u="none" strike="noStrike" kern="1200" cap="none" spc="0" normalizeH="0" baseline="0" noProof="0">
                  <a:ln>
                    <a:noFill/>
                  </a:ln>
                  <a:solidFill>
                    <a:srgbClr val="000000"/>
                  </a:solidFill>
                  <a:effectLst/>
                  <a:uLnTx/>
                  <a:uFillTx/>
                  <a:latin typeface="Trebuchet MS" panose="020B0703020202090204" pitchFamily="34" charset="0"/>
                  <a:ea typeface="ＭＳ Ｐゴシック" panose="020B0600070205080204" pitchFamily="34" charset="-128"/>
                  <a:cs typeface="+mn-cs"/>
                </a:endParaRPr>
              </a:p>
            </p:txBody>
          </p:sp>
          <p:sp>
            <p:nvSpPr>
              <p:cNvPr id="90888" name="Rectangle 1915">
                <a:extLst>
                  <a:ext uri="{FF2B5EF4-FFF2-40B4-BE49-F238E27FC236}">
                    <a16:creationId xmlns:a16="http://schemas.microsoft.com/office/drawing/2014/main" id="{102F97D5-18CA-A143-903A-EB7C3AB079BD}"/>
                  </a:ext>
                </a:extLst>
              </p:cNvPr>
              <p:cNvSpPr>
                <a:spLocks noChangeArrowheads="1"/>
              </p:cNvSpPr>
              <p:nvPr/>
            </p:nvSpPr>
            <p:spPr bwMode="auto">
              <a:xfrm>
                <a:off x="1128832" y="1645957"/>
                <a:ext cx="63500" cy="63500"/>
              </a:xfrm>
              <a:prstGeom prst="rect">
                <a:avLst/>
              </a:prstGeom>
              <a:solidFill>
                <a:srgbClr val="FFF25C"/>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0889" name="Rectangle 1916">
                <a:extLst>
                  <a:ext uri="{FF2B5EF4-FFF2-40B4-BE49-F238E27FC236}">
                    <a16:creationId xmlns:a16="http://schemas.microsoft.com/office/drawing/2014/main" id="{8F8E1312-126D-C941-8384-E09D6D112353}"/>
                  </a:ext>
                </a:extLst>
              </p:cNvPr>
              <p:cNvSpPr>
                <a:spLocks noChangeArrowheads="1"/>
              </p:cNvSpPr>
              <p:nvPr/>
            </p:nvSpPr>
            <p:spPr bwMode="auto">
              <a:xfrm>
                <a:off x="1220907" y="1645957"/>
                <a:ext cx="63500" cy="63500"/>
              </a:xfrm>
              <a:prstGeom prst="rect">
                <a:avLst/>
              </a:prstGeom>
              <a:solidFill>
                <a:srgbClr val="4292B4"/>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0890" name="Rectangle 1917">
                <a:extLst>
                  <a:ext uri="{FF2B5EF4-FFF2-40B4-BE49-F238E27FC236}">
                    <a16:creationId xmlns:a16="http://schemas.microsoft.com/office/drawing/2014/main" id="{31135734-F6FE-2444-A130-9E470791BE4F}"/>
                  </a:ext>
                </a:extLst>
              </p:cNvPr>
              <p:cNvSpPr>
                <a:spLocks noChangeArrowheads="1"/>
              </p:cNvSpPr>
              <p:nvPr/>
            </p:nvSpPr>
            <p:spPr bwMode="auto">
              <a:xfrm>
                <a:off x="1357322" y="1609166"/>
                <a:ext cx="225644" cy="137083"/>
              </a:xfrm>
              <a:prstGeom prst="rect">
                <a:avLst/>
              </a:prstGeom>
              <a:solidFill>
                <a:srgbClr val="FFAF16"/>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altLang="en-US" sz="1200" b="0" i="0" u="none" strike="noStrike" kern="1200" cap="none" spc="0" normalizeH="0" baseline="0" noProof="0">
                  <a:ln>
                    <a:noFill/>
                  </a:ln>
                  <a:solidFill>
                    <a:srgbClr val="000000"/>
                  </a:solidFill>
                  <a:effectLst/>
                  <a:uLnTx/>
                  <a:uFillTx/>
                  <a:latin typeface="Trebuchet MS" panose="020B0703020202090204" pitchFamily="34" charset="0"/>
                  <a:ea typeface="ＭＳ Ｐゴシック" panose="020B0600070205080204" pitchFamily="34" charset="-128"/>
                  <a:cs typeface="+mn-cs"/>
                </a:endParaRPr>
              </a:p>
            </p:txBody>
          </p:sp>
          <p:sp>
            <p:nvSpPr>
              <p:cNvPr id="90891" name="Rectangle 1918">
                <a:extLst>
                  <a:ext uri="{FF2B5EF4-FFF2-40B4-BE49-F238E27FC236}">
                    <a16:creationId xmlns:a16="http://schemas.microsoft.com/office/drawing/2014/main" id="{B403BC14-B710-1348-BB56-5EE24C1AD999}"/>
                  </a:ext>
                </a:extLst>
              </p:cNvPr>
              <p:cNvSpPr>
                <a:spLocks noChangeArrowheads="1"/>
              </p:cNvSpPr>
              <p:nvPr/>
            </p:nvSpPr>
            <p:spPr bwMode="auto">
              <a:xfrm>
                <a:off x="1392357" y="1645957"/>
                <a:ext cx="63500" cy="63500"/>
              </a:xfrm>
              <a:prstGeom prst="rect">
                <a:avLst/>
              </a:prstGeom>
              <a:solidFill>
                <a:srgbClr val="FFF25C"/>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0892" name="Rectangle 1919">
                <a:extLst>
                  <a:ext uri="{FF2B5EF4-FFF2-40B4-BE49-F238E27FC236}">
                    <a16:creationId xmlns:a16="http://schemas.microsoft.com/office/drawing/2014/main" id="{514A6E80-FCF3-2540-8A15-9B09CBC5F7B9}"/>
                  </a:ext>
                </a:extLst>
              </p:cNvPr>
              <p:cNvSpPr>
                <a:spLocks noChangeArrowheads="1"/>
              </p:cNvSpPr>
              <p:nvPr/>
            </p:nvSpPr>
            <p:spPr bwMode="auto">
              <a:xfrm>
                <a:off x="1484432" y="1645957"/>
                <a:ext cx="63500" cy="63500"/>
              </a:xfrm>
              <a:prstGeom prst="rect">
                <a:avLst/>
              </a:prstGeom>
              <a:solidFill>
                <a:srgbClr val="4292B4"/>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0893" name="Rectangle 1920">
                <a:extLst>
                  <a:ext uri="{FF2B5EF4-FFF2-40B4-BE49-F238E27FC236}">
                    <a16:creationId xmlns:a16="http://schemas.microsoft.com/office/drawing/2014/main" id="{A205F5BC-7E49-7F41-8590-A86AA5DE0731}"/>
                  </a:ext>
                </a:extLst>
              </p:cNvPr>
              <p:cNvSpPr>
                <a:spLocks noChangeArrowheads="1"/>
              </p:cNvSpPr>
              <p:nvPr/>
            </p:nvSpPr>
            <p:spPr bwMode="auto">
              <a:xfrm>
                <a:off x="566747" y="1777441"/>
                <a:ext cx="225644" cy="137083"/>
              </a:xfrm>
              <a:prstGeom prst="rect">
                <a:avLst/>
              </a:prstGeom>
              <a:solidFill>
                <a:srgbClr val="FFAF16"/>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altLang="en-US" sz="1200" b="0" i="0" u="none" strike="noStrike" kern="1200" cap="none" spc="0" normalizeH="0" baseline="0" noProof="0">
                  <a:ln>
                    <a:noFill/>
                  </a:ln>
                  <a:solidFill>
                    <a:srgbClr val="000000"/>
                  </a:solidFill>
                  <a:effectLst/>
                  <a:uLnTx/>
                  <a:uFillTx/>
                  <a:latin typeface="Trebuchet MS" panose="020B0703020202090204" pitchFamily="34" charset="0"/>
                  <a:ea typeface="ＭＳ Ｐゴシック" panose="020B0600070205080204" pitchFamily="34" charset="-128"/>
                  <a:cs typeface="+mn-cs"/>
                </a:endParaRPr>
              </a:p>
            </p:txBody>
          </p:sp>
          <p:sp>
            <p:nvSpPr>
              <p:cNvPr id="90894" name="Rectangle 1921">
                <a:extLst>
                  <a:ext uri="{FF2B5EF4-FFF2-40B4-BE49-F238E27FC236}">
                    <a16:creationId xmlns:a16="http://schemas.microsoft.com/office/drawing/2014/main" id="{5DF64196-9690-9049-8FD9-8DC215815091}"/>
                  </a:ext>
                </a:extLst>
              </p:cNvPr>
              <p:cNvSpPr>
                <a:spLocks noChangeArrowheads="1"/>
              </p:cNvSpPr>
              <p:nvPr/>
            </p:nvSpPr>
            <p:spPr bwMode="auto">
              <a:xfrm>
                <a:off x="601782" y="1814232"/>
                <a:ext cx="63500" cy="63500"/>
              </a:xfrm>
              <a:prstGeom prst="rect">
                <a:avLst/>
              </a:prstGeom>
              <a:solidFill>
                <a:srgbClr val="FFF25C"/>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0895" name="Rectangle 1922">
                <a:extLst>
                  <a:ext uri="{FF2B5EF4-FFF2-40B4-BE49-F238E27FC236}">
                    <a16:creationId xmlns:a16="http://schemas.microsoft.com/office/drawing/2014/main" id="{91BEDDA3-9256-F54C-8D47-0B71E6C778F0}"/>
                  </a:ext>
                </a:extLst>
              </p:cNvPr>
              <p:cNvSpPr>
                <a:spLocks noChangeArrowheads="1"/>
              </p:cNvSpPr>
              <p:nvPr/>
            </p:nvSpPr>
            <p:spPr bwMode="auto">
              <a:xfrm>
                <a:off x="693857" y="1814232"/>
                <a:ext cx="63500" cy="63500"/>
              </a:xfrm>
              <a:prstGeom prst="rect">
                <a:avLst/>
              </a:prstGeom>
              <a:solidFill>
                <a:srgbClr val="4292B4"/>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0896" name="Rectangle 1923">
                <a:extLst>
                  <a:ext uri="{FF2B5EF4-FFF2-40B4-BE49-F238E27FC236}">
                    <a16:creationId xmlns:a16="http://schemas.microsoft.com/office/drawing/2014/main" id="{068A12FD-FBD2-0847-93A7-3A9AC4272A1A}"/>
                  </a:ext>
                </a:extLst>
              </p:cNvPr>
              <p:cNvSpPr>
                <a:spLocks noChangeArrowheads="1"/>
              </p:cNvSpPr>
              <p:nvPr/>
            </p:nvSpPr>
            <p:spPr bwMode="auto">
              <a:xfrm>
                <a:off x="830272" y="1777441"/>
                <a:ext cx="225644" cy="137083"/>
              </a:xfrm>
              <a:prstGeom prst="rect">
                <a:avLst/>
              </a:prstGeom>
              <a:solidFill>
                <a:srgbClr val="FFAF16"/>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altLang="en-US" sz="1200" b="0" i="0" u="none" strike="noStrike" kern="1200" cap="none" spc="0" normalizeH="0" baseline="0" noProof="0">
                  <a:ln>
                    <a:noFill/>
                  </a:ln>
                  <a:solidFill>
                    <a:srgbClr val="000000"/>
                  </a:solidFill>
                  <a:effectLst/>
                  <a:uLnTx/>
                  <a:uFillTx/>
                  <a:latin typeface="Trebuchet MS" panose="020B0703020202090204" pitchFamily="34" charset="0"/>
                  <a:ea typeface="ＭＳ Ｐゴシック" panose="020B0600070205080204" pitchFamily="34" charset="-128"/>
                  <a:cs typeface="+mn-cs"/>
                </a:endParaRPr>
              </a:p>
            </p:txBody>
          </p:sp>
          <p:sp>
            <p:nvSpPr>
              <p:cNvPr id="90897" name="Rectangle 1924">
                <a:extLst>
                  <a:ext uri="{FF2B5EF4-FFF2-40B4-BE49-F238E27FC236}">
                    <a16:creationId xmlns:a16="http://schemas.microsoft.com/office/drawing/2014/main" id="{43608E80-B7FF-7845-A7D2-6FD84AC01AEF}"/>
                  </a:ext>
                </a:extLst>
              </p:cNvPr>
              <p:cNvSpPr>
                <a:spLocks noChangeArrowheads="1"/>
              </p:cNvSpPr>
              <p:nvPr/>
            </p:nvSpPr>
            <p:spPr bwMode="auto">
              <a:xfrm>
                <a:off x="865307" y="1814232"/>
                <a:ext cx="63500" cy="63500"/>
              </a:xfrm>
              <a:prstGeom prst="rect">
                <a:avLst/>
              </a:prstGeom>
              <a:solidFill>
                <a:srgbClr val="FFF25C"/>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0898" name="Rectangle 1925">
                <a:extLst>
                  <a:ext uri="{FF2B5EF4-FFF2-40B4-BE49-F238E27FC236}">
                    <a16:creationId xmlns:a16="http://schemas.microsoft.com/office/drawing/2014/main" id="{2DB3769B-8285-CC46-BF89-B8C8558AEB8D}"/>
                  </a:ext>
                </a:extLst>
              </p:cNvPr>
              <p:cNvSpPr>
                <a:spLocks noChangeArrowheads="1"/>
              </p:cNvSpPr>
              <p:nvPr/>
            </p:nvSpPr>
            <p:spPr bwMode="auto">
              <a:xfrm>
                <a:off x="957382" y="1814232"/>
                <a:ext cx="63500" cy="63500"/>
              </a:xfrm>
              <a:prstGeom prst="rect">
                <a:avLst/>
              </a:prstGeom>
              <a:solidFill>
                <a:srgbClr val="4292B4"/>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0899" name="Rectangle 1926">
                <a:extLst>
                  <a:ext uri="{FF2B5EF4-FFF2-40B4-BE49-F238E27FC236}">
                    <a16:creationId xmlns:a16="http://schemas.microsoft.com/office/drawing/2014/main" id="{D4DA095B-FA48-BD4D-932B-425A57ADEF2E}"/>
                  </a:ext>
                </a:extLst>
              </p:cNvPr>
              <p:cNvSpPr>
                <a:spLocks noChangeArrowheads="1"/>
              </p:cNvSpPr>
              <p:nvPr/>
            </p:nvSpPr>
            <p:spPr bwMode="auto">
              <a:xfrm>
                <a:off x="1093797" y="1777441"/>
                <a:ext cx="225644" cy="137083"/>
              </a:xfrm>
              <a:prstGeom prst="rect">
                <a:avLst/>
              </a:prstGeom>
              <a:solidFill>
                <a:srgbClr val="FFAF16"/>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altLang="en-US" sz="1200" b="0" i="0" u="none" strike="noStrike" kern="1200" cap="none" spc="0" normalizeH="0" baseline="0" noProof="0">
                  <a:ln>
                    <a:noFill/>
                  </a:ln>
                  <a:solidFill>
                    <a:srgbClr val="000000"/>
                  </a:solidFill>
                  <a:effectLst/>
                  <a:uLnTx/>
                  <a:uFillTx/>
                  <a:latin typeface="Trebuchet MS" panose="020B0703020202090204" pitchFamily="34" charset="0"/>
                  <a:ea typeface="ＭＳ Ｐゴシック" panose="020B0600070205080204" pitchFamily="34" charset="-128"/>
                  <a:cs typeface="+mn-cs"/>
                </a:endParaRPr>
              </a:p>
            </p:txBody>
          </p:sp>
          <p:sp>
            <p:nvSpPr>
              <p:cNvPr id="90900" name="Rectangle 1927">
                <a:extLst>
                  <a:ext uri="{FF2B5EF4-FFF2-40B4-BE49-F238E27FC236}">
                    <a16:creationId xmlns:a16="http://schemas.microsoft.com/office/drawing/2014/main" id="{D26B7782-5474-0C4A-94FA-25EB97B8051A}"/>
                  </a:ext>
                </a:extLst>
              </p:cNvPr>
              <p:cNvSpPr>
                <a:spLocks noChangeArrowheads="1"/>
              </p:cNvSpPr>
              <p:nvPr/>
            </p:nvSpPr>
            <p:spPr bwMode="auto">
              <a:xfrm>
                <a:off x="1128832" y="1814232"/>
                <a:ext cx="63500" cy="63500"/>
              </a:xfrm>
              <a:prstGeom prst="rect">
                <a:avLst/>
              </a:prstGeom>
              <a:solidFill>
                <a:srgbClr val="FFF25C"/>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0901" name="Rectangle 1928">
                <a:extLst>
                  <a:ext uri="{FF2B5EF4-FFF2-40B4-BE49-F238E27FC236}">
                    <a16:creationId xmlns:a16="http://schemas.microsoft.com/office/drawing/2014/main" id="{57D758DE-212E-1D45-A62F-00BE79EE7595}"/>
                  </a:ext>
                </a:extLst>
              </p:cNvPr>
              <p:cNvSpPr>
                <a:spLocks noChangeArrowheads="1"/>
              </p:cNvSpPr>
              <p:nvPr/>
            </p:nvSpPr>
            <p:spPr bwMode="auto">
              <a:xfrm>
                <a:off x="1220907" y="1814232"/>
                <a:ext cx="63500" cy="63500"/>
              </a:xfrm>
              <a:prstGeom prst="rect">
                <a:avLst/>
              </a:prstGeom>
              <a:solidFill>
                <a:srgbClr val="4292B4"/>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0902" name="Rectangle 1929">
                <a:extLst>
                  <a:ext uri="{FF2B5EF4-FFF2-40B4-BE49-F238E27FC236}">
                    <a16:creationId xmlns:a16="http://schemas.microsoft.com/office/drawing/2014/main" id="{A09B9992-C3FF-2D4E-8DB1-554AA1704B27}"/>
                  </a:ext>
                </a:extLst>
              </p:cNvPr>
              <p:cNvSpPr>
                <a:spLocks noChangeArrowheads="1"/>
              </p:cNvSpPr>
              <p:nvPr/>
            </p:nvSpPr>
            <p:spPr bwMode="auto">
              <a:xfrm>
                <a:off x="1357322" y="1777441"/>
                <a:ext cx="225644" cy="137083"/>
              </a:xfrm>
              <a:prstGeom prst="rect">
                <a:avLst/>
              </a:prstGeom>
              <a:solidFill>
                <a:srgbClr val="FFAF16"/>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altLang="en-US" sz="1200" b="0" i="0" u="none" strike="noStrike" kern="1200" cap="none" spc="0" normalizeH="0" baseline="0" noProof="0">
                  <a:ln>
                    <a:noFill/>
                  </a:ln>
                  <a:solidFill>
                    <a:srgbClr val="000000"/>
                  </a:solidFill>
                  <a:effectLst/>
                  <a:uLnTx/>
                  <a:uFillTx/>
                  <a:latin typeface="Trebuchet MS" panose="020B0703020202090204" pitchFamily="34" charset="0"/>
                  <a:ea typeface="ＭＳ Ｐゴシック" panose="020B0600070205080204" pitchFamily="34" charset="-128"/>
                  <a:cs typeface="+mn-cs"/>
                </a:endParaRPr>
              </a:p>
            </p:txBody>
          </p:sp>
          <p:sp>
            <p:nvSpPr>
              <p:cNvPr id="90903" name="Rectangle 1930">
                <a:extLst>
                  <a:ext uri="{FF2B5EF4-FFF2-40B4-BE49-F238E27FC236}">
                    <a16:creationId xmlns:a16="http://schemas.microsoft.com/office/drawing/2014/main" id="{807F7766-0F05-9C49-938C-F048B3FF41E8}"/>
                  </a:ext>
                </a:extLst>
              </p:cNvPr>
              <p:cNvSpPr>
                <a:spLocks noChangeArrowheads="1"/>
              </p:cNvSpPr>
              <p:nvPr/>
            </p:nvSpPr>
            <p:spPr bwMode="auto">
              <a:xfrm>
                <a:off x="1392357" y="1814232"/>
                <a:ext cx="63500" cy="63500"/>
              </a:xfrm>
              <a:prstGeom prst="rect">
                <a:avLst/>
              </a:prstGeom>
              <a:solidFill>
                <a:srgbClr val="FFF25C"/>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0904" name="Rectangle 1931">
                <a:extLst>
                  <a:ext uri="{FF2B5EF4-FFF2-40B4-BE49-F238E27FC236}">
                    <a16:creationId xmlns:a16="http://schemas.microsoft.com/office/drawing/2014/main" id="{11600357-C244-2C4E-AEC0-B0ED34D03BE3}"/>
                  </a:ext>
                </a:extLst>
              </p:cNvPr>
              <p:cNvSpPr>
                <a:spLocks noChangeArrowheads="1"/>
              </p:cNvSpPr>
              <p:nvPr/>
            </p:nvSpPr>
            <p:spPr bwMode="auto">
              <a:xfrm>
                <a:off x="1484432" y="1814232"/>
                <a:ext cx="63500" cy="63500"/>
              </a:xfrm>
              <a:prstGeom prst="rect">
                <a:avLst/>
              </a:prstGeom>
              <a:solidFill>
                <a:srgbClr val="4292B4"/>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90822" name="Group 1429">
              <a:extLst>
                <a:ext uri="{FF2B5EF4-FFF2-40B4-BE49-F238E27FC236}">
                  <a16:creationId xmlns:a16="http://schemas.microsoft.com/office/drawing/2014/main" id="{1AEAA236-A636-8E4C-90DA-DDBBDAFADE7B}"/>
                </a:ext>
              </a:extLst>
            </p:cNvPr>
            <p:cNvGrpSpPr>
              <a:grpSpLocks/>
            </p:cNvGrpSpPr>
            <p:nvPr/>
          </p:nvGrpSpPr>
          <p:grpSpPr bwMode="auto">
            <a:xfrm>
              <a:off x="6162245" y="1394996"/>
              <a:ext cx="1114185" cy="751417"/>
              <a:chOff x="517764" y="1384300"/>
              <a:chExt cx="1114185" cy="751417"/>
            </a:xfrm>
          </p:grpSpPr>
          <p:sp>
            <p:nvSpPr>
              <p:cNvPr id="1879" name="Rectangle 1878">
                <a:extLst>
                  <a:ext uri="{FF2B5EF4-FFF2-40B4-BE49-F238E27FC236}">
                    <a16:creationId xmlns:a16="http://schemas.microsoft.com/office/drawing/2014/main" id="{D2FC52B7-7F49-E642-A4A4-F385C08390F4}"/>
                  </a:ext>
                </a:extLst>
              </p:cNvPr>
              <p:cNvSpPr/>
              <p:nvPr/>
            </p:nvSpPr>
            <p:spPr bwMode="auto">
              <a:xfrm>
                <a:off x="517189" y="1384799"/>
                <a:ext cx="1114332" cy="750863"/>
              </a:xfrm>
              <a:prstGeom prst="rect">
                <a:avLst/>
              </a:prstGeom>
              <a:solidFill>
                <a:schemeClr val="bg2">
                  <a:lumMod val="20000"/>
                  <a:lumOff val="80000"/>
                </a:schemeClr>
              </a:solidFill>
              <a:ln w="12700" cap="flat" cmpd="sng" algn="ctr">
                <a:solidFill>
                  <a:schemeClr val="tx1">
                    <a:lumMod val="75000"/>
                    <a:lumOff val="25000"/>
                  </a:schemeClr>
                </a:solidFill>
                <a:prstDash val="solid"/>
                <a:round/>
                <a:headEnd type="none" w="med" len="med"/>
                <a:tailEnd type="none" w="med" len="med"/>
              </a:ln>
              <a:effectLst/>
            </p:spPr>
            <p:txBody>
              <a:bodyPr anchor="ctr" anchorCtr="1"/>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Trebuchet MS" charset="0"/>
                  <a:ea typeface="Arial" pitchFamily="-107" charset="0"/>
                  <a:cs typeface="Arial" pitchFamily="-107" charset="0"/>
                </a:endParaRPr>
              </a:p>
            </p:txBody>
          </p:sp>
          <p:sp>
            <p:nvSpPr>
              <p:cNvPr id="90852" name="Rectangle 1879">
                <a:extLst>
                  <a:ext uri="{FF2B5EF4-FFF2-40B4-BE49-F238E27FC236}">
                    <a16:creationId xmlns:a16="http://schemas.microsoft.com/office/drawing/2014/main" id="{935FB19C-AE54-ED43-AF97-A5FE02694602}"/>
                  </a:ext>
                </a:extLst>
              </p:cNvPr>
              <p:cNvSpPr>
                <a:spLocks noChangeArrowheads="1"/>
              </p:cNvSpPr>
              <p:nvPr/>
            </p:nvSpPr>
            <p:spPr bwMode="auto">
              <a:xfrm>
                <a:off x="725801" y="1433925"/>
                <a:ext cx="698111" cy="137160"/>
              </a:xfrm>
              <a:prstGeom prst="rect">
                <a:avLst/>
              </a:prstGeom>
              <a:solidFill>
                <a:srgbClr val="DA581C"/>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rebuchet MS" panose="020B0703020202090204" pitchFamily="34" charset="0"/>
                  <a:ea typeface="ＭＳ Ｐゴシック" panose="020B0600070205080204" pitchFamily="34" charset="-128"/>
                  <a:cs typeface="+mn-cs"/>
                </a:endParaRPr>
              </a:p>
            </p:txBody>
          </p:sp>
          <p:sp>
            <p:nvSpPr>
              <p:cNvPr id="90853" name="Rectangle 1880">
                <a:extLst>
                  <a:ext uri="{FF2B5EF4-FFF2-40B4-BE49-F238E27FC236}">
                    <a16:creationId xmlns:a16="http://schemas.microsoft.com/office/drawing/2014/main" id="{4554D385-3C38-0C44-912F-FD18286A9952}"/>
                  </a:ext>
                </a:extLst>
              </p:cNvPr>
              <p:cNvSpPr>
                <a:spLocks noChangeArrowheads="1"/>
              </p:cNvSpPr>
              <p:nvPr/>
            </p:nvSpPr>
            <p:spPr bwMode="auto">
              <a:xfrm>
                <a:off x="567050" y="1950358"/>
                <a:ext cx="1015612" cy="137160"/>
              </a:xfrm>
              <a:prstGeom prst="rect">
                <a:avLst/>
              </a:prstGeom>
              <a:solidFill>
                <a:srgbClr val="AEC3F5"/>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rebuchet MS" panose="020B0703020202090204" pitchFamily="34" charset="0"/>
                  <a:ea typeface="ＭＳ Ｐゴシック" panose="020B0600070205080204" pitchFamily="34" charset="-128"/>
                  <a:cs typeface="+mn-cs"/>
                </a:endParaRPr>
              </a:p>
            </p:txBody>
          </p:sp>
          <p:sp>
            <p:nvSpPr>
              <p:cNvPr id="90854" name="Rectangle 1881">
                <a:extLst>
                  <a:ext uri="{FF2B5EF4-FFF2-40B4-BE49-F238E27FC236}">
                    <a16:creationId xmlns:a16="http://schemas.microsoft.com/office/drawing/2014/main" id="{F97A0EF7-E2B7-3E4E-9E7F-241FE97C7067}"/>
                  </a:ext>
                </a:extLst>
              </p:cNvPr>
              <p:cNvSpPr>
                <a:spLocks noChangeArrowheads="1"/>
              </p:cNvSpPr>
              <p:nvPr/>
            </p:nvSpPr>
            <p:spPr bwMode="auto">
              <a:xfrm>
                <a:off x="566747" y="1609166"/>
                <a:ext cx="225644" cy="137083"/>
              </a:xfrm>
              <a:prstGeom prst="rect">
                <a:avLst/>
              </a:prstGeom>
              <a:solidFill>
                <a:srgbClr val="FFAF16"/>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altLang="en-US" sz="1200" b="0" i="0" u="none" strike="noStrike" kern="1200" cap="none" spc="0" normalizeH="0" baseline="0" noProof="0">
                  <a:ln>
                    <a:noFill/>
                  </a:ln>
                  <a:solidFill>
                    <a:srgbClr val="000000"/>
                  </a:solidFill>
                  <a:effectLst/>
                  <a:uLnTx/>
                  <a:uFillTx/>
                  <a:latin typeface="Trebuchet MS" panose="020B0703020202090204" pitchFamily="34" charset="0"/>
                  <a:ea typeface="ＭＳ Ｐゴシック" panose="020B0600070205080204" pitchFamily="34" charset="-128"/>
                  <a:cs typeface="+mn-cs"/>
                </a:endParaRPr>
              </a:p>
            </p:txBody>
          </p:sp>
          <p:sp>
            <p:nvSpPr>
              <p:cNvPr id="90855" name="Rectangle 1882">
                <a:extLst>
                  <a:ext uri="{FF2B5EF4-FFF2-40B4-BE49-F238E27FC236}">
                    <a16:creationId xmlns:a16="http://schemas.microsoft.com/office/drawing/2014/main" id="{F9380F27-6ED3-7742-B029-62CD64210DB1}"/>
                  </a:ext>
                </a:extLst>
              </p:cNvPr>
              <p:cNvSpPr>
                <a:spLocks noChangeArrowheads="1"/>
              </p:cNvSpPr>
              <p:nvPr/>
            </p:nvSpPr>
            <p:spPr bwMode="auto">
              <a:xfrm>
                <a:off x="601782" y="1645957"/>
                <a:ext cx="63500" cy="63500"/>
              </a:xfrm>
              <a:prstGeom prst="rect">
                <a:avLst/>
              </a:prstGeom>
              <a:solidFill>
                <a:srgbClr val="FFF25C"/>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0856" name="Rectangle 1883">
                <a:extLst>
                  <a:ext uri="{FF2B5EF4-FFF2-40B4-BE49-F238E27FC236}">
                    <a16:creationId xmlns:a16="http://schemas.microsoft.com/office/drawing/2014/main" id="{58009A2E-9507-B24F-9E13-730AD2655E7D}"/>
                  </a:ext>
                </a:extLst>
              </p:cNvPr>
              <p:cNvSpPr>
                <a:spLocks noChangeArrowheads="1"/>
              </p:cNvSpPr>
              <p:nvPr/>
            </p:nvSpPr>
            <p:spPr bwMode="auto">
              <a:xfrm>
                <a:off x="693857" y="1645957"/>
                <a:ext cx="63500" cy="63500"/>
              </a:xfrm>
              <a:prstGeom prst="rect">
                <a:avLst/>
              </a:prstGeom>
              <a:solidFill>
                <a:srgbClr val="4292B4"/>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0857" name="Rectangle 1884">
                <a:extLst>
                  <a:ext uri="{FF2B5EF4-FFF2-40B4-BE49-F238E27FC236}">
                    <a16:creationId xmlns:a16="http://schemas.microsoft.com/office/drawing/2014/main" id="{A937986F-8EFB-264D-800B-08B41AE6A4D0}"/>
                  </a:ext>
                </a:extLst>
              </p:cNvPr>
              <p:cNvSpPr>
                <a:spLocks noChangeArrowheads="1"/>
              </p:cNvSpPr>
              <p:nvPr/>
            </p:nvSpPr>
            <p:spPr bwMode="auto">
              <a:xfrm>
                <a:off x="830272" y="1609166"/>
                <a:ext cx="225644" cy="137083"/>
              </a:xfrm>
              <a:prstGeom prst="rect">
                <a:avLst/>
              </a:prstGeom>
              <a:solidFill>
                <a:srgbClr val="FFAF16"/>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altLang="en-US" sz="1200" b="0" i="0" u="none" strike="noStrike" kern="1200" cap="none" spc="0" normalizeH="0" baseline="0" noProof="0">
                  <a:ln>
                    <a:noFill/>
                  </a:ln>
                  <a:solidFill>
                    <a:srgbClr val="000000"/>
                  </a:solidFill>
                  <a:effectLst/>
                  <a:uLnTx/>
                  <a:uFillTx/>
                  <a:latin typeface="Trebuchet MS" panose="020B0703020202090204" pitchFamily="34" charset="0"/>
                  <a:ea typeface="ＭＳ Ｐゴシック" panose="020B0600070205080204" pitchFamily="34" charset="-128"/>
                  <a:cs typeface="+mn-cs"/>
                </a:endParaRPr>
              </a:p>
            </p:txBody>
          </p:sp>
          <p:sp>
            <p:nvSpPr>
              <p:cNvPr id="90858" name="Rectangle 1885">
                <a:extLst>
                  <a:ext uri="{FF2B5EF4-FFF2-40B4-BE49-F238E27FC236}">
                    <a16:creationId xmlns:a16="http://schemas.microsoft.com/office/drawing/2014/main" id="{C4E2A8CB-8EF3-6445-BD79-D528E12FE351}"/>
                  </a:ext>
                </a:extLst>
              </p:cNvPr>
              <p:cNvSpPr>
                <a:spLocks noChangeArrowheads="1"/>
              </p:cNvSpPr>
              <p:nvPr/>
            </p:nvSpPr>
            <p:spPr bwMode="auto">
              <a:xfrm>
                <a:off x="865307" y="1645957"/>
                <a:ext cx="63500" cy="63500"/>
              </a:xfrm>
              <a:prstGeom prst="rect">
                <a:avLst/>
              </a:prstGeom>
              <a:solidFill>
                <a:srgbClr val="FFF25C"/>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0859" name="Rectangle 1886">
                <a:extLst>
                  <a:ext uri="{FF2B5EF4-FFF2-40B4-BE49-F238E27FC236}">
                    <a16:creationId xmlns:a16="http://schemas.microsoft.com/office/drawing/2014/main" id="{5C550D22-9F29-9142-A150-45A91020B4BC}"/>
                  </a:ext>
                </a:extLst>
              </p:cNvPr>
              <p:cNvSpPr>
                <a:spLocks noChangeArrowheads="1"/>
              </p:cNvSpPr>
              <p:nvPr/>
            </p:nvSpPr>
            <p:spPr bwMode="auto">
              <a:xfrm>
                <a:off x="957382" y="1645957"/>
                <a:ext cx="63500" cy="63500"/>
              </a:xfrm>
              <a:prstGeom prst="rect">
                <a:avLst/>
              </a:prstGeom>
              <a:solidFill>
                <a:srgbClr val="4292B4"/>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0860" name="Rectangle 1887">
                <a:extLst>
                  <a:ext uri="{FF2B5EF4-FFF2-40B4-BE49-F238E27FC236}">
                    <a16:creationId xmlns:a16="http://schemas.microsoft.com/office/drawing/2014/main" id="{D5BA2477-9A27-2247-BEB0-1A196CE9000C}"/>
                  </a:ext>
                </a:extLst>
              </p:cNvPr>
              <p:cNvSpPr>
                <a:spLocks noChangeArrowheads="1"/>
              </p:cNvSpPr>
              <p:nvPr/>
            </p:nvSpPr>
            <p:spPr bwMode="auto">
              <a:xfrm>
                <a:off x="1093797" y="1609166"/>
                <a:ext cx="225644" cy="137083"/>
              </a:xfrm>
              <a:prstGeom prst="rect">
                <a:avLst/>
              </a:prstGeom>
              <a:solidFill>
                <a:srgbClr val="FFAF16"/>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altLang="en-US" sz="1200" b="0" i="0" u="none" strike="noStrike" kern="1200" cap="none" spc="0" normalizeH="0" baseline="0" noProof="0">
                  <a:ln>
                    <a:noFill/>
                  </a:ln>
                  <a:solidFill>
                    <a:srgbClr val="000000"/>
                  </a:solidFill>
                  <a:effectLst/>
                  <a:uLnTx/>
                  <a:uFillTx/>
                  <a:latin typeface="Trebuchet MS" panose="020B0703020202090204" pitchFamily="34" charset="0"/>
                  <a:ea typeface="ＭＳ Ｐゴシック" panose="020B0600070205080204" pitchFamily="34" charset="-128"/>
                  <a:cs typeface="+mn-cs"/>
                </a:endParaRPr>
              </a:p>
            </p:txBody>
          </p:sp>
          <p:sp>
            <p:nvSpPr>
              <p:cNvPr id="90861" name="Rectangle 1888">
                <a:extLst>
                  <a:ext uri="{FF2B5EF4-FFF2-40B4-BE49-F238E27FC236}">
                    <a16:creationId xmlns:a16="http://schemas.microsoft.com/office/drawing/2014/main" id="{63215325-A654-A544-8359-F1626C28D3CD}"/>
                  </a:ext>
                </a:extLst>
              </p:cNvPr>
              <p:cNvSpPr>
                <a:spLocks noChangeArrowheads="1"/>
              </p:cNvSpPr>
              <p:nvPr/>
            </p:nvSpPr>
            <p:spPr bwMode="auto">
              <a:xfrm>
                <a:off x="1128832" y="1645957"/>
                <a:ext cx="63500" cy="63500"/>
              </a:xfrm>
              <a:prstGeom prst="rect">
                <a:avLst/>
              </a:prstGeom>
              <a:solidFill>
                <a:srgbClr val="FFF25C"/>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0862" name="Rectangle 1889">
                <a:extLst>
                  <a:ext uri="{FF2B5EF4-FFF2-40B4-BE49-F238E27FC236}">
                    <a16:creationId xmlns:a16="http://schemas.microsoft.com/office/drawing/2014/main" id="{AC5F1E68-3349-2B46-B00B-9D31A384959A}"/>
                  </a:ext>
                </a:extLst>
              </p:cNvPr>
              <p:cNvSpPr>
                <a:spLocks noChangeArrowheads="1"/>
              </p:cNvSpPr>
              <p:nvPr/>
            </p:nvSpPr>
            <p:spPr bwMode="auto">
              <a:xfrm>
                <a:off x="1220907" y="1645957"/>
                <a:ext cx="63500" cy="63500"/>
              </a:xfrm>
              <a:prstGeom prst="rect">
                <a:avLst/>
              </a:prstGeom>
              <a:solidFill>
                <a:srgbClr val="4292B4"/>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0863" name="Rectangle 1890">
                <a:extLst>
                  <a:ext uri="{FF2B5EF4-FFF2-40B4-BE49-F238E27FC236}">
                    <a16:creationId xmlns:a16="http://schemas.microsoft.com/office/drawing/2014/main" id="{B6125461-C3B0-0F4A-8780-42F1CDA756AC}"/>
                  </a:ext>
                </a:extLst>
              </p:cNvPr>
              <p:cNvSpPr>
                <a:spLocks noChangeArrowheads="1"/>
              </p:cNvSpPr>
              <p:nvPr/>
            </p:nvSpPr>
            <p:spPr bwMode="auto">
              <a:xfrm>
                <a:off x="1357322" y="1609166"/>
                <a:ext cx="225644" cy="137083"/>
              </a:xfrm>
              <a:prstGeom prst="rect">
                <a:avLst/>
              </a:prstGeom>
              <a:solidFill>
                <a:srgbClr val="FFAF16"/>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altLang="en-US" sz="1200" b="0" i="0" u="none" strike="noStrike" kern="1200" cap="none" spc="0" normalizeH="0" baseline="0" noProof="0">
                  <a:ln>
                    <a:noFill/>
                  </a:ln>
                  <a:solidFill>
                    <a:srgbClr val="000000"/>
                  </a:solidFill>
                  <a:effectLst/>
                  <a:uLnTx/>
                  <a:uFillTx/>
                  <a:latin typeface="Trebuchet MS" panose="020B0703020202090204" pitchFamily="34" charset="0"/>
                  <a:ea typeface="ＭＳ Ｐゴシック" panose="020B0600070205080204" pitchFamily="34" charset="-128"/>
                  <a:cs typeface="+mn-cs"/>
                </a:endParaRPr>
              </a:p>
            </p:txBody>
          </p:sp>
          <p:sp>
            <p:nvSpPr>
              <p:cNvPr id="90864" name="Rectangle 1891">
                <a:extLst>
                  <a:ext uri="{FF2B5EF4-FFF2-40B4-BE49-F238E27FC236}">
                    <a16:creationId xmlns:a16="http://schemas.microsoft.com/office/drawing/2014/main" id="{722C22F9-5727-4C40-9B59-3A471B146653}"/>
                  </a:ext>
                </a:extLst>
              </p:cNvPr>
              <p:cNvSpPr>
                <a:spLocks noChangeArrowheads="1"/>
              </p:cNvSpPr>
              <p:nvPr/>
            </p:nvSpPr>
            <p:spPr bwMode="auto">
              <a:xfrm>
                <a:off x="1392357" y="1645957"/>
                <a:ext cx="63500" cy="63500"/>
              </a:xfrm>
              <a:prstGeom prst="rect">
                <a:avLst/>
              </a:prstGeom>
              <a:solidFill>
                <a:srgbClr val="FFF25C"/>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0865" name="Rectangle 1892">
                <a:extLst>
                  <a:ext uri="{FF2B5EF4-FFF2-40B4-BE49-F238E27FC236}">
                    <a16:creationId xmlns:a16="http://schemas.microsoft.com/office/drawing/2014/main" id="{A7C56E94-36DA-7A4A-83EC-3448A84EDA58}"/>
                  </a:ext>
                </a:extLst>
              </p:cNvPr>
              <p:cNvSpPr>
                <a:spLocks noChangeArrowheads="1"/>
              </p:cNvSpPr>
              <p:nvPr/>
            </p:nvSpPr>
            <p:spPr bwMode="auto">
              <a:xfrm>
                <a:off x="1484432" y="1645957"/>
                <a:ext cx="63500" cy="63500"/>
              </a:xfrm>
              <a:prstGeom prst="rect">
                <a:avLst/>
              </a:prstGeom>
              <a:solidFill>
                <a:srgbClr val="4292B4"/>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0866" name="Rectangle 1893">
                <a:extLst>
                  <a:ext uri="{FF2B5EF4-FFF2-40B4-BE49-F238E27FC236}">
                    <a16:creationId xmlns:a16="http://schemas.microsoft.com/office/drawing/2014/main" id="{25428947-5F87-724B-A956-63F8222418CB}"/>
                  </a:ext>
                </a:extLst>
              </p:cNvPr>
              <p:cNvSpPr>
                <a:spLocks noChangeArrowheads="1"/>
              </p:cNvSpPr>
              <p:nvPr/>
            </p:nvSpPr>
            <p:spPr bwMode="auto">
              <a:xfrm>
                <a:off x="566747" y="1777441"/>
                <a:ext cx="225644" cy="137083"/>
              </a:xfrm>
              <a:prstGeom prst="rect">
                <a:avLst/>
              </a:prstGeom>
              <a:solidFill>
                <a:srgbClr val="FFAF16"/>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altLang="en-US" sz="1200" b="0" i="0" u="none" strike="noStrike" kern="1200" cap="none" spc="0" normalizeH="0" baseline="0" noProof="0">
                  <a:ln>
                    <a:noFill/>
                  </a:ln>
                  <a:solidFill>
                    <a:srgbClr val="000000"/>
                  </a:solidFill>
                  <a:effectLst/>
                  <a:uLnTx/>
                  <a:uFillTx/>
                  <a:latin typeface="Trebuchet MS" panose="020B0703020202090204" pitchFamily="34" charset="0"/>
                  <a:ea typeface="ＭＳ Ｐゴシック" panose="020B0600070205080204" pitchFamily="34" charset="-128"/>
                  <a:cs typeface="+mn-cs"/>
                </a:endParaRPr>
              </a:p>
            </p:txBody>
          </p:sp>
          <p:sp>
            <p:nvSpPr>
              <p:cNvPr id="90867" name="Rectangle 1894">
                <a:extLst>
                  <a:ext uri="{FF2B5EF4-FFF2-40B4-BE49-F238E27FC236}">
                    <a16:creationId xmlns:a16="http://schemas.microsoft.com/office/drawing/2014/main" id="{42C601B3-854F-C048-931B-F5A46D028A59}"/>
                  </a:ext>
                </a:extLst>
              </p:cNvPr>
              <p:cNvSpPr>
                <a:spLocks noChangeArrowheads="1"/>
              </p:cNvSpPr>
              <p:nvPr/>
            </p:nvSpPr>
            <p:spPr bwMode="auto">
              <a:xfrm>
                <a:off x="601782" y="1814232"/>
                <a:ext cx="63500" cy="63500"/>
              </a:xfrm>
              <a:prstGeom prst="rect">
                <a:avLst/>
              </a:prstGeom>
              <a:solidFill>
                <a:srgbClr val="FFF25C"/>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0868" name="Rectangle 1895">
                <a:extLst>
                  <a:ext uri="{FF2B5EF4-FFF2-40B4-BE49-F238E27FC236}">
                    <a16:creationId xmlns:a16="http://schemas.microsoft.com/office/drawing/2014/main" id="{CDEA8473-9E9A-C947-B9EB-10AAFAE038B4}"/>
                  </a:ext>
                </a:extLst>
              </p:cNvPr>
              <p:cNvSpPr>
                <a:spLocks noChangeArrowheads="1"/>
              </p:cNvSpPr>
              <p:nvPr/>
            </p:nvSpPr>
            <p:spPr bwMode="auto">
              <a:xfrm>
                <a:off x="693857" y="1814232"/>
                <a:ext cx="63500" cy="63500"/>
              </a:xfrm>
              <a:prstGeom prst="rect">
                <a:avLst/>
              </a:prstGeom>
              <a:solidFill>
                <a:srgbClr val="4292B4"/>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0869" name="Rectangle 1896">
                <a:extLst>
                  <a:ext uri="{FF2B5EF4-FFF2-40B4-BE49-F238E27FC236}">
                    <a16:creationId xmlns:a16="http://schemas.microsoft.com/office/drawing/2014/main" id="{F1294E9D-8193-D545-A010-84EDA44DDAB2}"/>
                  </a:ext>
                </a:extLst>
              </p:cNvPr>
              <p:cNvSpPr>
                <a:spLocks noChangeArrowheads="1"/>
              </p:cNvSpPr>
              <p:nvPr/>
            </p:nvSpPr>
            <p:spPr bwMode="auto">
              <a:xfrm>
                <a:off x="830272" y="1777441"/>
                <a:ext cx="225644" cy="137083"/>
              </a:xfrm>
              <a:prstGeom prst="rect">
                <a:avLst/>
              </a:prstGeom>
              <a:solidFill>
                <a:srgbClr val="FFAF16"/>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altLang="en-US" sz="1200" b="0" i="0" u="none" strike="noStrike" kern="1200" cap="none" spc="0" normalizeH="0" baseline="0" noProof="0">
                  <a:ln>
                    <a:noFill/>
                  </a:ln>
                  <a:solidFill>
                    <a:srgbClr val="000000"/>
                  </a:solidFill>
                  <a:effectLst/>
                  <a:uLnTx/>
                  <a:uFillTx/>
                  <a:latin typeface="Trebuchet MS" panose="020B0703020202090204" pitchFamily="34" charset="0"/>
                  <a:ea typeface="ＭＳ Ｐゴシック" panose="020B0600070205080204" pitchFamily="34" charset="-128"/>
                  <a:cs typeface="+mn-cs"/>
                </a:endParaRPr>
              </a:p>
            </p:txBody>
          </p:sp>
          <p:sp>
            <p:nvSpPr>
              <p:cNvPr id="90870" name="Rectangle 1897">
                <a:extLst>
                  <a:ext uri="{FF2B5EF4-FFF2-40B4-BE49-F238E27FC236}">
                    <a16:creationId xmlns:a16="http://schemas.microsoft.com/office/drawing/2014/main" id="{34487F5D-1E93-F848-9B6E-8ACFF67E80E7}"/>
                  </a:ext>
                </a:extLst>
              </p:cNvPr>
              <p:cNvSpPr>
                <a:spLocks noChangeArrowheads="1"/>
              </p:cNvSpPr>
              <p:nvPr/>
            </p:nvSpPr>
            <p:spPr bwMode="auto">
              <a:xfrm>
                <a:off x="865307" y="1814232"/>
                <a:ext cx="63500" cy="63500"/>
              </a:xfrm>
              <a:prstGeom prst="rect">
                <a:avLst/>
              </a:prstGeom>
              <a:solidFill>
                <a:srgbClr val="FFF25C"/>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0871" name="Rectangle 1898">
                <a:extLst>
                  <a:ext uri="{FF2B5EF4-FFF2-40B4-BE49-F238E27FC236}">
                    <a16:creationId xmlns:a16="http://schemas.microsoft.com/office/drawing/2014/main" id="{E1219DD7-FA05-444B-8196-4DDCE364BA40}"/>
                  </a:ext>
                </a:extLst>
              </p:cNvPr>
              <p:cNvSpPr>
                <a:spLocks noChangeArrowheads="1"/>
              </p:cNvSpPr>
              <p:nvPr/>
            </p:nvSpPr>
            <p:spPr bwMode="auto">
              <a:xfrm>
                <a:off x="957382" y="1814232"/>
                <a:ext cx="63500" cy="63500"/>
              </a:xfrm>
              <a:prstGeom prst="rect">
                <a:avLst/>
              </a:prstGeom>
              <a:solidFill>
                <a:srgbClr val="4292B4"/>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0872" name="Rectangle 1899">
                <a:extLst>
                  <a:ext uri="{FF2B5EF4-FFF2-40B4-BE49-F238E27FC236}">
                    <a16:creationId xmlns:a16="http://schemas.microsoft.com/office/drawing/2014/main" id="{B9A9EB7C-FA10-E64E-A705-BF061714B654}"/>
                  </a:ext>
                </a:extLst>
              </p:cNvPr>
              <p:cNvSpPr>
                <a:spLocks noChangeArrowheads="1"/>
              </p:cNvSpPr>
              <p:nvPr/>
            </p:nvSpPr>
            <p:spPr bwMode="auto">
              <a:xfrm>
                <a:off x="1093797" y="1777441"/>
                <a:ext cx="225644" cy="137083"/>
              </a:xfrm>
              <a:prstGeom prst="rect">
                <a:avLst/>
              </a:prstGeom>
              <a:solidFill>
                <a:srgbClr val="FFAF16"/>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altLang="en-US" sz="1200" b="0" i="0" u="none" strike="noStrike" kern="1200" cap="none" spc="0" normalizeH="0" baseline="0" noProof="0">
                  <a:ln>
                    <a:noFill/>
                  </a:ln>
                  <a:solidFill>
                    <a:srgbClr val="000000"/>
                  </a:solidFill>
                  <a:effectLst/>
                  <a:uLnTx/>
                  <a:uFillTx/>
                  <a:latin typeface="Trebuchet MS" panose="020B0703020202090204" pitchFamily="34" charset="0"/>
                  <a:ea typeface="ＭＳ Ｐゴシック" panose="020B0600070205080204" pitchFamily="34" charset="-128"/>
                  <a:cs typeface="+mn-cs"/>
                </a:endParaRPr>
              </a:p>
            </p:txBody>
          </p:sp>
          <p:sp>
            <p:nvSpPr>
              <p:cNvPr id="90873" name="Rectangle 1900">
                <a:extLst>
                  <a:ext uri="{FF2B5EF4-FFF2-40B4-BE49-F238E27FC236}">
                    <a16:creationId xmlns:a16="http://schemas.microsoft.com/office/drawing/2014/main" id="{407B8EA5-4351-6549-932B-00097866E361}"/>
                  </a:ext>
                </a:extLst>
              </p:cNvPr>
              <p:cNvSpPr>
                <a:spLocks noChangeArrowheads="1"/>
              </p:cNvSpPr>
              <p:nvPr/>
            </p:nvSpPr>
            <p:spPr bwMode="auto">
              <a:xfrm>
                <a:off x="1128832" y="1814232"/>
                <a:ext cx="63500" cy="63500"/>
              </a:xfrm>
              <a:prstGeom prst="rect">
                <a:avLst/>
              </a:prstGeom>
              <a:solidFill>
                <a:srgbClr val="FFF25C"/>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0874" name="Rectangle 1901">
                <a:extLst>
                  <a:ext uri="{FF2B5EF4-FFF2-40B4-BE49-F238E27FC236}">
                    <a16:creationId xmlns:a16="http://schemas.microsoft.com/office/drawing/2014/main" id="{8D3ED37A-A5FD-1044-9000-994ABA8A02A1}"/>
                  </a:ext>
                </a:extLst>
              </p:cNvPr>
              <p:cNvSpPr>
                <a:spLocks noChangeArrowheads="1"/>
              </p:cNvSpPr>
              <p:nvPr/>
            </p:nvSpPr>
            <p:spPr bwMode="auto">
              <a:xfrm>
                <a:off x="1220907" y="1814232"/>
                <a:ext cx="63500" cy="63500"/>
              </a:xfrm>
              <a:prstGeom prst="rect">
                <a:avLst/>
              </a:prstGeom>
              <a:solidFill>
                <a:srgbClr val="4292B4"/>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0875" name="Rectangle 1902">
                <a:extLst>
                  <a:ext uri="{FF2B5EF4-FFF2-40B4-BE49-F238E27FC236}">
                    <a16:creationId xmlns:a16="http://schemas.microsoft.com/office/drawing/2014/main" id="{714FC3C3-A642-D14E-BA30-BDF17450AF8E}"/>
                  </a:ext>
                </a:extLst>
              </p:cNvPr>
              <p:cNvSpPr>
                <a:spLocks noChangeArrowheads="1"/>
              </p:cNvSpPr>
              <p:nvPr/>
            </p:nvSpPr>
            <p:spPr bwMode="auto">
              <a:xfrm>
                <a:off x="1357322" y="1777441"/>
                <a:ext cx="225644" cy="137083"/>
              </a:xfrm>
              <a:prstGeom prst="rect">
                <a:avLst/>
              </a:prstGeom>
              <a:solidFill>
                <a:srgbClr val="FFAF16"/>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altLang="en-US" sz="1200" b="0" i="0" u="none" strike="noStrike" kern="1200" cap="none" spc="0" normalizeH="0" baseline="0" noProof="0">
                  <a:ln>
                    <a:noFill/>
                  </a:ln>
                  <a:solidFill>
                    <a:srgbClr val="000000"/>
                  </a:solidFill>
                  <a:effectLst/>
                  <a:uLnTx/>
                  <a:uFillTx/>
                  <a:latin typeface="Trebuchet MS" panose="020B0703020202090204" pitchFamily="34" charset="0"/>
                  <a:ea typeface="ＭＳ Ｐゴシック" panose="020B0600070205080204" pitchFamily="34" charset="-128"/>
                  <a:cs typeface="+mn-cs"/>
                </a:endParaRPr>
              </a:p>
            </p:txBody>
          </p:sp>
          <p:sp>
            <p:nvSpPr>
              <p:cNvPr id="90876" name="Rectangle 1903">
                <a:extLst>
                  <a:ext uri="{FF2B5EF4-FFF2-40B4-BE49-F238E27FC236}">
                    <a16:creationId xmlns:a16="http://schemas.microsoft.com/office/drawing/2014/main" id="{F026269B-9994-D843-AA0C-719DACBCBCA6}"/>
                  </a:ext>
                </a:extLst>
              </p:cNvPr>
              <p:cNvSpPr>
                <a:spLocks noChangeArrowheads="1"/>
              </p:cNvSpPr>
              <p:nvPr/>
            </p:nvSpPr>
            <p:spPr bwMode="auto">
              <a:xfrm>
                <a:off x="1392357" y="1814232"/>
                <a:ext cx="63500" cy="63500"/>
              </a:xfrm>
              <a:prstGeom prst="rect">
                <a:avLst/>
              </a:prstGeom>
              <a:solidFill>
                <a:srgbClr val="FFF25C"/>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0877" name="Rectangle 1904">
                <a:extLst>
                  <a:ext uri="{FF2B5EF4-FFF2-40B4-BE49-F238E27FC236}">
                    <a16:creationId xmlns:a16="http://schemas.microsoft.com/office/drawing/2014/main" id="{7FDEF5B5-0E64-D942-B48A-70D3E36E9B02}"/>
                  </a:ext>
                </a:extLst>
              </p:cNvPr>
              <p:cNvSpPr>
                <a:spLocks noChangeArrowheads="1"/>
              </p:cNvSpPr>
              <p:nvPr/>
            </p:nvSpPr>
            <p:spPr bwMode="auto">
              <a:xfrm>
                <a:off x="1484432" y="1814232"/>
                <a:ext cx="63500" cy="63500"/>
              </a:xfrm>
              <a:prstGeom prst="rect">
                <a:avLst/>
              </a:prstGeom>
              <a:solidFill>
                <a:srgbClr val="4292B4"/>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90823" name="Group 1457">
              <a:extLst>
                <a:ext uri="{FF2B5EF4-FFF2-40B4-BE49-F238E27FC236}">
                  <a16:creationId xmlns:a16="http://schemas.microsoft.com/office/drawing/2014/main" id="{19F852B8-45B2-BA43-A1D9-9A9744CAA2B8}"/>
                </a:ext>
              </a:extLst>
            </p:cNvPr>
            <p:cNvGrpSpPr>
              <a:grpSpLocks/>
            </p:cNvGrpSpPr>
            <p:nvPr/>
          </p:nvGrpSpPr>
          <p:grpSpPr bwMode="auto">
            <a:xfrm>
              <a:off x="7325297" y="1394996"/>
              <a:ext cx="1114185" cy="751417"/>
              <a:chOff x="517764" y="1384300"/>
              <a:chExt cx="1114185" cy="751417"/>
            </a:xfrm>
          </p:grpSpPr>
          <p:sp>
            <p:nvSpPr>
              <p:cNvPr id="1852" name="Rectangle 1851">
                <a:extLst>
                  <a:ext uri="{FF2B5EF4-FFF2-40B4-BE49-F238E27FC236}">
                    <a16:creationId xmlns:a16="http://schemas.microsoft.com/office/drawing/2014/main" id="{B9623E74-5E70-934B-BD60-B41830B40989}"/>
                  </a:ext>
                </a:extLst>
              </p:cNvPr>
              <p:cNvSpPr/>
              <p:nvPr/>
            </p:nvSpPr>
            <p:spPr bwMode="auto">
              <a:xfrm>
                <a:off x="517679" y="1384799"/>
                <a:ext cx="1114332" cy="750863"/>
              </a:xfrm>
              <a:prstGeom prst="rect">
                <a:avLst/>
              </a:prstGeom>
              <a:solidFill>
                <a:schemeClr val="bg2">
                  <a:lumMod val="20000"/>
                  <a:lumOff val="80000"/>
                </a:schemeClr>
              </a:solidFill>
              <a:ln w="12700" cap="flat" cmpd="sng" algn="ctr">
                <a:solidFill>
                  <a:schemeClr val="tx1">
                    <a:lumMod val="75000"/>
                    <a:lumOff val="25000"/>
                  </a:schemeClr>
                </a:solidFill>
                <a:prstDash val="solid"/>
                <a:round/>
                <a:headEnd type="none" w="med" len="med"/>
                <a:tailEnd type="none" w="med" len="med"/>
              </a:ln>
              <a:effectLst/>
            </p:spPr>
            <p:txBody>
              <a:bodyPr anchor="ctr" anchorCtr="1"/>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Trebuchet MS" charset="0"/>
                  <a:ea typeface="Arial" pitchFamily="-107" charset="0"/>
                  <a:cs typeface="Arial" pitchFamily="-107" charset="0"/>
                </a:endParaRPr>
              </a:p>
            </p:txBody>
          </p:sp>
          <p:sp>
            <p:nvSpPr>
              <p:cNvPr id="90825" name="Rectangle 1852">
                <a:extLst>
                  <a:ext uri="{FF2B5EF4-FFF2-40B4-BE49-F238E27FC236}">
                    <a16:creationId xmlns:a16="http://schemas.microsoft.com/office/drawing/2014/main" id="{E6257723-A664-A746-9CD3-A53D14011E80}"/>
                  </a:ext>
                </a:extLst>
              </p:cNvPr>
              <p:cNvSpPr>
                <a:spLocks noChangeArrowheads="1"/>
              </p:cNvSpPr>
              <p:nvPr/>
            </p:nvSpPr>
            <p:spPr bwMode="auto">
              <a:xfrm>
                <a:off x="725801" y="1433925"/>
                <a:ext cx="698111" cy="137160"/>
              </a:xfrm>
              <a:prstGeom prst="rect">
                <a:avLst/>
              </a:prstGeom>
              <a:solidFill>
                <a:srgbClr val="DA581C"/>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rebuchet MS" panose="020B0703020202090204" pitchFamily="34" charset="0"/>
                  <a:ea typeface="ＭＳ Ｐゴシック" panose="020B0600070205080204" pitchFamily="34" charset="-128"/>
                  <a:cs typeface="+mn-cs"/>
                </a:endParaRPr>
              </a:p>
            </p:txBody>
          </p:sp>
          <p:sp>
            <p:nvSpPr>
              <p:cNvPr id="90826" name="Rectangle 1853">
                <a:extLst>
                  <a:ext uri="{FF2B5EF4-FFF2-40B4-BE49-F238E27FC236}">
                    <a16:creationId xmlns:a16="http://schemas.microsoft.com/office/drawing/2014/main" id="{1F913A7A-463D-B546-972B-465D885A1CBB}"/>
                  </a:ext>
                </a:extLst>
              </p:cNvPr>
              <p:cNvSpPr>
                <a:spLocks noChangeArrowheads="1"/>
              </p:cNvSpPr>
              <p:nvPr/>
            </p:nvSpPr>
            <p:spPr bwMode="auto">
              <a:xfrm>
                <a:off x="567050" y="1950358"/>
                <a:ext cx="1015612" cy="137160"/>
              </a:xfrm>
              <a:prstGeom prst="rect">
                <a:avLst/>
              </a:prstGeom>
              <a:solidFill>
                <a:srgbClr val="AEC3F5"/>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rebuchet MS" panose="020B0703020202090204" pitchFamily="34" charset="0"/>
                  <a:ea typeface="ＭＳ Ｐゴシック" panose="020B0600070205080204" pitchFamily="34" charset="-128"/>
                  <a:cs typeface="+mn-cs"/>
                </a:endParaRPr>
              </a:p>
            </p:txBody>
          </p:sp>
          <p:sp>
            <p:nvSpPr>
              <p:cNvPr id="90827" name="Rectangle 1854">
                <a:extLst>
                  <a:ext uri="{FF2B5EF4-FFF2-40B4-BE49-F238E27FC236}">
                    <a16:creationId xmlns:a16="http://schemas.microsoft.com/office/drawing/2014/main" id="{8BF78932-B7CB-A245-A225-15964E9417E3}"/>
                  </a:ext>
                </a:extLst>
              </p:cNvPr>
              <p:cNvSpPr>
                <a:spLocks noChangeArrowheads="1"/>
              </p:cNvSpPr>
              <p:nvPr/>
            </p:nvSpPr>
            <p:spPr bwMode="auto">
              <a:xfrm>
                <a:off x="566747" y="1609166"/>
                <a:ext cx="225644" cy="137083"/>
              </a:xfrm>
              <a:prstGeom prst="rect">
                <a:avLst/>
              </a:prstGeom>
              <a:solidFill>
                <a:srgbClr val="FFAF16"/>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altLang="en-US" sz="1200" b="0" i="0" u="none" strike="noStrike" kern="1200" cap="none" spc="0" normalizeH="0" baseline="0" noProof="0">
                  <a:ln>
                    <a:noFill/>
                  </a:ln>
                  <a:solidFill>
                    <a:srgbClr val="000000"/>
                  </a:solidFill>
                  <a:effectLst/>
                  <a:uLnTx/>
                  <a:uFillTx/>
                  <a:latin typeface="Trebuchet MS" panose="020B0703020202090204" pitchFamily="34" charset="0"/>
                  <a:ea typeface="ＭＳ Ｐゴシック" panose="020B0600070205080204" pitchFamily="34" charset="-128"/>
                  <a:cs typeface="+mn-cs"/>
                </a:endParaRPr>
              </a:p>
            </p:txBody>
          </p:sp>
          <p:sp>
            <p:nvSpPr>
              <p:cNvPr id="90828" name="Rectangle 1855">
                <a:extLst>
                  <a:ext uri="{FF2B5EF4-FFF2-40B4-BE49-F238E27FC236}">
                    <a16:creationId xmlns:a16="http://schemas.microsoft.com/office/drawing/2014/main" id="{56B5666A-A253-374F-92F3-1FE9C98A835E}"/>
                  </a:ext>
                </a:extLst>
              </p:cNvPr>
              <p:cNvSpPr>
                <a:spLocks noChangeArrowheads="1"/>
              </p:cNvSpPr>
              <p:nvPr/>
            </p:nvSpPr>
            <p:spPr bwMode="auto">
              <a:xfrm>
                <a:off x="601782" y="1645957"/>
                <a:ext cx="63500" cy="63500"/>
              </a:xfrm>
              <a:prstGeom prst="rect">
                <a:avLst/>
              </a:prstGeom>
              <a:solidFill>
                <a:srgbClr val="FFF25C"/>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0829" name="Rectangle 1856">
                <a:extLst>
                  <a:ext uri="{FF2B5EF4-FFF2-40B4-BE49-F238E27FC236}">
                    <a16:creationId xmlns:a16="http://schemas.microsoft.com/office/drawing/2014/main" id="{3CEEF30D-13E9-4346-A7F4-ADCFDDDE7C43}"/>
                  </a:ext>
                </a:extLst>
              </p:cNvPr>
              <p:cNvSpPr>
                <a:spLocks noChangeArrowheads="1"/>
              </p:cNvSpPr>
              <p:nvPr/>
            </p:nvSpPr>
            <p:spPr bwMode="auto">
              <a:xfrm>
                <a:off x="693857" y="1645957"/>
                <a:ext cx="63500" cy="63500"/>
              </a:xfrm>
              <a:prstGeom prst="rect">
                <a:avLst/>
              </a:prstGeom>
              <a:solidFill>
                <a:srgbClr val="4292B4"/>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0830" name="Rectangle 1857">
                <a:extLst>
                  <a:ext uri="{FF2B5EF4-FFF2-40B4-BE49-F238E27FC236}">
                    <a16:creationId xmlns:a16="http://schemas.microsoft.com/office/drawing/2014/main" id="{6E69286C-653F-AA44-9B57-94BCFBA48AAC}"/>
                  </a:ext>
                </a:extLst>
              </p:cNvPr>
              <p:cNvSpPr>
                <a:spLocks noChangeArrowheads="1"/>
              </p:cNvSpPr>
              <p:nvPr/>
            </p:nvSpPr>
            <p:spPr bwMode="auto">
              <a:xfrm>
                <a:off x="830272" y="1609166"/>
                <a:ext cx="225644" cy="137083"/>
              </a:xfrm>
              <a:prstGeom prst="rect">
                <a:avLst/>
              </a:prstGeom>
              <a:solidFill>
                <a:srgbClr val="FFAF16"/>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altLang="en-US" sz="1200" b="0" i="0" u="none" strike="noStrike" kern="1200" cap="none" spc="0" normalizeH="0" baseline="0" noProof="0">
                  <a:ln>
                    <a:noFill/>
                  </a:ln>
                  <a:solidFill>
                    <a:srgbClr val="000000"/>
                  </a:solidFill>
                  <a:effectLst/>
                  <a:uLnTx/>
                  <a:uFillTx/>
                  <a:latin typeface="Trebuchet MS" panose="020B0703020202090204" pitchFamily="34" charset="0"/>
                  <a:ea typeface="ＭＳ Ｐゴシック" panose="020B0600070205080204" pitchFamily="34" charset="-128"/>
                  <a:cs typeface="+mn-cs"/>
                </a:endParaRPr>
              </a:p>
            </p:txBody>
          </p:sp>
          <p:sp>
            <p:nvSpPr>
              <p:cNvPr id="90831" name="Rectangle 1858">
                <a:extLst>
                  <a:ext uri="{FF2B5EF4-FFF2-40B4-BE49-F238E27FC236}">
                    <a16:creationId xmlns:a16="http://schemas.microsoft.com/office/drawing/2014/main" id="{13F1117A-7681-CD40-A5F9-FC76CD5DC14A}"/>
                  </a:ext>
                </a:extLst>
              </p:cNvPr>
              <p:cNvSpPr>
                <a:spLocks noChangeArrowheads="1"/>
              </p:cNvSpPr>
              <p:nvPr/>
            </p:nvSpPr>
            <p:spPr bwMode="auto">
              <a:xfrm>
                <a:off x="865307" y="1645957"/>
                <a:ext cx="63500" cy="63500"/>
              </a:xfrm>
              <a:prstGeom prst="rect">
                <a:avLst/>
              </a:prstGeom>
              <a:solidFill>
                <a:srgbClr val="FFF25C"/>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0832" name="Rectangle 1859">
                <a:extLst>
                  <a:ext uri="{FF2B5EF4-FFF2-40B4-BE49-F238E27FC236}">
                    <a16:creationId xmlns:a16="http://schemas.microsoft.com/office/drawing/2014/main" id="{2725B471-10C8-A14B-B69D-BD0BC192D4C2}"/>
                  </a:ext>
                </a:extLst>
              </p:cNvPr>
              <p:cNvSpPr>
                <a:spLocks noChangeArrowheads="1"/>
              </p:cNvSpPr>
              <p:nvPr/>
            </p:nvSpPr>
            <p:spPr bwMode="auto">
              <a:xfrm>
                <a:off x="957382" y="1645957"/>
                <a:ext cx="63500" cy="63500"/>
              </a:xfrm>
              <a:prstGeom prst="rect">
                <a:avLst/>
              </a:prstGeom>
              <a:solidFill>
                <a:srgbClr val="4292B4"/>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0833" name="Rectangle 1860">
                <a:extLst>
                  <a:ext uri="{FF2B5EF4-FFF2-40B4-BE49-F238E27FC236}">
                    <a16:creationId xmlns:a16="http://schemas.microsoft.com/office/drawing/2014/main" id="{A967B297-5B9B-E148-9A89-611CB152695C}"/>
                  </a:ext>
                </a:extLst>
              </p:cNvPr>
              <p:cNvSpPr>
                <a:spLocks noChangeArrowheads="1"/>
              </p:cNvSpPr>
              <p:nvPr/>
            </p:nvSpPr>
            <p:spPr bwMode="auto">
              <a:xfrm>
                <a:off x="1093797" y="1609166"/>
                <a:ext cx="225644" cy="137083"/>
              </a:xfrm>
              <a:prstGeom prst="rect">
                <a:avLst/>
              </a:prstGeom>
              <a:solidFill>
                <a:srgbClr val="FFAF16"/>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altLang="en-US" sz="1200" b="0" i="0" u="none" strike="noStrike" kern="1200" cap="none" spc="0" normalizeH="0" baseline="0" noProof="0">
                  <a:ln>
                    <a:noFill/>
                  </a:ln>
                  <a:solidFill>
                    <a:srgbClr val="000000"/>
                  </a:solidFill>
                  <a:effectLst/>
                  <a:uLnTx/>
                  <a:uFillTx/>
                  <a:latin typeface="Trebuchet MS" panose="020B0703020202090204" pitchFamily="34" charset="0"/>
                  <a:ea typeface="ＭＳ Ｐゴシック" panose="020B0600070205080204" pitchFamily="34" charset="-128"/>
                  <a:cs typeface="+mn-cs"/>
                </a:endParaRPr>
              </a:p>
            </p:txBody>
          </p:sp>
          <p:sp>
            <p:nvSpPr>
              <p:cNvPr id="90834" name="Rectangle 1861">
                <a:extLst>
                  <a:ext uri="{FF2B5EF4-FFF2-40B4-BE49-F238E27FC236}">
                    <a16:creationId xmlns:a16="http://schemas.microsoft.com/office/drawing/2014/main" id="{8234CAD8-3C1C-614E-A07F-07CE33AFFCEF}"/>
                  </a:ext>
                </a:extLst>
              </p:cNvPr>
              <p:cNvSpPr>
                <a:spLocks noChangeArrowheads="1"/>
              </p:cNvSpPr>
              <p:nvPr/>
            </p:nvSpPr>
            <p:spPr bwMode="auto">
              <a:xfrm>
                <a:off x="1128832" y="1645957"/>
                <a:ext cx="63500" cy="63500"/>
              </a:xfrm>
              <a:prstGeom prst="rect">
                <a:avLst/>
              </a:prstGeom>
              <a:solidFill>
                <a:srgbClr val="FFF25C"/>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0835" name="Rectangle 1862">
                <a:extLst>
                  <a:ext uri="{FF2B5EF4-FFF2-40B4-BE49-F238E27FC236}">
                    <a16:creationId xmlns:a16="http://schemas.microsoft.com/office/drawing/2014/main" id="{3E35B7CC-B673-284E-9A50-B0CADAEAE5A5}"/>
                  </a:ext>
                </a:extLst>
              </p:cNvPr>
              <p:cNvSpPr>
                <a:spLocks noChangeArrowheads="1"/>
              </p:cNvSpPr>
              <p:nvPr/>
            </p:nvSpPr>
            <p:spPr bwMode="auto">
              <a:xfrm>
                <a:off x="1220907" y="1645957"/>
                <a:ext cx="63500" cy="63500"/>
              </a:xfrm>
              <a:prstGeom prst="rect">
                <a:avLst/>
              </a:prstGeom>
              <a:solidFill>
                <a:srgbClr val="4292B4"/>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0836" name="Rectangle 1863">
                <a:extLst>
                  <a:ext uri="{FF2B5EF4-FFF2-40B4-BE49-F238E27FC236}">
                    <a16:creationId xmlns:a16="http://schemas.microsoft.com/office/drawing/2014/main" id="{1A45F313-CDCE-0144-B2D0-E1B47E0B298E}"/>
                  </a:ext>
                </a:extLst>
              </p:cNvPr>
              <p:cNvSpPr>
                <a:spLocks noChangeArrowheads="1"/>
              </p:cNvSpPr>
              <p:nvPr/>
            </p:nvSpPr>
            <p:spPr bwMode="auto">
              <a:xfrm>
                <a:off x="1357322" y="1609166"/>
                <a:ext cx="225644" cy="137083"/>
              </a:xfrm>
              <a:prstGeom prst="rect">
                <a:avLst/>
              </a:prstGeom>
              <a:solidFill>
                <a:srgbClr val="FFAF16"/>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altLang="en-US" sz="1200" b="0" i="0" u="none" strike="noStrike" kern="1200" cap="none" spc="0" normalizeH="0" baseline="0" noProof="0">
                  <a:ln>
                    <a:noFill/>
                  </a:ln>
                  <a:solidFill>
                    <a:srgbClr val="000000"/>
                  </a:solidFill>
                  <a:effectLst/>
                  <a:uLnTx/>
                  <a:uFillTx/>
                  <a:latin typeface="Trebuchet MS" panose="020B0703020202090204" pitchFamily="34" charset="0"/>
                  <a:ea typeface="ＭＳ Ｐゴシック" panose="020B0600070205080204" pitchFamily="34" charset="-128"/>
                  <a:cs typeface="+mn-cs"/>
                </a:endParaRPr>
              </a:p>
            </p:txBody>
          </p:sp>
          <p:sp>
            <p:nvSpPr>
              <p:cNvPr id="90837" name="Rectangle 1864">
                <a:extLst>
                  <a:ext uri="{FF2B5EF4-FFF2-40B4-BE49-F238E27FC236}">
                    <a16:creationId xmlns:a16="http://schemas.microsoft.com/office/drawing/2014/main" id="{6D835FA7-40B5-A640-9075-637E8A4C7FBD}"/>
                  </a:ext>
                </a:extLst>
              </p:cNvPr>
              <p:cNvSpPr>
                <a:spLocks noChangeArrowheads="1"/>
              </p:cNvSpPr>
              <p:nvPr/>
            </p:nvSpPr>
            <p:spPr bwMode="auto">
              <a:xfrm>
                <a:off x="1392357" y="1645957"/>
                <a:ext cx="63500" cy="63500"/>
              </a:xfrm>
              <a:prstGeom prst="rect">
                <a:avLst/>
              </a:prstGeom>
              <a:solidFill>
                <a:srgbClr val="FFF25C"/>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0838" name="Rectangle 1865">
                <a:extLst>
                  <a:ext uri="{FF2B5EF4-FFF2-40B4-BE49-F238E27FC236}">
                    <a16:creationId xmlns:a16="http://schemas.microsoft.com/office/drawing/2014/main" id="{5631926D-AD6D-974A-9CA8-FE0F385B6E33}"/>
                  </a:ext>
                </a:extLst>
              </p:cNvPr>
              <p:cNvSpPr>
                <a:spLocks noChangeArrowheads="1"/>
              </p:cNvSpPr>
              <p:nvPr/>
            </p:nvSpPr>
            <p:spPr bwMode="auto">
              <a:xfrm>
                <a:off x="1484432" y="1645957"/>
                <a:ext cx="63500" cy="63500"/>
              </a:xfrm>
              <a:prstGeom prst="rect">
                <a:avLst/>
              </a:prstGeom>
              <a:solidFill>
                <a:srgbClr val="4292B4"/>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0839" name="Rectangle 1866">
                <a:extLst>
                  <a:ext uri="{FF2B5EF4-FFF2-40B4-BE49-F238E27FC236}">
                    <a16:creationId xmlns:a16="http://schemas.microsoft.com/office/drawing/2014/main" id="{DC13425B-4575-2541-BEC3-B7EC254C0B55}"/>
                  </a:ext>
                </a:extLst>
              </p:cNvPr>
              <p:cNvSpPr>
                <a:spLocks noChangeArrowheads="1"/>
              </p:cNvSpPr>
              <p:nvPr/>
            </p:nvSpPr>
            <p:spPr bwMode="auto">
              <a:xfrm>
                <a:off x="566747" y="1777441"/>
                <a:ext cx="225644" cy="137083"/>
              </a:xfrm>
              <a:prstGeom prst="rect">
                <a:avLst/>
              </a:prstGeom>
              <a:solidFill>
                <a:srgbClr val="FFAF16"/>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altLang="en-US" sz="1200" b="0" i="0" u="none" strike="noStrike" kern="1200" cap="none" spc="0" normalizeH="0" baseline="0" noProof="0">
                  <a:ln>
                    <a:noFill/>
                  </a:ln>
                  <a:solidFill>
                    <a:srgbClr val="000000"/>
                  </a:solidFill>
                  <a:effectLst/>
                  <a:uLnTx/>
                  <a:uFillTx/>
                  <a:latin typeface="Trebuchet MS" panose="020B0703020202090204" pitchFamily="34" charset="0"/>
                  <a:ea typeface="ＭＳ Ｐゴシック" panose="020B0600070205080204" pitchFamily="34" charset="-128"/>
                  <a:cs typeface="+mn-cs"/>
                </a:endParaRPr>
              </a:p>
            </p:txBody>
          </p:sp>
          <p:sp>
            <p:nvSpPr>
              <p:cNvPr id="90840" name="Rectangle 1867">
                <a:extLst>
                  <a:ext uri="{FF2B5EF4-FFF2-40B4-BE49-F238E27FC236}">
                    <a16:creationId xmlns:a16="http://schemas.microsoft.com/office/drawing/2014/main" id="{EADF8F32-9314-D341-90EB-762FA1555E93}"/>
                  </a:ext>
                </a:extLst>
              </p:cNvPr>
              <p:cNvSpPr>
                <a:spLocks noChangeArrowheads="1"/>
              </p:cNvSpPr>
              <p:nvPr/>
            </p:nvSpPr>
            <p:spPr bwMode="auto">
              <a:xfrm>
                <a:off x="601782" y="1814232"/>
                <a:ext cx="63500" cy="63500"/>
              </a:xfrm>
              <a:prstGeom prst="rect">
                <a:avLst/>
              </a:prstGeom>
              <a:solidFill>
                <a:srgbClr val="FFF25C"/>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0841" name="Rectangle 1868">
                <a:extLst>
                  <a:ext uri="{FF2B5EF4-FFF2-40B4-BE49-F238E27FC236}">
                    <a16:creationId xmlns:a16="http://schemas.microsoft.com/office/drawing/2014/main" id="{431659C2-835F-3E47-932A-0E3266D89FDF}"/>
                  </a:ext>
                </a:extLst>
              </p:cNvPr>
              <p:cNvSpPr>
                <a:spLocks noChangeArrowheads="1"/>
              </p:cNvSpPr>
              <p:nvPr/>
            </p:nvSpPr>
            <p:spPr bwMode="auto">
              <a:xfrm>
                <a:off x="693857" y="1814232"/>
                <a:ext cx="63500" cy="63500"/>
              </a:xfrm>
              <a:prstGeom prst="rect">
                <a:avLst/>
              </a:prstGeom>
              <a:solidFill>
                <a:srgbClr val="4292B4"/>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0842" name="Rectangle 1869">
                <a:extLst>
                  <a:ext uri="{FF2B5EF4-FFF2-40B4-BE49-F238E27FC236}">
                    <a16:creationId xmlns:a16="http://schemas.microsoft.com/office/drawing/2014/main" id="{0467C2F4-32B2-AB45-98A6-6B91759665E7}"/>
                  </a:ext>
                </a:extLst>
              </p:cNvPr>
              <p:cNvSpPr>
                <a:spLocks noChangeArrowheads="1"/>
              </p:cNvSpPr>
              <p:nvPr/>
            </p:nvSpPr>
            <p:spPr bwMode="auto">
              <a:xfrm>
                <a:off x="830272" y="1777441"/>
                <a:ext cx="225644" cy="137083"/>
              </a:xfrm>
              <a:prstGeom prst="rect">
                <a:avLst/>
              </a:prstGeom>
              <a:solidFill>
                <a:srgbClr val="FFAF16"/>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altLang="en-US" sz="1200" b="0" i="0" u="none" strike="noStrike" kern="1200" cap="none" spc="0" normalizeH="0" baseline="0" noProof="0">
                  <a:ln>
                    <a:noFill/>
                  </a:ln>
                  <a:solidFill>
                    <a:srgbClr val="000000"/>
                  </a:solidFill>
                  <a:effectLst/>
                  <a:uLnTx/>
                  <a:uFillTx/>
                  <a:latin typeface="Trebuchet MS" panose="020B0703020202090204" pitchFamily="34" charset="0"/>
                  <a:ea typeface="ＭＳ Ｐゴシック" panose="020B0600070205080204" pitchFamily="34" charset="-128"/>
                  <a:cs typeface="+mn-cs"/>
                </a:endParaRPr>
              </a:p>
            </p:txBody>
          </p:sp>
          <p:sp>
            <p:nvSpPr>
              <p:cNvPr id="90843" name="Rectangle 1870">
                <a:extLst>
                  <a:ext uri="{FF2B5EF4-FFF2-40B4-BE49-F238E27FC236}">
                    <a16:creationId xmlns:a16="http://schemas.microsoft.com/office/drawing/2014/main" id="{89C1F79A-F685-0C49-95E2-68CBB14FD779}"/>
                  </a:ext>
                </a:extLst>
              </p:cNvPr>
              <p:cNvSpPr>
                <a:spLocks noChangeArrowheads="1"/>
              </p:cNvSpPr>
              <p:nvPr/>
            </p:nvSpPr>
            <p:spPr bwMode="auto">
              <a:xfrm>
                <a:off x="865307" y="1814232"/>
                <a:ext cx="63500" cy="63500"/>
              </a:xfrm>
              <a:prstGeom prst="rect">
                <a:avLst/>
              </a:prstGeom>
              <a:solidFill>
                <a:srgbClr val="FFF25C"/>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0844" name="Rectangle 1871">
                <a:extLst>
                  <a:ext uri="{FF2B5EF4-FFF2-40B4-BE49-F238E27FC236}">
                    <a16:creationId xmlns:a16="http://schemas.microsoft.com/office/drawing/2014/main" id="{34D7E342-8AC4-FA45-826C-418975A965F4}"/>
                  </a:ext>
                </a:extLst>
              </p:cNvPr>
              <p:cNvSpPr>
                <a:spLocks noChangeArrowheads="1"/>
              </p:cNvSpPr>
              <p:nvPr/>
            </p:nvSpPr>
            <p:spPr bwMode="auto">
              <a:xfrm>
                <a:off x="957382" y="1814232"/>
                <a:ext cx="63500" cy="63500"/>
              </a:xfrm>
              <a:prstGeom prst="rect">
                <a:avLst/>
              </a:prstGeom>
              <a:solidFill>
                <a:srgbClr val="4292B4"/>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0845" name="Rectangle 1872">
                <a:extLst>
                  <a:ext uri="{FF2B5EF4-FFF2-40B4-BE49-F238E27FC236}">
                    <a16:creationId xmlns:a16="http://schemas.microsoft.com/office/drawing/2014/main" id="{ABA8C3EE-EE80-1D47-BFF4-B2E023057872}"/>
                  </a:ext>
                </a:extLst>
              </p:cNvPr>
              <p:cNvSpPr>
                <a:spLocks noChangeArrowheads="1"/>
              </p:cNvSpPr>
              <p:nvPr/>
            </p:nvSpPr>
            <p:spPr bwMode="auto">
              <a:xfrm>
                <a:off x="1093797" y="1777441"/>
                <a:ext cx="225644" cy="137083"/>
              </a:xfrm>
              <a:prstGeom prst="rect">
                <a:avLst/>
              </a:prstGeom>
              <a:solidFill>
                <a:srgbClr val="FFAF16"/>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altLang="en-US" sz="1200" b="0" i="0" u="none" strike="noStrike" kern="1200" cap="none" spc="0" normalizeH="0" baseline="0" noProof="0">
                  <a:ln>
                    <a:noFill/>
                  </a:ln>
                  <a:solidFill>
                    <a:srgbClr val="000000"/>
                  </a:solidFill>
                  <a:effectLst/>
                  <a:uLnTx/>
                  <a:uFillTx/>
                  <a:latin typeface="Trebuchet MS" panose="020B0703020202090204" pitchFamily="34" charset="0"/>
                  <a:ea typeface="ＭＳ Ｐゴシック" panose="020B0600070205080204" pitchFamily="34" charset="-128"/>
                  <a:cs typeface="+mn-cs"/>
                </a:endParaRPr>
              </a:p>
            </p:txBody>
          </p:sp>
          <p:sp>
            <p:nvSpPr>
              <p:cNvPr id="90846" name="Rectangle 1873">
                <a:extLst>
                  <a:ext uri="{FF2B5EF4-FFF2-40B4-BE49-F238E27FC236}">
                    <a16:creationId xmlns:a16="http://schemas.microsoft.com/office/drawing/2014/main" id="{4481A74F-3862-AB47-8F6F-849FF7F7227D}"/>
                  </a:ext>
                </a:extLst>
              </p:cNvPr>
              <p:cNvSpPr>
                <a:spLocks noChangeArrowheads="1"/>
              </p:cNvSpPr>
              <p:nvPr/>
            </p:nvSpPr>
            <p:spPr bwMode="auto">
              <a:xfrm>
                <a:off x="1128832" y="1814232"/>
                <a:ext cx="63500" cy="63500"/>
              </a:xfrm>
              <a:prstGeom prst="rect">
                <a:avLst/>
              </a:prstGeom>
              <a:solidFill>
                <a:srgbClr val="FFF25C"/>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0847" name="Rectangle 1874">
                <a:extLst>
                  <a:ext uri="{FF2B5EF4-FFF2-40B4-BE49-F238E27FC236}">
                    <a16:creationId xmlns:a16="http://schemas.microsoft.com/office/drawing/2014/main" id="{7E284AE3-6259-9844-A079-E1DE556D669A}"/>
                  </a:ext>
                </a:extLst>
              </p:cNvPr>
              <p:cNvSpPr>
                <a:spLocks noChangeArrowheads="1"/>
              </p:cNvSpPr>
              <p:nvPr/>
            </p:nvSpPr>
            <p:spPr bwMode="auto">
              <a:xfrm>
                <a:off x="1220907" y="1814232"/>
                <a:ext cx="63500" cy="63500"/>
              </a:xfrm>
              <a:prstGeom prst="rect">
                <a:avLst/>
              </a:prstGeom>
              <a:solidFill>
                <a:srgbClr val="4292B4"/>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0848" name="Rectangle 1875">
                <a:extLst>
                  <a:ext uri="{FF2B5EF4-FFF2-40B4-BE49-F238E27FC236}">
                    <a16:creationId xmlns:a16="http://schemas.microsoft.com/office/drawing/2014/main" id="{7437695D-D921-E346-A527-740CAA41F6A9}"/>
                  </a:ext>
                </a:extLst>
              </p:cNvPr>
              <p:cNvSpPr>
                <a:spLocks noChangeArrowheads="1"/>
              </p:cNvSpPr>
              <p:nvPr/>
            </p:nvSpPr>
            <p:spPr bwMode="auto">
              <a:xfrm>
                <a:off x="1357322" y="1777441"/>
                <a:ext cx="225644" cy="137083"/>
              </a:xfrm>
              <a:prstGeom prst="rect">
                <a:avLst/>
              </a:prstGeom>
              <a:solidFill>
                <a:srgbClr val="FFAF16"/>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altLang="en-US" sz="1200" b="0" i="0" u="none" strike="noStrike" kern="1200" cap="none" spc="0" normalizeH="0" baseline="0" noProof="0">
                  <a:ln>
                    <a:noFill/>
                  </a:ln>
                  <a:solidFill>
                    <a:srgbClr val="000000"/>
                  </a:solidFill>
                  <a:effectLst/>
                  <a:uLnTx/>
                  <a:uFillTx/>
                  <a:latin typeface="Trebuchet MS" panose="020B0703020202090204" pitchFamily="34" charset="0"/>
                  <a:ea typeface="ＭＳ Ｐゴシック" panose="020B0600070205080204" pitchFamily="34" charset="-128"/>
                  <a:cs typeface="+mn-cs"/>
                </a:endParaRPr>
              </a:p>
            </p:txBody>
          </p:sp>
          <p:sp>
            <p:nvSpPr>
              <p:cNvPr id="90849" name="Rectangle 1876">
                <a:extLst>
                  <a:ext uri="{FF2B5EF4-FFF2-40B4-BE49-F238E27FC236}">
                    <a16:creationId xmlns:a16="http://schemas.microsoft.com/office/drawing/2014/main" id="{916C42F3-44FE-2048-AAF5-B4BF432450EC}"/>
                  </a:ext>
                </a:extLst>
              </p:cNvPr>
              <p:cNvSpPr>
                <a:spLocks noChangeArrowheads="1"/>
              </p:cNvSpPr>
              <p:nvPr/>
            </p:nvSpPr>
            <p:spPr bwMode="auto">
              <a:xfrm>
                <a:off x="1392357" y="1814232"/>
                <a:ext cx="63500" cy="63500"/>
              </a:xfrm>
              <a:prstGeom prst="rect">
                <a:avLst/>
              </a:prstGeom>
              <a:solidFill>
                <a:srgbClr val="FFF25C"/>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0850" name="Rectangle 1877">
                <a:extLst>
                  <a:ext uri="{FF2B5EF4-FFF2-40B4-BE49-F238E27FC236}">
                    <a16:creationId xmlns:a16="http://schemas.microsoft.com/office/drawing/2014/main" id="{2E5118FD-2343-0148-B101-4376BC59A41B}"/>
                  </a:ext>
                </a:extLst>
              </p:cNvPr>
              <p:cNvSpPr>
                <a:spLocks noChangeArrowheads="1"/>
              </p:cNvSpPr>
              <p:nvPr/>
            </p:nvSpPr>
            <p:spPr bwMode="auto">
              <a:xfrm>
                <a:off x="1484432" y="1814232"/>
                <a:ext cx="63500" cy="63500"/>
              </a:xfrm>
              <a:prstGeom prst="rect">
                <a:avLst/>
              </a:prstGeom>
              <a:solidFill>
                <a:srgbClr val="4292B4"/>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grpSp>
        <p:nvGrpSpPr>
          <p:cNvPr id="90150" name="Group 1935">
            <a:extLst>
              <a:ext uri="{FF2B5EF4-FFF2-40B4-BE49-F238E27FC236}">
                <a16:creationId xmlns:a16="http://schemas.microsoft.com/office/drawing/2014/main" id="{6108D7F9-DABC-644F-84DF-7CA973B16F2A}"/>
              </a:ext>
            </a:extLst>
          </p:cNvPr>
          <p:cNvGrpSpPr>
            <a:grpSpLocks/>
          </p:cNvGrpSpPr>
          <p:nvPr/>
        </p:nvGrpSpPr>
        <p:grpSpPr bwMode="auto">
          <a:xfrm>
            <a:off x="4733925" y="2203450"/>
            <a:ext cx="3954463" cy="877888"/>
            <a:chOff x="4545730" y="1328822"/>
            <a:chExt cx="3954134" cy="877859"/>
          </a:xfrm>
        </p:grpSpPr>
        <p:sp>
          <p:nvSpPr>
            <p:cNvPr id="1937" name="Rectangle 1936">
              <a:extLst>
                <a:ext uri="{FF2B5EF4-FFF2-40B4-BE49-F238E27FC236}">
                  <a16:creationId xmlns:a16="http://schemas.microsoft.com/office/drawing/2014/main" id="{DFBFEDAC-1D65-3E4B-9A0D-05896E0D6198}"/>
                </a:ext>
              </a:extLst>
            </p:cNvPr>
            <p:cNvSpPr/>
            <p:nvPr/>
          </p:nvSpPr>
          <p:spPr bwMode="auto">
            <a:xfrm>
              <a:off x="4560017" y="1328822"/>
              <a:ext cx="3939847" cy="877859"/>
            </a:xfrm>
            <a:prstGeom prst="rect">
              <a:avLst/>
            </a:prstGeom>
            <a:noFill/>
            <a:ln w="12700" cap="flat" cmpd="sng" algn="ctr">
              <a:solidFill>
                <a:schemeClr val="tx1">
                  <a:lumMod val="50000"/>
                  <a:lumOff val="50000"/>
                </a:schemeClr>
              </a:solidFill>
              <a:prstDash val="solid"/>
              <a:round/>
              <a:headEnd type="none" w="med" len="med"/>
              <a:tailEnd type="none" w="med" len="med"/>
            </a:ln>
            <a:effectLst/>
          </p:spPr>
          <p:txBody>
            <a:bodyPr anchor="ctr" anchorCtr="1"/>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Trebuchet MS" charset="0"/>
                <a:ea typeface="Arial" pitchFamily="-107" charset="0"/>
                <a:cs typeface="Arial" pitchFamily="-107" charset="0"/>
              </a:endParaRPr>
            </a:p>
          </p:txBody>
        </p:sp>
        <p:grpSp>
          <p:nvGrpSpPr>
            <p:cNvPr id="90732" name="Group 1486">
              <a:extLst>
                <a:ext uri="{FF2B5EF4-FFF2-40B4-BE49-F238E27FC236}">
                  <a16:creationId xmlns:a16="http://schemas.microsoft.com/office/drawing/2014/main" id="{EB3411C1-3A63-AC41-A30E-738D024D714C}"/>
                </a:ext>
              </a:extLst>
            </p:cNvPr>
            <p:cNvGrpSpPr>
              <a:grpSpLocks/>
            </p:cNvGrpSpPr>
            <p:nvPr/>
          </p:nvGrpSpPr>
          <p:grpSpPr bwMode="auto">
            <a:xfrm>
              <a:off x="4545730" y="1393547"/>
              <a:ext cx="463081" cy="747517"/>
              <a:chOff x="3940698" y="1394549"/>
              <a:chExt cx="463081" cy="747517"/>
            </a:xfrm>
          </p:grpSpPr>
          <p:sp>
            <p:nvSpPr>
              <p:cNvPr id="90817" name="Rectangle 2022">
                <a:extLst>
                  <a:ext uri="{FF2B5EF4-FFF2-40B4-BE49-F238E27FC236}">
                    <a16:creationId xmlns:a16="http://schemas.microsoft.com/office/drawing/2014/main" id="{7C8330C9-0D38-524D-944A-A15DE5D5B6AB}"/>
                  </a:ext>
                </a:extLst>
              </p:cNvPr>
              <p:cNvSpPr>
                <a:spLocks noChangeArrowheads="1"/>
              </p:cNvSpPr>
              <p:nvPr/>
            </p:nvSpPr>
            <p:spPr bwMode="auto">
              <a:xfrm>
                <a:off x="4004141" y="1394549"/>
                <a:ext cx="336195" cy="747517"/>
              </a:xfrm>
              <a:prstGeom prst="rect">
                <a:avLst/>
              </a:prstGeom>
              <a:solidFill>
                <a:srgbClr val="8B9CC3"/>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rebuchet MS" panose="020B0703020202090204" pitchFamily="34" charset="0"/>
                  <a:ea typeface="ＭＳ Ｐゴシック" panose="020B0600070205080204" pitchFamily="34" charset="-128"/>
                  <a:cs typeface="+mn-cs"/>
                </a:endParaRPr>
              </a:p>
            </p:txBody>
          </p:sp>
          <p:sp>
            <p:nvSpPr>
              <p:cNvPr id="90818" name="TextBox 2023">
                <a:extLst>
                  <a:ext uri="{FF2B5EF4-FFF2-40B4-BE49-F238E27FC236}">
                    <a16:creationId xmlns:a16="http://schemas.microsoft.com/office/drawing/2014/main" id="{5E93C701-B860-FA4F-A16A-8A4CE3513144}"/>
                  </a:ext>
                </a:extLst>
              </p:cNvPr>
              <p:cNvSpPr txBox="1">
                <a:spLocks noChangeArrowheads="1"/>
              </p:cNvSpPr>
              <p:nvPr/>
            </p:nvSpPr>
            <p:spPr bwMode="auto">
              <a:xfrm>
                <a:off x="3940698" y="1622113"/>
                <a:ext cx="463081"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300" b="0" i="0" u="none" strike="noStrike" kern="1200" cap="none" spc="0" normalizeH="0" baseline="0" noProof="0">
                    <a:ln>
                      <a:noFill/>
                    </a:ln>
                    <a:solidFill>
                      <a:srgbClr val="000000"/>
                    </a:solidFill>
                    <a:effectLst/>
                    <a:uLnTx/>
                    <a:uFillTx/>
                    <a:latin typeface="Myriad Pro Black" charset="0"/>
                    <a:ea typeface="ＭＳ Ｐゴシック" panose="020B0600070205080204" pitchFamily="34" charset="-128"/>
                    <a:cs typeface="+mn-cs"/>
                  </a:rPr>
                  <a:t>Tex</a:t>
                </a:r>
              </a:p>
            </p:txBody>
          </p:sp>
        </p:grpSp>
        <p:grpSp>
          <p:nvGrpSpPr>
            <p:cNvPr id="90733" name="Group 1428">
              <a:extLst>
                <a:ext uri="{FF2B5EF4-FFF2-40B4-BE49-F238E27FC236}">
                  <a16:creationId xmlns:a16="http://schemas.microsoft.com/office/drawing/2014/main" id="{43D40673-B1C6-D845-91FF-C58E76D154C1}"/>
                </a:ext>
              </a:extLst>
            </p:cNvPr>
            <p:cNvGrpSpPr>
              <a:grpSpLocks/>
            </p:cNvGrpSpPr>
            <p:nvPr/>
          </p:nvGrpSpPr>
          <p:grpSpPr bwMode="auto">
            <a:xfrm>
              <a:off x="4993845" y="1389648"/>
              <a:ext cx="1114185" cy="751417"/>
              <a:chOff x="517764" y="1384300"/>
              <a:chExt cx="1114185" cy="751417"/>
            </a:xfrm>
          </p:grpSpPr>
          <p:sp>
            <p:nvSpPr>
              <p:cNvPr id="1996" name="Rectangle 1995">
                <a:extLst>
                  <a:ext uri="{FF2B5EF4-FFF2-40B4-BE49-F238E27FC236}">
                    <a16:creationId xmlns:a16="http://schemas.microsoft.com/office/drawing/2014/main" id="{BCF5C10E-8C6D-2B4F-8784-91BA7DB440F2}"/>
                  </a:ext>
                </a:extLst>
              </p:cNvPr>
              <p:cNvSpPr/>
              <p:nvPr/>
            </p:nvSpPr>
            <p:spPr bwMode="auto">
              <a:xfrm>
                <a:off x="517287" y="1383797"/>
                <a:ext cx="1114332" cy="752450"/>
              </a:xfrm>
              <a:prstGeom prst="rect">
                <a:avLst/>
              </a:prstGeom>
              <a:solidFill>
                <a:schemeClr val="bg2">
                  <a:lumMod val="20000"/>
                  <a:lumOff val="80000"/>
                </a:schemeClr>
              </a:solidFill>
              <a:ln w="12700" cap="flat" cmpd="sng" algn="ctr">
                <a:solidFill>
                  <a:schemeClr val="tx1">
                    <a:lumMod val="75000"/>
                    <a:lumOff val="25000"/>
                  </a:schemeClr>
                </a:solidFill>
                <a:prstDash val="solid"/>
                <a:round/>
                <a:headEnd type="none" w="med" len="med"/>
                <a:tailEnd type="none" w="med" len="med"/>
              </a:ln>
              <a:effectLst/>
            </p:spPr>
            <p:txBody>
              <a:bodyPr anchor="ctr" anchorCtr="1"/>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Trebuchet MS" charset="0"/>
                  <a:ea typeface="Arial" pitchFamily="-107" charset="0"/>
                  <a:cs typeface="Arial" pitchFamily="-107" charset="0"/>
                </a:endParaRPr>
              </a:p>
            </p:txBody>
          </p:sp>
          <p:sp>
            <p:nvSpPr>
              <p:cNvPr id="90791" name="Rectangle 1996">
                <a:extLst>
                  <a:ext uri="{FF2B5EF4-FFF2-40B4-BE49-F238E27FC236}">
                    <a16:creationId xmlns:a16="http://schemas.microsoft.com/office/drawing/2014/main" id="{E61DD9CE-D69F-9145-A8FA-2D95FB0BB069}"/>
                  </a:ext>
                </a:extLst>
              </p:cNvPr>
              <p:cNvSpPr>
                <a:spLocks noChangeArrowheads="1"/>
              </p:cNvSpPr>
              <p:nvPr/>
            </p:nvSpPr>
            <p:spPr bwMode="auto">
              <a:xfrm>
                <a:off x="725801" y="1433925"/>
                <a:ext cx="698111" cy="137160"/>
              </a:xfrm>
              <a:prstGeom prst="rect">
                <a:avLst/>
              </a:prstGeom>
              <a:solidFill>
                <a:srgbClr val="DA581C"/>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rebuchet MS" panose="020B0703020202090204" pitchFamily="34" charset="0"/>
                  <a:ea typeface="ＭＳ Ｐゴシック" panose="020B0600070205080204" pitchFamily="34" charset="-128"/>
                  <a:cs typeface="+mn-cs"/>
                </a:endParaRPr>
              </a:p>
            </p:txBody>
          </p:sp>
          <p:sp>
            <p:nvSpPr>
              <p:cNvPr id="90792" name="Rectangle 1997">
                <a:extLst>
                  <a:ext uri="{FF2B5EF4-FFF2-40B4-BE49-F238E27FC236}">
                    <a16:creationId xmlns:a16="http://schemas.microsoft.com/office/drawing/2014/main" id="{78703002-A059-3A47-A582-263174763EDA}"/>
                  </a:ext>
                </a:extLst>
              </p:cNvPr>
              <p:cNvSpPr>
                <a:spLocks noChangeArrowheads="1"/>
              </p:cNvSpPr>
              <p:nvPr/>
            </p:nvSpPr>
            <p:spPr bwMode="auto">
              <a:xfrm>
                <a:off x="567050" y="1950358"/>
                <a:ext cx="1015612" cy="137160"/>
              </a:xfrm>
              <a:prstGeom prst="rect">
                <a:avLst/>
              </a:prstGeom>
              <a:solidFill>
                <a:srgbClr val="AEC3F5"/>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rebuchet MS" panose="020B0703020202090204" pitchFamily="34" charset="0"/>
                  <a:ea typeface="ＭＳ Ｐゴシック" panose="020B0600070205080204" pitchFamily="34" charset="-128"/>
                  <a:cs typeface="+mn-cs"/>
                </a:endParaRPr>
              </a:p>
            </p:txBody>
          </p:sp>
          <p:sp>
            <p:nvSpPr>
              <p:cNvPr id="90793" name="Rectangle 1998">
                <a:extLst>
                  <a:ext uri="{FF2B5EF4-FFF2-40B4-BE49-F238E27FC236}">
                    <a16:creationId xmlns:a16="http://schemas.microsoft.com/office/drawing/2014/main" id="{6C784449-DD9D-884B-9EAA-5CB94856AAF0}"/>
                  </a:ext>
                </a:extLst>
              </p:cNvPr>
              <p:cNvSpPr>
                <a:spLocks noChangeArrowheads="1"/>
              </p:cNvSpPr>
              <p:nvPr/>
            </p:nvSpPr>
            <p:spPr bwMode="auto">
              <a:xfrm>
                <a:off x="566747" y="1609166"/>
                <a:ext cx="225644" cy="137083"/>
              </a:xfrm>
              <a:prstGeom prst="rect">
                <a:avLst/>
              </a:prstGeom>
              <a:solidFill>
                <a:srgbClr val="FFAF16"/>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altLang="en-US" sz="1200" b="0" i="0" u="none" strike="noStrike" kern="1200" cap="none" spc="0" normalizeH="0" baseline="0" noProof="0">
                  <a:ln>
                    <a:noFill/>
                  </a:ln>
                  <a:solidFill>
                    <a:srgbClr val="000000"/>
                  </a:solidFill>
                  <a:effectLst/>
                  <a:uLnTx/>
                  <a:uFillTx/>
                  <a:latin typeface="Trebuchet MS" panose="020B0703020202090204" pitchFamily="34" charset="0"/>
                  <a:ea typeface="ＭＳ Ｐゴシック" panose="020B0600070205080204" pitchFamily="34" charset="-128"/>
                  <a:cs typeface="+mn-cs"/>
                </a:endParaRPr>
              </a:p>
            </p:txBody>
          </p:sp>
          <p:sp>
            <p:nvSpPr>
              <p:cNvPr id="90794" name="Rectangle 1999">
                <a:extLst>
                  <a:ext uri="{FF2B5EF4-FFF2-40B4-BE49-F238E27FC236}">
                    <a16:creationId xmlns:a16="http://schemas.microsoft.com/office/drawing/2014/main" id="{660B56D8-1A4D-1248-A577-AAAD97BF8DF0}"/>
                  </a:ext>
                </a:extLst>
              </p:cNvPr>
              <p:cNvSpPr>
                <a:spLocks noChangeArrowheads="1"/>
              </p:cNvSpPr>
              <p:nvPr/>
            </p:nvSpPr>
            <p:spPr bwMode="auto">
              <a:xfrm>
                <a:off x="601782" y="1645957"/>
                <a:ext cx="63500" cy="63500"/>
              </a:xfrm>
              <a:prstGeom prst="rect">
                <a:avLst/>
              </a:prstGeom>
              <a:solidFill>
                <a:srgbClr val="FFF25C"/>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0795" name="Rectangle 2000">
                <a:extLst>
                  <a:ext uri="{FF2B5EF4-FFF2-40B4-BE49-F238E27FC236}">
                    <a16:creationId xmlns:a16="http://schemas.microsoft.com/office/drawing/2014/main" id="{CFE5B614-21CC-4242-9D3A-4476629ECD15}"/>
                  </a:ext>
                </a:extLst>
              </p:cNvPr>
              <p:cNvSpPr>
                <a:spLocks noChangeArrowheads="1"/>
              </p:cNvSpPr>
              <p:nvPr/>
            </p:nvSpPr>
            <p:spPr bwMode="auto">
              <a:xfrm>
                <a:off x="693857" y="1645957"/>
                <a:ext cx="63500" cy="63500"/>
              </a:xfrm>
              <a:prstGeom prst="rect">
                <a:avLst/>
              </a:prstGeom>
              <a:solidFill>
                <a:srgbClr val="4292B4"/>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0796" name="Rectangle 2001">
                <a:extLst>
                  <a:ext uri="{FF2B5EF4-FFF2-40B4-BE49-F238E27FC236}">
                    <a16:creationId xmlns:a16="http://schemas.microsoft.com/office/drawing/2014/main" id="{51AE7048-32D7-F94E-9E42-B7B5D3FE6DDB}"/>
                  </a:ext>
                </a:extLst>
              </p:cNvPr>
              <p:cNvSpPr>
                <a:spLocks noChangeArrowheads="1"/>
              </p:cNvSpPr>
              <p:nvPr/>
            </p:nvSpPr>
            <p:spPr bwMode="auto">
              <a:xfrm>
                <a:off x="830272" y="1609166"/>
                <a:ext cx="225644" cy="137083"/>
              </a:xfrm>
              <a:prstGeom prst="rect">
                <a:avLst/>
              </a:prstGeom>
              <a:solidFill>
                <a:srgbClr val="FFAF16"/>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altLang="en-US" sz="1200" b="0" i="0" u="none" strike="noStrike" kern="1200" cap="none" spc="0" normalizeH="0" baseline="0" noProof="0">
                  <a:ln>
                    <a:noFill/>
                  </a:ln>
                  <a:solidFill>
                    <a:srgbClr val="000000"/>
                  </a:solidFill>
                  <a:effectLst/>
                  <a:uLnTx/>
                  <a:uFillTx/>
                  <a:latin typeface="Trebuchet MS" panose="020B0703020202090204" pitchFamily="34" charset="0"/>
                  <a:ea typeface="ＭＳ Ｐゴシック" panose="020B0600070205080204" pitchFamily="34" charset="-128"/>
                  <a:cs typeface="+mn-cs"/>
                </a:endParaRPr>
              </a:p>
            </p:txBody>
          </p:sp>
          <p:sp>
            <p:nvSpPr>
              <p:cNvPr id="90797" name="Rectangle 2002">
                <a:extLst>
                  <a:ext uri="{FF2B5EF4-FFF2-40B4-BE49-F238E27FC236}">
                    <a16:creationId xmlns:a16="http://schemas.microsoft.com/office/drawing/2014/main" id="{5D30C313-5F87-E541-9F45-5C6511F96056}"/>
                  </a:ext>
                </a:extLst>
              </p:cNvPr>
              <p:cNvSpPr>
                <a:spLocks noChangeArrowheads="1"/>
              </p:cNvSpPr>
              <p:nvPr/>
            </p:nvSpPr>
            <p:spPr bwMode="auto">
              <a:xfrm>
                <a:off x="865307" y="1645957"/>
                <a:ext cx="63500" cy="63500"/>
              </a:xfrm>
              <a:prstGeom prst="rect">
                <a:avLst/>
              </a:prstGeom>
              <a:solidFill>
                <a:srgbClr val="FFF25C"/>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0798" name="Rectangle 2003">
                <a:extLst>
                  <a:ext uri="{FF2B5EF4-FFF2-40B4-BE49-F238E27FC236}">
                    <a16:creationId xmlns:a16="http://schemas.microsoft.com/office/drawing/2014/main" id="{D136E7F2-1B0E-A845-BCF6-AE0AC8CEB11C}"/>
                  </a:ext>
                </a:extLst>
              </p:cNvPr>
              <p:cNvSpPr>
                <a:spLocks noChangeArrowheads="1"/>
              </p:cNvSpPr>
              <p:nvPr/>
            </p:nvSpPr>
            <p:spPr bwMode="auto">
              <a:xfrm>
                <a:off x="957382" y="1645957"/>
                <a:ext cx="63500" cy="63500"/>
              </a:xfrm>
              <a:prstGeom prst="rect">
                <a:avLst/>
              </a:prstGeom>
              <a:solidFill>
                <a:srgbClr val="4292B4"/>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0799" name="Rectangle 2004">
                <a:extLst>
                  <a:ext uri="{FF2B5EF4-FFF2-40B4-BE49-F238E27FC236}">
                    <a16:creationId xmlns:a16="http://schemas.microsoft.com/office/drawing/2014/main" id="{DE37C331-A3C3-9B46-A3B2-EDE60C253A99}"/>
                  </a:ext>
                </a:extLst>
              </p:cNvPr>
              <p:cNvSpPr>
                <a:spLocks noChangeArrowheads="1"/>
              </p:cNvSpPr>
              <p:nvPr/>
            </p:nvSpPr>
            <p:spPr bwMode="auto">
              <a:xfrm>
                <a:off x="1093797" y="1609166"/>
                <a:ext cx="225644" cy="137083"/>
              </a:xfrm>
              <a:prstGeom prst="rect">
                <a:avLst/>
              </a:prstGeom>
              <a:solidFill>
                <a:srgbClr val="FFAF16"/>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altLang="en-US" sz="1200" b="0" i="0" u="none" strike="noStrike" kern="1200" cap="none" spc="0" normalizeH="0" baseline="0" noProof="0">
                  <a:ln>
                    <a:noFill/>
                  </a:ln>
                  <a:solidFill>
                    <a:srgbClr val="000000"/>
                  </a:solidFill>
                  <a:effectLst/>
                  <a:uLnTx/>
                  <a:uFillTx/>
                  <a:latin typeface="Trebuchet MS" panose="020B0703020202090204" pitchFamily="34" charset="0"/>
                  <a:ea typeface="ＭＳ Ｐゴシック" panose="020B0600070205080204" pitchFamily="34" charset="-128"/>
                  <a:cs typeface="+mn-cs"/>
                </a:endParaRPr>
              </a:p>
            </p:txBody>
          </p:sp>
          <p:sp>
            <p:nvSpPr>
              <p:cNvPr id="90800" name="Rectangle 2005">
                <a:extLst>
                  <a:ext uri="{FF2B5EF4-FFF2-40B4-BE49-F238E27FC236}">
                    <a16:creationId xmlns:a16="http://schemas.microsoft.com/office/drawing/2014/main" id="{90D18865-AFF0-2A4F-849F-9BEFEFEE5172}"/>
                  </a:ext>
                </a:extLst>
              </p:cNvPr>
              <p:cNvSpPr>
                <a:spLocks noChangeArrowheads="1"/>
              </p:cNvSpPr>
              <p:nvPr/>
            </p:nvSpPr>
            <p:spPr bwMode="auto">
              <a:xfrm>
                <a:off x="1128832" y="1645957"/>
                <a:ext cx="63500" cy="63500"/>
              </a:xfrm>
              <a:prstGeom prst="rect">
                <a:avLst/>
              </a:prstGeom>
              <a:solidFill>
                <a:srgbClr val="FFF25C"/>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0801" name="Rectangle 2006">
                <a:extLst>
                  <a:ext uri="{FF2B5EF4-FFF2-40B4-BE49-F238E27FC236}">
                    <a16:creationId xmlns:a16="http://schemas.microsoft.com/office/drawing/2014/main" id="{B215771F-DE3E-BA4E-8E70-30141879859B}"/>
                  </a:ext>
                </a:extLst>
              </p:cNvPr>
              <p:cNvSpPr>
                <a:spLocks noChangeArrowheads="1"/>
              </p:cNvSpPr>
              <p:nvPr/>
            </p:nvSpPr>
            <p:spPr bwMode="auto">
              <a:xfrm>
                <a:off x="1220907" y="1645957"/>
                <a:ext cx="63500" cy="63500"/>
              </a:xfrm>
              <a:prstGeom prst="rect">
                <a:avLst/>
              </a:prstGeom>
              <a:solidFill>
                <a:srgbClr val="4292B4"/>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0802" name="Rectangle 2007">
                <a:extLst>
                  <a:ext uri="{FF2B5EF4-FFF2-40B4-BE49-F238E27FC236}">
                    <a16:creationId xmlns:a16="http://schemas.microsoft.com/office/drawing/2014/main" id="{66FEFBF3-CC4C-C34C-A62F-140FA3F67E3B}"/>
                  </a:ext>
                </a:extLst>
              </p:cNvPr>
              <p:cNvSpPr>
                <a:spLocks noChangeArrowheads="1"/>
              </p:cNvSpPr>
              <p:nvPr/>
            </p:nvSpPr>
            <p:spPr bwMode="auto">
              <a:xfrm>
                <a:off x="1357322" y="1609166"/>
                <a:ext cx="225644" cy="137083"/>
              </a:xfrm>
              <a:prstGeom prst="rect">
                <a:avLst/>
              </a:prstGeom>
              <a:solidFill>
                <a:srgbClr val="FFAF16"/>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altLang="en-US" sz="1200" b="0" i="0" u="none" strike="noStrike" kern="1200" cap="none" spc="0" normalizeH="0" baseline="0" noProof="0">
                  <a:ln>
                    <a:noFill/>
                  </a:ln>
                  <a:solidFill>
                    <a:srgbClr val="000000"/>
                  </a:solidFill>
                  <a:effectLst/>
                  <a:uLnTx/>
                  <a:uFillTx/>
                  <a:latin typeface="Trebuchet MS" panose="020B0703020202090204" pitchFamily="34" charset="0"/>
                  <a:ea typeface="ＭＳ Ｐゴシック" panose="020B0600070205080204" pitchFamily="34" charset="-128"/>
                  <a:cs typeface="+mn-cs"/>
                </a:endParaRPr>
              </a:p>
            </p:txBody>
          </p:sp>
          <p:sp>
            <p:nvSpPr>
              <p:cNvPr id="90803" name="Rectangle 2008">
                <a:extLst>
                  <a:ext uri="{FF2B5EF4-FFF2-40B4-BE49-F238E27FC236}">
                    <a16:creationId xmlns:a16="http://schemas.microsoft.com/office/drawing/2014/main" id="{B14E3B22-47BE-2B4E-AF2E-351AA122FA90}"/>
                  </a:ext>
                </a:extLst>
              </p:cNvPr>
              <p:cNvSpPr>
                <a:spLocks noChangeArrowheads="1"/>
              </p:cNvSpPr>
              <p:nvPr/>
            </p:nvSpPr>
            <p:spPr bwMode="auto">
              <a:xfrm>
                <a:off x="1392357" y="1645957"/>
                <a:ext cx="63500" cy="63500"/>
              </a:xfrm>
              <a:prstGeom prst="rect">
                <a:avLst/>
              </a:prstGeom>
              <a:solidFill>
                <a:srgbClr val="FFF25C"/>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0804" name="Rectangle 2009">
                <a:extLst>
                  <a:ext uri="{FF2B5EF4-FFF2-40B4-BE49-F238E27FC236}">
                    <a16:creationId xmlns:a16="http://schemas.microsoft.com/office/drawing/2014/main" id="{5BEB3827-47EA-724C-A025-AA3B88E4C9D2}"/>
                  </a:ext>
                </a:extLst>
              </p:cNvPr>
              <p:cNvSpPr>
                <a:spLocks noChangeArrowheads="1"/>
              </p:cNvSpPr>
              <p:nvPr/>
            </p:nvSpPr>
            <p:spPr bwMode="auto">
              <a:xfrm>
                <a:off x="1484432" y="1645957"/>
                <a:ext cx="63500" cy="63500"/>
              </a:xfrm>
              <a:prstGeom prst="rect">
                <a:avLst/>
              </a:prstGeom>
              <a:solidFill>
                <a:srgbClr val="4292B4"/>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0805" name="Rectangle 2010">
                <a:extLst>
                  <a:ext uri="{FF2B5EF4-FFF2-40B4-BE49-F238E27FC236}">
                    <a16:creationId xmlns:a16="http://schemas.microsoft.com/office/drawing/2014/main" id="{75E24A24-3BC6-8740-B505-CC29AAA3A5FB}"/>
                  </a:ext>
                </a:extLst>
              </p:cNvPr>
              <p:cNvSpPr>
                <a:spLocks noChangeArrowheads="1"/>
              </p:cNvSpPr>
              <p:nvPr/>
            </p:nvSpPr>
            <p:spPr bwMode="auto">
              <a:xfrm>
                <a:off x="566747" y="1777441"/>
                <a:ext cx="225644" cy="137083"/>
              </a:xfrm>
              <a:prstGeom prst="rect">
                <a:avLst/>
              </a:prstGeom>
              <a:solidFill>
                <a:srgbClr val="FFAF16"/>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altLang="en-US" sz="1200" b="0" i="0" u="none" strike="noStrike" kern="1200" cap="none" spc="0" normalizeH="0" baseline="0" noProof="0">
                  <a:ln>
                    <a:noFill/>
                  </a:ln>
                  <a:solidFill>
                    <a:srgbClr val="000000"/>
                  </a:solidFill>
                  <a:effectLst/>
                  <a:uLnTx/>
                  <a:uFillTx/>
                  <a:latin typeface="Trebuchet MS" panose="020B0703020202090204" pitchFamily="34" charset="0"/>
                  <a:ea typeface="ＭＳ Ｐゴシック" panose="020B0600070205080204" pitchFamily="34" charset="-128"/>
                  <a:cs typeface="+mn-cs"/>
                </a:endParaRPr>
              </a:p>
            </p:txBody>
          </p:sp>
          <p:sp>
            <p:nvSpPr>
              <p:cNvPr id="90806" name="Rectangle 2011">
                <a:extLst>
                  <a:ext uri="{FF2B5EF4-FFF2-40B4-BE49-F238E27FC236}">
                    <a16:creationId xmlns:a16="http://schemas.microsoft.com/office/drawing/2014/main" id="{D84983FB-4550-0049-9416-2F8C93703AA4}"/>
                  </a:ext>
                </a:extLst>
              </p:cNvPr>
              <p:cNvSpPr>
                <a:spLocks noChangeArrowheads="1"/>
              </p:cNvSpPr>
              <p:nvPr/>
            </p:nvSpPr>
            <p:spPr bwMode="auto">
              <a:xfrm>
                <a:off x="601782" y="1814232"/>
                <a:ext cx="63500" cy="63500"/>
              </a:xfrm>
              <a:prstGeom prst="rect">
                <a:avLst/>
              </a:prstGeom>
              <a:solidFill>
                <a:srgbClr val="FFF25C"/>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0807" name="Rectangle 2012">
                <a:extLst>
                  <a:ext uri="{FF2B5EF4-FFF2-40B4-BE49-F238E27FC236}">
                    <a16:creationId xmlns:a16="http://schemas.microsoft.com/office/drawing/2014/main" id="{CFB9E133-2784-3F4E-AB7F-FE670A49BBDF}"/>
                  </a:ext>
                </a:extLst>
              </p:cNvPr>
              <p:cNvSpPr>
                <a:spLocks noChangeArrowheads="1"/>
              </p:cNvSpPr>
              <p:nvPr/>
            </p:nvSpPr>
            <p:spPr bwMode="auto">
              <a:xfrm>
                <a:off x="693857" y="1814232"/>
                <a:ext cx="63500" cy="63500"/>
              </a:xfrm>
              <a:prstGeom prst="rect">
                <a:avLst/>
              </a:prstGeom>
              <a:solidFill>
                <a:srgbClr val="4292B4"/>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0808" name="Rectangle 2013">
                <a:extLst>
                  <a:ext uri="{FF2B5EF4-FFF2-40B4-BE49-F238E27FC236}">
                    <a16:creationId xmlns:a16="http://schemas.microsoft.com/office/drawing/2014/main" id="{FBFEDAB7-A799-C54B-8C0F-D89BF0CFF531}"/>
                  </a:ext>
                </a:extLst>
              </p:cNvPr>
              <p:cNvSpPr>
                <a:spLocks noChangeArrowheads="1"/>
              </p:cNvSpPr>
              <p:nvPr/>
            </p:nvSpPr>
            <p:spPr bwMode="auto">
              <a:xfrm>
                <a:off x="830272" y="1777441"/>
                <a:ext cx="225644" cy="137083"/>
              </a:xfrm>
              <a:prstGeom prst="rect">
                <a:avLst/>
              </a:prstGeom>
              <a:solidFill>
                <a:srgbClr val="FFAF16"/>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altLang="en-US" sz="1200" b="0" i="0" u="none" strike="noStrike" kern="1200" cap="none" spc="0" normalizeH="0" baseline="0" noProof="0">
                  <a:ln>
                    <a:noFill/>
                  </a:ln>
                  <a:solidFill>
                    <a:srgbClr val="000000"/>
                  </a:solidFill>
                  <a:effectLst/>
                  <a:uLnTx/>
                  <a:uFillTx/>
                  <a:latin typeface="Trebuchet MS" panose="020B0703020202090204" pitchFamily="34" charset="0"/>
                  <a:ea typeface="ＭＳ Ｐゴシック" panose="020B0600070205080204" pitchFamily="34" charset="-128"/>
                  <a:cs typeface="+mn-cs"/>
                </a:endParaRPr>
              </a:p>
            </p:txBody>
          </p:sp>
          <p:sp>
            <p:nvSpPr>
              <p:cNvPr id="90809" name="Rectangle 2014">
                <a:extLst>
                  <a:ext uri="{FF2B5EF4-FFF2-40B4-BE49-F238E27FC236}">
                    <a16:creationId xmlns:a16="http://schemas.microsoft.com/office/drawing/2014/main" id="{8B07468A-6958-3B46-81A1-01A6512C11B2}"/>
                  </a:ext>
                </a:extLst>
              </p:cNvPr>
              <p:cNvSpPr>
                <a:spLocks noChangeArrowheads="1"/>
              </p:cNvSpPr>
              <p:nvPr/>
            </p:nvSpPr>
            <p:spPr bwMode="auto">
              <a:xfrm>
                <a:off x="865307" y="1814232"/>
                <a:ext cx="63500" cy="63500"/>
              </a:xfrm>
              <a:prstGeom prst="rect">
                <a:avLst/>
              </a:prstGeom>
              <a:solidFill>
                <a:srgbClr val="FFF25C"/>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0810" name="Rectangle 2015">
                <a:extLst>
                  <a:ext uri="{FF2B5EF4-FFF2-40B4-BE49-F238E27FC236}">
                    <a16:creationId xmlns:a16="http://schemas.microsoft.com/office/drawing/2014/main" id="{B6A15326-47EA-714B-B778-89845FF4E8BA}"/>
                  </a:ext>
                </a:extLst>
              </p:cNvPr>
              <p:cNvSpPr>
                <a:spLocks noChangeArrowheads="1"/>
              </p:cNvSpPr>
              <p:nvPr/>
            </p:nvSpPr>
            <p:spPr bwMode="auto">
              <a:xfrm>
                <a:off x="957382" y="1814232"/>
                <a:ext cx="63500" cy="63500"/>
              </a:xfrm>
              <a:prstGeom prst="rect">
                <a:avLst/>
              </a:prstGeom>
              <a:solidFill>
                <a:srgbClr val="4292B4"/>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0811" name="Rectangle 2016">
                <a:extLst>
                  <a:ext uri="{FF2B5EF4-FFF2-40B4-BE49-F238E27FC236}">
                    <a16:creationId xmlns:a16="http://schemas.microsoft.com/office/drawing/2014/main" id="{27CA6ED8-D53E-9040-8C97-10C44724EE11}"/>
                  </a:ext>
                </a:extLst>
              </p:cNvPr>
              <p:cNvSpPr>
                <a:spLocks noChangeArrowheads="1"/>
              </p:cNvSpPr>
              <p:nvPr/>
            </p:nvSpPr>
            <p:spPr bwMode="auto">
              <a:xfrm>
                <a:off x="1093797" y="1777441"/>
                <a:ext cx="225644" cy="137083"/>
              </a:xfrm>
              <a:prstGeom prst="rect">
                <a:avLst/>
              </a:prstGeom>
              <a:solidFill>
                <a:srgbClr val="FFAF16"/>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altLang="en-US" sz="1200" b="0" i="0" u="none" strike="noStrike" kern="1200" cap="none" spc="0" normalizeH="0" baseline="0" noProof="0">
                  <a:ln>
                    <a:noFill/>
                  </a:ln>
                  <a:solidFill>
                    <a:srgbClr val="000000"/>
                  </a:solidFill>
                  <a:effectLst/>
                  <a:uLnTx/>
                  <a:uFillTx/>
                  <a:latin typeface="Trebuchet MS" panose="020B0703020202090204" pitchFamily="34" charset="0"/>
                  <a:ea typeface="ＭＳ Ｐゴシック" panose="020B0600070205080204" pitchFamily="34" charset="-128"/>
                  <a:cs typeface="+mn-cs"/>
                </a:endParaRPr>
              </a:p>
            </p:txBody>
          </p:sp>
          <p:sp>
            <p:nvSpPr>
              <p:cNvPr id="90812" name="Rectangle 2017">
                <a:extLst>
                  <a:ext uri="{FF2B5EF4-FFF2-40B4-BE49-F238E27FC236}">
                    <a16:creationId xmlns:a16="http://schemas.microsoft.com/office/drawing/2014/main" id="{2503D9D0-B6C0-D546-B991-464625B78D60}"/>
                  </a:ext>
                </a:extLst>
              </p:cNvPr>
              <p:cNvSpPr>
                <a:spLocks noChangeArrowheads="1"/>
              </p:cNvSpPr>
              <p:nvPr/>
            </p:nvSpPr>
            <p:spPr bwMode="auto">
              <a:xfrm>
                <a:off x="1128832" y="1814232"/>
                <a:ext cx="63500" cy="63500"/>
              </a:xfrm>
              <a:prstGeom prst="rect">
                <a:avLst/>
              </a:prstGeom>
              <a:solidFill>
                <a:srgbClr val="FFF25C"/>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0813" name="Rectangle 2018">
                <a:extLst>
                  <a:ext uri="{FF2B5EF4-FFF2-40B4-BE49-F238E27FC236}">
                    <a16:creationId xmlns:a16="http://schemas.microsoft.com/office/drawing/2014/main" id="{50CE8D7C-C932-F64A-8C4E-74DF1F34E49D}"/>
                  </a:ext>
                </a:extLst>
              </p:cNvPr>
              <p:cNvSpPr>
                <a:spLocks noChangeArrowheads="1"/>
              </p:cNvSpPr>
              <p:nvPr/>
            </p:nvSpPr>
            <p:spPr bwMode="auto">
              <a:xfrm>
                <a:off x="1220907" y="1814232"/>
                <a:ext cx="63500" cy="63500"/>
              </a:xfrm>
              <a:prstGeom prst="rect">
                <a:avLst/>
              </a:prstGeom>
              <a:solidFill>
                <a:srgbClr val="4292B4"/>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0814" name="Rectangle 2019">
                <a:extLst>
                  <a:ext uri="{FF2B5EF4-FFF2-40B4-BE49-F238E27FC236}">
                    <a16:creationId xmlns:a16="http://schemas.microsoft.com/office/drawing/2014/main" id="{D8F7E38D-A280-B843-B6E1-9A7DCAD2FA2B}"/>
                  </a:ext>
                </a:extLst>
              </p:cNvPr>
              <p:cNvSpPr>
                <a:spLocks noChangeArrowheads="1"/>
              </p:cNvSpPr>
              <p:nvPr/>
            </p:nvSpPr>
            <p:spPr bwMode="auto">
              <a:xfrm>
                <a:off x="1357322" y="1777441"/>
                <a:ext cx="225644" cy="137083"/>
              </a:xfrm>
              <a:prstGeom prst="rect">
                <a:avLst/>
              </a:prstGeom>
              <a:solidFill>
                <a:srgbClr val="FFAF16"/>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altLang="en-US" sz="1200" b="0" i="0" u="none" strike="noStrike" kern="1200" cap="none" spc="0" normalizeH="0" baseline="0" noProof="0">
                  <a:ln>
                    <a:noFill/>
                  </a:ln>
                  <a:solidFill>
                    <a:srgbClr val="000000"/>
                  </a:solidFill>
                  <a:effectLst/>
                  <a:uLnTx/>
                  <a:uFillTx/>
                  <a:latin typeface="Trebuchet MS" panose="020B0703020202090204" pitchFamily="34" charset="0"/>
                  <a:ea typeface="ＭＳ Ｐゴシック" panose="020B0600070205080204" pitchFamily="34" charset="-128"/>
                  <a:cs typeface="+mn-cs"/>
                </a:endParaRPr>
              </a:p>
            </p:txBody>
          </p:sp>
          <p:sp>
            <p:nvSpPr>
              <p:cNvPr id="90815" name="Rectangle 2020">
                <a:extLst>
                  <a:ext uri="{FF2B5EF4-FFF2-40B4-BE49-F238E27FC236}">
                    <a16:creationId xmlns:a16="http://schemas.microsoft.com/office/drawing/2014/main" id="{0631A587-AC79-3248-9BDE-04E5A5757BA0}"/>
                  </a:ext>
                </a:extLst>
              </p:cNvPr>
              <p:cNvSpPr>
                <a:spLocks noChangeArrowheads="1"/>
              </p:cNvSpPr>
              <p:nvPr/>
            </p:nvSpPr>
            <p:spPr bwMode="auto">
              <a:xfrm>
                <a:off x="1392357" y="1814232"/>
                <a:ext cx="63500" cy="63500"/>
              </a:xfrm>
              <a:prstGeom prst="rect">
                <a:avLst/>
              </a:prstGeom>
              <a:solidFill>
                <a:srgbClr val="FFF25C"/>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0816" name="Rectangle 2021">
                <a:extLst>
                  <a:ext uri="{FF2B5EF4-FFF2-40B4-BE49-F238E27FC236}">
                    <a16:creationId xmlns:a16="http://schemas.microsoft.com/office/drawing/2014/main" id="{BA1CBEF8-A6AB-F147-AC63-9F5789F082EF}"/>
                  </a:ext>
                </a:extLst>
              </p:cNvPr>
              <p:cNvSpPr>
                <a:spLocks noChangeArrowheads="1"/>
              </p:cNvSpPr>
              <p:nvPr/>
            </p:nvSpPr>
            <p:spPr bwMode="auto">
              <a:xfrm>
                <a:off x="1484432" y="1814232"/>
                <a:ext cx="63500" cy="63500"/>
              </a:xfrm>
              <a:prstGeom prst="rect">
                <a:avLst/>
              </a:prstGeom>
              <a:solidFill>
                <a:srgbClr val="4292B4"/>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90734" name="Group 1429">
              <a:extLst>
                <a:ext uri="{FF2B5EF4-FFF2-40B4-BE49-F238E27FC236}">
                  <a16:creationId xmlns:a16="http://schemas.microsoft.com/office/drawing/2014/main" id="{C039AA3B-5B34-0E44-AA7D-FD7865130A80}"/>
                </a:ext>
              </a:extLst>
            </p:cNvPr>
            <p:cNvGrpSpPr>
              <a:grpSpLocks/>
            </p:cNvGrpSpPr>
            <p:nvPr/>
          </p:nvGrpSpPr>
          <p:grpSpPr bwMode="auto">
            <a:xfrm>
              <a:off x="6162245" y="1394996"/>
              <a:ext cx="1114185" cy="751417"/>
              <a:chOff x="517764" y="1384300"/>
              <a:chExt cx="1114185" cy="751417"/>
            </a:xfrm>
          </p:grpSpPr>
          <p:sp>
            <p:nvSpPr>
              <p:cNvPr id="1969" name="Rectangle 1968">
                <a:extLst>
                  <a:ext uri="{FF2B5EF4-FFF2-40B4-BE49-F238E27FC236}">
                    <a16:creationId xmlns:a16="http://schemas.microsoft.com/office/drawing/2014/main" id="{67612538-F552-9742-AFF7-107FADA4C357}"/>
                  </a:ext>
                </a:extLst>
              </p:cNvPr>
              <p:cNvSpPr/>
              <p:nvPr/>
            </p:nvSpPr>
            <p:spPr bwMode="auto">
              <a:xfrm>
                <a:off x="517189" y="1384799"/>
                <a:ext cx="1114332" cy="750863"/>
              </a:xfrm>
              <a:prstGeom prst="rect">
                <a:avLst/>
              </a:prstGeom>
              <a:solidFill>
                <a:schemeClr val="bg2">
                  <a:lumMod val="20000"/>
                  <a:lumOff val="80000"/>
                </a:schemeClr>
              </a:solidFill>
              <a:ln w="12700" cap="flat" cmpd="sng" algn="ctr">
                <a:solidFill>
                  <a:schemeClr val="tx1">
                    <a:lumMod val="75000"/>
                    <a:lumOff val="25000"/>
                  </a:schemeClr>
                </a:solidFill>
                <a:prstDash val="solid"/>
                <a:round/>
                <a:headEnd type="none" w="med" len="med"/>
                <a:tailEnd type="none" w="med" len="med"/>
              </a:ln>
              <a:effectLst/>
            </p:spPr>
            <p:txBody>
              <a:bodyPr anchor="ctr" anchorCtr="1"/>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Trebuchet MS" charset="0"/>
                  <a:ea typeface="Arial" pitchFamily="-107" charset="0"/>
                  <a:cs typeface="Arial" pitchFamily="-107" charset="0"/>
                </a:endParaRPr>
              </a:p>
            </p:txBody>
          </p:sp>
          <p:sp>
            <p:nvSpPr>
              <p:cNvPr id="90764" name="Rectangle 1969">
                <a:extLst>
                  <a:ext uri="{FF2B5EF4-FFF2-40B4-BE49-F238E27FC236}">
                    <a16:creationId xmlns:a16="http://schemas.microsoft.com/office/drawing/2014/main" id="{3047433C-033A-064C-B0AE-111A80ED8B17}"/>
                  </a:ext>
                </a:extLst>
              </p:cNvPr>
              <p:cNvSpPr>
                <a:spLocks noChangeArrowheads="1"/>
              </p:cNvSpPr>
              <p:nvPr/>
            </p:nvSpPr>
            <p:spPr bwMode="auto">
              <a:xfrm>
                <a:off x="725801" y="1433925"/>
                <a:ext cx="698111" cy="137160"/>
              </a:xfrm>
              <a:prstGeom prst="rect">
                <a:avLst/>
              </a:prstGeom>
              <a:solidFill>
                <a:srgbClr val="DA581C"/>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rebuchet MS" panose="020B0703020202090204" pitchFamily="34" charset="0"/>
                  <a:ea typeface="ＭＳ Ｐゴシック" panose="020B0600070205080204" pitchFamily="34" charset="-128"/>
                  <a:cs typeface="+mn-cs"/>
                </a:endParaRPr>
              </a:p>
            </p:txBody>
          </p:sp>
          <p:sp>
            <p:nvSpPr>
              <p:cNvPr id="90765" name="Rectangle 1970">
                <a:extLst>
                  <a:ext uri="{FF2B5EF4-FFF2-40B4-BE49-F238E27FC236}">
                    <a16:creationId xmlns:a16="http://schemas.microsoft.com/office/drawing/2014/main" id="{D0A412F2-884E-F945-8AE8-2C81CD784C14}"/>
                  </a:ext>
                </a:extLst>
              </p:cNvPr>
              <p:cNvSpPr>
                <a:spLocks noChangeArrowheads="1"/>
              </p:cNvSpPr>
              <p:nvPr/>
            </p:nvSpPr>
            <p:spPr bwMode="auto">
              <a:xfrm>
                <a:off x="567050" y="1950358"/>
                <a:ext cx="1015612" cy="137160"/>
              </a:xfrm>
              <a:prstGeom prst="rect">
                <a:avLst/>
              </a:prstGeom>
              <a:solidFill>
                <a:srgbClr val="AEC3F5"/>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rebuchet MS" panose="020B0703020202090204" pitchFamily="34" charset="0"/>
                  <a:ea typeface="ＭＳ Ｐゴシック" panose="020B0600070205080204" pitchFamily="34" charset="-128"/>
                  <a:cs typeface="+mn-cs"/>
                </a:endParaRPr>
              </a:p>
            </p:txBody>
          </p:sp>
          <p:sp>
            <p:nvSpPr>
              <p:cNvPr id="90766" name="Rectangle 1971">
                <a:extLst>
                  <a:ext uri="{FF2B5EF4-FFF2-40B4-BE49-F238E27FC236}">
                    <a16:creationId xmlns:a16="http://schemas.microsoft.com/office/drawing/2014/main" id="{3B1C9923-8DED-A746-84B1-4AF41FBC2138}"/>
                  </a:ext>
                </a:extLst>
              </p:cNvPr>
              <p:cNvSpPr>
                <a:spLocks noChangeArrowheads="1"/>
              </p:cNvSpPr>
              <p:nvPr/>
            </p:nvSpPr>
            <p:spPr bwMode="auto">
              <a:xfrm>
                <a:off x="566747" y="1609166"/>
                <a:ext cx="225644" cy="137083"/>
              </a:xfrm>
              <a:prstGeom prst="rect">
                <a:avLst/>
              </a:prstGeom>
              <a:solidFill>
                <a:srgbClr val="FFAF16"/>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altLang="en-US" sz="1200" b="0" i="0" u="none" strike="noStrike" kern="1200" cap="none" spc="0" normalizeH="0" baseline="0" noProof="0">
                  <a:ln>
                    <a:noFill/>
                  </a:ln>
                  <a:solidFill>
                    <a:srgbClr val="000000"/>
                  </a:solidFill>
                  <a:effectLst/>
                  <a:uLnTx/>
                  <a:uFillTx/>
                  <a:latin typeface="Trebuchet MS" panose="020B0703020202090204" pitchFamily="34" charset="0"/>
                  <a:ea typeface="ＭＳ Ｐゴシック" panose="020B0600070205080204" pitchFamily="34" charset="-128"/>
                  <a:cs typeface="+mn-cs"/>
                </a:endParaRPr>
              </a:p>
            </p:txBody>
          </p:sp>
          <p:sp>
            <p:nvSpPr>
              <p:cNvPr id="90767" name="Rectangle 1972">
                <a:extLst>
                  <a:ext uri="{FF2B5EF4-FFF2-40B4-BE49-F238E27FC236}">
                    <a16:creationId xmlns:a16="http://schemas.microsoft.com/office/drawing/2014/main" id="{FA394026-8230-7B4B-85CC-06A3BB286DAE}"/>
                  </a:ext>
                </a:extLst>
              </p:cNvPr>
              <p:cNvSpPr>
                <a:spLocks noChangeArrowheads="1"/>
              </p:cNvSpPr>
              <p:nvPr/>
            </p:nvSpPr>
            <p:spPr bwMode="auto">
              <a:xfrm>
                <a:off x="601782" y="1645957"/>
                <a:ext cx="63500" cy="63500"/>
              </a:xfrm>
              <a:prstGeom prst="rect">
                <a:avLst/>
              </a:prstGeom>
              <a:solidFill>
                <a:srgbClr val="FFF25C"/>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0768" name="Rectangle 1973">
                <a:extLst>
                  <a:ext uri="{FF2B5EF4-FFF2-40B4-BE49-F238E27FC236}">
                    <a16:creationId xmlns:a16="http://schemas.microsoft.com/office/drawing/2014/main" id="{662B4C05-4DCA-BF4B-91DF-03EB5954273A}"/>
                  </a:ext>
                </a:extLst>
              </p:cNvPr>
              <p:cNvSpPr>
                <a:spLocks noChangeArrowheads="1"/>
              </p:cNvSpPr>
              <p:nvPr/>
            </p:nvSpPr>
            <p:spPr bwMode="auto">
              <a:xfrm>
                <a:off x="693857" y="1645957"/>
                <a:ext cx="63500" cy="63500"/>
              </a:xfrm>
              <a:prstGeom prst="rect">
                <a:avLst/>
              </a:prstGeom>
              <a:solidFill>
                <a:srgbClr val="4292B4"/>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0769" name="Rectangle 1974">
                <a:extLst>
                  <a:ext uri="{FF2B5EF4-FFF2-40B4-BE49-F238E27FC236}">
                    <a16:creationId xmlns:a16="http://schemas.microsoft.com/office/drawing/2014/main" id="{5C763F04-89DB-FB4F-B154-05C6CC157F3C}"/>
                  </a:ext>
                </a:extLst>
              </p:cNvPr>
              <p:cNvSpPr>
                <a:spLocks noChangeArrowheads="1"/>
              </p:cNvSpPr>
              <p:nvPr/>
            </p:nvSpPr>
            <p:spPr bwMode="auto">
              <a:xfrm>
                <a:off x="830272" y="1609166"/>
                <a:ext cx="225644" cy="137083"/>
              </a:xfrm>
              <a:prstGeom prst="rect">
                <a:avLst/>
              </a:prstGeom>
              <a:solidFill>
                <a:srgbClr val="FFAF16"/>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altLang="en-US" sz="1200" b="0" i="0" u="none" strike="noStrike" kern="1200" cap="none" spc="0" normalizeH="0" baseline="0" noProof="0">
                  <a:ln>
                    <a:noFill/>
                  </a:ln>
                  <a:solidFill>
                    <a:srgbClr val="000000"/>
                  </a:solidFill>
                  <a:effectLst/>
                  <a:uLnTx/>
                  <a:uFillTx/>
                  <a:latin typeface="Trebuchet MS" panose="020B0703020202090204" pitchFamily="34" charset="0"/>
                  <a:ea typeface="ＭＳ Ｐゴシック" panose="020B0600070205080204" pitchFamily="34" charset="-128"/>
                  <a:cs typeface="+mn-cs"/>
                </a:endParaRPr>
              </a:p>
            </p:txBody>
          </p:sp>
          <p:sp>
            <p:nvSpPr>
              <p:cNvPr id="90770" name="Rectangle 1975">
                <a:extLst>
                  <a:ext uri="{FF2B5EF4-FFF2-40B4-BE49-F238E27FC236}">
                    <a16:creationId xmlns:a16="http://schemas.microsoft.com/office/drawing/2014/main" id="{71BF5E41-3539-484A-A233-BB134EC4039D}"/>
                  </a:ext>
                </a:extLst>
              </p:cNvPr>
              <p:cNvSpPr>
                <a:spLocks noChangeArrowheads="1"/>
              </p:cNvSpPr>
              <p:nvPr/>
            </p:nvSpPr>
            <p:spPr bwMode="auto">
              <a:xfrm>
                <a:off x="865307" y="1645957"/>
                <a:ext cx="63500" cy="63500"/>
              </a:xfrm>
              <a:prstGeom prst="rect">
                <a:avLst/>
              </a:prstGeom>
              <a:solidFill>
                <a:srgbClr val="FFF25C"/>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0771" name="Rectangle 1976">
                <a:extLst>
                  <a:ext uri="{FF2B5EF4-FFF2-40B4-BE49-F238E27FC236}">
                    <a16:creationId xmlns:a16="http://schemas.microsoft.com/office/drawing/2014/main" id="{2943884A-2454-0741-8784-2D1CC6C3B5E1}"/>
                  </a:ext>
                </a:extLst>
              </p:cNvPr>
              <p:cNvSpPr>
                <a:spLocks noChangeArrowheads="1"/>
              </p:cNvSpPr>
              <p:nvPr/>
            </p:nvSpPr>
            <p:spPr bwMode="auto">
              <a:xfrm>
                <a:off x="957382" y="1645957"/>
                <a:ext cx="63500" cy="63500"/>
              </a:xfrm>
              <a:prstGeom prst="rect">
                <a:avLst/>
              </a:prstGeom>
              <a:solidFill>
                <a:srgbClr val="4292B4"/>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0772" name="Rectangle 1977">
                <a:extLst>
                  <a:ext uri="{FF2B5EF4-FFF2-40B4-BE49-F238E27FC236}">
                    <a16:creationId xmlns:a16="http://schemas.microsoft.com/office/drawing/2014/main" id="{8BACBC87-239C-604A-A658-7ADA1BDFE091}"/>
                  </a:ext>
                </a:extLst>
              </p:cNvPr>
              <p:cNvSpPr>
                <a:spLocks noChangeArrowheads="1"/>
              </p:cNvSpPr>
              <p:nvPr/>
            </p:nvSpPr>
            <p:spPr bwMode="auto">
              <a:xfrm>
                <a:off x="1093797" y="1609166"/>
                <a:ext cx="225644" cy="137083"/>
              </a:xfrm>
              <a:prstGeom prst="rect">
                <a:avLst/>
              </a:prstGeom>
              <a:solidFill>
                <a:srgbClr val="FFAF16"/>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altLang="en-US" sz="1200" b="0" i="0" u="none" strike="noStrike" kern="1200" cap="none" spc="0" normalizeH="0" baseline="0" noProof="0">
                  <a:ln>
                    <a:noFill/>
                  </a:ln>
                  <a:solidFill>
                    <a:srgbClr val="000000"/>
                  </a:solidFill>
                  <a:effectLst/>
                  <a:uLnTx/>
                  <a:uFillTx/>
                  <a:latin typeface="Trebuchet MS" panose="020B0703020202090204" pitchFamily="34" charset="0"/>
                  <a:ea typeface="ＭＳ Ｐゴシック" panose="020B0600070205080204" pitchFamily="34" charset="-128"/>
                  <a:cs typeface="+mn-cs"/>
                </a:endParaRPr>
              </a:p>
            </p:txBody>
          </p:sp>
          <p:sp>
            <p:nvSpPr>
              <p:cNvPr id="90773" name="Rectangle 1978">
                <a:extLst>
                  <a:ext uri="{FF2B5EF4-FFF2-40B4-BE49-F238E27FC236}">
                    <a16:creationId xmlns:a16="http://schemas.microsoft.com/office/drawing/2014/main" id="{B7B0CDCF-A48A-3344-8F89-5348560BC75F}"/>
                  </a:ext>
                </a:extLst>
              </p:cNvPr>
              <p:cNvSpPr>
                <a:spLocks noChangeArrowheads="1"/>
              </p:cNvSpPr>
              <p:nvPr/>
            </p:nvSpPr>
            <p:spPr bwMode="auto">
              <a:xfrm>
                <a:off x="1128832" y="1645957"/>
                <a:ext cx="63500" cy="63500"/>
              </a:xfrm>
              <a:prstGeom prst="rect">
                <a:avLst/>
              </a:prstGeom>
              <a:solidFill>
                <a:srgbClr val="FFF25C"/>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0774" name="Rectangle 1979">
                <a:extLst>
                  <a:ext uri="{FF2B5EF4-FFF2-40B4-BE49-F238E27FC236}">
                    <a16:creationId xmlns:a16="http://schemas.microsoft.com/office/drawing/2014/main" id="{97E52672-30D6-FB42-A43E-6E3F9D3C1887}"/>
                  </a:ext>
                </a:extLst>
              </p:cNvPr>
              <p:cNvSpPr>
                <a:spLocks noChangeArrowheads="1"/>
              </p:cNvSpPr>
              <p:nvPr/>
            </p:nvSpPr>
            <p:spPr bwMode="auto">
              <a:xfrm>
                <a:off x="1220907" y="1645957"/>
                <a:ext cx="63500" cy="63500"/>
              </a:xfrm>
              <a:prstGeom prst="rect">
                <a:avLst/>
              </a:prstGeom>
              <a:solidFill>
                <a:srgbClr val="4292B4"/>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0775" name="Rectangle 1980">
                <a:extLst>
                  <a:ext uri="{FF2B5EF4-FFF2-40B4-BE49-F238E27FC236}">
                    <a16:creationId xmlns:a16="http://schemas.microsoft.com/office/drawing/2014/main" id="{E7FC9CB6-3693-0146-AD86-BB2E24C47066}"/>
                  </a:ext>
                </a:extLst>
              </p:cNvPr>
              <p:cNvSpPr>
                <a:spLocks noChangeArrowheads="1"/>
              </p:cNvSpPr>
              <p:nvPr/>
            </p:nvSpPr>
            <p:spPr bwMode="auto">
              <a:xfrm>
                <a:off x="1357322" y="1609166"/>
                <a:ext cx="225644" cy="137083"/>
              </a:xfrm>
              <a:prstGeom prst="rect">
                <a:avLst/>
              </a:prstGeom>
              <a:solidFill>
                <a:srgbClr val="FFAF16"/>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altLang="en-US" sz="1200" b="0" i="0" u="none" strike="noStrike" kern="1200" cap="none" spc="0" normalizeH="0" baseline="0" noProof="0">
                  <a:ln>
                    <a:noFill/>
                  </a:ln>
                  <a:solidFill>
                    <a:srgbClr val="000000"/>
                  </a:solidFill>
                  <a:effectLst/>
                  <a:uLnTx/>
                  <a:uFillTx/>
                  <a:latin typeface="Trebuchet MS" panose="020B0703020202090204" pitchFamily="34" charset="0"/>
                  <a:ea typeface="ＭＳ Ｐゴシック" panose="020B0600070205080204" pitchFamily="34" charset="-128"/>
                  <a:cs typeface="+mn-cs"/>
                </a:endParaRPr>
              </a:p>
            </p:txBody>
          </p:sp>
          <p:sp>
            <p:nvSpPr>
              <p:cNvPr id="90776" name="Rectangle 1981">
                <a:extLst>
                  <a:ext uri="{FF2B5EF4-FFF2-40B4-BE49-F238E27FC236}">
                    <a16:creationId xmlns:a16="http://schemas.microsoft.com/office/drawing/2014/main" id="{5C2F95B1-E10F-B24B-8E17-06A2EB578EBE}"/>
                  </a:ext>
                </a:extLst>
              </p:cNvPr>
              <p:cNvSpPr>
                <a:spLocks noChangeArrowheads="1"/>
              </p:cNvSpPr>
              <p:nvPr/>
            </p:nvSpPr>
            <p:spPr bwMode="auto">
              <a:xfrm>
                <a:off x="1392357" y="1645957"/>
                <a:ext cx="63500" cy="63500"/>
              </a:xfrm>
              <a:prstGeom prst="rect">
                <a:avLst/>
              </a:prstGeom>
              <a:solidFill>
                <a:srgbClr val="FFF25C"/>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0777" name="Rectangle 1982">
                <a:extLst>
                  <a:ext uri="{FF2B5EF4-FFF2-40B4-BE49-F238E27FC236}">
                    <a16:creationId xmlns:a16="http://schemas.microsoft.com/office/drawing/2014/main" id="{600732BE-9793-8B4C-B2DC-FB3C94EE4B05}"/>
                  </a:ext>
                </a:extLst>
              </p:cNvPr>
              <p:cNvSpPr>
                <a:spLocks noChangeArrowheads="1"/>
              </p:cNvSpPr>
              <p:nvPr/>
            </p:nvSpPr>
            <p:spPr bwMode="auto">
              <a:xfrm>
                <a:off x="1484432" y="1645957"/>
                <a:ext cx="63500" cy="63500"/>
              </a:xfrm>
              <a:prstGeom prst="rect">
                <a:avLst/>
              </a:prstGeom>
              <a:solidFill>
                <a:srgbClr val="4292B4"/>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0778" name="Rectangle 1983">
                <a:extLst>
                  <a:ext uri="{FF2B5EF4-FFF2-40B4-BE49-F238E27FC236}">
                    <a16:creationId xmlns:a16="http://schemas.microsoft.com/office/drawing/2014/main" id="{F7A0500D-0A89-BE48-A31A-50C84542DD9D}"/>
                  </a:ext>
                </a:extLst>
              </p:cNvPr>
              <p:cNvSpPr>
                <a:spLocks noChangeArrowheads="1"/>
              </p:cNvSpPr>
              <p:nvPr/>
            </p:nvSpPr>
            <p:spPr bwMode="auto">
              <a:xfrm>
                <a:off x="566747" y="1777441"/>
                <a:ext cx="225644" cy="137083"/>
              </a:xfrm>
              <a:prstGeom prst="rect">
                <a:avLst/>
              </a:prstGeom>
              <a:solidFill>
                <a:srgbClr val="FFAF16"/>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altLang="en-US" sz="1200" b="0" i="0" u="none" strike="noStrike" kern="1200" cap="none" spc="0" normalizeH="0" baseline="0" noProof="0">
                  <a:ln>
                    <a:noFill/>
                  </a:ln>
                  <a:solidFill>
                    <a:srgbClr val="000000"/>
                  </a:solidFill>
                  <a:effectLst/>
                  <a:uLnTx/>
                  <a:uFillTx/>
                  <a:latin typeface="Trebuchet MS" panose="020B0703020202090204" pitchFamily="34" charset="0"/>
                  <a:ea typeface="ＭＳ Ｐゴシック" panose="020B0600070205080204" pitchFamily="34" charset="-128"/>
                  <a:cs typeface="+mn-cs"/>
                </a:endParaRPr>
              </a:p>
            </p:txBody>
          </p:sp>
          <p:sp>
            <p:nvSpPr>
              <p:cNvPr id="90779" name="Rectangle 1984">
                <a:extLst>
                  <a:ext uri="{FF2B5EF4-FFF2-40B4-BE49-F238E27FC236}">
                    <a16:creationId xmlns:a16="http://schemas.microsoft.com/office/drawing/2014/main" id="{1F4B4D7E-334C-5849-8618-F3BC3E4B392F}"/>
                  </a:ext>
                </a:extLst>
              </p:cNvPr>
              <p:cNvSpPr>
                <a:spLocks noChangeArrowheads="1"/>
              </p:cNvSpPr>
              <p:nvPr/>
            </p:nvSpPr>
            <p:spPr bwMode="auto">
              <a:xfrm>
                <a:off x="601782" y="1814232"/>
                <a:ext cx="63500" cy="63500"/>
              </a:xfrm>
              <a:prstGeom prst="rect">
                <a:avLst/>
              </a:prstGeom>
              <a:solidFill>
                <a:srgbClr val="FFF25C"/>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0780" name="Rectangle 1985">
                <a:extLst>
                  <a:ext uri="{FF2B5EF4-FFF2-40B4-BE49-F238E27FC236}">
                    <a16:creationId xmlns:a16="http://schemas.microsoft.com/office/drawing/2014/main" id="{45BD7BCB-6142-6649-8A44-603D54631434}"/>
                  </a:ext>
                </a:extLst>
              </p:cNvPr>
              <p:cNvSpPr>
                <a:spLocks noChangeArrowheads="1"/>
              </p:cNvSpPr>
              <p:nvPr/>
            </p:nvSpPr>
            <p:spPr bwMode="auto">
              <a:xfrm>
                <a:off x="693857" y="1814232"/>
                <a:ext cx="63500" cy="63500"/>
              </a:xfrm>
              <a:prstGeom prst="rect">
                <a:avLst/>
              </a:prstGeom>
              <a:solidFill>
                <a:srgbClr val="4292B4"/>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0781" name="Rectangle 1986">
                <a:extLst>
                  <a:ext uri="{FF2B5EF4-FFF2-40B4-BE49-F238E27FC236}">
                    <a16:creationId xmlns:a16="http://schemas.microsoft.com/office/drawing/2014/main" id="{4AF2EBF3-81EA-E942-9D52-3760E48E6048}"/>
                  </a:ext>
                </a:extLst>
              </p:cNvPr>
              <p:cNvSpPr>
                <a:spLocks noChangeArrowheads="1"/>
              </p:cNvSpPr>
              <p:nvPr/>
            </p:nvSpPr>
            <p:spPr bwMode="auto">
              <a:xfrm>
                <a:off x="830272" y="1777441"/>
                <a:ext cx="225644" cy="137083"/>
              </a:xfrm>
              <a:prstGeom prst="rect">
                <a:avLst/>
              </a:prstGeom>
              <a:solidFill>
                <a:srgbClr val="FFAF16"/>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altLang="en-US" sz="1200" b="0" i="0" u="none" strike="noStrike" kern="1200" cap="none" spc="0" normalizeH="0" baseline="0" noProof="0">
                  <a:ln>
                    <a:noFill/>
                  </a:ln>
                  <a:solidFill>
                    <a:srgbClr val="000000"/>
                  </a:solidFill>
                  <a:effectLst/>
                  <a:uLnTx/>
                  <a:uFillTx/>
                  <a:latin typeface="Trebuchet MS" panose="020B0703020202090204" pitchFamily="34" charset="0"/>
                  <a:ea typeface="ＭＳ Ｐゴシック" panose="020B0600070205080204" pitchFamily="34" charset="-128"/>
                  <a:cs typeface="+mn-cs"/>
                </a:endParaRPr>
              </a:p>
            </p:txBody>
          </p:sp>
          <p:sp>
            <p:nvSpPr>
              <p:cNvPr id="90782" name="Rectangle 1987">
                <a:extLst>
                  <a:ext uri="{FF2B5EF4-FFF2-40B4-BE49-F238E27FC236}">
                    <a16:creationId xmlns:a16="http://schemas.microsoft.com/office/drawing/2014/main" id="{F2E40820-08E3-8442-82F6-38405672DB90}"/>
                  </a:ext>
                </a:extLst>
              </p:cNvPr>
              <p:cNvSpPr>
                <a:spLocks noChangeArrowheads="1"/>
              </p:cNvSpPr>
              <p:nvPr/>
            </p:nvSpPr>
            <p:spPr bwMode="auto">
              <a:xfrm>
                <a:off x="865307" y="1814232"/>
                <a:ext cx="63500" cy="63500"/>
              </a:xfrm>
              <a:prstGeom prst="rect">
                <a:avLst/>
              </a:prstGeom>
              <a:solidFill>
                <a:srgbClr val="FFF25C"/>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0783" name="Rectangle 1988">
                <a:extLst>
                  <a:ext uri="{FF2B5EF4-FFF2-40B4-BE49-F238E27FC236}">
                    <a16:creationId xmlns:a16="http://schemas.microsoft.com/office/drawing/2014/main" id="{B057C745-B062-1E43-BA3B-ED3490378924}"/>
                  </a:ext>
                </a:extLst>
              </p:cNvPr>
              <p:cNvSpPr>
                <a:spLocks noChangeArrowheads="1"/>
              </p:cNvSpPr>
              <p:nvPr/>
            </p:nvSpPr>
            <p:spPr bwMode="auto">
              <a:xfrm>
                <a:off x="957382" y="1814232"/>
                <a:ext cx="63500" cy="63500"/>
              </a:xfrm>
              <a:prstGeom prst="rect">
                <a:avLst/>
              </a:prstGeom>
              <a:solidFill>
                <a:srgbClr val="4292B4"/>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0784" name="Rectangle 1989">
                <a:extLst>
                  <a:ext uri="{FF2B5EF4-FFF2-40B4-BE49-F238E27FC236}">
                    <a16:creationId xmlns:a16="http://schemas.microsoft.com/office/drawing/2014/main" id="{C8B8A7E7-7E59-6445-8CF2-983AC5C3B174}"/>
                  </a:ext>
                </a:extLst>
              </p:cNvPr>
              <p:cNvSpPr>
                <a:spLocks noChangeArrowheads="1"/>
              </p:cNvSpPr>
              <p:nvPr/>
            </p:nvSpPr>
            <p:spPr bwMode="auto">
              <a:xfrm>
                <a:off x="1093797" y="1777441"/>
                <a:ext cx="225644" cy="137083"/>
              </a:xfrm>
              <a:prstGeom prst="rect">
                <a:avLst/>
              </a:prstGeom>
              <a:solidFill>
                <a:srgbClr val="FFAF16"/>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altLang="en-US" sz="1200" b="0" i="0" u="none" strike="noStrike" kern="1200" cap="none" spc="0" normalizeH="0" baseline="0" noProof="0">
                  <a:ln>
                    <a:noFill/>
                  </a:ln>
                  <a:solidFill>
                    <a:srgbClr val="000000"/>
                  </a:solidFill>
                  <a:effectLst/>
                  <a:uLnTx/>
                  <a:uFillTx/>
                  <a:latin typeface="Trebuchet MS" panose="020B0703020202090204" pitchFamily="34" charset="0"/>
                  <a:ea typeface="ＭＳ Ｐゴシック" panose="020B0600070205080204" pitchFamily="34" charset="-128"/>
                  <a:cs typeface="+mn-cs"/>
                </a:endParaRPr>
              </a:p>
            </p:txBody>
          </p:sp>
          <p:sp>
            <p:nvSpPr>
              <p:cNvPr id="90785" name="Rectangle 1990">
                <a:extLst>
                  <a:ext uri="{FF2B5EF4-FFF2-40B4-BE49-F238E27FC236}">
                    <a16:creationId xmlns:a16="http://schemas.microsoft.com/office/drawing/2014/main" id="{49C24C89-66F7-594D-AE6A-2185C039ECFA}"/>
                  </a:ext>
                </a:extLst>
              </p:cNvPr>
              <p:cNvSpPr>
                <a:spLocks noChangeArrowheads="1"/>
              </p:cNvSpPr>
              <p:nvPr/>
            </p:nvSpPr>
            <p:spPr bwMode="auto">
              <a:xfrm>
                <a:off x="1128832" y="1814232"/>
                <a:ext cx="63500" cy="63500"/>
              </a:xfrm>
              <a:prstGeom prst="rect">
                <a:avLst/>
              </a:prstGeom>
              <a:solidFill>
                <a:srgbClr val="FFF25C"/>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0786" name="Rectangle 1991">
                <a:extLst>
                  <a:ext uri="{FF2B5EF4-FFF2-40B4-BE49-F238E27FC236}">
                    <a16:creationId xmlns:a16="http://schemas.microsoft.com/office/drawing/2014/main" id="{648B9342-7B21-1848-82EA-047F76892EDC}"/>
                  </a:ext>
                </a:extLst>
              </p:cNvPr>
              <p:cNvSpPr>
                <a:spLocks noChangeArrowheads="1"/>
              </p:cNvSpPr>
              <p:nvPr/>
            </p:nvSpPr>
            <p:spPr bwMode="auto">
              <a:xfrm>
                <a:off x="1220907" y="1814232"/>
                <a:ext cx="63500" cy="63500"/>
              </a:xfrm>
              <a:prstGeom prst="rect">
                <a:avLst/>
              </a:prstGeom>
              <a:solidFill>
                <a:srgbClr val="4292B4"/>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0787" name="Rectangle 1992">
                <a:extLst>
                  <a:ext uri="{FF2B5EF4-FFF2-40B4-BE49-F238E27FC236}">
                    <a16:creationId xmlns:a16="http://schemas.microsoft.com/office/drawing/2014/main" id="{E7EACC35-2ECF-754B-842D-4EC606DFBC1B}"/>
                  </a:ext>
                </a:extLst>
              </p:cNvPr>
              <p:cNvSpPr>
                <a:spLocks noChangeArrowheads="1"/>
              </p:cNvSpPr>
              <p:nvPr/>
            </p:nvSpPr>
            <p:spPr bwMode="auto">
              <a:xfrm>
                <a:off x="1357322" y="1777441"/>
                <a:ext cx="225644" cy="137083"/>
              </a:xfrm>
              <a:prstGeom prst="rect">
                <a:avLst/>
              </a:prstGeom>
              <a:solidFill>
                <a:srgbClr val="FFAF16"/>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altLang="en-US" sz="1200" b="0" i="0" u="none" strike="noStrike" kern="1200" cap="none" spc="0" normalizeH="0" baseline="0" noProof="0">
                  <a:ln>
                    <a:noFill/>
                  </a:ln>
                  <a:solidFill>
                    <a:srgbClr val="000000"/>
                  </a:solidFill>
                  <a:effectLst/>
                  <a:uLnTx/>
                  <a:uFillTx/>
                  <a:latin typeface="Trebuchet MS" panose="020B0703020202090204" pitchFamily="34" charset="0"/>
                  <a:ea typeface="ＭＳ Ｐゴシック" panose="020B0600070205080204" pitchFamily="34" charset="-128"/>
                  <a:cs typeface="+mn-cs"/>
                </a:endParaRPr>
              </a:p>
            </p:txBody>
          </p:sp>
          <p:sp>
            <p:nvSpPr>
              <p:cNvPr id="90788" name="Rectangle 1993">
                <a:extLst>
                  <a:ext uri="{FF2B5EF4-FFF2-40B4-BE49-F238E27FC236}">
                    <a16:creationId xmlns:a16="http://schemas.microsoft.com/office/drawing/2014/main" id="{1022C94E-A418-2548-8BBB-C29432472BC0}"/>
                  </a:ext>
                </a:extLst>
              </p:cNvPr>
              <p:cNvSpPr>
                <a:spLocks noChangeArrowheads="1"/>
              </p:cNvSpPr>
              <p:nvPr/>
            </p:nvSpPr>
            <p:spPr bwMode="auto">
              <a:xfrm>
                <a:off x="1392357" y="1814232"/>
                <a:ext cx="63500" cy="63500"/>
              </a:xfrm>
              <a:prstGeom prst="rect">
                <a:avLst/>
              </a:prstGeom>
              <a:solidFill>
                <a:srgbClr val="FFF25C"/>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0789" name="Rectangle 1994">
                <a:extLst>
                  <a:ext uri="{FF2B5EF4-FFF2-40B4-BE49-F238E27FC236}">
                    <a16:creationId xmlns:a16="http://schemas.microsoft.com/office/drawing/2014/main" id="{E451A60B-6F8D-0642-B161-11CC3F5F8C58}"/>
                  </a:ext>
                </a:extLst>
              </p:cNvPr>
              <p:cNvSpPr>
                <a:spLocks noChangeArrowheads="1"/>
              </p:cNvSpPr>
              <p:nvPr/>
            </p:nvSpPr>
            <p:spPr bwMode="auto">
              <a:xfrm>
                <a:off x="1484432" y="1814232"/>
                <a:ext cx="63500" cy="63500"/>
              </a:xfrm>
              <a:prstGeom prst="rect">
                <a:avLst/>
              </a:prstGeom>
              <a:solidFill>
                <a:srgbClr val="4292B4"/>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90735" name="Group 1457">
              <a:extLst>
                <a:ext uri="{FF2B5EF4-FFF2-40B4-BE49-F238E27FC236}">
                  <a16:creationId xmlns:a16="http://schemas.microsoft.com/office/drawing/2014/main" id="{7231F00C-3A74-8740-82FA-2234451911B4}"/>
                </a:ext>
              </a:extLst>
            </p:cNvPr>
            <p:cNvGrpSpPr>
              <a:grpSpLocks/>
            </p:cNvGrpSpPr>
            <p:nvPr/>
          </p:nvGrpSpPr>
          <p:grpSpPr bwMode="auto">
            <a:xfrm>
              <a:off x="7325297" y="1394996"/>
              <a:ext cx="1114185" cy="751417"/>
              <a:chOff x="517764" y="1384300"/>
              <a:chExt cx="1114185" cy="751417"/>
            </a:xfrm>
          </p:grpSpPr>
          <p:sp>
            <p:nvSpPr>
              <p:cNvPr id="1942" name="Rectangle 1941">
                <a:extLst>
                  <a:ext uri="{FF2B5EF4-FFF2-40B4-BE49-F238E27FC236}">
                    <a16:creationId xmlns:a16="http://schemas.microsoft.com/office/drawing/2014/main" id="{D05812F9-6767-5042-B2A3-3BDE20889EA8}"/>
                  </a:ext>
                </a:extLst>
              </p:cNvPr>
              <p:cNvSpPr/>
              <p:nvPr/>
            </p:nvSpPr>
            <p:spPr bwMode="auto">
              <a:xfrm>
                <a:off x="517679" y="1384799"/>
                <a:ext cx="1114332" cy="750863"/>
              </a:xfrm>
              <a:prstGeom prst="rect">
                <a:avLst/>
              </a:prstGeom>
              <a:solidFill>
                <a:schemeClr val="bg2">
                  <a:lumMod val="20000"/>
                  <a:lumOff val="80000"/>
                </a:schemeClr>
              </a:solidFill>
              <a:ln w="12700" cap="flat" cmpd="sng" algn="ctr">
                <a:solidFill>
                  <a:schemeClr val="tx1">
                    <a:lumMod val="75000"/>
                    <a:lumOff val="25000"/>
                  </a:schemeClr>
                </a:solidFill>
                <a:prstDash val="solid"/>
                <a:round/>
                <a:headEnd type="none" w="med" len="med"/>
                <a:tailEnd type="none" w="med" len="med"/>
              </a:ln>
              <a:effectLst/>
            </p:spPr>
            <p:txBody>
              <a:bodyPr anchor="ctr" anchorCtr="1"/>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Trebuchet MS" charset="0"/>
                  <a:ea typeface="Arial" pitchFamily="-107" charset="0"/>
                  <a:cs typeface="Arial" pitchFamily="-107" charset="0"/>
                </a:endParaRPr>
              </a:p>
            </p:txBody>
          </p:sp>
          <p:sp>
            <p:nvSpPr>
              <p:cNvPr id="90737" name="Rectangle 1942">
                <a:extLst>
                  <a:ext uri="{FF2B5EF4-FFF2-40B4-BE49-F238E27FC236}">
                    <a16:creationId xmlns:a16="http://schemas.microsoft.com/office/drawing/2014/main" id="{AB8DE0DE-E253-F340-B151-98565D07FECA}"/>
                  </a:ext>
                </a:extLst>
              </p:cNvPr>
              <p:cNvSpPr>
                <a:spLocks noChangeArrowheads="1"/>
              </p:cNvSpPr>
              <p:nvPr/>
            </p:nvSpPr>
            <p:spPr bwMode="auto">
              <a:xfrm>
                <a:off x="725801" y="1433925"/>
                <a:ext cx="698111" cy="137160"/>
              </a:xfrm>
              <a:prstGeom prst="rect">
                <a:avLst/>
              </a:prstGeom>
              <a:solidFill>
                <a:srgbClr val="DA581C"/>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rebuchet MS" panose="020B0703020202090204" pitchFamily="34" charset="0"/>
                  <a:ea typeface="ＭＳ Ｐゴシック" panose="020B0600070205080204" pitchFamily="34" charset="-128"/>
                  <a:cs typeface="+mn-cs"/>
                </a:endParaRPr>
              </a:p>
            </p:txBody>
          </p:sp>
          <p:sp>
            <p:nvSpPr>
              <p:cNvPr id="90738" name="Rectangle 1943">
                <a:extLst>
                  <a:ext uri="{FF2B5EF4-FFF2-40B4-BE49-F238E27FC236}">
                    <a16:creationId xmlns:a16="http://schemas.microsoft.com/office/drawing/2014/main" id="{54757FB1-D2F7-B342-9BFE-374C8BFB84C4}"/>
                  </a:ext>
                </a:extLst>
              </p:cNvPr>
              <p:cNvSpPr>
                <a:spLocks noChangeArrowheads="1"/>
              </p:cNvSpPr>
              <p:nvPr/>
            </p:nvSpPr>
            <p:spPr bwMode="auto">
              <a:xfrm>
                <a:off x="567050" y="1950358"/>
                <a:ext cx="1015612" cy="137160"/>
              </a:xfrm>
              <a:prstGeom prst="rect">
                <a:avLst/>
              </a:prstGeom>
              <a:solidFill>
                <a:srgbClr val="AEC3F5"/>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rebuchet MS" panose="020B0703020202090204" pitchFamily="34" charset="0"/>
                  <a:ea typeface="ＭＳ Ｐゴシック" panose="020B0600070205080204" pitchFamily="34" charset="-128"/>
                  <a:cs typeface="+mn-cs"/>
                </a:endParaRPr>
              </a:p>
            </p:txBody>
          </p:sp>
          <p:sp>
            <p:nvSpPr>
              <p:cNvPr id="90739" name="Rectangle 1944">
                <a:extLst>
                  <a:ext uri="{FF2B5EF4-FFF2-40B4-BE49-F238E27FC236}">
                    <a16:creationId xmlns:a16="http://schemas.microsoft.com/office/drawing/2014/main" id="{9ABDF7E3-1E89-2C42-9E2A-B58E4724B9A9}"/>
                  </a:ext>
                </a:extLst>
              </p:cNvPr>
              <p:cNvSpPr>
                <a:spLocks noChangeArrowheads="1"/>
              </p:cNvSpPr>
              <p:nvPr/>
            </p:nvSpPr>
            <p:spPr bwMode="auto">
              <a:xfrm>
                <a:off x="566747" y="1609166"/>
                <a:ext cx="225644" cy="137083"/>
              </a:xfrm>
              <a:prstGeom prst="rect">
                <a:avLst/>
              </a:prstGeom>
              <a:solidFill>
                <a:srgbClr val="FFAF16"/>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altLang="en-US" sz="1200" b="0" i="0" u="none" strike="noStrike" kern="1200" cap="none" spc="0" normalizeH="0" baseline="0" noProof="0">
                  <a:ln>
                    <a:noFill/>
                  </a:ln>
                  <a:solidFill>
                    <a:srgbClr val="000000"/>
                  </a:solidFill>
                  <a:effectLst/>
                  <a:uLnTx/>
                  <a:uFillTx/>
                  <a:latin typeface="Trebuchet MS" panose="020B0703020202090204" pitchFamily="34" charset="0"/>
                  <a:ea typeface="ＭＳ Ｐゴシック" panose="020B0600070205080204" pitchFamily="34" charset="-128"/>
                  <a:cs typeface="+mn-cs"/>
                </a:endParaRPr>
              </a:p>
            </p:txBody>
          </p:sp>
          <p:sp>
            <p:nvSpPr>
              <p:cNvPr id="90740" name="Rectangle 1945">
                <a:extLst>
                  <a:ext uri="{FF2B5EF4-FFF2-40B4-BE49-F238E27FC236}">
                    <a16:creationId xmlns:a16="http://schemas.microsoft.com/office/drawing/2014/main" id="{D5FD805C-2BE7-6645-AC22-D33FE754EF37}"/>
                  </a:ext>
                </a:extLst>
              </p:cNvPr>
              <p:cNvSpPr>
                <a:spLocks noChangeArrowheads="1"/>
              </p:cNvSpPr>
              <p:nvPr/>
            </p:nvSpPr>
            <p:spPr bwMode="auto">
              <a:xfrm>
                <a:off x="601782" y="1645957"/>
                <a:ext cx="63500" cy="63500"/>
              </a:xfrm>
              <a:prstGeom prst="rect">
                <a:avLst/>
              </a:prstGeom>
              <a:solidFill>
                <a:srgbClr val="FFF25C"/>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0741" name="Rectangle 1946">
                <a:extLst>
                  <a:ext uri="{FF2B5EF4-FFF2-40B4-BE49-F238E27FC236}">
                    <a16:creationId xmlns:a16="http://schemas.microsoft.com/office/drawing/2014/main" id="{C89C1CE9-D963-0544-80FF-16EF94BBE56E}"/>
                  </a:ext>
                </a:extLst>
              </p:cNvPr>
              <p:cNvSpPr>
                <a:spLocks noChangeArrowheads="1"/>
              </p:cNvSpPr>
              <p:nvPr/>
            </p:nvSpPr>
            <p:spPr bwMode="auto">
              <a:xfrm>
                <a:off x="693857" y="1645957"/>
                <a:ext cx="63500" cy="63500"/>
              </a:xfrm>
              <a:prstGeom prst="rect">
                <a:avLst/>
              </a:prstGeom>
              <a:solidFill>
                <a:srgbClr val="4292B4"/>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0742" name="Rectangle 1947">
                <a:extLst>
                  <a:ext uri="{FF2B5EF4-FFF2-40B4-BE49-F238E27FC236}">
                    <a16:creationId xmlns:a16="http://schemas.microsoft.com/office/drawing/2014/main" id="{36CF9C56-F3E7-CF4E-8F91-2084C6E89303}"/>
                  </a:ext>
                </a:extLst>
              </p:cNvPr>
              <p:cNvSpPr>
                <a:spLocks noChangeArrowheads="1"/>
              </p:cNvSpPr>
              <p:nvPr/>
            </p:nvSpPr>
            <p:spPr bwMode="auto">
              <a:xfrm>
                <a:off x="830272" y="1609166"/>
                <a:ext cx="225644" cy="137083"/>
              </a:xfrm>
              <a:prstGeom prst="rect">
                <a:avLst/>
              </a:prstGeom>
              <a:solidFill>
                <a:srgbClr val="FFAF16"/>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altLang="en-US" sz="1200" b="0" i="0" u="none" strike="noStrike" kern="1200" cap="none" spc="0" normalizeH="0" baseline="0" noProof="0">
                  <a:ln>
                    <a:noFill/>
                  </a:ln>
                  <a:solidFill>
                    <a:srgbClr val="000000"/>
                  </a:solidFill>
                  <a:effectLst/>
                  <a:uLnTx/>
                  <a:uFillTx/>
                  <a:latin typeface="Trebuchet MS" panose="020B0703020202090204" pitchFamily="34" charset="0"/>
                  <a:ea typeface="ＭＳ Ｐゴシック" panose="020B0600070205080204" pitchFamily="34" charset="-128"/>
                  <a:cs typeface="+mn-cs"/>
                </a:endParaRPr>
              </a:p>
            </p:txBody>
          </p:sp>
          <p:sp>
            <p:nvSpPr>
              <p:cNvPr id="90743" name="Rectangle 1948">
                <a:extLst>
                  <a:ext uri="{FF2B5EF4-FFF2-40B4-BE49-F238E27FC236}">
                    <a16:creationId xmlns:a16="http://schemas.microsoft.com/office/drawing/2014/main" id="{DEFE7A13-E2BC-B248-8CDE-38E5D0C8F6A2}"/>
                  </a:ext>
                </a:extLst>
              </p:cNvPr>
              <p:cNvSpPr>
                <a:spLocks noChangeArrowheads="1"/>
              </p:cNvSpPr>
              <p:nvPr/>
            </p:nvSpPr>
            <p:spPr bwMode="auto">
              <a:xfrm>
                <a:off x="865307" y="1645957"/>
                <a:ext cx="63500" cy="63500"/>
              </a:xfrm>
              <a:prstGeom prst="rect">
                <a:avLst/>
              </a:prstGeom>
              <a:solidFill>
                <a:srgbClr val="FFF25C"/>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0744" name="Rectangle 1949">
                <a:extLst>
                  <a:ext uri="{FF2B5EF4-FFF2-40B4-BE49-F238E27FC236}">
                    <a16:creationId xmlns:a16="http://schemas.microsoft.com/office/drawing/2014/main" id="{F9C50C06-A244-1447-B194-8124FD33310B}"/>
                  </a:ext>
                </a:extLst>
              </p:cNvPr>
              <p:cNvSpPr>
                <a:spLocks noChangeArrowheads="1"/>
              </p:cNvSpPr>
              <p:nvPr/>
            </p:nvSpPr>
            <p:spPr bwMode="auto">
              <a:xfrm>
                <a:off x="957382" y="1645957"/>
                <a:ext cx="63500" cy="63500"/>
              </a:xfrm>
              <a:prstGeom prst="rect">
                <a:avLst/>
              </a:prstGeom>
              <a:solidFill>
                <a:srgbClr val="4292B4"/>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0745" name="Rectangle 1950">
                <a:extLst>
                  <a:ext uri="{FF2B5EF4-FFF2-40B4-BE49-F238E27FC236}">
                    <a16:creationId xmlns:a16="http://schemas.microsoft.com/office/drawing/2014/main" id="{AF8D9269-0038-644B-AB63-F2196AA5726D}"/>
                  </a:ext>
                </a:extLst>
              </p:cNvPr>
              <p:cNvSpPr>
                <a:spLocks noChangeArrowheads="1"/>
              </p:cNvSpPr>
              <p:nvPr/>
            </p:nvSpPr>
            <p:spPr bwMode="auto">
              <a:xfrm>
                <a:off x="1093797" y="1609166"/>
                <a:ext cx="225644" cy="137083"/>
              </a:xfrm>
              <a:prstGeom prst="rect">
                <a:avLst/>
              </a:prstGeom>
              <a:solidFill>
                <a:srgbClr val="FFAF16"/>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altLang="en-US" sz="1200" b="0" i="0" u="none" strike="noStrike" kern="1200" cap="none" spc="0" normalizeH="0" baseline="0" noProof="0">
                  <a:ln>
                    <a:noFill/>
                  </a:ln>
                  <a:solidFill>
                    <a:srgbClr val="000000"/>
                  </a:solidFill>
                  <a:effectLst/>
                  <a:uLnTx/>
                  <a:uFillTx/>
                  <a:latin typeface="Trebuchet MS" panose="020B0703020202090204" pitchFamily="34" charset="0"/>
                  <a:ea typeface="ＭＳ Ｐゴシック" panose="020B0600070205080204" pitchFamily="34" charset="-128"/>
                  <a:cs typeface="+mn-cs"/>
                </a:endParaRPr>
              </a:p>
            </p:txBody>
          </p:sp>
          <p:sp>
            <p:nvSpPr>
              <p:cNvPr id="90746" name="Rectangle 1951">
                <a:extLst>
                  <a:ext uri="{FF2B5EF4-FFF2-40B4-BE49-F238E27FC236}">
                    <a16:creationId xmlns:a16="http://schemas.microsoft.com/office/drawing/2014/main" id="{2929E9D3-A33C-A341-B697-031856B21DB3}"/>
                  </a:ext>
                </a:extLst>
              </p:cNvPr>
              <p:cNvSpPr>
                <a:spLocks noChangeArrowheads="1"/>
              </p:cNvSpPr>
              <p:nvPr/>
            </p:nvSpPr>
            <p:spPr bwMode="auto">
              <a:xfrm>
                <a:off x="1128832" y="1645957"/>
                <a:ext cx="63500" cy="63500"/>
              </a:xfrm>
              <a:prstGeom prst="rect">
                <a:avLst/>
              </a:prstGeom>
              <a:solidFill>
                <a:srgbClr val="FFF25C"/>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0747" name="Rectangle 1952">
                <a:extLst>
                  <a:ext uri="{FF2B5EF4-FFF2-40B4-BE49-F238E27FC236}">
                    <a16:creationId xmlns:a16="http://schemas.microsoft.com/office/drawing/2014/main" id="{B512E2B6-E8AD-3C4B-A52D-57DAD026D5B6}"/>
                  </a:ext>
                </a:extLst>
              </p:cNvPr>
              <p:cNvSpPr>
                <a:spLocks noChangeArrowheads="1"/>
              </p:cNvSpPr>
              <p:nvPr/>
            </p:nvSpPr>
            <p:spPr bwMode="auto">
              <a:xfrm>
                <a:off x="1220907" y="1645957"/>
                <a:ext cx="63500" cy="63500"/>
              </a:xfrm>
              <a:prstGeom prst="rect">
                <a:avLst/>
              </a:prstGeom>
              <a:solidFill>
                <a:srgbClr val="4292B4"/>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0748" name="Rectangle 1953">
                <a:extLst>
                  <a:ext uri="{FF2B5EF4-FFF2-40B4-BE49-F238E27FC236}">
                    <a16:creationId xmlns:a16="http://schemas.microsoft.com/office/drawing/2014/main" id="{B5363A8F-084F-4B47-9067-2DEC91E71739}"/>
                  </a:ext>
                </a:extLst>
              </p:cNvPr>
              <p:cNvSpPr>
                <a:spLocks noChangeArrowheads="1"/>
              </p:cNvSpPr>
              <p:nvPr/>
            </p:nvSpPr>
            <p:spPr bwMode="auto">
              <a:xfrm>
                <a:off x="1357322" y="1609166"/>
                <a:ext cx="225644" cy="137083"/>
              </a:xfrm>
              <a:prstGeom prst="rect">
                <a:avLst/>
              </a:prstGeom>
              <a:solidFill>
                <a:srgbClr val="FFAF16"/>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altLang="en-US" sz="1200" b="0" i="0" u="none" strike="noStrike" kern="1200" cap="none" spc="0" normalizeH="0" baseline="0" noProof="0">
                  <a:ln>
                    <a:noFill/>
                  </a:ln>
                  <a:solidFill>
                    <a:srgbClr val="000000"/>
                  </a:solidFill>
                  <a:effectLst/>
                  <a:uLnTx/>
                  <a:uFillTx/>
                  <a:latin typeface="Trebuchet MS" panose="020B0703020202090204" pitchFamily="34" charset="0"/>
                  <a:ea typeface="ＭＳ Ｐゴシック" panose="020B0600070205080204" pitchFamily="34" charset="-128"/>
                  <a:cs typeface="+mn-cs"/>
                </a:endParaRPr>
              </a:p>
            </p:txBody>
          </p:sp>
          <p:sp>
            <p:nvSpPr>
              <p:cNvPr id="90749" name="Rectangle 1954">
                <a:extLst>
                  <a:ext uri="{FF2B5EF4-FFF2-40B4-BE49-F238E27FC236}">
                    <a16:creationId xmlns:a16="http://schemas.microsoft.com/office/drawing/2014/main" id="{EBCACB7A-B4D8-9F43-B556-BE8F8C1AB4C7}"/>
                  </a:ext>
                </a:extLst>
              </p:cNvPr>
              <p:cNvSpPr>
                <a:spLocks noChangeArrowheads="1"/>
              </p:cNvSpPr>
              <p:nvPr/>
            </p:nvSpPr>
            <p:spPr bwMode="auto">
              <a:xfrm>
                <a:off x="1392357" y="1645957"/>
                <a:ext cx="63500" cy="63500"/>
              </a:xfrm>
              <a:prstGeom prst="rect">
                <a:avLst/>
              </a:prstGeom>
              <a:solidFill>
                <a:srgbClr val="FFF25C"/>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0750" name="Rectangle 1955">
                <a:extLst>
                  <a:ext uri="{FF2B5EF4-FFF2-40B4-BE49-F238E27FC236}">
                    <a16:creationId xmlns:a16="http://schemas.microsoft.com/office/drawing/2014/main" id="{D159CCCB-6679-2449-AEBA-C4BA8FE1F6BE}"/>
                  </a:ext>
                </a:extLst>
              </p:cNvPr>
              <p:cNvSpPr>
                <a:spLocks noChangeArrowheads="1"/>
              </p:cNvSpPr>
              <p:nvPr/>
            </p:nvSpPr>
            <p:spPr bwMode="auto">
              <a:xfrm>
                <a:off x="1484432" y="1645957"/>
                <a:ext cx="63500" cy="63500"/>
              </a:xfrm>
              <a:prstGeom prst="rect">
                <a:avLst/>
              </a:prstGeom>
              <a:solidFill>
                <a:srgbClr val="4292B4"/>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0751" name="Rectangle 1956">
                <a:extLst>
                  <a:ext uri="{FF2B5EF4-FFF2-40B4-BE49-F238E27FC236}">
                    <a16:creationId xmlns:a16="http://schemas.microsoft.com/office/drawing/2014/main" id="{60CBEAA9-9477-1847-9B0F-976791A39991}"/>
                  </a:ext>
                </a:extLst>
              </p:cNvPr>
              <p:cNvSpPr>
                <a:spLocks noChangeArrowheads="1"/>
              </p:cNvSpPr>
              <p:nvPr/>
            </p:nvSpPr>
            <p:spPr bwMode="auto">
              <a:xfrm>
                <a:off x="566747" y="1777441"/>
                <a:ext cx="225644" cy="137083"/>
              </a:xfrm>
              <a:prstGeom prst="rect">
                <a:avLst/>
              </a:prstGeom>
              <a:solidFill>
                <a:srgbClr val="FFAF16"/>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altLang="en-US" sz="1200" b="0" i="0" u="none" strike="noStrike" kern="1200" cap="none" spc="0" normalizeH="0" baseline="0" noProof="0">
                  <a:ln>
                    <a:noFill/>
                  </a:ln>
                  <a:solidFill>
                    <a:srgbClr val="000000"/>
                  </a:solidFill>
                  <a:effectLst/>
                  <a:uLnTx/>
                  <a:uFillTx/>
                  <a:latin typeface="Trebuchet MS" panose="020B0703020202090204" pitchFamily="34" charset="0"/>
                  <a:ea typeface="ＭＳ Ｐゴシック" panose="020B0600070205080204" pitchFamily="34" charset="-128"/>
                  <a:cs typeface="+mn-cs"/>
                </a:endParaRPr>
              </a:p>
            </p:txBody>
          </p:sp>
          <p:sp>
            <p:nvSpPr>
              <p:cNvPr id="90752" name="Rectangle 1957">
                <a:extLst>
                  <a:ext uri="{FF2B5EF4-FFF2-40B4-BE49-F238E27FC236}">
                    <a16:creationId xmlns:a16="http://schemas.microsoft.com/office/drawing/2014/main" id="{972C2B11-5965-2A43-A3C5-DF483F9BC33D}"/>
                  </a:ext>
                </a:extLst>
              </p:cNvPr>
              <p:cNvSpPr>
                <a:spLocks noChangeArrowheads="1"/>
              </p:cNvSpPr>
              <p:nvPr/>
            </p:nvSpPr>
            <p:spPr bwMode="auto">
              <a:xfrm>
                <a:off x="601782" y="1814232"/>
                <a:ext cx="63500" cy="63500"/>
              </a:xfrm>
              <a:prstGeom prst="rect">
                <a:avLst/>
              </a:prstGeom>
              <a:solidFill>
                <a:srgbClr val="FFF25C"/>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0753" name="Rectangle 1958">
                <a:extLst>
                  <a:ext uri="{FF2B5EF4-FFF2-40B4-BE49-F238E27FC236}">
                    <a16:creationId xmlns:a16="http://schemas.microsoft.com/office/drawing/2014/main" id="{6245AC4B-FB15-2A41-A56C-17256E229728}"/>
                  </a:ext>
                </a:extLst>
              </p:cNvPr>
              <p:cNvSpPr>
                <a:spLocks noChangeArrowheads="1"/>
              </p:cNvSpPr>
              <p:nvPr/>
            </p:nvSpPr>
            <p:spPr bwMode="auto">
              <a:xfrm>
                <a:off x="693857" y="1814232"/>
                <a:ext cx="63500" cy="63500"/>
              </a:xfrm>
              <a:prstGeom prst="rect">
                <a:avLst/>
              </a:prstGeom>
              <a:solidFill>
                <a:srgbClr val="4292B4"/>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0754" name="Rectangle 1959">
                <a:extLst>
                  <a:ext uri="{FF2B5EF4-FFF2-40B4-BE49-F238E27FC236}">
                    <a16:creationId xmlns:a16="http://schemas.microsoft.com/office/drawing/2014/main" id="{C5E0F3A3-49F4-994F-85B3-930870929610}"/>
                  </a:ext>
                </a:extLst>
              </p:cNvPr>
              <p:cNvSpPr>
                <a:spLocks noChangeArrowheads="1"/>
              </p:cNvSpPr>
              <p:nvPr/>
            </p:nvSpPr>
            <p:spPr bwMode="auto">
              <a:xfrm>
                <a:off x="830272" y="1777441"/>
                <a:ext cx="225644" cy="137083"/>
              </a:xfrm>
              <a:prstGeom prst="rect">
                <a:avLst/>
              </a:prstGeom>
              <a:solidFill>
                <a:srgbClr val="FFAF16"/>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altLang="en-US" sz="1200" b="0" i="0" u="none" strike="noStrike" kern="1200" cap="none" spc="0" normalizeH="0" baseline="0" noProof="0">
                  <a:ln>
                    <a:noFill/>
                  </a:ln>
                  <a:solidFill>
                    <a:srgbClr val="000000"/>
                  </a:solidFill>
                  <a:effectLst/>
                  <a:uLnTx/>
                  <a:uFillTx/>
                  <a:latin typeface="Trebuchet MS" panose="020B0703020202090204" pitchFamily="34" charset="0"/>
                  <a:ea typeface="ＭＳ Ｐゴシック" panose="020B0600070205080204" pitchFamily="34" charset="-128"/>
                  <a:cs typeface="+mn-cs"/>
                </a:endParaRPr>
              </a:p>
            </p:txBody>
          </p:sp>
          <p:sp>
            <p:nvSpPr>
              <p:cNvPr id="90755" name="Rectangle 1960">
                <a:extLst>
                  <a:ext uri="{FF2B5EF4-FFF2-40B4-BE49-F238E27FC236}">
                    <a16:creationId xmlns:a16="http://schemas.microsoft.com/office/drawing/2014/main" id="{E1294DB8-D689-DF4D-8134-686FE622526F}"/>
                  </a:ext>
                </a:extLst>
              </p:cNvPr>
              <p:cNvSpPr>
                <a:spLocks noChangeArrowheads="1"/>
              </p:cNvSpPr>
              <p:nvPr/>
            </p:nvSpPr>
            <p:spPr bwMode="auto">
              <a:xfrm>
                <a:off x="865307" y="1814232"/>
                <a:ext cx="63500" cy="63500"/>
              </a:xfrm>
              <a:prstGeom prst="rect">
                <a:avLst/>
              </a:prstGeom>
              <a:solidFill>
                <a:srgbClr val="FFF25C"/>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0756" name="Rectangle 1961">
                <a:extLst>
                  <a:ext uri="{FF2B5EF4-FFF2-40B4-BE49-F238E27FC236}">
                    <a16:creationId xmlns:a16="http://schemas.microsoft.com/office/drawing/2014/main" id="{239C6297-E316-C941-A2F9-8A9508E49489}"/>
                  </a:ext>
                </a:extLst>
              </p:cNvPr>
              <p:cNvSpPr>
                <a:spLocks noChangeArrowheads="1"/>
              </p:cNvSpPr>
              <p:nvPr/>
            </p:nvSpPr>
            <p:spPr bwMode="auto">
              <a:xfrm>
                <a:off x="957382" y="1814232"/>
                <a:ext cx="63500" cy="63500"/>
              </a:xfrm>
              <a:prstGeom prst="rect">
                <a:avLst/>
              </a:prstGeom>
              <a:solidFill>
                <a:srgbClr val="4292B4"/>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0757" name="Rectangle 1962">
                <a:extLst>
                  <a:ext uri="{FF2B5EF4-FFF2-40B4-BE49-F238E27FC236}">
                    <a16:creationId xmlns:a16="http://schemas.microsoft.com/office/drawing/2014/main" id="{D58D042A-159C-A543-97B5-18B3B4366502}"/>
                  </a:ext>
                </a:extLst>
              </p:cNvPr>
              <p:cNvSpPr>
                <a:spLocks noChangeArrowheads="1"/>
              </p:cNvSpPr>
              <p:nvPr/>
            </p:nvSpPr>
            <p:spPr bwMode="auto">
              <a:xfrm>
                <a:off x="1093797" y="1777441"/>
                <a:ext cx="225644" cy="137083"/>
              </a:xfrm>
              <a:prstGeom prst="rect">
                <a:avLst/>
              </a:prstGeom>
              <a:solidFill>
                <a:srgbClr val="FFAF16"/>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altLang="en-US" sz="1200" b="0" i="0" u="none" strike="noStrike" kern="1200" cap="none" spc="0" normalizeH="0" baseline="0" noProof="0">
                  <a:ln>
                    <a:noFill/>
                  </a:ln>
                  <a:solidFill>
                    <a:srgbClr val="000000"/>
                  </a:solidFill>
                  <a:effectLst/>
                  <a:uLnTx/>
                  <a:uFillTx/>
                  <a:latin typeface="Trebuchet MS" panose="020B0703020202090204" pitchFamily="34" charset="0"/>
                  <a:ea typeface="ＭＳ Ｐゴシック" panose="020B0600070205080204" pitchFamily="34" charset="-128"/>
                  <a:cs typeface="+mn-cs"/>
                </a:endParaRPr>
              </a:p>
            </p:txBody>
          </p:sp>
          <p:sp>
            <p:nvSpPr>
              <p:cNvPr id="90758" name="Rectangle 1963">
                <a:extLst>
                  <a:ext uri="{FF2B5EF4-FFF2-40B4-BE49-F238E27FC236}">
                    <a16:creationId xmlns:a16="http://schemas.microsoft.com/office/drawing/2014/main" id="{F4FD24E8-70A5-0C49-BD34-DA4C51ABB4AE}"/>
                  </a:ext>
                </a:extLst>
              </p:cNvPr>
              <p:cNvSpPr>
                <a:spLocks noChangeArrowheads="1"/>
              </p:cNvSpPr>
              <p:nvPr/>
            </p:nvSpPr>
            <p:spPr bwMode="auto">
              <a:xfrm>
                <a:off x="1128832" y="1814232"/>
                <a:ext cx="63500" cy="63500"/>
              </a:xfrm>
              <a:prstGeom prst="rect">
                <a:avLst/>
              </a:prstGeom>
              <a:solidFill>
                <a:srgbClr val="FFF25C"/>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0759" name="Rectangle 1964">
                <a:extLst>
                  <a:ext uri="{FF2B5EF4-FFF2-40B4-BE49-F238E27FC236}">
                    <a16:creationId xmlns:a16="http://schemas.microsoft.com/office/drawing/2014/main" id="{E7939902-A4DA-5E45-8825-C3C32539EA71}"/>
                  </a:ext>
                </a:extLst>
              </p:cNvPr>
              <p:cNvSpPr>
                <a:spLocks noChangeArrowheads="1"/>
              </p:cNvSpPr>
              <p:nvPr/>
            </p:nvSpPr>
            <p:spPr bwMode="auto">
              <a:xfrm>
                <a:off x="1220907" y="1814232"/>
                <a:ext cx="63500" cy="63500"/>
              </a:xfrm>
              <a:prstGeom prst="rect">
                <a:avLst/>
              </a:prstGeom>
              <a:solidFill>
                <a:srgbClr val="4292B4"/>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0760" name="Rectangle 1965">
                <a:extLst>
                  <a:ext uri="{FF2B5EF4-FFF2-40B4-BE49-F238E27FC236}">
                    <a16:creationId xmlns:a16="http://schemas.microsoft.com/office/drawing/2014/main" id="{AD801960-2EB4-A441-A288-869CF935E59B}"/>
                  </a:ext>
                </a:extLst>
              </p:cNvPr>
              <p:cNvSpPr>
                <a:spLocks noChangeArrowheads="1"/>
              </p:cNvSpPr>
              <p:nvPr/>
            </p:nvSpPr>
            <p:spPr bwMode="auto">
              <a:xfrm>
                <a:off x="1357322" y="1777441"/>
                <a:ext cx="225644" cy="137083"/>
              </a:xfrm>
              <a:prstGeom prst="rect">
                <a:avLst/>
              </a:prstGeom>
              <a:solidFill>
                <a:srgbClr val="FFAF16"/>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altLang="en-US" sz="1200" b="0" i="0" u="none" strike="noStrike" kern="1200" cap="none" spc="0" normalizeH="0" baseline="0" noProof="0">
                  <a:ln>
                    <a:noFill/>
                  </a:ln>
                  <a:solidFill>
                    <a:srgbClr val="000000"/>
                  </a:solidFill>
                  <a:effectLst/>
                  <a:uLnTx/>
                  <a:uFillTx/>
                  <a:latin typeface="Trebuchet MS" panose="020B0703020202090204" pitchFamily="34" charset="0"/>
                  <a:ea typeface="ＭＳ Ｐゴシック" panose="020B0600070205080204" pitchFamily="34" charset="-128"/>
                  <a:cs typeface="+mn-cs"/>
                </a:endParaRPr>
              </a:p>
            </p:txBody>
          </p:sp>
          <p:sp>
            <p:nvSpPr>
              <p:cNvPr id="90761" name="Rectangle 1966">
                <a:extLst>
                  <a:ext uri="{FF2B5EF4-FFF2-40B4-BE49-F238E27FC236}">
                    <a16:creationId xmlns:a16="http://schemas.microsoft.com/office/drawing/2014/main" id="{2AFB4EAE-DD0B-0948-A027-CCA63121748F}"/>
                  </a:ext>
                </a:extLst>
              </p:cNvPr>
              <p:cNvSpPr>
                <a:spLocks noChangeArrowheads="1"/>
              </p:cNvSpPr>
              <p:nvPr/>
            </p:nvSpPr>
            <p:spPr bwMode="auto">
              <a:xfrm>
                <a:off x="1392357" y="1814232"/>
                <a:ext cx="63500" cy="63500"/>
              </a:xfrm>
              <a:prstGeom prst="rect">
                <a:avLst/>
              </a:prstGeom>
              <a:solidFill>
                <a:srgbClr val="FFF25C"/>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0762" name="Rectangle 1967">
                <a:extLst>
                  <a:ext uri="{FF2B5EF4-FFF2-40B4-BE49-F238E27FC236}">
                    <a16:creationId xmlns:a16="http://schemas.microsoft.com/office/drawing/2014/main" id="{EBCB1DCF-EEFC-9D4B-8E7B-1F93330D6DEF}"/>
                  </a:ext>
                </a:extLst>
              </p:cNvPr>
              <p:cNvSpPr>
                <a:spLocks noChangeArrowheads="1"/>
              </p:cNvSpPr>
              <p:nvPr/>
            </p:nvSpPr>
            <p:spPr bwMode="auto">
              <a:xfrm>
                <a:off x="1484432" y="1814232"/>
                <a:ext cx="63500" cy="63500"/>
              </a:xfrm>
              <a:prstGeom prst="rect">
                <a:avLst/>
              </a:prstGeom>
              <a:solidFill>
                <a:srgbClr val="4292B4"/>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grpSp>
        <p:nvGrpSpPr>
          <p:cNvPr id="90151" name="Group 2024">
            <a:extLst>
              <a:ext uri="{FF2B5EF4-FFF2-40B4-BE49-F238E27FC236}">
                <a16:creationId xmlns:a16="http://schemas.microsoft.com/office/drawing/2014/main" id="{8709DD03-9BF4-434C-8E6E-8155975827E7}"/>
              </a:ext>
            </a:extLst>
          </p:cNvPr>
          <p:cNvGrpSpPr>
            <a:grpSpLocks/>
          </p:cNvGrpSpPr>
          <p:nvPr/>
        </p:nvGrpSpPr>
        <p:grpSpPr bwMode="auto">
          <a:xfrm>
            <a:off x="4733925" y="3082925"/>
            <a:ext cx="3954463" cy="877888"/>
            <a:chOff x="4545730" y="1328822"/>
            <a:chExt cx="3954134" cy="877859"/>
          </a:xfrm>
        </p:grpSpPr>
        <p:sp>
          <p:nvSpPr>
            <p:cNvPr id="2026" name="Rectangle 2025">
              <a:extLst>
                <a:ext uri="{FF2B5EF4-FFF2-40B4-BE49-F238E27FC236}">
                  <a16:creationId xmlns:a16="http://schemas.microsoft.com/office/drawing/2014/main" id="{4A986243-8182-8A4A-ACB8-55D7C72D0689}"/>
                </a:ext>
              </a:extLst>
            </p:cNvPr>
            <p:cNvSpPr/>
            <p:nvPr/>
          </p:nvSpPr>
          <p:spPr bwMode="auto">
            <a:xfrm>
              <a:off x="4560017" y="1328822"/>
              <a:ext cx="3939847" cy="877859"/>
            </a:xfrm>
            <a:prstGeom prst="rect">
              <a:avLst/>
            </a:prstGeom>
            <a:noFill/>
            <a:ln w="12700" cap="flat" cmpd="sng" algn="ctr">
              <a:solidFill>
                <a:schemeClr val="tx1">
                  <a:lumMod val="50000"/>
                  <a:lumOff val="50000"/>
                </a:schemeClr>
              </a:solidFill>
              <a:prstDash val="solid"/>
              <a:round/>
              <a:headEnd type="none" w="med" len="med"/>
              <a:tailEnd type="none" w="med" len="med"/>
            </a:ln>
            <a:effectLst/>
          </p:spPr>
          <p:txBody>
            <a:bodyPr anchor="ctr" anchorCtr="1"/>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Trebuchet MS" charset="0"/>
                <a:ea typeface="Arial" pitchFamily="-107" charset="0"/>
                <a:cs typeface="Arial" pitchFamily="-107" charset="0"/>
              </a:endParaRPr>
            </a:p>
          </p:txBody>
        </p:sp>
        <p:grpSp>
          <p:nvGrpSpPr>
            <p:cNvPr id="90644" name="Group 1486">
              <a:extLst>
                <a:ext uri="{FF2B5EF4-FFF2-40B4-BE49-F238E27FC236}">
                  <a16:creationId xmlns:a16="http://schemas.microsoft.com/office/drawing/2014/main" id="{30D4CFB7-9C96-3647-BA29-C85470042C0B}"/>
                </a:ext>
              </a:extLst>
            </p:cNvPr>
            <p:cNvGrpSpPr>
              <a:grpSpLocks/>
            </p:cNvGrpSpPr>
            <p:nvPr/>
          </p:nvGrpSpPr>
          <p:grpSpPr bwMode="auto">
            <a:xfrm>
              <a:off x="4545730" y="1393547"/>
              <a:ext cx="463081" cy="747517"/>
              <a:chOff x="3940698" y="1394549"/>
              <a:chExt cx="463081" cy="747517"/>
            </a:xfrm>
          </p:grpSpPr>
          <p:sp>
            <p:nvSpPr>
              <p:cNvPr id="90729" name="Rectangle 2111">
                <a:extLst>
                  <a:ext uri="{FF2B5EF4-FFF2-40B4-BE49-F238E27FC236}">
                    <a16:creationId xmlns:a16="http://schemas.microsoft.com/office/drawing/2014/main" id="{DA599062-F66E-0842-98B9-ADE2D170B041}"/>
                  </a:ext>
                </a:extLst>
              </p:cNvPr>
              <p:cNvSpPr>
                <a:spLocks noChangeArrowheads="1"/>
              </p:cNvSpPr>
              <p:nvPr/>
            </p:nvSpPr>
            <p:spPr bwMode="auto">
              <a:xfrm>
                <a:off x="4004141" y="1394549"/>
                <a:ext cx="336195" cy="747517"/>
              </a:xfrm>
              <a:prstGeom prst="rect">
                <a:avLst/>
              </a:prstGeom>
              <a:solidFill>
                <a:srgbClr val="8B9CC3"/>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rebuchet MS" panose="020B0703020202090204" pitchFamily="34" charset="0"/>
                  <a:ea typeface="ＭＳ Ｐゴシック" panose="020B0600070205080204" pitchFamily="34" charset="-128"/>
                  <a:cs typeface="+mn-cs"/>
                </a:endParaRPr>
              </a:p>
            </p:txBody>
          </p:sp>
          <p:sp>
            <p:nvSpPr>
              <p:cNvPr id="90730" name="TextBox 2112">
                <a:extLst>
                  <a:ext uri="{FF2B5EF4-FFF2-40B4-BE49-F238E27FC236}">
                    <a16:creationId xmlns:a16="http://schemas.microsoft.com/office/drawing/2014/main" id="{CD25AC3D-7437-5C4E-B90B-D5CB6A3E4E8E}"/>
                  </a:ext>
                </a:extLst>
              </p:cNvPr>
              <p:cNvSpPr txBox="1">
                <a:spLocks noChangeArrowheads="1"/>
              </p:cNvSpPr>
              <p:nvPr/>
            </p:nvSpPr>
            <p:spPr bwMode="auto">
              <a:xfrm>
                <a:off x="3940698" y="1622113"/>
                <a:ext cx="463081"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300" b="0" i="0" u="none" strike="noStrike" kern="1200" cap="none" spc="0" normalizeH="0" baseline="0" noProof="0">
                    <a:ln>
                      <a:noFill/>
                    </a:ln>
                    <a:solidFill>
                      <a:srgbClr val="000000"/>
                    </a:solidFill>
                    <a:effectLst/>
                    <a:uLnTx/>
                    <a:uFillTx/>
                    <a:latin typeface="Myriad Pro Black" charset="0"/>
                    <a:ea typeface="ＭＳ Ｐゴシック" panose="020B0600070205080204" pitchFamily="34" charset="-128"/>
                    <a:cs typeface="+mn-cs"/>
                  </a:rPr>
                  <a:t>Tex</a:t>
                </a:r>
              </a:p>
            </p:txBody>
          </p:sp>
        </p:grpSp>
        <p:grpSp>
          <p:nvGrpSpPr>
            <p:cNvPr id="90645" name="Group 1428">
              <a:extLst>
                <a:ext uri="{FF2B5EF4-FFF2-40B4-BE49-F238E27FC236}">
                  <a16:creationId xmlns:a16="http://schemas.microsoft.com/office/drawing/2014/main" id="{536036F9-775D-0142-B9DE-C6B260AF48FE}"/>
                </a:ext>
              </a:extLst>
            </p:cNvPr>
            <p:cNvGrpSpPr>
              <a:grpSpLocks/>
            </p:cNvGrpSpPr>
            <p:nvPr/>
          </p:nvGrpSpPr>
          <p:grpSpPr bwMode="auto">
            <a:xfrm>
              <a:off x="4993845" y="1389648"/>
              <a:ext cx="1114185" cy="751417"/>
              <a:chOff x="517764" y="1384300"/>
              <a:chExt cx="1114185" cy="751417"/>
            </a:xfrm>
          </p:grpSpPr>
          <p:sp>
            <p:nvSpPr>
              <p:cNvPr id="2085" name="Rectangle 2084">
                <a:extLst>
                  <a:ext uri="{FF2B5EF4-FFF2-40B4-BE49-F238E27FC236}">
                    <a16:creationId xmlns:a16="http://schemas.microsoft.com/office/drawing/2014/main" id="{3F9384EF-7EB0-7F41-A3C4-B8B9510E3453}"/>
                  </a:ext>
                </a:extLst>
              </p:cNvPr>
              <p:cNvSpPr/>
              <p:nvPr/>
            </p:nvSpPr>
            <p:spPr bwMode="auto">
              <a:xfrm>
                <a:off x="517287" y="1383797"/>
                <a:ext cx="1114332" cy="752450"/>
              </a:xfrm>
              <a:prstGeom prst="rect">
                <a:avLst/>
              </a:prstGeom>
              <a:solidFill>
                <a:schemeClr val="bg2">
                  <a:lumMod val="20000"/>
                  <a:lumOff val="80000"/>
                </a:schemeClr>
              </a:solidFill>
              <a:ln w="12700" cap="flat" cmpd="sng" algn="ctr">
                <a:solidFill>
                  <a:schemeClr val="tx1">
                    <a:lumMod val="75000"/>
                    <a:lumOff val="25000"/>
                  </a:schemeClr>
                </a:solidFill>
                <a:prstDash val="solid"/>
                <a:round/>
                <a:headEnd type="none" w="med" len="med"/>
                <a:tailEnd type="none" w="med" len="med"/>
              </a:ln>
              <a:effectLst/>
            </p:spPr>
            <p:txBody>
              <a:bodyPr anchor="ctr" anchorCtr="1"/>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Trebuchet MS" charset="0"/>
                  <a:ea typeface="Arial" pitchFamily="-107" charset="0"/>
                  <a:cs typeface="Arial" pitchFamily="-107" charset="0"/>
                </a:endParaRPr>
              </a:p>
            </p:txBody>
          </p:sp>
          <p:sp>
            <p:nvSpPr>
              <p:cNvPr id="90703" name="Rectangle 2085">
                <a:extLst>
                  <a:ext uri="{FF2B5EF4-FFF2-40B4-BE49-F238E27FC236}">
                    <a16:creationId xmlns:a16="http://schemas.microsoft.com/office/drawing/2014/main" id="{22E8298C-757A-F54B-8D1D-CA6B2579D9DA}"/>
                  </a:ext>
                </a:extLst>
              </p:cNvPr>
              <p:cNvSpPr>
                <a:spLocks noChangeArrowheads="1"/>
              </p:cNvSpPr>
              <p:nvPr/>
            </p:nvSpPr>
            <p:spPr bwMode="auto">
              <a:xfrm>
                <a:off x="725801" y="1433925"/>
                <a:ext cx="698111" cy="137160"/>
              </a:xfrm>
              <a:prstGeom prst="rect">
                <a:avLst/>
              </a:prstGeom>
              <a:solidFill>
                <a:srgbClr val="DA581C"/>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rebuchet MS" panose="020B0703020202090204" pitchFamily="34" charset="0"/>
                  <a:ea typeface="ＭＳ Ｐゴシック" panose="020B0600070205080204" pitchFamily="34" charset="-128"/>
                  <a:cs typeface="+mn-cs"/>
                </a:endParaRPr>
              </a:p>
            </p:txBody>
          </p:sp>
          <p:sp>
            <p:nvSpPr>
              <p:cNvPr id="90704" name="Rectangle 2086">
                <a:extLst>
                  <a:ext uri="{FF2B5EF4-FFF2-40B4-BE49-F238E27FC236}">
                    <a16:creationId xmlns:a16="http://schemas.microsoft.com/office/drawing/2014/main" id="{ECC37C45-5EDC-EA4A-9231-75A2CC73E9BB}"/>
                  </a:ext>
                </a:extLst>
              </p:cNvPr>
              <p:cNvSpPr>
                <a:spLocks noChangeArrowheads="1"/>
              </p:cNvSpPr>
              <p:nvPr/>
            </p:nvSpPr>
            <p:spPr bwMode="auto">
              <a:xfrm>
                <a:off x="567050" y="1950358"/>
                <a:ext cx="1015612" cy="137160"/>
              </a:xfrm>
              <a:prstGeom prst="rect">
                <a:avLst/>
              </a:prstGeom>
              <a:solidFill>
                <a:srgbClr val="AEC3F5"/>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rebuchet MS" panose="020B0703020202090204" pitchFamily="34" charset="0"/>
                  <a:ea typeface="ＭＳ Ｐゴシック" panose="020B0600070205080204" pitchFamily="34" charset="-128"/>
                  <a:cs typeface="+mn-cs"/>
                </a:endParaRPr>
              </a:p>
            </p:txBody>
          </p:sp>
          <p:sp>
            <p:nvSpPr>
              <p:cNvPr id="90705" name="Rectangle 2087">
                <a:extLst>
                  <a:ext uri="{FF2B5EF4-FFF2-40B4-BE49-F238E27FC236}">
                    <a16:creationId xmlns:a16="http://schemas.microsoft.com/office/drawing/2014/main" id="{6747F0C0-096E-7E40-AAEE-BAF8F86846A4}"/>
                  </a:ext>
                </a:extLst>
              </p:cNvPr>
              <p:cNvSpPr>
                <a:spLocks noChangeArrowheads="1"/>
              </p:cNvSpPr>
              <p:nvPr/>
            </p:nvSpPr>
            <p:spPr bwMode="auto">
              <a:xfrm>
                <a:off x="566747" y="1609166"/>
                <a:ext cx="225644" cy="137083"/>
              </a:xfrm>
              <a:prstGeom prst="rect">
                <a:avLst/>
              </a:prstGeom>
              <a:solidFill>
                <a:srgbClr val="FFAF16"/>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altLang="en-US" sz="1200" b="0" i="0" u="none" strike="noStrike" kern="1200" cap="none" spc="0" normalizeH="0" baseline="0" noProof="0">
                  <a:ln>
                    <a:noFill/>
                  </a:ln>
                  <a:solidFill>
                    <a:srgbClr val="000000"/>
                  </a:solidFill>
                  <a:effectLst/>
                  <a:uLnTx/>
                  <a:uFillTx/>
                  <a:latin typeface="Trebuchet MS" panose="020B0703020202090204" pitchFamily="34" charset="0"/>
                  <a:ea typeface="ＭＳ Ｐゴシック" panose="020B0600070205080204" pitchFamily="34" charset="-128"/>
                  <a:cs typeface="+mn-cs"/>
                </a:endParaRPr>
              </a:p>
            </p:txBody>
          </p:sp>
          <p:sp>
            <p:nvSpPr>
              <p:cNvPr id="90706" name="Rectangle 2088">
                <a:extLst>
                  <a:ext uri="{FF2B5EF4-FFF2-40B4-BE49-F238E27FC236}">
                    <a16:creationId xmlns:a16="http://schemas.microsoft.com/office/drawing/2014/main" id="{F636E6C4-8A08-4E43-99E1-22A2C444ECB0}"/>
                  </a:ext>
                </a:extLst>
              </p:cNvPr>
              <p:cNvSpPr>
                <a:spLocks noChangeArrowheads="1"/>
              </p:cNvSpPr>
              <p:nvPr/>
            </p:nvSpPr>
            <p:spPr bwMode="auto">
              <a:xfrm>
                <a:off x="601782" y="1645957"/>
                <a:ext cx="63500" cy="63500"/>
              </a:xfrm>
              <a:prstGeom prst="rect">
                <a:avLst/>
              </a:prstGeom>
              <a:solidFill>
                <a:srgbClr val="FFF25C"/>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0707" name="Rectangle 2089">
                <a:extLst>
                  <a:ext uri="{FF2B5EF4-FFF2-40B4-BE49-F238E27FC236}">
                    <a16:creationId xmlns:a16="http://schemas.microsoft.com/office/drawing/2014/main" id="{1EDDDD55-8B17-C049-8640-03CC3E21BDC6}"/>
                  </a:ext>
                </a:extLst>
              </p:cNvPr>
              <p:cNvSpPr>
                <a:spLocks noChangeArrowheads="1"/>
              </p:cNvSpPr>
              <p:nvPr/>
            </p:nvSpPr>
            <p:spPr bwMode="auto">
              <a:xfrm>
                <a:off x="693857" y="1645957"/>
                <a:ext cx="63500" cy="63500"/>
              </a:xfrm>
              <a:prstGeom prst="rect">
                <a:avLst/>
              </a:prstGeom>
              <a:solidFill>
                <a:srgbClr val="4292B4"/>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0708" name="Rectangle 2090">
                <a:extLst>
                  <a:ext uri="{FF2B5EF4-FFF2-40B4-BE49-F238E27FC236}">
                    <a16:creationId xmlns:a16="http://schemas.microsoft.com/office/drawing/2014/main" id="{0D81A51F-617B-9A49-9FF2-67CD050FAA44}"/>
                  </a:ext>
                </a:extLst>
              </p:cNvPr>
              <p:cNvSpPr>
                <a:spLocks noChangeArrowheads="1"/>
              </p:cNvSpPr>
              <p:nvPr/>
            </p:nvSpPr>
            <p:spPr bwMode="auto">
              <a:xfrm>
                <a:off x="830272" y="1609166"/>
                <a:ext cx="225644" cy="137083"/>
              </a:xfrm>
              <a:prstGeom prst="rect">
                <a:avLst/>
              </a:prstGeom>
              <a:solidFill>
                <a:srgbClr val="FFAF16"/>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altLang="en-US" sz="1200" b="0" i="0" u="none" strike="noStrike" kern="1200" cap="none" spc="0" normalizeH="0" baseline="0" noProof="0">
                  <a:ln>
                    <a:noFill/>
                  </a:ln>
                  <a:solidFill>
                    <a:srgbClr val="000000"/>
                  </a:solidFill>
                  <a:effectLst/>
                  <a:uLnTx/>
                  <a:uFillTx/>
                  <a:latin typeface="Trebuchet MS" panose="020B0703020202090204" pitchFamily="34" charset="0"/>
                  <a:ea typeface="ＭＳ Ｐゴシック" panose="020B0600070205080204" pitchFamily="34" charset="-128"/>
                  <a:cs typeface="+mn-cs"/>
                </a:endParaRPr>
              </a:p>
            </p:txBody>
          </p:sp>
          <p:sp>
            <p:nvSpPr>
              <p:cNvPr id="90709" name="Rectangle 2091">
                <a:extLst>
                  <a:ext uri="{FF2B5EF4-FFF2-40B4-BE49-F238E27FC236}">
                    <a16:creationId xmlns:a16="http://schemas.microsoft.com/office/drawing/2014/main" id="{37B8BC30-204D-2443-A4AD-5B22A39611B1}"/>
                  </a:ext>
                </a:extLst>
              </p:cNvPr>
              <p:cNvSpPr>
                <a:spLocks noChangeArrowheads="1"/>
              </p:cNvSpPr>
              <p:nvPr/>
            </p:nvSpPr>
            <p:spPr bwMode="auto">
              <a:xfrm>
                <a:off x="865307" y="1645957"/>
                <a:ext cx="63500" cy="63500"/>
              </a:xfrm>
              <a:prstGeom prst="rect">
                <a:avLst/>
              </a:prstGeom>
              <a:solidFill>
                <a:srgbClr val="FFF25C"/>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0710" name="Rectangle 2092">
                <a:extLst>
                  <a:ext uri="{FF2B5EF4-FFF2-40B4-BE49-F238E27FC236}">
                    <a16:creationId xmlns:a16="http://schemas.microsoft.com/office/drawing/2014/main" id="{6C29C064-025D-AB43-A6D1-24F5CB5D437A}"/>
                  </a:ext>
                </a:extLst>
              </p:cNvPr>
              <p:cNvSpPr>
                <a:spLocks noChangeArrowheads="1"/>
              </p:cNvSpPr>
              <p:nvPr/>
            </p:nvSpPr>
            <p:spPr bwMode="auto">
              <a:xfrm>
                <a:off x="957382" y="1645957"/>
                <a:ext cx="63500" cy="63500"/>
              </a:xfrm>
              <a:prstGeom prst="rect">
                <a:avLst/>
              </a:prstGeom>
              <a:solidFill>
                <a:srgbClr val="4292B4"/>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0711" name="Rectangle 2093">
                <a:extLst>
                  <a:ext uri="{FF2B5EF4-FFF2-40B4-BE49-F238E27FC236}">
                    <a16:creationId xmlns:a16="http://schemas.microsoft.com/office/drawing/2014/main" id="{E2B3D0CA-40E7-8642-A77F-E9AD0E716131}"/>
                  </a:ext>
                </a:extLst>
              </p:cNvPr>
              <p:cNvSpPr>
                <a:spLocks noChangeArrowheads="1"/>
              </p:cNvSpPr>
              <p:nvPr/>
            </p:nvSpPr>
            <p:spPr bwMode="auto">
              <a:xfrm>
                <a:off x="1093797" y="1609166"/>
                <a:ext cx="225644" cy="137083"/>
              </a:xfrm>
              <a:prstGeom prst="rect">
                <a:avLst/>
              </a:prstGeom>
              <a:solidFill>
                <a:srgbClr val="FFAF16"/>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altLang="en-US" sz="1200" b="0" i="0" u="none" strike="noStrike" kern="1200" cap="none" spc="0" normalizeH="0" baseline="0" noProof="0">
                  <a:ln>
                    <a:noFill/>
                  </a:ln>
                  <a:solidFill>
                    <a:srgbClr val="000000"/>
                  </a:solidFill>
                  <a:effectLst/>
                  <a:uLnTx/>
                  <a:uFillTx/>
                  <a:latin typeface="Trebuchet MS" panose="020B0703020202090204" pitchFamily="34" charset="0"/>
                  <a:ea typeface="ＭＳ Ｐゴシック" panose="020B0600070205080204" pitchFamily="34" charset="-128"/>
                  <a:cs typeface="+mn-cs"/>
                </a:endParaRPr>
              </a:p>
            </p:txBody>
          </p:sp>
          <p:sp>
            <p:nvSpPr>
              <p:cNvPr id="90712" name="Rectangle 2094">
                <a:extLst>
                  <a:ext uri="{FF2B5EF4-FFF2-40B4-BE49-F238E27FC236}">
                    <a16:creationId xmlns:a16="http://schemas.microsoft.com/office/drawing/2014/main" id="{4D6FE0D3-EA2F-EC47-9D34-115580A70D7A}"/>
                  </a:ext>
                </a:extLst>
              </p:cNvPr>
              <p:cNvSpPr>
                <a:spLocks noChangeArrowheads="1"/>
              </p:cNvSpPr>
              <p:nvPr/>
            </p:nvSpPr>
            <p:spPr bwMode="auto">
              <a:xfrm>
                <a:off x="1128832" y="1645957"/>
                <a:ext cx="63500" cy="63500"/>
              </a:xfrm>
              <a:prstGeom prst="rect">
                <a:avLst/>
              </a:prstGeom>
              <a:solidFill>
                <a:srgbClr val="FFF25C"/>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0713" name="Rectangle 2095">
                <a:extLst>
                  <a:ext uri="{FF2B5EF4-FFF2-40B4-BE49-F238E27FC236}">
                    <a16:creationId xmlns:a16="http://schemas.microsoft.com/office/drawing/2014/main" id="{4D777448-BDCF-2941-839E-161F70EF6038}"/>
                  </a:ext>
                </a:extLst>
              </p:cNvPr>
              <p:cNvSpPr>
                <a:spLocks noChangeArrowheads="1"/>
              </p:cNvSpPr>
              <p:nvPr/>
            </p:nvSpPr>
            <p:spPr bwMode="auto">
              <a:xfrm>
                <a:off x="1220907" y="1645957"/>
                <a:ext cx="63500" cy="63500"/>
              </a:xfrm>
              <a:prstGeom prst="rect">
                <a:avLst/>
              </a:prstGeom>
              <a:solidFill>
                <a:srgbClr val="4292B4"/>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0714" name="Rectangle 2096">
                <a:extLst>
                  <a:ext uri="{FF2B5EF4-FFF2-40B4-BE49-F238E27FC236}">
                    <a16:creationId xmlns:a16="http://schemas.microsoft.com/office/drawing/2014/main" id="{FDAB0D43-5F38-8B4A-9CF7-8B78CC461968}"/>
                  </a:ext>
                </a:extLst>
              </p:cNvPr>
              <p:cNvSpPr>
                <a:spLocks noChangeArrowheads="1"/>
              </p:cNvSpPr>
              <p:nvPr/>
            </p:nvSpPr>
            <p:spPr bwMode="auto">
              <a:xfrm>
                <a:off x="1357322" y="1609166"/>
                <a:ext cx="225644" cy="137083"/>
              </a:xfrm>
              <a:prstGeom prst="rect">
                <a:avLst/>
              </a:prstGeom>
              <a:solidFill>
                <a:srgbClr val="FFAF16"/>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altLang="en-US" sz="1200" b="0" i="0" u="none" strike="noStrike" kern="1200" cap="none" spc="0" normalizeH="0" baseline="0" noProof="0">
                  <a:ln>
                    <a:noFill/>
                  </a:ln>
                  <a:solidFill>
                    <a:srgbClr val="000000"/>
                  </a:solidFill>
                  <a:effectLst/>
                  <a:uLnTx/>
                  <a:uFillTx/>
                  <a:latin typeface="Trebuchet MS" panose="020B0703020202090204" pitchFamily="34" charset="0"/>
                  <a:ea typeface="ＭＳ Ｐゴシック" panose="020B0600070205080204" pitchFamily="34" charset="-128"/>
                  <a:cs typeface="+mn-cs"/>
                </a:endParaRPr>
              </a:p>
            </p:txBody>
          </p:sp>
          <p:sp>
            <p:nvSpPr>
              <p:cNvPr id="90715" name="Rectangle 2097">
                <a:extLst>
                  <a:ext uri="{FF2B5EF4-FFF2-40B4-BE49-F238E27FC236}">
                    <a16:creationId xmlns:a16="http://schemas.microsoft.com/office/drawing/2014/main" id="{14423821-16EC-A041-B46F-AFC15C6C976A}"/>
                  </a:ext>
                </a:extLst>
              </p:cNvPr>
              <p:cNvSpPr>
                <a:spLocks noChangeArrowheads="1"/>
              </p:cNvSpPr>
              <p:nvPr/>
            </p:nvSpPr>
            <p:spPr bwMode="auto">
              <a:xfrm>
                <a:off x="1392357" y="1645957"/>
                <a:ext cx="63500" cy="63500"/>
              </a:xfrm>
              <a:prstGeom prst="rect">
                <a:avLst/>
              </a:prstGeom>
              <a:solidFill>
                <a:srgbClr val="FFF25C"/>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0716" name="Rectangle 2098">
                <a:extLst>
                  <a:ext uri="{FF2B5EF4-FFF2-40B4-BE49-F238E27FC236}">
                    <a16:creationId xmlns:a16="http://schemas.microsoft.com/office/drawing/2014/main" id="{57B07975-2A4C-5345-A4E1-3A5E245AB8E5}"/>
                  </a:ext>
                </a:extLst>
              </p:cNvPr>
              <p:cNvSpPr>
                <a:spLocks noChangeArrowheads="1"/>
              </p:cNvSpPr>
              <p:nvPr/>
            </p:nvSpPr>
            <p:spPr bwMode="auto">
              <a:xfrm>
                <a:off x="1484432" y="1645957"/>
                <a:ext cx="63500" cy="63500"/>
              </a:xfrm>
              <a:prstGeom prst="rect">
                <a:avLst/>
              </a:prstGeom>
              <a:solidFill>
                <a:srgbClr val="4292B4"/>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0717" name="Rectangle 2099">
                <a:extLst>
                  <a:ext uri="{FF2B5EF4-FFF2-40B4-BE49-F238E27FC236}">
                    <a16:creationId xmlns:a16="http://schemas.microsoft.com/office/drawing/2014/main" id="{BFFDAF8E-B452-D143-BE2B-9BC022F61D8C}"/>
                  </a:ext>
                </a:extLst>
              </p:cNvPr>
              <p:cNvSpPr>
                <a:spLocks noChangeArrowheads="1"/>
              </p:cNvSpPr>
              <p:nvPr/>
            </p:nvSpPr>
            <p:spPr bwMode="auto">
              <a:xfrm>
                <a:off x="566747" y="1777441"/>
                <a:ext cx="225644" cy="137083"/>
              </a:xfrm>
              <a:prstGeom prst="rect">
                <a:avLst/>
              </a:prstGeom>
              <a:solidFill>
                <a:srgbClr val="FFAF16"/>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altLang="en-US" sz="1200" b="0" i="0" u="none" strike="noStrike" kern="1200" cap="none" spc="0" normalizeH="0" baseline="0" noProof="0">
                  <a:ln>
                    <a:noFill/>
                  </a:ln>
                  <a:solidFill>
                    <a:srgbClr val="000000"/>
                  </a:solidFill>
                  <a:effectLst/>
                  <a:uLnTx/>
                  <a:uFillTx/>
                  <a:latin typeface="Trebuchet MS" panose="020B0703020202090204" pitchFamily="34" charset="0"/>
                  <a:ea typeface="ＭＳ Ｐゴシック" panose="020B0600070205080204" pitchFamily="34" charset="-128"/>
                  <a:cs typeface="+mn-cs"/>
                </a:endParaRPr>
              </a:p>
            </p:txBody>
          </p:sp>
          <p:sp>
            <p:nvSpPr>
              <p:cNvPr id="90718" name="Rectangle 2100">
                <a:extLst>
                  <a:ext uri="{FF2B5EF4-FFF2-40B4-BE49-F238E27FC236}">
                    <a16:creationId xmlns:a16="http://schemas.microsoft.com/office/drawing/2014/main" id="{42FB037C-365F-8B44-9E7E-57FD602693C0}"/>
                  </a:ext>
                </a:extLst>
              </p:cNvPr>
              <p:cNvSpPr>
                <a:spLocks noChangeArrowheads="1"/>
              </p:cNvSpPr>
              <p:nvPr/>
            </p:nvSpPr>
            <p:spPr bwMode="auto">
              <a:xfrm>
                <a:off x="601782" y="1814232"/>
                <a:ext cx="63500" cy="63500"/>
              </a:xfrm>
              <a:prstGeom prst="rect">
                <a:avLst/>
              </a:prstGeom>
              <a:solidFill>
                <a:srgbClr val="FFF25C"/>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0719" name="Rectangle 2101">
                <a:extLst>
                  <a:ext uri="{FF2B5EF4-FFF2-40B4-BE49-F238E27FC236}">
                    <a16:creationId xmlns:a16="http://schemas.microsoft.com/office/drawing/2014/main" id="{0D3A61F4-217D-E248-83EC-FEE36D5C418C}"/>
                  </a:ext>
                </a:extLst>
              </p:cNvPr>
              <p:cNvSpPr>
                <a:spLocks noChangeArrowheads="1"/>
              </p:cNvSpPr>
              <p:nvPr/>
            </p:nvSpPr>
            <p:spPr bwMode="auto">
              <a:xfrm>
                <a:off x="693857" y="1814232"/>
                <a:ext cx="63500" cy="63500"/>
              </a:xfrm>
              <a:prstGeom prst="rect">
                <a:avLst/>
              </a:prstGeom>
              <a:solidFill>
                <a:srgbClr val="4292B4"/>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0720" name="Rectangle 2102">
                <a:extLst>
                  <a:ext uri="{FF2B5EF4-FFF2-40B4-BE49-F238E27FC236}">
                    <a16:creationId xmlns:a16="http://schemas.microsoft.com/office/drawing/2014/main" id="{CD7F2131-37F5-D740-93BB-76602A7FB0DC}"/>
                  </a:ext>
                </a:extLst>
              </p:cNvPr>
              <p:cNvSpPr>
                <a:spLocks noChangeArrowheads="1"/>
              </p:cNvSpPr>
              <p:nvPr/>
            </p:nvSpPr>
            <p:spPr bwMode="auto">
              <a:xfrm>
                <a:off x="830272" y="1777441"/>
                <a:ext cx="225644" cy="137083"/>
              </a:xfrm>
              <a:prstGeom prst="rect">
                <a:avLst/>
              </a:prstGeom>
              <a:solidFill>
                <a:srgbClr val="FFAF16"/>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altLang="en-US" sz="1200" b="0" i="0" u="none" strike="noStrike" kern="1200" cap="none" spc="0" normalizeH="0" baseline="0" noProof="0">
                  <a:ln>
                    <a:noFill/>
                  </a:ln>
                  <a:solidFill>
                    <a:srgbClr val="000000"/>
                  </a:solidFill>
                  <a:effectLst/>
                  <a:uLnTx/>
                  <a:uFillTx/>
                  <a:latin typeface="Trebuchet MS" panose="020B0703020202090204" pitchFamily="34" charset="0"/>
                  <a:ea typeface="ＭＳ Ｐゴシック" panose="020B0600070205080204" pitchFamily="34" charset="-128"/>
                  <a:cs typeface="+mn-cs"/>
                </a:endParaRPr>
              </a:p>
            </p:txBody>
          </p:sp>
          <p:sp>
            <p:nvSpPr>
              <p:cNvPr id="90721" name="Rectangle 2103">
                <a:extLst>
                  <a:ext uri="{FF2B5EF4-FFF2-40B4-BE49-F238E27FC236}">
                    <a16:creationId xmlns:a16="http://schemas.microsoft.com/office/drawing/2014/main" id="{8A4AD3A9-A86A-C344-9584-336E9F4C5EE5}"/>
                  </a:ext>
                </a:extLst>
              </p:cNvPr>
              <p:cNvSpPr>
                <a:spLocks noChangeArrowheads="1"/>
              </p:cNvSpPr>
              <p:nvPr/>
            </p:nvSpPr>
            <p:spPr bwMode="auto">
              <a:xfrm>
                <a:off x="865307" y="1814232"/>
                <a:ext cx="63500" cy="63500"/>
              </a:xfrm>
              <a:prstGeom prst="rect">
                <a:avLst/>
              </a:prstGeom>
              <a:solidFill>
                <a:srgbClr val="FFF25C"/>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0722" name="Rectangle 2104">
                <a:extLst>
                  <a:ext uri="{FF2B5EF4-FFF2-40B4-BE49-F238E27FC236}">
                    <a16:creationId xmlns:a16="http://schemas.microsoft.com/office/drawing/2014/main" id="{7DABD50E-933C-4144-8306-0D946CE6D45D}"/>
                  </a:ext>
                </a:extLst>
              </p:cNvPr>
              <p:cNvSpPr>
                <a:spLocks noChangeArrowheads="1"/>
              </p:cNvSpPr>
              <p:nvPr/>
            </p:nvSpPr>
            <p:spPr bwMode="auto">
              <a:xfrm>
                <a:off x="957382" y="1814232"/>
                <a:ext cx="63500" cy="63500"/>
              </a:xfrm>
              <a:prstGeom prst="rect">
                <a:avLst/>
              </a:prstGeom>
              <a:solidFill>
                <a:srgbClr val="4292B4"/>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0723" name="Rectangle 2105">
                <a:extLst>
                  <a:ext uri="{FF2B5EF4-FFF2-40B4-BE49-F238E27FC236}">
                    <a16:creationId xmlns:a16="http://schemas.microsoft.com/office/drawing/2014/main" id="{85D271BF-4167-0141-AFAC-C20AC0DA750A}"/>
                  </a:ext>
                </a:extLst>
              </p:cNvPr>
              <p:cNvSpPr>
                <a:spLocks noChangeArrowheads="1"/>
              </p:cNvSpPr>
              <p:nvPr/>
            </p:nvSpPr>
            <p:spPr bwMode="auto">
              <a:xfrm>
                <a:off x="1093797" y="1777441"/>
                <a:ext cx="225644" cy="137083"/>
              </a:xfrm>
              <a:prstGeom prst="rect">
                <a:avLst/>
              </a:prstGeom>
              <a:solidFill>
                <a:srgbClr val="FFAF16"/>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altLang="en-US" sz="1200" b="0" i="0" u="none" strike="noStrike" kern="1200" cap="none" spc="0" normalizeH="0" baseline="0" noProof="0">
                  <a:ln>
                    <a:noFill/>
                  </a:ln>
                  <a:solidFill>
                    <a:srgbClr val="000000"/>
                  </a:solidFill>
                  <a:effectLst/>
                  <a:uLnTx/>
                  <a:uFillTx/>
                  <a:latin typeface="Trebuchet MS" panose="020B0703020202090204" pitchFamily="34" charset="0"/>
                  <a:ea typeface="ＭＳ Ｐゴシック" panose="020B0600070205080204" pitchFamily="34" charset="-128"/>
                  <a:cs typeface="+mn-cs"/>
                </a:endParaRPr>
              </a:p>
            </p:txBody>
          </p:sp>
          <p:sp>
            <p:nvSpPr>
              <p:cNvPr id="90724" name="Rectangle 2106">
                <a:extLst>
                  <a:ext uri="{FF2B5EF4-FFF2-40B4-BE49-F238E27FC236}">
                    <a16:creationId xmlns:a16="http://schemas.microsoft.com/office/drawing/2014/main" id="{D46EB07D-12CC-7C45-A8F3-737F8C827182}"/>
                  </a:ext>
                </a:extLst>
              </p:cNvPr>
              <p:cNvSpPr>
                <a:spLocks noChangeArrowheads="1"/>
              </p:cNvSpPr>
              <p:nvPr/>
            </p:nvSpPr>
            <p:spPr bwMode="auto">
              <a:xfrm>
                <a:off x="1128832" y="1814232"/>
                <a:ext cx="63500" cy="63500"/>
              </a:xfrm>
              <a:prstGeom prst="rect">
                <a:avLst/>
              </a:prstGeom>
              <a:solidFill>
                <a:srgbClr val="FFF25C"/>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0725" name="Rectangle 2107">
                <a:extLst>
                  <a:ext uri="{FF2B5EF4-FFF2-40B4-BE49-F238E27FC236}">
                    <a16:creationId xmlns:a16="http://schemas.microsoft.com/office/drawing/2014/main" id="{28A9E0DB-5328-0242-AB7F-49A6581F4ED5}"/>
                  </a:ext>
                </a:extLst>
              </p:cNvPr>
              <p:cNvSpPr>
                <a:spLocks noChangeArrowheads="1"/>
              </p:cNvSpPr>
              <p:nvPr/>
            </p:nvSpPr>
            <p:spPr bwMode="auto">
              <a:xfrm>
                <a:off x="1220907" y="1814232"/>
                <a:ext cx="63500" cy="63500"/>
              </a:xfrm>
              <a:prstGeom prst="rect">
                <a:avLst/>
              </a:prstGeom>
              <a:solidFill>
                <a:srgbClr val="4292B4"/>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0726" name="Rectangle 2108">
                <a:extLst>
                  <a:ext uri="{FF2B5EF4-FFF2-40B4-BE49-F238E27FC236}">
                    <a16:creationId xmlns:a16="http://schemas.microsoft.com/office/drawing/2014/main" id="{A4089267-ADB9-D044-807D-BBBA3B6FA4EE}"/>
                  </a:ext>
                </a:extLst>
              </p:cNvPr>
              <p:cNvSpPr>
                <a:spLocks noChangeArrowheads="1"/>
              </p:cNvSpPr>
              <p:nvPr/>
            </p:nvSpPr>
            <p:spPr bwMode="auto">
              <a:xfrm>
                <a:off x="1357322" y="1777441"/>
                <a:ext cx="225644" cy="137083"/>
              </a:xfrm>
              <a:prstGeom prst="rect">
                <a:avLst/>
              </a:prstGeom>
              <a:solidFill>
                <a:srgbClr val="FFAF16"/>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altLang="en-US" sz="1200" b="0" i="0" u="none" strike="noStrike" kern="1200" cap="none" spc="0" normalizeH="0" baseline="0" noProof="0">
                  <a:ln>
                    <a:noFill/>
                  </a:ln>
                  <a:solidFill>
                    <a:srgbClr val="000000"/>
                  </a:solidFill>
                  <a:effectLst/>
                  <a:uLnTx/>
                  <a:uFillTx/>
                  <a:latin typeface="Trebuchet MS" panose="020B0703020202090204" pitchFamily="34" charset="0"/>
                  <a:ea typeface="ＭＳ Ｐゴシック" panose="020B0600070205080204" pitchFamily="34" charset="-128"/>
                  <a:cs typeface="+mn-cs"/>
                </a:endParaRPr>
              </a:p>
            </p:txBody>
          </p:sp>
          <p:sp>
            <p:nvSpPr>
              <p:cNvPr id="90727" name="Rectangle 2109">
                <a:extLst>
                  <a:ext uri="{FF2B5EF4-FFF2-40B4-BE49-F238E27FC236}">
                    <a16:creationId xmlns:a16="http://schemas.microsoft.com/office/drawing/2014/main" id="{F46BE12F-B83B-134D-93B4-C86C3EC8AEFF}"/>
                  </a:ext>
                </a:extLst>
              </p:cNvPr>
              <p:cNvSpPr>
                <a:spLocks noChangeArrowheads="1"/>
              </p:cNvSpPr>
              <p:nvPr/>
            </p:nvSpPr>
            <p:spPr bwMode="auto">
              <a:xfrm>
                <a:off x="1392357" y="1814232"/>
                <a:ext cx="63500" cy="63500"/>
              </a:xfrm>
              <a:prstGeom prst="rect">
                <a:avLst/>
              </a:prstGeom>
              <a:solidFill>
                <a:srgbClr val="FFF25C"/>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0728" name="Rectangle 2110">
                <a:extLst>
                  <a:ext uri="{FF2B5EF4-FFF2-40B4-BE49-F238E27FC236}">
                    <a16:creationId xmlns:a16="http://schemas.microsoft.com/office/drawing/2014/main" id="{26E8600C-CD9A-354F-9E7F-682B4F1F2CDD}"/>
                  </a:ext>
                </a:extLst>
              </p:cNvPr>
              <p:cNvSpPr>
                <a:spLocks noChangeArrowheads="1"/>
              </p:cNvSpPr>
              <p:nvPr/>
            </p:nvSpPr>
            <p:spPr bwMode="auto">
              <a:xfrm>
                <a:off x="1484432" y="1814232"/>
                <a:ext cx="63500" cy="63500"/>
              </a:xfrm>
              <a:prstGeom prst="rect">
                <a:avLst/>
              </a:prstGeom>
              <a:solidFill>
                <a:srgbClr val="4292B4"/>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90646" name="Group 1429">
              <a:extLst>
                <a:ext uri="{FF2B5EF4-FFF2-40B4-BE49-F238E27FC236}">
                  <a16:creationId xmlns:a16="http://schemas.microsoft.com/office/drawing/2014/main" id="{95FB2275-BAC2-F349-928A-E49485CD6D64}"/>
                </a:ext>
              </a:extLst>
            </p:cNvPr>
            <p:cNvGrpSpPr>
              <a:grpSpLocks/>
            </p:cNvGrpSpPr>
            <p:nvPr/>
          </p:nvGrpSpPr>
          <p:grpSpPr bwMode="auto">
            <a:xfrm>
              <a:off x="6162245" y="1394996"/>
              <a:ext cx="1114185" cy="751417"/>
              <a:chOff x="517764" y="1384300"/>
              <a:chExt cx="1114185" cy="751417"/>
            </a:xfrm>
          </p:grpSpPr>
          <p:sp>
            <p:nvSpPr>
              <p:cNvPr id="2058" name="Rectangle 2057">
                <a:extLst>
                  <a:ext uri="{FF2B5EF4-FFF2-40B4-BE49-F238E27FC236}">
                    <a16:creationId xmlns:a16="http://schemas.microsoft.com/office/drawing/2014/main" id="{BF0AA013-72F9-1940-A90B-F07C3DF1FB00}"/>
                  </a:ext>
                </a:extLst>
              </p:cNvPr>
              <p:cNvSpPr/>
              <p:nvPr/>
            </p:nvSpPr>
            <p:spPr bwMode="auto">
              <a:xfrm>
                <a:off x="517189" y="1384799"/>
                <a:ext cx="1114332" cy="750863"/>
              </a:xfrm>
              <a:prstGeom prst="rect">
                <a:avLst/>
              </a:prstGeom>
              <a:solidFill>
                <a:schemeClr val="bg2">
                  <a:lumMod val="20000"/>
                  <a:lumOff val="80000"/>
                </a:schemeClr>
              </a:solidFill>
              <a:ln w="12700" cap="flat" cmpd="sng" algn="ctr">
                <a:solidFill>
                  <a:schemeClr val="tx1">
                    <a:lumMod val="75000"/>
                    <a:lumOff val="25000"/>
                  </a:schemeClr>
                </a:solidFill>
                <a:prstDash val="solid"/>
                <a:round/>
                <a:headEnd type="none" w="med" len="med"/>
                <a:tailEnd type="none" w="med" len="med"/>
              </a:ln>
              <a:effectLst/>
            </p:spPr>
            <p:txBody>
              <a:bodyPr anchor="ctr" anchorCtr="1"/>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Trebuchet MS" charset="0"/>
                  <a:ea typeface="Arial" pitchFamily="-107" charset="0"/>
                  <a:cs typeface="Arial" pitchFamily="-107" charset="0"/>
                </a:endParaRPr>
              </a:p>
            </p:txBody>
          </p:sp>
          <p:sp>
            <p:nvSpPr>
              <p:cNvPr id="90676" name="Rectangle 2058">
                <a:extLst>
                  <a:ext uri="{FF2B5EF4-FFF2-40B4-BE49-F238E27FC236}">
                    <a16:creationId xmlns:a16="http://schemas.microsoft.com/office/drawing/2014/main" id="{E0AE78A7-4992-1A49-B507-F045EB52D85F}"/>
                  </a:ext>
                </a:extLst>
              </p:cNvPr>
              <p:cNvSpPr>
                <a:spLocks noChangeArrowheads="1"/>
              </p:cNvSpPr>
              <p:nvPr/>
            </p:nvSpPr>
            <p:spPr bwMode="auto">
              <a:xfrm>
                <a:off x="725801" y="1433925"/>
                <a:ext cx="698111" cy="137160"/>
              </a:xfrm>
              <a:prstGeom prst="rect">
                <a:avLst/>
              </a:prstGeom>
              <a:solidFill>
                <a:srgbClr val="DA581C"/>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rebuchet MS" panose="020B0703020202090204" pitchFamily="34" charset="0"/>
                  <a:ea typeface="ＭＳ Ｐゴシック" panose="020B0600070205080204" pitchFamily="34" charset="-128"/>
                  <a:cs typeface="+mn-cs"/>
                </a:endParaRPr>
              </a:p>
            </p:txBody>
          </p:sp>
          <p:sp>
            <p:nvSpPr>
              <p:cNvPr id="90677" name="Rectangle 2059">
                <a:extLst>
                  <a:ext uri="{FF2B5EF4-FFF2-40B4-BE49-F238E27FC236}">
                    <a16:creationId xmlns:a16="http://schemas.microsoft.com/office/drawing/2014/main" id="{8410C761-CD93-7A4F-BD0A-956C7269B03E}"/>
                  </a:ext>
                </a:extLst>
              </p:cNvPr>
              <p:cNvSpPr>
                <a:spLocks noChangeArrowheads="1"/>
              </p:cNvSpPr>
              <p:nvPr/>
            </p:nvSpPr>
            <p:spPr bwMode="auto">
              <a:xfrm>
                <a:off x="567050" y="1950358"/>
                <a:ext cx="1015612" cy="137160"/>
              </a:xfrm>
              <a:prstGeom prst="rect">
                <a:avLst/>
              </a:prstGeom>
              <a:solidFill>
                <a:srgbClr val="AEC3F5"/>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rebuchet MS" panose="020B0703020202090204" pitchFamily="34" charset="0"/>
                  <a:ea typeface="ＭＳ Ｐゴシック" panose="020B0600070205080204" pitchFamily="34" charset="-128"/>
                  <a:cs typeface="+mn-cs"/>
                </a:endParaRPr>
              </a:p>
            </p:txBody>
          </p:sp>
          <p:sp>
            <p:nvSpPr>
              <p:cNvPr id="90678" name="Rectangle 2060">
                <a:extLst>
                  <a:ext uri="{FF2B5EF4-FFF2-40B4-BE49-F238E27FC236}">
                    <a16:creationId xmlns:a16="http://schemas.microsoft.com/office/drawing/2014/main" id="{61FB6E8C-3CD0-7640-BD7E-674816112F37}"/>
                  </a:ext>
                </a:extLst>
              </p:cNvPr>
              <p:cNvSpPr>
                <a:spLocks noChangeArrowheads="1"/>
              </p:cNvSpPr>
              <p:nvPr/>
            </p:nvSpPr>
            <p:spPr bwMode="auto">
              <a:xfrm>
                <a:off x="566747" y="1609166"/>
                <a:ext cx="225644" cy="137083"/>
              </a:xfrm>
              <a:prstGeom prst="rect">
                <a:avLst/>
              </a:prstGeom>
              <a:solidFill>
                <a:srgbClr val="FFAF16"/>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altLang="en-US" sz="1200" b="0" i="0" u="none" strike="noStrike" kern="1200" cap="none" spc="0" normalizeH="0" baseline="0" noProof="0">
                  <a:ln>
                    <a:noFill/>
                  </a:ln>
                  <a:solidFill>
                    <a:srgbClr val="000000"/>
                  </a:solidFill>
                  <a:effectLst/>
                  <a:uLnTx/>
                  <a:uFillTx/>
                  <a:latin typeface="Trebuchet MS" panose="020B0703020202090204" pitchFamily="34" charset="0"/>
                  <a:ea typeface="ＭＳ Ｐゴシック" panose="020B0600070205080204" pitchFamily="34" charset="-128"/>
                  <a:cs typeface="+mn-cs"/>
                </a:endParaRPr>
              </a:p>
            </p:txBody>
          </p:sp>
          <p:sp>
            <p:nvSpPr>
              <p:cNvPr id="90679" name="Rectangle 2061">
                <a:extLst>
                  <a:ext uri="{FF2B5EF4-FFF2-40B4-BE49-F238E27FC236}">
                    <a16:creationId xmlns:a16="http://schemas.microsoft.com/office/drawing/2014/main" id="{46E16B64-62D5-2C40-A6AC-DDE8012A40AB}"/>
                  </a:ext>
                </a:extLst>
              </p:cNvPr>
              <p:cNvSpPr>
                <a:spLocks noChangeArrowheads="1"/>
              </p:cNvSpPr>
              <p:nvPr/>
            </p:nvSpPr>
            <p:spPr bwMode="auto">
              <a:xfrm>
                <a:off x="601782" y="1645957"/>
                <a:ext cx="63500" cy="63500"/>
              </a:xfrm>
              <a:prstGeom prst="rect">
                <a:avLst/>
              </a:prstGeom>
              <a:solidFill>
                <a:srgbClr val="FFF25C"/>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0680" name="Rectangle 2062">
                <a:extLst>
                  <a:ext uri="{FF2B5EF4-FFF2-40B4-BE49-F238E27FC236}">
                    <a16:creationId xmlns:a16="http://schemas.microsoft.com/office/drawing/2014/main" id="{D373DBD5-54A6-6E4A-9EE8-D54812CD3848}"/>
                  </a:ext>
                </a:extLst>
              </p:cNvPr>
              <p:cNvSpPr>
                <a:spLocks noChangeArrowheads="1"/>
              </p:cNvSpPr>
              <p:nvPr/>
            </p:nvSpPr>
            <p:spPr bwMode="auto">
              <a:xfrm>
                <a:off x="693857" y="1645957"/>
                <a:ext cx="63500" cy="63500"/>
              </a:xfrm>
              <a:prstGeom prst="rect">
                <a:avLst/>
              </a:prstGeom>
              <a:solidFill>
                <a:srgbClr val="4292B4"/>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0681" name="Rectangle 2063">
                <a:extLst>
                  <a:ext uri="{FF2B5EF4-FFF2-40B4-BE49-F238E27FC236}">
                    <a16:creationId xmlns:a16="http://schemas.microsoft.com/office/drawing/2014/main" id="{B3872CC8-3DEB-0342-A2E3-99035E1A5767}"/>
                  </a:ext>
                </a:extLst>
              </p:cNvPr>
              <p:cNvSpPr>
                <a:spLocks noChangeArrowheads="1"/>
              </p:cNvSpPr>
              <p:nvPr/>
            </p:nvSpPr>
            <p:spPr bwMode="auto">
              <a:xfrm>
                <a:off x="830272" y="1609166"/>
                <a:ext cx="225644" cy="137083"/>
              </a:xfrm>
              <a:prstGeom prst="rect">
                <a:avLst/>
              </a:prstGeom>
              <a:solidFill>
                <a:srgbClr val="FFAF16"/>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altLang="en-US" sz="1200" b="0" i="0" u="none" strike="noStrike" kern="1200" cap="none" spc="0" normalizeH="0" baseline="0" noProof="0">
                  <a:ln>
                    <a:noFill/>
                  </a:ln>
                  <a:solidFill>
                    <a:srgbClr val="000000"/>
                  </a:solidFill>
                  <a:effectLst/>
                  <a:uLnTx/>
                  <a:uFillTx/>
                  <a:latin typeface="Trebuchet MS" panose="020B0703020202090204" pitchFamily="34" charset="0"/>
                  <a:ea typeface="ＭＳ Ｐゴシック" panose="020B0600070205080204" pitchFamily="34" charset="-128"/>
                  <a:cs typeface="+mn-cs"/>
                </a:endParaRPr>
              </a:p>
            </p:txBody>
          </p:sp>
          <p:sp>
            <p:nvSpPr>
              <p:cNvPr id="90682" name="Rectangle 2064">
                <a:extLst>
                  <a:ext uri="{FF2B5EF4-FFF2-40B4-BE49-F238E27FC236}">
                    <a16:creationId xmlns:a16="http://schemas.microsoft.com/office/drawing/2014/main" id="{08FD3BB2-1D96-DC4E-AD25-4494DFE251A8}"/>
                  </a:ext>
                </a:extLst>
              </p:cNvPr>
              <p:cNvSpPr>
                <a:spLocks noChangeArrowheads="1"/>
              </p:cNvSpPr>
              <p:nvPr/>
            </p:nvSpPr>
            <p:spPr bwMode="auto">
              <a:xfrm>
                <a:off x="865307" y="1645957"/>
                <a:ext cx="63500" cy="63500"/>
              </a:xfrm>
              <a:prstGeom prst="rect">
                <a:avLst/>
              </a:prstGeom>
              <a:solidFill>
                <a:srgbClr val="FFF25C"/>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0683" name="Rectangle 2065">
                <a:extLst>
                  <a:ext uri="{FF2B5EF4-FFF2-40B4-BE49-F238E27FC236}">
                    <a16:creationId xmlns:a16="http://schemas.microsoft.com/office/drawing/2014/main" id="{6308DF45-8A45-AE40-AF10-5D4943E8A447}"/>
                  </a:ext>
                </a:extLst>
              </p:cNvPr>
              <p:cNvSpPr>
                <a:spLocks noChangeArrowheads="1"/>
              </p:cNvSpPr>
              <p:nvPr/>
            </p:nvSpPr>
            <p:spPr bwMode="auto">
              <a:xfrm>
                <a:off x="957382" y="1645957"/>
                <a:ext cx="63500" cy="63500"/>
              </a:xfrm>
              <a:prstGeom prst="rect">
                <a:avLst/>
              </a:prstGeom>
              <a:solidFill>
                <a:srgbClr val="4292B4"/>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0684" name="Rectangle 2066">
                <a:extLst>
                  <a:ext uri="{FF2B5EF4-FFF2-40B4-BE49-F238E27FC236}">
                    <a16:creationId xmlns:a16="http://schemas.microsoft.com/office/drawing/2014/main" id="{5FFF0DE3-004D-A244-81BD-D731D49758B6}"/>
                  </a:ext>
                </a:extLst>
              </p:cNvPr>
              <p:cNvSpPr>
                <a:spLocks noChangeArrowheads="1"/>
              </p:cNvSpPr>
              <p:nvPr/>
            </p:nvSpPr>
            <p:spPr bwMode="auto">
              <a:xfrm>
                <a:off x="1093797" y="1609166"/>
                <a:ext cx="225644" cy="137083"/>
              </a:xfrm>
              <a:prstGeom prst="rect">
                <a:avLst/>
              </a:prstGeom>
              <a:solidFill>
                <a:srgbClr val="FFAF16"/>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altLang="en-US" sz="1200" b="0" i="0" u="none" strike="noStrike" kern="1200" cap="none" spc="0" normalizeH="0" baseline="0" noProof="0">
                  <a:ln>
                    <a:noFill/>
                  </a:ln>
                  <a:solidFill>
                    <a:srgbClr val="000000"/>
                  </a:solidFill>
                  <a:effectLst/>
                  <a:uLnTx/>
                  <a:uFillTx/>
                  <a:latin typeface="Trebuchet MS" panose="020B0703020202090204" pitchFamily="34" charset="0"/>
                  <a:ea typeface="ＭＳ Ｐゴシック" panose="020B0600070205080204" pitchFamily="34" charset="-128"/>
                  <a:cs typeface="+mn-cs"/>
                </a:endParaRPr>
              </a:p>
            </p:txBody>
          </p:sp>
          <p:sp>
            <p:nvSpPr>
              <p:cNvPr id="90685" name="Rectangle 2067">
                <a:extLst>
                  <a:ext uri="{FF2B5EF4-FFF2-40B4-BE49-F238E27FC236}">
                    <a16:creationId xmlns:a16="http://schemas.microsoft.com/office/drawing/2014/main" id="{894F8FEC-7BD9-FF40-89B2-51F8CA6A84ED}"/>
                  </a:ext>
                </a:extLst>
              </p:cNvPr>
              <p:cNvSpPr>
                <a:spLocks noChangeArrowheads="1"/>
              </p:cNvSpPr>
              <p:nvPr/>
            </p:nvSpPr>
            <p:spPr bwMode="auto">
              <a:xfrm>
                <a:off x="1128832" y="1645957"/>
                <a:ext cx="63500" cy="63500"/>
              </a:xfrm>
              <a:prstGeom prst="rect">
                <a:avLst/>
              </a:prstGeom>
              <a:solidFill>
                <a:srgbClr val="FFF25C"/>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0686" name="Rectangle 2068">
                <a:extLst>
                  <a:ext uri="{FF2B5EF4-FFF2-40B4-BE49-F238E27FC236}">
                    <a16:creationId xmlns:a16="http://schemas.microsoft.com/office/drawing/2014/main" id="{D5380A24-83FB-0C49-B4CB-B740C746E43C}"/>
                  </a:ext>
                </a:extLst>
              </p:cNvPr>
              <p:cNvSpPr>
                <a:spLocks noChangeArrowheads="1"/>
              </p:cNvSpPr>
              <p:nvPr/>
            </p:nvSpPr>
            <p:spPr bwMode="auto">
              <a:xfrm>
                <a:off x="1220907" y="1645957"/>
                <a:ext cx="63500" cy="63500"/>
              </a:xfrm>
              <a:prstGeom prst="rect">
                <a:avLst/>
              </a:prstGeom>
              <a:solidFill>
                <a:srgbClr val="4292B4"/>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0687" name="Rectangle 2069">
                <a:extLst>
                  <a:ext uri="{FF2B5EF4-FFF2-40B4-BE49-F238E27FC236}">
                    <a16:creationId xmlns:a16="http://schemas.microsoft.com/office/drawing/2014/main" id="{4E90AADC-2715-C547-9F79-C35020281577}"/>
                  </a:ext>
                </a:extLst>
              </p:cNvPr>
              <p:cNvSpPr>
                <a:spLocks noChangeArrowheads="1"/>
              </p:cNvSpPr>
              <p:nvPr/>
            </p:nvSpPr>
            <p:spPr bwMode="auto">
              <a:xfrm>
                <a:off x="1357322" y="1609166"/>
                <a:ext cx="225644" cy="137083"/>
              </a:xfrm>
              <a:prstGeom prst="rect">
                <a:avLst/>
              </a:prstGeom>
              <a:solidFill>
                <a:srgbClr val="FFAF16"/>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altLang="en-US" sz="1200" b="0" i="0" u="none" strike="noStrike" kern="1200" cap="none" spc="0" normalizeH="0" baseline="0" noProof="0">
                  <a:ln>
                    <a:noFill/>
                  </a:ln>
                  <a:solidFill>
                    <a:srgbClr val="000000"/>
                  </a:solidFill>
                  <a:effectLst/>
                  <a:uLnTx/>
                  <a:uFillTx/>
                  <a:latin typeface="Trebuchet MS" panose="020B0703020202090204" pitchFamily="34" charset="0"/>
                  <a:ea typeface="ＭＳ Ｐゴシック" panose="020B0600070205080204" pitchFamily="34" charset="-128"/>
                  <a:cs typeface="+mn-cs"/>
                </a:endParaRPr>
              </a:p>
            </p:txBody>
          </p:sp>
          <p:sp>
            <p:nvSpPr>
              <p:cNvPr id="90688" name="Rectangle 2070">
                <a:extLst>
                  <a:ext uri="{FF2B5EF4-FFF2-40B4-BE49-F238E27FC236}">
                    <a16:creationId xmlns:a16="http://schemas.microsoft.com/office/drawing/2014/main" id="{CD3366E8-C178-5447-A16C-56533E3E1028}"/>
                  </a:ext>
                </a:extLst>
              </p:cNvPr>
              <p:cNvSpPr>
                <a:spLocks noChangeArrowheads="1"/>
              </p:cNvSpPr>
              <p:nvPr/>
            </p:nvSpPr>
            <p:spPr bwMode="auto">
              <a:xfrm>
                <a:off x="1392357" y="1645957"/>
                <a:ext cx="63500" cy="63500"/>
              </a:xfrm>
              <a:prstGeom prst="rect">
                <a:avLst/>
              </a:prstGeom>
              <a:solidFill>
                <a:srgbClr val="FFF25C"/>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0689" name="Rectangle 2071">
                <a:extLst>
                  <a:ext uri="{FF2B5EF4-FFF2-40B4-BE49-F238E27FC236}">
                    <a16:creationId xmlns:a16="http://schemas.microsoft.com/office/drawing/2014/main" id="{9A3980C5-CDB1-BF4B-BFC7-98CD434E82CF}"/>
                  </a:ext>
                </a:extLst>
              </p:cNvPr>
              <p:cNvSpPr>
                <a:spLocks noChangeArrowheads="1"/>
              </p:cNvSpPr>
              <p:nvPr/>
            </p:nvSpPr>
            <p:spPr bwMode="auto">
              <a:xfrm>
                <a:off x="1484432" y="1645957"/>
                <a:ext cx="63500" cy="63500"/>
              </a:xfrm>
              <a:prstGeom prst="rect">
                <a:avLst/>
              </a:prstGeom>
              <a:solidFill>
                <a:srgbClr val="4292B4"/>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0690" name="Rectangle 2072">
                <a:extLst>
                  <a:ext uri="{FF2B5EF4-FFF2-40B4-BE49-F238E27FC236}">
                    <a16:creationId xmlns:a16="http://schemas.microsoft.com/office/drawing/2014/main" id="{ECCA8F8C-860C-2F42-AD48-2B5DF3D1EAAC}"/>
                  </a:ext>
                </a:extLst>
              </p:cNvPr>
              <p:cNvSpPr>
                <a:spLocks noChangeArrowheads="1"/>
              </p:cNvSpPr>
              <p:nvPr/>
            </p:nvSpPr>
            <p:spPr bwMode="auto">
              <a:xfrm>
                <a:off x="566747" y="1777441"/>
                <a:ext cx="225644" cy="137083"/>
              </a:xfrm>
              <a:prstGeom prst="rect">
                <a:avLst/>
              </a:prstGeom>
              <a:solidFill>
                <a:srgbClr val="FFAF16"/>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altLang="en-US" sz="1200" b="0" i="0" u="none" strike="noStrike" kern="1200" cap="none" spc="0" normalizeH="0" baseline="0" noProof="0">
                  <a:ln>
                    <a:noFill/>
                  </a:ln>
                  <a:solidFill>
                    <a:srgbClr val="000000"/>
                  </a:solidFill>
                  <a:effectLst/>
                  <a:uLnTx/>
                  <a:uFillTx/>
                  <a:latin typeface="Trebuchet MS" panose="020B0703020202090204" pitchFamily="34" charset="0"/>
                  <a:ea typeface="ＭＳ Ｐゴシック" panose="020B0600070205080204" pitchFamily="34" charset="-128"/>
                  <a:cs typeface="+mn-cs"/>
                </a:endParaRPr>
              </a:p>
            </p:txBody>
          </p:sp>
          <p:sp>
            <p:nvSpPr>
              <p:cNvPr id="90691" name="Rectangle 2073">
                <a:extLst>
                  <a:ext uri="{FF2B5EF4-FFF2-40B4-BE49-F238E27FC236}">
                    <a16:creationId xmlns:a16="http://schemas.microsoft.com/office/drawing/2014/main" id="{D0BE6285-6914-704F-91B1-3C99BD76AE84}"/>
                  </a:ext>
                </a:extLst>
              </p:cNvPr>
              <p:cNvSpPr>
                <a:spLocks noChangeArrowheads="1"/>
              </p:cNvSpPr>
              <p:nvPr/>
            </p:nvSpPr>
            <p:spPr bwMode="auto">
              <a:xfrm>
                <a:off x="601782" y="1814232"/>
                <a:ext cx="63500" cy="63500"/>
              </a:xfrm>
              <a:prstGeom prst="rect">
                <a:avLst/>
              </a:prstGeom>
              <a:solidFill>
                <a:srgbClr val="FFF25C"/>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0692" name="Rectangle 2074">
                <a:extLst>
                  <a:ext uri="{FF2B5EF4-FFF2-40B4-BE49-F238E27FC236}">
                    <a16:creationId xmlns:a16="http://schemas.microsoft.com/office/drawing/2014/main" id="{E0B4CC6B-CBF4-454A-A151-EDE2DF7F4426}"/>
                  </a:ext>
                </a:extLst>
              </p:cNvPr>
              <p:cNvSpPr>
                <a:spLocks noChangeArrowheads="1"/>
              </p:cNvSpPr>
              <p:nvPr/>
            </p:nvSpPr>
            <p:spPr bwMode="auto">
              <a:xfrm>
                <a:off x="693857" y="1814232"/>
                <a:ext cx="63500" cy="63500"/>
              </a:xfrm>
              <a:prstGeom prst="rect">
                <a:avLst/>
              </a:prstGeom>
              <a:solidFill>
                <a:srgbClr val="4292B4"/>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0693" name="Rectangle 2075">
                <a:extLst>
                  <a:ext uri="{FF2B5EF4-FFF2-40B4-BE49-F238E27FC236}">
                    <a16:creationId xmlns:a16="http://schemas.microsoft.com/office/drawing/2014/main" id="{6277D55A-3D84-234C-AB93-DD6EAD5D5EE4}"/>
                  </a:ext>
                </a:extLst>
              </p:cNvPr>
              <p:cNvSpPr>
                <a:spLocks noChangeArrowheads="1"/>
              </p:cNvSpPr>
              <p:nvPr/>
            </p:nvSpPr>
            <p:spPr bwMode="auto">
              <a:xfrm>
                <a:off x="830272" y="1777441"/>
                <a:ext cx="225644" cy="137083"/>
              </a:xfrm>
              <a:prstGeom prst="rect">
                <a:avLst/>
              </a:prstGeom>
              <a:solidFill>
                <a:srgbClr val="FFAF16"/>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altLang="en-US" sz="1200" b="0" i="0" u="none" strike="noStrike" kern="1200" cap="none" spc="0" normalizeH="0" baseline="0" noProof="0">
                  <a:ln>
                    <a:noFill/>
                  </a:ln>
                  <a:solidFill>
                    <a:srgbClr val="000000"/>
                  </a:solidFill>
                  <a:effectLst/>
                  <a:uLnTx/>
                  <a:uFillTx/>
                  <a:latin typeface="Trebuchet MS" panose="020B0703020202090204" pitchFamily="34" charset="0"/>
                  <a:ea typeface="ＭＳ Ｐゴシック" panose="020B0600070205080204" pitchFamily="34" charset="-128"/>
                  <a:cs typeface="+mn-cs"/>
                </a:endParaRPr>
              </a:p>
            </p:txBody>
          </p:sp>
          <p:sp>
            <p:nvSpPr>
              <p:cNvPr id="90694" name="Rectangle 2076">
                <a:extLst>
                  <a:ext uri="{FF2B5EF4-FFF2-40B4-BE49-F238E27FC236}">
                    <a16:creationId xmlns:a16="http://schemas.microsoft.com/office/drawing/2014/main" id="{93C3FF6D-3C2B-DD4F-9E8A-D9D0044C748E}"/>
                  </a:ext>
                </a:extLst>
              </p:cNvPr>
              <p:cNvSpPr>
                <a:spLocks noChangeArrowheads="1"/>
              </p:cNvSpPr>
              <p:nvPr/>
            </p:nvSpPr>
            <p:spPr bwMode="auto">
              <a:xfrm>
                <a:off x="865307" y="1814232"/>
                <a:ext cx="63500" cy="63500"/>
              </a:xfrm>
              <a:prstGeom prst="rect">
                <a:avLst/>
              </a:prstGeom>
              <a:solidFill>
                <a:srgbClr val="FFF25C"/>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0695" name="Rectangle 2077">
                <a:extLst>
                  <a:ext uri="{FF2B5EF4-FFF2-40B4-BE49-F238E27FC236}">
                    <a16:creationId xmlns:a16="http://schemas.microsoft.com/office/drawing/2014/main" id="{93DB99D1-A572-BD43-82D8-B51E82749B9E}"/>
                  </a:ext>
                </a:extLst>
              </p:cNvPr>
              <p:cNvSpPr>
                <a:spLocks noChangeArrowheads="1"/>
              </p:cNvSpPr>
              <p:nvPr/>
            </p:nvSpPr>
            <p:spPr bwMode="auto">
              <a:xfrm>
                <a:off x="957382" y="1814232"/>
                <a:ext cx="63500" cy="63500"/>
              </a:xfrm>
              <a:prstGeom prst="rect">
                <a:avLst/>
              </a:prstGeom>
              <a:solidFill>
                <a:srgbClr val="4292B4"/>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0696" name="Rectangle 2078">
                <a:extLst>
                  <a:ext uri="{FF2B5EF4-FFF2-40B4-BE49-F238E27FC236}">
                    <a16:creationId xmlns:a16="http://schemas.microsoft.com/office/drawing/2014/main" id="{033D9807-9638-CF4F-8697-1AE8096A05BC}"/>
                  </a:ext>
                </a:extLst>
              </p:cNvPr>
              <p:cNvSpPr>
                <a:spLocks noChangeArrowheads="1"/>
              </p:cNvSpPr>
              <p:nvPr/>
            </p:nvSpPr>
            <p:spPr bwMode="auto">
              <a:xfrm>
                <a:off x="1093797" y="1777441"/>
                <a:ext cx="225644" cy="137083"/>
              </a:xfrm>
              <a:prstGeom prst="rect">
                <a:avLst/>
              </a:prstGeom>
              <a:solidFill>
                <a:srgbClr val="FFAF16"/>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altLang="en-US" sz="1200" b="0" i="0" u="none" strike="noStrike" kern="1200" cap="none" spc="0" normalizeH="0" baseline="0" noProof="0">
                  <a:ln>
                    <a:noFill/>
                  </a:ln>
                  <a:solidFill>
                    <a:srgbClr val="000000"/>
                  </a:solidFill>
                  <a:effectLst/>
                  <a:uLnTx/>
                  <a:uFillTx/>
                  <a:latin typeface="Trebuchet MS" panose="020B0703020202090204" pitchFamily="34" charset="0"/>
                  <a:ea typeface="ＭＳ Ｐゴシック" panose="020B0600070205080204" pitchFamily="34" charset="-128"/>
                  <a:cs typeface="+mn-cs"/>
                </a:endParaRPr>
              </a:p>
            </p:txBody>
          </p:sp>
          <p:sp>
            <p:nvSpPr>
              <p:cNvPr id="90697" name="Rectangle 2079">
                <a:extLst>
                  <a:ext uri="{FF2B5EF4-FFF2-40B4-BE49-F238E27FC236}">
                    <a16:creationId xmlns:a16="http://schemas.microsoft.com/office/drawing/2014/main" id="{A4EA66B4-B0B2-2A44-B69C-E9ADB55A2398}"/>
                  </a:ext>
                </a:extLst>
              </p:cNvPr>
              <p:cNvSpPr>
                <a:spLocks noChangeArrowheads="1"/>
              </p:cNvSpPr>
              <p:nvPr/>
            </p:nvSpPr>
            <p:spPr bwMode="auto">
              <a:xfrm>
                <a:off x="1128832" y="1814232"/>
                <a:ext cx="63500" cy="63500"/>
              </a:xfrm>
              <a:prstGeom prst="rect">
                <a:avLst/>
              </a:prstGeom>
              <a:solidFill>
                <a:srgbClr val="FFF25C"/>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0698" name="Rectangle 2080">
                <a:extLst>
                  <a:ext uri="{FF2B5EF4-FFF2-40B4-BE49-F238E27FC236}">
                    <a16:creationId xmlns:a16="http://schemas.microsoft.com/office/drawing/2014/main" id="{998110DF-EA52-0441-BF2E-6737B70181D9}"/>
                  </a:ext>
                </a:extLst>
              </p:cNvPr>
              <p:cNvSpPr>
                <a:spLocks noChangeArrowheads="1"/>
              </p:cNvSpPr>
              <p:nvPr/>
            </p:nvSpPr>
            <p:spPr bwMode="auto">
              <a:xfrm>
                <a:off x="1220907" y="1814232"/>
                <a:ext cx="63500" cy="63500"/>
              </a:xfrm>
              <a:prstGeom prst="rect">
                <a:avLst/>
              </a:prstGeom>
              <a:solidFill>
                <a:srgbClr val="4292B4"/>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0699" name="Rectangle 2081">
                <a:extLst>
                  <a:ext uri="{FF2B5EF4-FFF2-40B4-BE49-F238E27FC236}">
                    <a16:creationId xmlns:a16="http://schemas.microsoft.com/office/drawing/2014/main" id="{47ED9C2A-7203-4B48-8B6A-184F08FE168A}"/>
                  </a:ext>
                </a:extLst>
              </p:cNvPr>
              <p:cNvSpPr>
                <a:spLocks noChangeArrowheads="1"/>
              </p:cNvSpPr>
              <p:nvPr/>
            </p:nvSpPr>
            <p:spPr bwMode="auto">
              <a:xfrm>
                <a:off x="1357322" y="1777441"/>
                <a:ext cx="225644" cy="137083"/>
              </a:xfrm>
              <a:prstGeom prst="rect">
                <a:avLst/>
              </a:prstGeom>
              <a:solidFill>
                <a:srgbClr val="FFAF16"/>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altLang="en-US" sz="1200" b="0" i="0" u="none" strike="noStrike" kern="1200" cap="none" spc="0" normalizeH="0" baseline="0" noProof="0">
                  <a:ln>
                    <a:noFill/>
                  </a:ln>
                  <a:solidFill>
                    <a:srgbClr val="000000"/>
                  </a:solidFill>
                  <a:effectLst/>
                  <a:uLnTx/>
                  <a:uFillTx/>
                  <a:latin typeface="Trebuchet MS" panose="020B0703020202090204" pitchFamily="34" charset="0"/>
                  <a:ea typeface="ＭＳ Ｐゴシック" panose="020B0600070205080204" pitchFamily="34" charset="-128"/>
                  <a:cs typeface="+mn-cs"/>
                </a:endParaRPr>
              </a:p>
            </p:txBody>
          </p:sp>
          <p:sp>
            <p:nvSpPr>
              <p:cNvPr id="90700" name="Rectangle 2082">
                <a:extLst>
                  <a:ext uri="{FF2B5EF4-FFF2-40B4-BE49-F238E27FC236}">
                    <a16:creationId xmlns:a16="http://schemas.microsoft.com/office/drawing/2014/main" id="{152AD4A3-EE2D-7549-A573-6C98B9190BC7}"/>
                  </a:ext>
                </a:extLst>
              </p:cNvPr>
              <p:cNvSpPr>
                <a:spLocks noChangeArrowheads="1"/>
              </p:cNvSpPr>
              <p:nvPr/>
            </p:nvSpPr>
            <p:spPr bwMode="auto">
              <a:xfrm>
                <a:off x="1392357" y="1814232"/>
                <a:ext cx="63500" cy="63500"/>
              </a:xfrm>
              <a:prstGeom prst="rect">
                <a:avLst/>
              </a:prstGeom>
              <a:solidFill>
                <a:srgbClr val="FFF25C"/>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0701" name="Rectangle 2083">
                <a:extLst>
                  <a:ext uri="{FF2B5EF4-FFF2-40B4-BE49-F238E27FC236}">
                    <a16:creationId xmlns:a16="http://schemas.microsoft.com/office/drawing/2014/main" id="{410A6218-BC58-C64C-BF4D-B2B66EED0F64}"/>
                  </a:ext>
                </a:extLst>
              </p:cNvPr>
              <p:cNvSpPr>
                <a:spLocks noChangeArrowheads="1"/>
              </p:cNvSpPr>
              <p:nvPr/>
            </p:nvSpPr>
            <p:spPr bwMode="auto">
              <a:xfrm>
                <a:off x="1484432" y="1814232"/>
                <a:ext cx="63500" cy="63500"/>
              </a:xfrm>
              <a:prstGeom prst="rect">
                <a:avLst/>
              </a:prstGeom>
              <a:solidFill>
                <a:srgbClr val="4292B4"/>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90647" name="Group 1457">
              <a:extLst>
                <a:ext uri="{FF2B5EF4-FFF2-40B4-BE49-F238E27FC236}">
                  <a16:creationId xmlns:a16="http://schemas.microsoft.com/office/drawing/2014/main" id="{79E8720E-C691-C44B-AEA8-4E40E7ED0EAC}"/>
                </a:ext>
              </a:extLst>
            </p:cNvPr>
            <p:cNvGrpSpPr>
              <a:grpSpLocks/>
            </p:cNvGrpSpPr>
            <p:nvPr/>
          </p:nvGrpSpPr>
          <p:grpSpPr bwMode="auto">
            <a:xfrm>
              <a:off x="7325297" y="1394996"/>
              <a:ext cx="1114185" cy="751417"/>
              <a:chOff x="517764" y="1384300"/>
              <a:chExt cx="1114185" cy="751417"/>
            </a:xfrm>
          </p:grpSpPr>
          <p:sp>
            <p:nvSpPr>
              <p:cNvPr id="2031" name="Rectangle 2030">
                <a:extLst>
                  <a:ext uri="{FF2B5EF4-FFF2-40B4-BE49-F238E27FC236}">
                    <a16:creationId xmlns:a16="http://schemas.microsoft.com/office/drawing/2014/main" id="{C39C4C90-F376-D14D-BA01-CF603724A4AB}"/>
                  </a:ext>
                </a:extLst>
              </p:cNvPr>
              <p:cNvSpPr/>
              <p:nvPr/>
            </p:nvSpPr>
            <p:spPr bwMode="auto">
              <a:xfrm>
                <a:off x="517679" y="1384799"/>
                <a:ext cx="1114332" cy="750863"/>
              </a:xfrm>
              <a:prstGeom prst="rect">
                <a:avLst/>
              </a:prstGeom>
              <a:solidFill>
                <a:schemeClr val="bg2">
                  <a:lumMod val="20000"/>
                  <a:lumOff val="80000"/>
                </a:schemeClr>
              </a:solidFill>
              <a:ln w="12700" cap="flat" cmpd="sng" algn="ctr">
                <a:solidFill>
                  <a:schemeClr val="tx1">
                    <a:lumMod val="75000"/>
                    <a:lumOff val="25000"/>
                  </a:schemeClr>
                </a:solidFill>
                <a:prstDash val="solid"/>
                <a:round/>
                <a:headEnd type="none" w="med" len="med"/>
                <a:tailEnd type="none" w="med" len="med"/>
              </a:ln>
              <a:effectLst/>
            </p:spPr>
            <p:txBody>
              <a:bodyPr anchor="ctr" anchorCtr="1"/>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Trebuchet MS" charset="0"/>
                  <a:ea typeface="Arial" pitchFamily="-107" charset="0"/>
                  <a:cs typeface="Arial" pitchFamily="-107" charset="0"/>
                </a:endParaRPr>
              </a:p>
            </p:txBody>
          </p:sp>
          <p:sp>
            <p:nvSpPr>
              <p:cNvPr id="90649" name="Rectangle 2031">
                <a:extLst>
                  <a:ext uri="{FF2B5EF4-FFF2-40B4-BE49-F238E27FC236}">
                    <a16:creationId xmlns:a16="http://schemas.microsoft.com/office/drawing/2014/main" id="{08269ED5-CC6A-E44A-99CB-3BFCF6D0F65E}"/>
                  </a:ext>
                </a:extLst>
              </p:cNvPr>
              <p:cNvSpPr>
                <a:spLocks noChangeArrowheads="1"/>
              </p:cNvSpPr>
              <p:nvPr/>
            </p:nvSpPr>
            <p:spPr bwMode="auto">
              <a:xfrm>
                <a:off x="725801" y="1433925"/>
                <a:ext cx="698111" cy="137160"/>
              </a:xfrm>
              <a:prstGeom prst="rect">
                <a:avLst/>
              </a:prstGeom>
              <a:solidFill>
                <a:srgbClr val="DA581C"/>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rebuchet MS" panose="020B0703020202090204" pitchFamily="34" charset="0"/>
                  <a:ea typeface="ＭＳ Ｐゴシック" panose="020B0600070205080204" pitchFamily="34" charset="-128"/>
                  <a:cs typeface="+mn-cs"/>
                </a:endParaRPr>
              </a:p>
            </p:txBody>
          </p:sp>
          <p:sp>
            <p:nvSpPr>
              <p:cNvPr id="90650" name="Rectangle 2032">
                <a:extLst>
                  <a:ext uri="{FF2B5EF4-FFF2-40B4-BE49-F238E27FC236}">
                    <a16:creationId xmlns:a16="http://schemas.microsoft.com/office/drawing/2014/main" id="{FA335BCD-5184-3846-8B0F-136F64814F50}"/>
                  </a:ext>
                </a:extLst>
              </p:cNvPr>
              <p:cNvSpPr>
                <a:spLocks noChangeArrowheads="1"/>
              </p:cNvSpPr>
              <p:nvPr/>
            </p:nvSpPr>
            <p:spPr bwMode="auto">
              <a:xfrm>
                <a:off x="567050" y="1950358"/>
                <a:ext cx="1015612" cy="137160"/>
              </a:xfrm>
              <a:prstGeom prst="rect">
                <a:avLst/>
              </a:prstGeom>
              <a:solidFill>
                <a:srgbClr val="AEC3F5"/>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rebuchet MS" panose="020B0703020202090204" pitchFamily="34" charset="0"/>
                  <a:ea typeface="ＭＳ Ｐゴシック" panose="020B0600070205080204" pitchFamily="34" charset="-128"/>
                  <a:cs typeface="+mn-cs"/>
                </a:endParaRPr>
              </a:p>
            </p:txBody>
          </p:sp>
          <p:sp>
            <p:nvSpPr>
              <p:cNvPr id="90651" name="Rectangle 2033">
                <a:extLst>
                  <a:ext uri="{FF2B5EF4-FFF2-40B4-BE49-F238E27FC236}">
                    <a16:creationId xmlns:a16="http://schemas.microsoft.com/office/drawing/2014/main" id="{4A5DAD9B-C0E3-1347-87DF-D27FC4C79F9C}"/>
                  </a:ext>
                </a:extLst>
              </p:cNvPr>
              <p:cNvSpPr>
                <a:spLocks noChangeArrowheads="1"/>
              </p:cNvSpPr>
              <p:nvPr/>
            </p:nvSpPr>
            <p:spPr bwMode="auto">
              <a:xfrm>
                <a:off x="566747" y="1609166"/>
                <a:ext cx="225644" cy="137083"/>
              </a:xfrm>
              <a:prstGeom prst="rect">
                <a:avLst/>
              </a:prstGeom>
              <a:solidFill>
                <a:srgbClr val="FFAF16"/>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altLang="en-US" sz="1200" b="0" i="0" u="none" strike="noStrike" kern="1200" cap="none" spc="0" normalizeH="0" baseline="0" noProof="0">
                  <a:ln>
                    <a:noFill/>
                  </a:ln>
                  <a:solidFill>
                    <a:srgbClr val="000000"/>
                  </a:solidFill>
                  <a:effectLst/>
                  <a:uLnTx/>
                  <a:uFillTx/>
                  <a:latin typeface="Trebuchet MS" panose="020B0703020202090204" pitchFamily="34" charset="0"/>
                  <a:ea typeface="ＭＳ Ｐゴシック" panose="020B0600070205080204" pitchFamily="34" charset="-128"/>
                  <a:cs typeface="+mn-cs"/>
                </a:endParaRPr>
              </a:p>
            </p:txBody>
          </p:sp>
          <p:sp>
            <p:nvSpPr>
              <p:cNvPr id="90652" name="Rectangle 2034">
                <a:extLst>
                  <a:ext uri="{FF2B5EF4-FFF2-40B4-BE49-F238E27FC236}">
                    <a16:creationId xmlns:a16="http://schemas.microsoft.com/office/drawing/2014/main" id="{AF8BA169-3A79-C343-9B1D-244FCB3F5AF9}"/>
                  </a:ext>
                </a:extLst>
              </p:cNvPr>
              <p:cNvSpPr>
                <a:spLocks noChangeArrowheads="1"/>
              </p:cNvSpPr>
              <p:nvPr/>
            </p:nvSpPr>
            <p:spPr bwMode="auto">
              <a:xfrm>
                <a:off x="601782" y="1645957"/>
                <a:ext cx="63500" cy="63500"/>
              </a:xfrm>
              <a:prstGeom prst="rect">
                <a:avLst/>
              </a:prstGeom>
              <a:solidFill>
                <a:srgbClr val="FFF25C"/>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0653" name="Rectangle 2035">
                <a:extLst>
                  <a:ext uri="{FF2B5EF4-FFF2-40B4-BE49-F238E27FC236}">
                    <a16:creationId xmlns:a16="http://schemas.microsoft.com/office/drawing/2014/main" id="{580BC6BB-8795-0B47-9B23-2564F36ABC50}"/>
                  </a:ext>
                </a:extLst>
              </p:cNvPr>
              <p:cNvSpPr>
                <a:spLocks noChangeArrowheads="1"/>
              </p:cNvSpPr>
              <p:nvPr/>
            </p:nvSpPr>
            <p:spPr bwMode="auto">
              <a:xfrm>
                <a:off x="693857" y="1645957"/>
                <a:ext cx="63500" cy="63500"/>
              </a:xfrm>
              <a:prstGeom prst="rect">
                <a:avLst/>
              </a:prstGeom>
              <a:solidFill>
                <a:srgbClr val="4292B4"/>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0654" name="Rectangle 2036">
                <a:extLst>
                  <a:ext uri="{FF2B5EF4-FFF2-40B4-BE49-F238E27FC236}">
                    <a16:creationId xmlns:a16="http://schemas.microsoft.com/office/drawing/2014/main" id="{5A1BFE53-85C7-5C4A-8577-F42C67EEA8D1}"/>
                  </a:ext>
                </a:extLst>
              </p:cNvPr>
              <p:cNvSpPr>
                <a:spLocks noChangeArrowheads="1"/>
              </p:cNvSpPr>
              <p:nvPr/>
            </p:nvSpPr>
            <p:spPr bwMode="auto">
              <a:xfrm>
                <a:off x="830272" y="1609166"/>
                <a:ext cx="225644" cy="137083"/>
              </a:xfrm>
              <a:prstGeom prst="rect">
                <a:avLst/>
              </a:prstGeom>
              <a:solidFill>
                <a:srgbClr val="FFAF16"/>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altLang="en-US" sz="1200" b="0" i="0" u="none" strike="noStrike" kern="1200" cap="none" spc="0" normalizeH="0" baseline="0" noProof="0">
                  <a:ln>
                    <a:noFill/>
                  </a:ln>
                  <a:solidFill>
                    <a:srgbClr val="000000"/>
                  </a:solidFill>
                  <a:effectLst/>
                  <a:uLnTx/>
                  <a:uFillTx/>
                  <a:latin typeface="Trebuchet MS" panose="020B0703020202090204" pitchFamily="34" charset="0"/>
                  <a:ea typeface="ＭＳ Ｐゴシック" panose="020B0600070205080204" pitchFamily="34" charset="-128"/>
                  <a:cs typeface="+mn-cs"/>
                </a:endParaRPr>
              </a:p>
            </p:txBody>
          </p:sp>
          <p:sp>
            <p:nvSpPr>
              <p:cNvPr id="90655" name="Rectangle 2037">
                <a:extLst>
                  <a:ext uri="{FF2B5EF4-FFF2-40B4-BE49-F238E27FC236}">
                    <a16:creationId xmlns:a16="http://schemas.microsoft.com/office/drawing/2014/main" id="{1E4C88C9-E754-4141-9AE7-3751A69FEA62}"/>
                  </a:ext>
                </a:extLst>
              </p:cNvPr>
              <p:cNvSpPr>
                <a:spLocks noChangeArrowheads="1"/>
              </p:cNvSpPr>
              <p:nvPr/>
            </p:nvSpPr>
            <p:spPr bwMode="auto">
              <a:xfrm>
                <a:off x="865307" y="1645957"/>
                <a:ext cx="63500" cy="63500"/>
              </a:xfrm>
              <a:prstGeom prst="rect">
                <a:avLst/>
              </a:prstGeom>
              <a:solidFill>
                <a:srgbClr val="FFF25C"/>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0656" name="Rectangle 2038">
                <a:extLst>
                  <a:ext uri="{FF2B5EF4-FFF2-40B4-BE49-F238E27FC236}">
                    <a16:creationId xmlns:a16="http://schemas.microsoft.com/office/drawing/2014/main" id="{A21B8B70-0624-9B47-B92E-830B3719EE0D}"/>
                  </a:ext>
                </a:extLst>
              </p:cNvPr>
              <p:cNvSpPr>
                <a:spLocks noChangeArrowheads="1"/>
              </p:cNvSpPr>
              <p:nvPr/>
            </p:nvSpPr>
            <p:spPr bwMode="auto">
              <a:xfrm>
                <a:off x="957382" y="1645957"/>
                <a:ext cx="63500" cy="63500"/>
              </a:xfrm>
              <a:prstGeom prst="rect">
                <a:avLst/>
              </a:prstGeom>
              <a:solidFill>
                <a:srgbClr val="4292B4"/>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0657" name="Rectangle 2039">
                <a:extLst>
                  <a:ext uri="{FF2B5EF4-FFF2-40B4-BE49-F238E27FC236}">
                    <a16:creationId xmlns:a16="http://schemas.microsoft.com/office/drawing/2014/main" id="{C949580D-BA26-2F4A-A927-68922B04CAEF}"/>
                  </a:ext>
                </a:extLst>
              </p:cNvPr>
              <p:cNvSpPr>
                <a:spLocks noChangeArrowheads="1"/>
              </p:cNvSpPr>
              <p:nvPr/>
            </p:nvSpPr>
            <p:spPr bwMode="auto">
              <a:xfrm>
                <a:off x="1093797" y="1609166"/>
                <a:ext cx="225644" cy="137083"/>
              </a:xfrm>
              <a:prstGeom prst="rect">
                <a:avLst/>
              </a:prstGeom>
              <a:solidFill>
                <a:srgbClr val="FFAF16"/>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altLang="en-US" sz="1200" b="0" i="0" u="none" strike="noStrike" kern="1200" cap="none" spc="0" normalizeH="0" baseline="0" noProof="0">
                  <a:ln>
                    <a:noFill/>
                  </a:ln>
                  <a:solidFill>
                    <a:srgbClr val="000000"/>
                  </a:solidFill>
                  <a:effectLst/>
                  <a:uLnTx/>
                  <a:uFillTx/>
                  <a:latin typeface="Trebuchet MS" panose="020B0703020202090204" pitchFamily="34" charset="0"/>
                  <a:ea typeface="ＭＳ Ｐゴシック" panose="020B0600070205080204" pitchFamily="34" charset="-128"/>
                  <a:cs typeface="+mn-cs"/>
                </a:endParaRPr>
              </a:p>
            </p:txBody>
          </p:sp>
          <p:sp>
            <p:nvSpPr>
              <p:cNvPr id="90658" name="Rectangle 2040">
                <a:extLst>
                  <a:ext uri="{FF2B5EF4-FFF2-40B4-BE49-F238E27FC236}">
                    <a16:creationId xmlns:a16="http://schemas.microsoft.com/office/drawing/2014/main" id="{9CD6F3C1-C9B2-3845-A22E-8572D0DB8305}"/>
                  </a:ext>
                </a:extLst>
              </p:cNvPr>
              <p:cNvSpPr>
                <a:spLocks noChangeArrowheads="1"/>
              </p:cNvSpPr>
              <p:nvPr/>
            </p:nvSpPr>
            <p:spPr bwMode="auto">
              <a:xfrm>
                <a:off x="1128832" y="1645957"/>
                <a:ext cx="63500" cy="63500"/>
              </a:xfrm>
              <a:prstGeom prst="rect">
                <a:avLst/>
              </a:prstGeom>
              <a:solidFill>
                <a:srgbClr val="FFF25C"/>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0659" name="Rectangle 2041">
                <a:extLst>
                  <a:ext uri="{FF2B5EF4-FFF2-40B4-BE49-F238E27FC236}">
                    <a16:creationId xmlns:a16="http://schemas.microsoft.com/office/drawing/2014/main" id="{ED009B68-6740-C64D-9F15-F49C57D7B790}"/>
                  </a:ext>
                </a:extLst>
              </p:cNvPr>
              <p:cNvSpPr>
                <a:spLocks noChangeArrowheads="1"/>
              </p:cNvSpPr>
              <p:nvPr/>
            </p:nvSpPr>
            <p:spPr bwMode="auto">
              <a:xfrm>
                <a:off x="1220907" y="1645957"/>
                <a:ext cx="63500" cy="63500"/>
              </a:xfrm>
              <a:prstGeom prst="rect">
                <a:avLst/>
              </a:prstGeom>
              <a:solidFill>
                <a:srgbClr val="4292B4"/>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0660" name="Rectangle 2042">
                <a:extLst>
                  <a:ext uri="{FF2B5EF4-FFF2-40B4-BE49-F238E27FC236}">
                    <a16:creationId xmlns:a16="http://schemas.microsoft.com/office/drawing/2014/main" id="{3D6620AD-F063-B646-BA58-6974E677A079}"/>
                  </a:ext>
                </a:extLst>
              </p:cNvPr>
              <p:cNvSpPr>
                <a:spLocks noChangeArrowheads="1"/>
              </p:cNvSpPr>
              <p:nvPr/>
            </p:nvSpPr>
            <p:spPr bwMode="auto">
              <a:xfrm>
                <a:off x="1357322" y="1609166"/>
                <a:ext cx="225644" cy="137083"/>
              </a:xfrm>
              <a:prstGeom prst="rect">
                <a:avLst/>
              </a:prstGeom>
              <a:solidFill>
                <a:srgbClr val="FFAF16"/>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altLang="en-US" sz="1200" b="0" i="0" u="none" strike="noStrike" kern="1200" cap="none" spc="0" normalizeH="0" baseline="0" noProof="0">
                  <a:ln>
                    <a:noFill/>
                  </a:ln>
                  <a:solidFill>
                    <a:srgbClr val="000000"/>
                  </a:solidFill>
                  <a:effectLst/>
                  <a:uLnTx/>
                  <a:uFillTx/>
                  <a:latin typeface="Trebuchet MS" panose="020B0703020202090204" pitchFamily="34" charset="0"/>
                  <a:ea typeface="ＭＳ Ｐゴシック" panose="020B0600070205080204" pitchFamily="34" charset="-128"/>
                  <a:cs typeface="+mn-cs"/>
                </a:endParaRPr>
              </a:p>
            </p:txBody>
          </p:sp>
          <p:sp>
            <p:nvSpPr>
              <p:cNvPr id="90661" name="Rectangle 2043">
                <a:extLst>
                  <a:ext uri="{FF2B5EF4-FFF2-40B4-BE49-F238E27FC236}">
                    <a16:creationId xmlns:a16="http://schemas.microsoft.com/office/drawing/2014/main" id="{1E6226A9-6780-0F41-9691-65C8ADEE8C76}"/>
                  </a:ext>
                </a:extLst>
              </p:cNvPr>
              <p:cNvSpPr>
                <a:spLocks noChangeArrowheads="1"/>
              </p:cNvSpPr>
              <p:nvPr/>
            </p:nvSpPr>
            <p:spPr bwMode="auto">
              <a:xfrm>
                <a:off x="1392357" y="1645957"/>
                <a:ext cx="63500" cy="63500"/>
              </a:xfrm>
              <a:prstGeom prst="rect">
                <a:avLst/>
              </a:prstGeom>
              <a:solidFill>
                <a:srgbClr val="FFF25C"/>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0662" name="Rectangle 2044">
                <a:extLst>
                  <a:ext uri="{FF2B5EF4-FFF2-40B4-BE49-F238E27FC236}">
                    <a16:creationId xmlns:a16="http://schemas.microsoft.com/office/drawing/2014/main" id="{B3F8C186-6A65-2640-B8FA-A64E627344B5}"/>
                  </a:ext>
                </a:extLst>
              </p:cNvPr>
              <p:cNvSpPr>
                <a:spLocks noChangeArrowheads="1"/>
              </p:cNvSpPr>
              <p:nvPr/>
            </p:nvSpPr>
            <p:spPr bwMode="auto">
              <a:xfrm>
                <a:off x="1484432" y="1645957"/>
                <a:ext cx="63500" cy="63500"/>
              </a:xfrm>
              <a:prstGeom prst="rect">
                <a:avLst/>
              </a:prstGeom>
              <a:solidFill>
                <a:srgbClr val="4292B4"/>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0663" name="Rectangle 2045">
                <a:extLst>
                  <a:ext uri="{FF2B5EF4-FFF2-40B4-BE49-F238E27FC236}">
                    <a16:creationId xmlns:a16="http://schemas.microsoft.com/office/drawing/2014/main" id="{78ED63EF-B0DD-0846-B09B-6D8E60F3E918}"/>
                  </a:ext>
                </a:extLst>
              </p:cNvPr>
              <p:cNvSpPr>
                <a:spLocks noChangeArrowheads="1"/>
              </p:cNvSpPr>
              <p:nvPr/>
            </p:nvSpPr>
            <p:spPr bwMode="auto">
              <a:xfrm>
                <a:off x="566747" y="1777441"/>
                <a:ext cx="225644" cy="137083"/>
              </a:xfrm>
              <a:prstGeom prst="rect">
                <a:avLst/>
              </a:prstGeom>
              <a:solidFill>
                <a:srgbClr val="FFAF16"/>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altLang="en-US" sz="1200" b="0" i="0" u="none" strike="noStrike" kern="1200" cap="none" spc="0" normalizeH="0" baseline="0" noProof="0">
                  <a:ln>
                    <a:noFill/>
                  </a:ln>
                  <a:solidFill>
                    <a:srgbClr val="000000"/>
                  </a:solidFill>
                  <a:effectLst/>
                  <a:uLnTx/>
                  <a:uFillTx/>
                  <a:latin typeface="Trebuchet MS" panose="020B0703020202090204" pitchFamily="34" charset="0"/>
                  <a:ea typeface="ＭＳ Ｐゴシック" panose="020B0600070205080204" pitchFamily="34" charset="-128"/>
                  <a:cs typeface="+mn-cs"/>
                </a:endParaRPr>
              </a:p>
            </p:txBody>
          </p:sp>
          <p:sp>
            <p:nvSpPr>
              <p:cNvPr id="90664" name="Rectangle 2046">
                <a:extLst>
                  <a:ext uri="{FF2B5EF4-FFF2-40B4-BE49-F238E27FC236}">
                    <a16:creationId xmlns:a16="http://schemas.microsoft.com/office/drawing/2014/main" id="{26CA1AAC-69C8-2842-B5EB-C113BBFAE863}"/>
                  </a:ext>
                </a:extLst>
              </p:cNvPr>
              <p:cNvSpPr>
                <a:spLocks noChangeArrowheads="1"/>
              </p:cNvSpPr>
              <p:nvPr/>
            </p:nvSpPr>
            <p:spPr bwMode="auto">
              <a:xfrm>
                <a:off x="601782" y="1814232"/>
                <a:ext cx="63500" cy="63500"/>
              </a:xfrm>
              <a:prstGeom prst="rect">
                <a:avLst/>
              </a:prstGeom>
              <a:solidFill>
                <a:srgbClr val="FFF25C"/>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0665" name="Rectangle 2047">
                <a:extLst>
                  <a:ext uri="{FF2B5EF4-FFF2-40B4-BE49-F238E27FC236}">
                    <a16:creationId xmlns:a16="http://schemas.microsoft.com/office/drawing/2014/main" id="{2C3711AE-2872-D841-87D2-5D176FE0DDC1}"/>
                  </a:ext>
                </a:extLst>
              </p:cNvPr>
              <p:cNvSpPr>
                <a:spLocks noChangeArrowheads="1"/>
              </p:cNvSpPr>
              <p:nvPr/>
            </p:nvSpPr>
            <p:spPr bwMode="auto">
              <a:xfrm>
                <a:off x="693857" y="1814232"/>
                <a:ext cx="63500" cy="63500"/>
              </a:xfrm>
              <a:prstGeom prst="rect">
                <a:avLst/>
              </a:prstGeom>
              <a:solidFill>
                <a:srgbClr val="4292B4"/>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0666" name="Rectangle 2048">
                <a:extLst>
                  <a:ext uri="{FF2B5EF4-FFF2-40B4-BE49-F238E27FC236}">
                    <a16:creationId xmlns:a16="http://schemas.microsoft.com/office/drawing/2014/main" id="{A4EBF118-CA95-5544-BEC4-6C4FDA4F7702}"/>
                  </a:ext>
                </a:extLst>
              </p:cNvPr>
              <p:cNvSpPr>
                <a:spLocks noChangeArrowheads="1"/>
              </p:cNvSpPr>
              <p:nvPr/>
            </p:nvSpPr>
            <p:spPr bwMode="auto">
              <a:xfrm>
                <a:off x="830272" y="1777441"/>
                <a:ext cx="225644" cy="137083"/>
              </a:xfrm>
              <a:prstGeom prst="rect">
                <a:avLst/>
              </a:prstGeom>
              <a:solidFill>
                <a:srgbClr val="FFAF16"/>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altLang="en-US" sz="1200" b="0" i="0" u="none" strike="noStrike" kern="1200" cap="none" spc="0" normalizeH="0" baseline="0" noProof="0">
                  <a:ln>
                    <a:noFill/>
                  </a:ln>
                  <a:solidFill>
                    <a:srgbClr val="000000"/>
                  </a:solidFill>
                  <a:effectLst/>
                  <a:uLnTx/>
                  <a:uFillTx/>
                  <a:latin typeface="Trebuchet MS" panose="020B0703020202090204" pitchFamily="34" charset="0"/>
                  <a:ea typeface="ＭＳ Ｐゴシック" panose="020B0600070205080204" pitchFamily="34" charset="-128"/>
                  <a:cs typeface="+mn-cs"/>
                </a:endParaRPr>
              </a:p>
            </p:txBody>
          </p:sp>
          <p:sp>
            <p:nvSpPr>
              <p:cNvPr id="90667" name="Rectangle 2049">
                <a:extLst>
                  <a:ext uri="{FF2B5EF4-FFF2-40B4-BE49-F238E27FC236}">
                    <a16:creationId xmlns:a16="http://schemas.microsoft.com/office/drawing/2014/main" id="{A8F04E88-E52E-D64A-836D-D12FAFA77070}"/>
                  </a:ext>
                </a:extLst>
              </p:cNvPr>
              <p:cNvSpPr>
                <a:spLocks noChangeArrowheads="1"/>
              </p:cNvSpPr>
              <p:nvPr/>
            </p:nvSpPr>
            <p:spPr bwMode="auto">
              <a:xfrm>
                <a:off x="865307" y="1814232"/>
                <a:ext cx="63500" cy="63500"/>
              </a:xfrm>
              <a:prstGeom prst="rect">
                <a:avLst/>
              </a:prstGeom>
              <a:solidFill>
                <a:srgbClr val="FFF25C"/>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0668" name="Rectangle 2050">
                <a:extLst>
                  <a:ext uri="{FF2B5EF4-FFF2-40B4-BE49-F238E27FC236}">
                    <a16:creationId xmlns:a16="http://schemas.microsoft.com/office/drawing/2014/main" id="{AB9C5E25-5965-E548-995C-55DB3DA5D1CB}"/>
                  </a:ext>
                </a:extLst>
              </p:cNvPr>
              <p:cNvSpPr>
                <a:spLocks noChangeArrowheads="1"/>
              </p:cNvSpPr>
              <p:nvPr/>
            </p:nvSpPr>
            <p:spPr bwMode="auto">
              <a:xfrm>
                <a:off x="957382" y="1814232"/>
                <a:ext cx="63500" cy="63500"/>
              </a:xfrm>
              <a:prstGeom prst="rect">
                <a:avLst/>
              </a:prstGeom>
              <a:solidFill>
                <a:srgbClr val="4292B4"/>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0669" name="Rectangle 2051">
                <a:extLst>
                  <a:ext uri="{FF2B5EF4-FFF2-40B4-BE49-F238E27FC236}">
                    <a16:creationId xmlns:a16="http://schemas.microsoft.com/office/drawing/2014/main" id="{FED804E1-FC74-F645-99C8-41BEA388738A}"/>
                  </a:ext>
                </a:extLst>
              </p:cNvPr>
              <p:cNvSpPr>
                <a:spLocks noChangeArrowheads="1"/>
              </p:cNvSpPr>
              <p:nvPr/>
            </p:nvSpPr>
            <p:spPr bwMode="auto">
              <a:xfrm>
                <a:off x="1093797" y="1777441"/>
                <a:ext cx="225644" cy="137083"/>
              </a:xfrm>
              <a:prstGeom prst="rect">
                <a:avLst/>
              </a:prstGeom>
              <a:solidFill>
                <a:srgbClr val="FFAF16"/>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altLang="en-US" sz="1200" b="0" i="0" u="none" strike="noStrike" kern="1200" cap="none" spc="0" normalizeH="0" baseline="0" noProof="0">
                  <a:ln>
                    <a:noFill/>
                  </a:ln>
                  <a:solidFill>
                    <a:srgbClr val="000000"/>
                  </a:solidFill>
                  <a:effectLst/>
                  <a:uLnTx/>
                  <a:uFillTx/>
                  <a:latin typeface="Trebuchet MS" panose="020B0703020202090204" pitchFamily="34" charset="0"/>
                  <a:ea typeface="ＭＳ Ｐゴシック" panose="020B0600070205080204" pitchFamily="34" charset="-128"/>
                  <a:cs typeface="+mn-cs"/>
                </a:endParaRPr>
              </a:p>
            </p:txBody>
          </p:sp>
          <p:sp>
            <p:nvSpPr>
              <p:cNvPr id="90670" name="Rectangle 2052">
                <a:extLst>
                  <a:ext uri="{FF2B5EF4-FFF2-40B4-BE49-F238E27FC236}">
                    <a16:creationId xmlns:a16="http://schemas.microsoft.com/office/drawing/2014/main" id="{AA9175E9-7A15-8F48-97E9-76F2757D6FFF}"/>
                  </a:ext>
                </a:extLst>
              </p:cNvPr>
              <p:cNvSpPr>
                <a:spLocks noChangeArrowheads="1"/>
              </p:cNvSpPr>
              <p:nvPr/>
            </p:nvSpPr>
            <p:spPr bwMode="auto">
              <a:xfrm>
                <a:off x="1128832" y="1814232"/>
                <a:ext cx="63500" cy="63500"/>
              </a:xfrm>
              <a:prstGeom prst="rect">
                <a:avLst/>
              </a:prstGeom>
              <a:solidFill>
                <a:srgbClr val="FFF25C"/>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0671" name="Rectangle 2053">
                <a:extLst>
                  <a:ext uri="{FF2B5EF4-FFF2-40B4-BE49-F238E27FC236}">
                    <a16:creationId xmlns:a16="http://schemas.microsoft.com/office/drawing/2014/main" id="{A6C65A51-54EA-5F49-A6C1-85C387E3D1AE}"/>
                  </a:ext>
                </a:extLst>
              </p:cNvPr>
              <p:cNvSpPr>
                <a:spLocks noChangeArrowheads="1"/>
              </p:cNvSpPr>
              <p:nvPr/>
            </p:nvSpPr>
            <p:spPr bwMode="auto">
              <a:xfrm>
                <a:off x="1220907" y="1814232"/>
                <a:ext cx="63500" cy="63500"/>
              </a:xfrm>
              <a:prstGeom prst="rect">
                <a:avLst/>
              </a:prstGeom>
              <a:solidFill>
                <a:srgbClr val="4292B4"/>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0672" name="Rectangle 2054">
                <a:extLst>
                  <a:ext uri="{FF2B5EF4-FFF2-40B4-BE49-F238E27FC236}">
                    <a16:creationId xmlns:a16="http://schemas.microsoft.com/office/drawing/2014/main" id="{63C7CEFF-AFD3-8842-BE7F-992B45000756}"/>
                  </a:ext>
                </a:extLst>
              </p:cNvPr>
              <p:cNvSpPr>
                <a:spLocks noChangeArrowheads="1"/>
              </p:cNvSpPr>
              <p:nvPr/>
            </p:nvSpPr>
            <p:spPr bwMode="auto">
              <a:xfrm>
                <a:off x="1357322" y="1777441"/>
                <a:ext cx="225644" cy="137083"/>
              </a:xfrm>
              <a:prstGeom prst="rect">
                <a:avLst/>
              </a:prstGeom>
              <a:solidFill>
                <a:srgbClr val="FFAF16"/>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altLang="en-US" sz="1200" b="0" i="0" u="none" strike="noStrike" kern="1200" cap="none" spc="0" normalizeH="0" baseline="0" noProof="0">
                  <a:ln>
                    <a:noFill/>
                  </a:ln>
                  <a:solidFill>
                    <a:srgbClr val="000000"/>
                  </a:solidFill>
                  <a:effectLst/>
                  <a:uLnTx/>
                  <a:uFillTx/>
                  <a:latin typeface="Trebuchet MS" panose="020B0703020202090204" pitchFamily="34" charset="0"/>
                  <a:ea typeface="ＭＳ Ｐゴシック" panose="020B0600070205080204" pitchFamily="34" charset="-128"/>
                  <a:cs typeface="+mn-cs"/>
                </a:endParaRPr>
              </a:p>
            </p:txBody>
          </p:sp>
          <p:sp>
            <p:nvSpPr>
              <p:cNvPr id="90673" name="Rectangle 2055">
                <a:extLst>
                  <a:ext uri="{FF2B5EF4-FFF2-40B4-BE49-F238E27FC236}">
                    <a16:creationId xmlns:a16="http://schemas.microsoft.com/office/drawing/2014/main" id="{2ABD741D-6C1B-6D45-8B56-22388BD06FD5}"/>
                  </a:ext>
                </a:extLst>
              </p:cNvPr>
              <p:cNvSpPr>
                <a:spLocks noChangeArrowheads="1"/>
              </p:cNvSpPr>
              <p:nvPr/>
            </p:nvSpPr>
            <p:spPr bwMode="auto">
              <a:xfrm>
                <a:off x="1392357" y="1814232"/>
                <a:ext cx="63500" cy="63500"/>
              </a:xfrm>
              <a:prstGeom prst="rect">
                <a:avLst/>
              </a:prstGeom>
              <a:solidFill>
                <a:srgbClr val="FFF25C"/>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0674" name="Rectangle 2056">
                <a:extLst>
                  <a:ext uri="{FF2B5EF4-FFF2-40B4-BE49-F238E27FC236}">
                    <a16:creationId xmlns:a16="http://schemas.microsoft.com/office/drawing/2014/main" id="{27C93A54-BCD8-D44B-BD12-E26671EF7843}"/>
                  </a:ext>
                </a:extLst>
              </p:cNvPr>
              <p:cNvSpPr>
                <a:spLocks noChangeArrowheads="1"/>
              </p:cNvSpPr>
              <p:nvPr/>
            </p:nvSpPr>
            <p:spPr bwMode="auto">
              <a:xfrm>
                <a:off x="1484432" y="1814232"/>
                <a:ext cx="63500" cy="63500"/>
              </a:xfrm>
              <a:prstGeom prst="rect">
                <a:avLst/>
              </a:prstGeom>
              <a:solidFill>
                <a:srgbClr val="4292B4"/>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grpSp>
        <p:nvGrpSpPr>
          <p:cNvPr id="90152" name="Group 2113">
            <a:extLst>
              <a:ext uri="{FF2B5EF4-FFF2-40B4-BE49-F238E27FC236}">
                <a16:creationId xmlns:a16="http://schemas.microsoft.com/office/drawing/2014/main" id="{13FB7629-5822-254C-83C3-B22BB4DF281C}"/>
              </a:ext>
            </a:extLst>
          </p:cNvPr>
          <p:cNvGrpSpPr>
            <a:grpSpLocks/>
          </p:cNvGrpSpPr>
          <p:nvPr/>
        </p:nvGrpSpPr>
        <p:grpSpPr bwMode="auto">
          <a:xfrm>
            <a:off x="4733925" y="3962400"/>
            <a:ext cx="3954463" cy="877888"/>
            <a:chOff x="4545730" y="1328822"/>
            <a:chExt cx="3954134" cy="877859"/>
          </a:xfrm>
        </p:grpSpPr>
        <p:sp>
          <p:nvSpPr>
            <p:cNvPr id="2115" name="Rectangle 2114">
              <a:extLst>
                <a:ext uri="{FF2B5EF4-FFF2-40B4-BE49-F238E27FC236}">
                  <a16:creationId xmlns:a16="http://schemas.microsoft.com/office/drawing/2014/main" id="{C0034ADE-803E-904F-8DA2-3C82CC9B6393}"/>
                </a:ext>
              </a:extLst>
            </p:cNvPr>
            <p:cNvSpPr/>
            <p:nvPr/>
          </p:nvSpPr>
          <p:spPr bwMode="auto">
            <a:xfrm>
              <a:off x="4560017" y="1328822"/>
              <a:ext cx="3939847" cy="877859"/>
            </a:xfrm>
            <a:prstGeom prst="rect">
              <a:avLst/>
            </a:prstGeom>
            <a:noFill/>
            <a:ln w="12700" cap="flat" cmpd="sng" algn="ctr">
              <a:solidFill>
                <a:schemeClr val="tx1">
                  <a:lumMod val="50000"/>
                  <a:lumOff val="50000"/>
                </a:schemeClr>
              </a:solidFill>
              <a:prstDash val="solid"/>
              <a:round/>
              <a:headEnd type="none" w="med" len="med"/>
              <a:tailEnd type="none" w="med" len="med"/>
            </a:ln>
            <a:effectLst/>
          </p:spPr>
          <p:txBody>
            <a:bodyPr anchor="ctr" anchorCtr="1"/>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Trebuchet MS" charset="0"/>
                <a:ea typeface="Arial" pitchFamily="-107" charset="0"/>
                <a:cs typeface="Arial" pitchFamily="-107" charset="0"/>
              </a:endParaRPr>
            </a:p>
          </p:txBody>
        </p:sp>
        <p:grpSp>
          <p:nvGrpSpPr>
            <p:cNvPr id="90556" name="Group 1486">
              <a:extLst>
                <a:ext uri="{FF2B5EF4-FFF2-40B4-BE49-F238E27FC236}">
                  <a16:creationId xmlns:a16="http://schemas.microsoft.com/office/drawing/2014/main" id="{1F5E0300-59BE-EF43-806D-45F8E2206834}"/>
                </a:ext>
              </a:extLst>
            </p:cNvPr>
            <p:cNvGrpSpPr>
              <a:grpSpLocks/>
            </p:cNvGrpSpPr>
            <p:nvPr/>
          </p:nvGrpSpPr>
          <p:grpSpPr bwMode="auto">
            <a:xfrm>
              <a:off x="4545730" y="1393547"/>
              <a:ext cx="463081" cy="747517"/>
              <a:chOff x="3940698" y="1394549"/>
              <a:chExt cx="463081" cy="747517"/>
            </a:xfrm>
          </p:grpSpPr>
          <p:sp>
            <p:nvSpPr>
              <p:cNvPr id="90641" name="Rectangle 2200">
                <a:extLst>
                  <a:ext uri="{FF2B5EF4-FFF2-40B4-BE49-F238E27FC236}">
                    <a16:creationId xmlns:a16="http://schemas.microsoft.com/office/drawing/2014/main" id="{8CDBA418-B311-9648-B850-467AA4E9C3A5}"/>
                  </a:ext>
                </a:extLst>
              </p:cNvPr>
              <p:cNvSpPr>
                <a:spLocks noChangeArrowheads="1"/>
              </p:cNvSpPr>
              <p:nvPr/>
            </p:nvSpPr>
            <p:spPr bwMode="auto">
              <a:xfrm>
                <a:off x="4004141" y="1394549"/>
                <a:ext cx="336195" cy="747517"/>
              </a:xfrm>
              <a:prstGeom prst="rect">
                <a:avLst/>
              </a:prstGeom>
              <a:solidFill>
                <a:srgbClr val="8B9CC3"/>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rebuchet MS" panose="020B0703020202090204" pitchFamily="34" charset="0"/>
                  <a:ea typeface="ＭＳ Ｐゴシック" panose="020B0600070205080204" pitchFamily="34" charset="-128"/>
                  <a:cs typeface="+mn-cs"/>
                </a:endParaRPr>
              </a:p>
            </p:txBody>
          </p:sp>
          <p:sp>
            <p:nvSpPr>
              <p:cNvPr id="90642" name="TextBox 2201">
                <a:extLst>
                  <a:ext uri="{FF2B5EF4-FFF2-40B4-BE49-F238E27FC236}">
                    <a16:creationId xmlns:a16="http://schemas.microsoft.com/office/drawing/2014/main" id="{5E2D5D63-C94D-BD49-BDEC-98080AA1E589}"/>
                  </a:ext>
                </a:extLst>
              </p:cNvPr>
              <p:cNvSpPr txBox="1">
                <a:spLocks noChangeArrowheads="1"/>
              </p:cNvSpPr>
              <p:nvPr/>
            </p:nvSpPr>
            <p:spPr bwMode="auto">
              <a:xfrm>
                <a:off x="3940698" y="1622113"/>
                <a:ext cx="463081"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300" b="0" i="0" u="none" strike="noStrike" kern="1200" cap="none" spc="0" normalizeH="0" baseline="0" noProof="0">
                    <a:ln>
                      <a:noFill/>
                    </a:ln>
                    <a:solidFill>
                      <a:srgbClr val="000000"/>
                    </a:solidFill>
                    <a:effectLst/>
                    <a:uLnTx/>
                    <a:uFillTx/>
                    <a:latin typeface="Myriad Pro Black" charset="0"/>
                    <a:ea typeface="ＭＳ Ｐゴシック" panose="020B0600070205080204" pitchFamily="34" charset="-128"/>
                    <a:cs typeface="+mn-cs"/>
                  </a:rPr>
                  <a:t>Tex</a:t>
                </a:r>
              </a:p>
            </p:txBody>
          </p:sp>
        </p:grpSp>
        <p:grpSp>
          <p:nvGrpSpPr>
            <p:cNvPr id="90557" name="Group 1428">
              <a:extLst>
                <a:ext uri="{FF2B5EF4-FFF2-40B4-BE49-F238E27FC236}">
                  <a16:creationId xmlns:a16="http://schemas.microsoft.com/office/drawing/2014/main" id="{E082C794-2FBD-C840-805B-E137EC80CCB2}"/>
                </a:ext>
              </a:extLst>
            </p:cNvPr>
            <p:cNvGrpSpPr>
              <a:grpSpLocks/>
            </p:cNvGrpSpPr>
            <p:nvPr/>
          </p:nvGrpSpPr>
          <p:grpSpPr bwMode="auto">
            <a:xfrm>
              <a:off x="4993845" y="1389648"/>
              <a:ext cx="1114185" cy="751417"/>
              <a:chOff x="517764" y="1384300"/>
              <a:chExt cx="1114185" cy="751417"/>
            </a:xfrm>
          </p:grpSpPr>
          <p:sp>
            <p:nvSpPr>
              <p:cNvPr id="2174" name="Rectangle 2173">
                <a:extLst>
                  <a:ext uri="{FF2B5EF4-FFF2-40B4-BE49-F238E27FC236}">
                    <a16:creationId xmlns:a16="http://schemas.microsoft.com/office/drawing/2014/main" id="{A8566393-AFF1-764D-B0BE-B77DADEDEB21}"/>
                  </a:ext>
                </a:extLst>
              </p:cNvPr>
              <p:cNvSpPr/>
              <p:nvPr/>
            </p:nvSpPr>
            <p:spPr bwMode="auto">
              <a:xfrm>
                <a:off x="517287" y="1383797"/>
                <a:ext cx="1114332" cy="752450"/>
              </a:xfrm>
              <a:prstGeom prst="rect">
                <a:avLst/>
              </a:prstGeom>
              <a:solidFill>
                <a:schemeClr val="bg2">
                  <a:lumMod val="20000"/>
                  <a:lumOff val="80000"/>
                </a:schemeClr>
              </a:solidFill>
              <a:ln w="12700" cap="flat" cmpd="sng" algn="ctr">
                <a:solidFill>
                  <a:schemeClr val="tx1">
                    <a:lumMod val="75000"/>
                    <a:lumOff val="25000"/>
                  </a:schemeClr>
                </a:solidFill>
                <a:prstDash val="solid"/>
                <a:round/>
                <a:headEnd type="none" w="med" len="med"/>
                <a:tailEnd type="none" w="med" len="med"/>
              </a:ln>
              <a:effectLst/>
            </p:spPr>
            <p:txBody>
              <a:bodyPr anchor="ctr" anchorCtr="1"/>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Trebuchet MS" charset="0"/>
                  <a:ea typeface="Arial" pitchFamily="-107" charset="0"/>
                  <a:cs typeface="Arial" pitchFamily="-107" charset="0"/>
                </a:endParaRPr>
              </a:p>
            </p:txBody>
          </p:sp>
          <p:sp>
            <p:nvSpPr>
              <p:cNvPr id="90615" name="Rectangle 2174">
                <a:extLst>
                  <a:ext uri="{FF2B5EF4-FFF2-40B4-BE49-F238E27FC236}">
                    <a16:creationId xmlns:a16="http://schemas.microsoft.com/office/drawing/2014/main" id="{FC14279C-1F4E-C14C-A503-CC3F7ECF6B93}"/>
                  </a:ext>
                </a:extLst>
              </p:cNvPr>
              <p:cNvSpPr>
                <a:spLocks noChangeArrowheads="1"/>
              </p:cNvSpPr>
              <p:nvPr/>
            </p:nvSpPr>
            <p:spPr bwMode="auto">
              <a:xfrm>
                <a:off x="725801" y="1433925"/>
                <a:ext cx="698111" cy="137160"/>
              </a:xfrm>
              <a:prstGeom prst="rect">
                <a:avLst/>
              </a:prstGeom>
              <a:solidFill>
                <a:srgbClr val="DA581C"/>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rebuchet MS" panose="020B0703020202090204" pitchFamily="34" charset="0"/>
                  <a:ea typeface="ＭＳ Ｐゴシック" panose="020B0600070205080204" pitchFamily="34" charset="-128"/>
                  <a:cs typeface="+mn-cs"/>
                </a:endParaRPr>
              </a:p>
            </p:txBody>
          </p:sp>
          <p:sp>
            <p:nvSpPr>
              <p:cNvPr id="90616" name="Rectangle 2175">
                <a:extLst>
                  <a:ext uri="{FF2B5EF4-FFF2-40B4-BE49-F238E27FC236}">
                    <a16:creationId xmlns:a16="http://schemas.microsoft.com/office/drawing/2014/main" id="{EF6D458F-60F0-CB4B-B173-78E82E1CA4EE}"/>
                  </a:ext>
                </a:extLst>
              </p:cNvPr>
              <p:cNvSpPr>
                <a:spLocks noChangeArrowheads="1"/>
              </p:cNvSpPr>
              <p:nvPr/>
            </p:nvSpPr>
            <p:spPr bwMode="auto">
              <a:xfrm>
                <a:off x="567050" y="1950358"/>
                <a:ext cx="1015612" cy="137160"/>
              </a:xfrm>
              <a:prstGeom prst="rect">
                <a:avLst/>
              </a:prstGeom>
              <a:solidFill>
                <a:srgbClr val="AEC3F5"/>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rebuchet MS" panose="020B0703020202090204" pitchFamily="34" charset="0"/>
                  <a:ea typeface="ＭＳ Ｐゴシック" panose="020B0600070205080204" pitchFamily="34" charset="-128"/>
                  <a:cs typeface="+mn-cs"/>
                </a:endParaRPr>
              </a:p>
            </p:txBody>
          </p:sp>
          <p:sp>
            <p:nvSpPr>
              <p:cNvPr id="90617" name="Rectangle 2176">
                <a:extLst>
                  <a:ext uri="{FF2B5EF4-FFF2-40B4-BE49-F238E27FC236}">
                    <a16:creationId xmlns:a16="http://schemas.microsoft.com/office/drawing/2014/main" id="{FDE15915-CEB6-F343-9966-F205564359BB}"/>
                  </a:ext>
                </a:extLst>
              </p:cNvPr>
              <p:cNvSpPr>
                <a:spLocks noChangeArrowheads="1"/>
              </p:cNvSpPr>
              <p:nvPr/>
            </p:nvSpPr>
            <p:spPr bwMode="auto">
              <a:xfrm>
                <a:off x="566747" y="1609166"/>
                <a:ext cx="225644" cy="137083"/>
              </a:xfrm>
              <a:prstGeom prst="rect">
                <a:avLst/>
              </a:prstGeom>
              <a:solidFill>
                <a:srgbClr val="FFAF16"/>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altLang="en-US" sz="1200" b="0" i="0" u="none" strike="noStrike" kern="1200" cap="none" spc="0" normalizeH="0" baseline="0" noProof="0">
                  <a:ln>
                    <a:noFill/>
                  </a:ln>
                  <a:solidFill>
                    <a:srgbClr val="000000"/>
                  </a:solidFill>
                  <a:effectLst/>
                  <a:uLnTx/>
                  <a:uFillTx/>
                  <a:latin typeface="Trebuchet MS" panose="020B0703020202090204" pitchFamily="34" charset="0"/>
                  <a:ea typeface="ＭＳ Ｐゴシック" panose="020B0600070205080204" pitchFamily="34" charset="-128"/>
                  <a:cs typeface="+mn-cs"/>
                </a:endParaRPr>
              </a:p>
            </p:txBody>
          </p:sp>
          <p:sp>
            <p:nvSpPr>
              <p:cNvPr id="90618" name="Rectangle 2177">
                <a:extLst>
                  <a:ext uri="{FF2B5EF4-FFF2-40B4-BE49-F238E27FC236}">
                    <a16:creationId xmlns:a16="http://schemas.microsoft.com/office/drawing/2014/main" id="{ECDDF46A-DFFA-8146-AFF1-17C6C2D3636E}"/>
                  </a:ext>
                </a:extLst>
              </p:cNvPr>
              <p:cNvSpPr>
                <a:spLocks noChangeArrowheads="1"/>
              </p:cNvSpPr>
              <p:nvPr/>
            </p:nvSpPr>
            <p:spPr bwMode="auto">
              <a:xfrm>
                <a:off x="601782" y="1645957"/>
                <a:ext cx="63500" cy="63500"/>
              </a:xfrm>
              <a:prstGeom prst="rect">
                <a:avLst/>
              </a:prstGeom>
              <a:solidFill>
                <a:srgbClr val="FFF25C"/>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0619" name="Rectangle 2178">
                <a:extLst>
                  <a:ext uri="{FF2B5EF4-FFF2-40B4-BE49-F238E27FC236}">
                    <a16:creationId xmlns:a16="http://schemas.microsoft.com/office/drawing/2014/main" id="{9D24838B-5452-8340-8D45-4960F4F8DF0D}"/>
                  </a:ext>
                </a:extLst>
              </p:cNvPr>
              <p:cNvSpPr>
                <a:spLocks noChangeArrowheads="1"/>
              </p:cNvSpPr>
              <p:nvPr/>
            </p:nvSpPr>
            <p:spPr bwMode="auto">
              <a:xfrm>
                <a:off x="693857" y="1645957"/>
                <a:ext cx="63500" cy="63500"/>
              </a:xfrm>
              <a:prstGeom prst="rect">
                <a:avLst/>
              </a:prstGeom>
              <a:solidFill>
                <a:srgbClr val="4292B4"/>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0620" name="Rectangle 2179">
                <a:extLst>
                  <a:ext uri="{FF2B5EF4-FFF2-40B4-BE49-F238E27FC236}">
                    <a16:creationId xmlns:a16="http://schemas.microsoft.com/office/drawing/2014/main" id="{73196152-066E-1E4B-9B9A-34F4B7FD6544}"/>
                  </a:ext>
                </a:extLst>
              </p:cNvPr>
              <p:cNvSpPr>
                <a:spLocks noChangeArrowheads="1"/>
              </p:cNvSpPr>
              <p:nvPr/>
            </p:nvSpPr>
            <p:spPr bwMode="auto">
              <a:xfrm>
                <a:off x="830272" y="1609166"/>
                <a:ext cx="225644" cy="137083"/>
              </a:xfrm>
              <a:prstGeom prst="rect">
                <a:avLst/>
              </a:prstGeom>
              <a:solidFill>
                <a:srgbClr val="FFAF16"/>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altLang="en-US" sz="1200" b="0" i="0" u="none" strike="noStrike" kern="1200" cap="none" spc="0" normalizeH="0" baseline="0" noProof="0">
                  <a:ln>
                    <a:noFill/>
                  </a:ln>
                  <a:solidFill>
                    <a:srgbClr val="000000"/>
                  </a:solidFill>
                  <a:effectLst/>
                  <a:uLnTx/>
                  <a:uFillTx/>
                  <a:latin typeface="Trebuchet MS" panose="020B0703020202090204" pitchFamily="34" charset="0"/>
                  <a:ea typeface="ＭＳ Ｐゴシック" panose="020B0600070205080204" pitchFamily="34" charset="-128"/>
                  <a:cs typeface="+mn-cs"/>
                </a:endParaRPr>
              </a:p>
            </p:txBody>
          </p:sp>
          <p:sp>
            <p:nvSpPr>
              <p:cNvPr id="90621" name="Rectangle 2180">
                <a:extLst>
                  <a:ext uri="{FF2B5EF4-FFF2-40B4-BE49-F238E27FC236}">
                    <a16:creationId xmlns:a16="http://schemas.microsoft.com/office/drawing/2014/main" id="{F49B412C-00C5-4F44-BACF-59B6E325E9E6}"/>
                  </a:ext>
                </a:extLst>
              </p:cNvPr>
              <p:cNvSpPr>
                <a:spLocks noChangeArrowheads="1"/>
              </p:cNvSpPr>
              <p:nvPr/>
            </p:nvSpPr>
            <p:spPr bwMode="auto">
              <a:xfrm>
                <a:off x="865307" y="1645957"/>
                <a:ext cx="63500" cy="63500"/>
              </a:xfrm>
              <a:prstGeom prst="rect">
                <a:avLst/>
              </a:prstGeom>
              <a:solidFill>
                <a:srgbClr val="FFF25C"/>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0622" name="Rectangle 2181">
                <a:extLst>
                  <a:ext uri="{FF2B5EF4-FFF2-40B4-BE49-F238E27FC236}">
                    <a16:creationId xmlns:a16="http://schemas.microsoft.com/office/drawing/2014/main" id="{A9D38274-CC26-0D4A-882E-484C933B7F57}"/>
                  </a:ext>
                </a:extLst>
              </p:cNvPr>
              <p:cNvSpPr>
                <a:spLocks noChangeArrowheads="1"/>
              </p:cNvSpPr>
              <p:nvPr/>
            </p:nvSpPr>
            <p:spPr bwMode="auto">
              <a:xfrm>
                <a:off x="957382" y="1645957"/>
                <a:ext cx="63500" cy="63500"/>
              </a:xfrm>
              <a:prstGeom prst="rect">
                <a:avLst/>
              </a:prstGeom>
              <a:solidFill>
                <a:srgbClr val="4292B4"/>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0623" name="Rectangle 2182">
                <a:extLst>
                  <a:ext uri="{FF2B5EF4-FFF2-40B4-BE49-F238E27FC236}">
                    <a16:creationId xmlns:a16="http://schemas.microsoft.com/office/drawing/2014/main" id="{B5348D29-09F7-A346-85A3-DDBDAA00D53F}"/>
                  </a:ext>
                </a:extLst>
              </p:cNvPr>
              <p:cNvSpPr>
                <a:spLocks noChangeArrowheads="1"/>
              </p:cNvSpPr>
              <p:nvPr/>
            </p:nvSpPr>
            <p:spPr bwMode="auto">
              <a:xfrm>
                <a:off x="1093797" y="1609166"/>
                <a:ext cx="225644" cy="137083"/>
              </a:xfrm>
              <a:prstGeom prst="rect">
                <a:avLst/>
              </a:prstGeom>
              <a:solidFill>
                <a:srgbClr val="FFAF16"/>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altLang="en-US" sz="1200" b="0" i="0" u="none" strike="noStrike" kern="1200" cap="none" spc="0" normalizeH="0" baseline="0" noProof="0">
                  <a:ln>
                    <a:noFill/>
                  </a:ln>
                  <a:solidFill>
                    <a:srgbClr val="000000"/>
                  </a:solidFill>
                  <a:effectLst/>
                  <a:uLnTx/>
                  <a:uFillTx/>
                  <a:latin typeface="Trebuchet MS" panose="020B0703020202090204" pitchFamily="34" charset="0"/>
                  <a:ea typeface="ＭＳ Ｐゴシック" panose="020B0600070205080204" pitchFamily="34" charset="-128"/>
                  <a:cs typeface="+mn-cs"/>
                </a:endParaRPr>
              </a:p>
            </p:txBody>
          </p:sp>
          <p:sp>
            <p:nvSpPr>
              <p:cNvPr id="90624" name="Rectangle 2183">
                <a:extLst>
                  <a:ext uri="{FF2B5EF4-FFF2-40B4-BE49-F238E27FC236}">
                    <a16:creationId xmlns:a16="http://schemas.microsoft.com/office/drawing/2014/main" id="{787CC891-C607-4943-8A1E-337179334874}"/>
                  </a:ext>
                </a:extLst>
              </p:cNvPr>
              <p:cNvSpPr>
                <a:spLocks noChangeArrowheads="1"/>
              </p:cNvSpPr>
              <p:nvPr/>
            </p:nvSpPr>
            <p:spPr bwMode="auto">
              <a:xfrm>
                <a:off x="1128832" y="1645957"/>
                <a:ext cx="63500" cy="63500"/>
              </a:xfrm>
              <a:prstGeom prst="rect">
                <a:avLst/>
              </a:prstGeom>
              <a:solidFill>
                <a:srgbClr val="FFF25C"/>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0625" name="Rectangle 2184">
                <a:extLst>
                  <a:ext uri="{FF2B5EF4-FFF2-40B4-BE49-F238E27FC236}">
                    <a16:creationId xmlns:a16="http://schemas.microsoft.com/office/drawing/2014/main" id="{4AD85199-059E-8F4B-AFB9-21A7225A62D0}"/>
                  </a:ext>
                </a:extLst>
              </p:cNvPr>
              <p:cNvSpPr>
                <a:spLocks noChangeArrowheads="1"/>
              </p:cNvSpPr>
              <p:nvPr/>
            </p:nvSpPr>
            <p:spPr bwMode="auto">
              <a:xfrm>
                <a:off x="1220907" y="1645957"/>
                <a:ext cx="63500" cy="63500"/>
              </a:xfrm>
              <a:prstGeom prst="rect">
                <a:avLst/>
              </a:prstGeom>
              <a:solidFill>
                <a:srgbClr val="4292B4"/>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0626" name="Rectangle 2185">
                <a:extLst>
                  <a:ext uri="{FF2B5EF4-FFF2-40B4-BE49-F238E27FC236}">
                    <a16:creationId xmlns:a16="http://schemas.microsoft.com/office/drawing/2014/main" id="{1C487AB2-C37D-5442-885D-A46F4D60C563}"/>
                  </a:ext>
                </a:extLst>
              </p:cNvPr>
              <p:cNvSpPr>
                <a:spLocks noChangeArrowheads="1"/>
              </p:cNvSpPr>
              <p:nvPr/>
            </p:nvSpPr>
            <p:spPr bwMode="auto">
              <a:xfrm>
                <a:off x="1357322" y="1609166"/>
                <a:ext cx="225644" cy="137083"/>
              </a:xfrm>
              <a:prstGeom prst="rect">
                <a:avLst/>
              </a:prstGeom>
              <a:solidFill>
                <a:srgbClr val="FFAF16"/>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altLang="en-US" sz="1200" b="0" i="0" u="none" strike="noStrike" kern="1200" cap="none" spc="0" normalizeH="0" baseline="0" noProof="0">
                  <a:ln>
                    <a:noFill/>
                  </a:ln>
                  <a:solidFill>
                    <a:srgbClr val="000000"/>
                  </a:solidFill>
                  <a:effectLst/>
                  <a:uLnTx/>
                  <a:uFillTx/>
                  <a:latin typeface="Trebuchet MS" panose="020B0703020202090204" pitchFamily="34" charset="0"/>
                  <a:ea typeface="ＭＳ Ｐゴシック" panose="020B0600070205080204" pitchFamily="34" charset="-128"/>
                  <a:cs typeface="+mn-cs"/>
                </a:endParaRPr>
              </a:p>
            </p:txBody>
          </p:sp>
          <p:sp>
            <p:nvSpPr>
              <p:cNvPr id="90627" name="Rectangle 2186">
                <a:extLst>
                  <a:ext uri="{FF2B5EF4-FFF2-40B4-BE49-F238E27FC236}">
                    <a16:creationId xmlns:a16="http://schemas.microsoft.com/office/drawing/2014/main" id="{BB30A4A1-DF69-274D-B863-DD462E631DE3}"/>
                  </a:ext>
                </a:extLst>
              </p:cNvPr>
              <p:cNvSpPr>
                <a:spLocks noChangeArrowheads="1"/>
              </p:cNvSpPr>
              <p:nvPr/>
            </p:nvSpPr>
            <p:spPr bwMode="auto">
              <a:xfrm>
                <a:off x="1392357" y="1645957"/>
                <a:ext cx="63500" cy="63500"/>
              </a:xfrm>
              <a:prstGeom prst="rect">
                <a:avLst/>
              </a:prstGeom>
              <a:solidFill>
                <a:srgbClr val="FFF25C"/>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0628" name="Rectangle 2187">
                <a:extLst>
                  <a:ext uri="{FF2B5EF4-FFF2-40B4-BE49-F238E27FC236}">
                    <a16:creationId xmlns:a16="http://schemas.microsoft.com/office/drawing/2014/main" id="{EDAE9B35-F864-AC48-B905-E0121B5580C8}"/>
                  </a:ext>
                </a:extLst>
              </p:cNvPr>
              <p:cNvSpPr>
                <a:spLocks noChangeArrowheads="1"/>
              </p:cNvSpPr>
              <p:nvPr/>
            </p:nvSpPr>
            <p:spPr bwMode="auto">
              <a:xfrm>
                <a:off x="1484432" y="1645957"/>
                <a:ext cx="63500" cy="63500"/>
              </a:xfrm>
              <a:prstGeom prst="rect">
                <a:avLst/>
              </a:prstGeom>
              <a:solidFill>
                <a:srgbClr val="4292B4"/>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0629" name="Rectangle 2188">
                <a:extLst>
                  <a:ext uri="{FF2B5EF4-FFF2-40B4-BE49-F238E27FC236}">
                    <a16:creationId xmlns:a16="http://schemas.microsoft.com/office/drawing/2014/main" id="{336156E5-0090-FA4E-99AB-CE12F782A049}"/>
                  </a:ext>
                </a:extLst>
              </p:cNvPr>
              <p:cNvSpPr>
                <a:spLocks noChangeArrowheads="1"/>
              </p:cNvSpPr>
              <p:nvPr/>
            </p:nvSpPr>
            <p:spPr bwMode="auto">
              <a:xfrm>
                <a:off x="566747" y="1777441"/>
                <a:ext cx="225644" cy="137083"/>
              </a:xfrm>
              <a:prstGeom prst="rect">
                <a:avLst/>
              </a:prstGeom>
              <a:solidFill>
                <a:srgbClr val="FFAF16"/>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altLang="en-US" sz="1200" b="0" i="0" u="none" strike="noStrike" kern="1200" cap="none" spc="0" normalizeH="0" baseline="0" noProof="0">
                  <a:ln>
                    <a:noFill/>
                  </a:ln>
                  <a:solidFill>
                    <a:srgbClr val="000000"/>
                  </a:solidFill>
                  <a:effectLst/>
                  <a:uLnTx/>
                  <a:uFillTx/>
                  <a:latin typeface="Trebuchet MS" panose="020B0703020202090204" pitchFamily="34" charset="0"/>
                  <a:ea typeface="ＭＳ Ｐゴシック" panose="020B0600070205080204" pitchFamily="34" charset="-128"/>
                  <a:cs typeface="+mn-cs"/>
                </a:endParaRPr>
              </a:p>
            </p:txBody>
          </p:sp>
          <p:sp>
            <p:nvSpPr>
              <p:cNvPr id="90630" name="Rectangle 2189">
                <a:extLst>
                  <a:ext uri="{FF2B5EF4-FFF2-40B4-BE49-F238E27FC236}">
                    <a16:creationId xmlns:a16="http://schemas.microsoft.com/office/drawing/2014/main" id="{1D363C11-8A25-584C-A8E8-1C1689B80749}"/>
                  </a:ext>
                </a:extLst>
              </p:cNvPr>
              <p:cNvSpPr>
                <a:spLocks noChangeArrowheads="1"/>
              </p:cNvSpPr>
              <p:nvPr/>
            </p:nvSpPr>
            <p:spPr bwMode="auto">
              <a:xfrm>
                <a:off x="601782" y="1814232"/>
                <a:ext cx="63500" cy="63500"/>
              </a:xfrm>
              <a:prstGeom prst="rect">
                <a:avLst/>
              </a:prstGeom>
              <a:solidFill>
                <a:srgbClr val="FFF25C"/>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0631" name="Rectangle 2190">
                <a:extLst>
                  <a:ext uri="{FF2B5EF4-FFF2-40B4-BE49-F238E27FC236}">
                    <a16:creationId xmlns:a16="http://schemas.microsoft.com/office/drawing/2014/main" id="{56704288-2DEA-AB41-B16A-DC67E29580DC}"/>
                  </a:ext>
                </a:extLst>
              </p:cNvPr>
              <p:cNvSpPr>
                <a:spLocks noChangeArrowheads="1"/>
              </p:cNvSpPr>
              <p:nvPr/>
            </p:nvSpPr>
            <p:spPr bwMode="auto">
              <a:xfrm>
                <a:off x="693857" y="1814232"/>
                <a:ext cx="63500" cy="63500"/>
              </a:xfrm>
              <a:prstGeom prst="rect">
                <a:avLst/>
              </a:prstGeom>
              <a:solidFill>
                <a:srgbClr val="4292B4"/>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0632" name="Rectangle 2191">
                <a:extLst>
                  <a:ext uri="{FF2B5EF4-FFF2-40B4-BE49-F238E27FC236}">
                    <a16:creationId xmlns:a16="http://schemas.microsoft.com/office/drawing/2014/main" id="{99ADB6D6-0867-8240-ACA3-A2CC63D5C70E}"/>
                  </a:ext>
                </a:extLst>
              </p:cNvPr>
              <p:cNvSpPr>
                <a:spLocks noChangeArrowheads="1"/>
              </p:cNvSpPr>
              <p:nvPr/>
            </p:nvSpPr>
            <p:spPr bwMode="auto">
              <a:xfrm>
                <a:off x="830272" y="1777441"/>
                <a:ext cx="225644" cy="137083"/>
              </a:xfrm>
              <a:prstGeom prst="rect">
                <a:avLst/>
              </a:prstGeom>
              <a:solidFill>
                <a:srgbClr val="FFAF16"/>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altLang="en-US" sz="1200" b="0" i="0" u="none" strike="noStrike" kern="1200" cap="none" spc="0" normalizeH="0" baseline="0" noProof="0">
                  <a:ln>
                    <a:noFill/>
                  </a:ln>
                  <a:solidFill>
                    <a:srgbClr val="000000"/>
                  </a:solidFill>
                  <a:effectLst/>
                  <a:uLnTx/>
                  <a:uFillTx/>
                  <a:latin typeface="Trebuchet MS" panose="020B0703020202090204" pitchFamily="34" charset="0"/>
                  <a:ea typeface="ＭＳ Ｐゴシック" panose="020B0600070205080204" pitchFamily="34" charset="-128"/>
                  <a:cs typeface="+mn-cs"/>
                </a:endParaRPr>
              </a:p>
            </p:txBody>
          </p:sp>
          <p:sp>
            <p:nvSpPr>
              <p:cNvPr id="90633" name="Rectangle 2192">
                <a:extLst>
                  <a:ext uri="{FF2B5EF4-FFF2-40B4-BE49-F238E27FC236}">
                    <a16:creationId xmlns:a16="http://schemas.microsoft.com/office/drawing/2014/main" id="{557D89AF-288E-3847-B382-534E6770E9C8}"/>
                  </a:ext>
                </a:extLst>
              </p:cNvPr>
              <p:cNvSpPr>
                <a:spLocks noChangeArrowheads="1"/>
              </p:cNvSpPr>
              <p:nvPr/>
            </p:nvSpPr>
            <p:spPr bwMode="auto">
              <a:xfrm>
                <a:off x="865307" y="1814232"/>
                <a:ext cx="63500" cy="63500"/>
              </a:xfrm>
              <a:prstGeom prst="rect">
                <a:avLst/>
              </a:prstGeom>
              <a:solidFill>
                <a:srgbClr val="FFF25C"/>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0634" name="Rectangle 2193">
                <a:extLst>
                  <a:ext uri="{FF2B5EF4-FFF2-40B4-BE49-F238E27FC236}">
                    <a16:creationId xmlns:a16="http://schemas.microsoft.com/office/drawing/2014/main" id="{38EA1434-8B82-F442-86D9-3CED4FDE845B}"/>
                  </a:ext>
                </a:extLst>
              </p:cNvPr>
              <p:cNvSpPr>
                <a:spLocks noChangeArrowheads="1"/>
              </p:cNvSpPr>
              <p:nvPr/>
            </p:nvSpPr>
            <p:spPr bwMode="auto">
              <a:xfrm>
                <a:off x="957382" y="1814232"/>
                <a:ext cx="63500" cy="63500"/>
              </a:xfrm>
              <a:prstGeom prst="rect">
                <a:avLst/>
              </a:prstGeom>
              <a:solidFill>
                <a:srgbClr val="4292B4"/>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0635" name="Rectangle 2194">
                <a:extLst>
                  <a:ext uri="{FF2B5EF4-FFF2-40B4-BE49-F238E27FC236}">
                    <a16:creationId xmlns:a16="http://schemas.microsoft.com/office/drawing/2014/main" id="{2D2535EC-B5FE-B34E-B077-6C7A69FB399D}"/>
                  </a:ext>
                </a:extLst>
              </p:cNvPr>
              <p:cNvSpPr>
                <a:spLocks noChangeArrowheads="1"/>
              </p:cNvSpPr>
              <p:nvPr/>
            </p:nvSpPr>
            <p:spPr bwMode="auto">
              <a:xfrm>
                <a:off x="1093797" y="1777441"/>
                <a:ext cx="225644" cy="137083"/>
              </a:xfrm>
              <a:prstGeom prst="rect">
                <a:avLst/>
              </a:prstGeom>
              <a:solidFill>
                <a:srgbClr val="FFAF16"/>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altLang="en-US" sz="1200" b="0" i="0" u="none" strike="noStrike" kern="1200" cap="none" spc="0" normalizeH="0" baseline="0" noProof="0">
                  <a:ln>
                    <a:noFill/>
                  </a:ln>
                  <a:solidFill>
                    <a:srgbClr val="000000"/>
                  </a:solidFill>
                  <a:effectLst/>
                  <a:uLnTx/>
                  <a:uFillTx/>
                  <a:latin typeface="Trebuchet MS" panose="020B0703020202090204" pitchFamily="34" charset="0"/>
                  <a:ea typeface="ＭＳ Ｐゴシック" panose="020B0600070205080204" pitchFamily="34" charset="-128"/>
                  <a:cs typeface="+mn-cs"/>
                </a:endParaRPr>
              </a:p>
            </p:txBody>
          </p:sp>
          <p:sp>
            <p:nvSpPr>
              <p:cNvPr id="90636" name="Rectangle 2195">
                <a:extLst>
                  <a:ext uri="{FF2B5EF4-FFF2-40B4-BE49-F238E27FC236}">
                    <a16:creationId xmlns:a16="http://schemas.microsoft.com/office/drawing/2014/main" id="{8A4B59C0-C9E2-AA42-95EE-2475CEF0BD38}"/>
                  </a:ext>
                </a:extLst>
              </p:cNvPr>
              <p:cNvSpPr>
                <a:spLocks noChangeArrowheads="1"/>
              </p:cNvSpPr>
              <p:nvPr/>
            </p:nvSpPr>
            <p:spPr bwMode="auto">
              <a:xfrm>
                <a:off x="1128832" y="1814232"/>
                <a:ext cx="63500" cy="63500"/>
              </a:xfrm>
              <a:prstGeom prst="rect">
                <a:avLst/>
              </a:prstGeom>
              <a:solidFill>
                <a:srgbClr val="FFF25C"/>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0637" name="Rectangle 2196">
                <a:extLst>
                  <a:ext uri="{FF2B5EF4-FFF2-40B4-BE49-F238E27FC236}">
                    <a16:creationId xmlns:a16="http://schemas.microsoft.com/office/drawing/2014/main" id="{B196BA9B-9539-0E48-93E5-1EBF52D7C589}"/>
                  </a:ext>
                </a:extLst>
              </p:cNvPr>
              <p:cNvSpPr>
                <a:spLocks noChangeArrowheads="1"/>
              </p:cNvSpPr>
              <p:nvPr/>
            </p:nvSpPr>
            <p:spPr bwMode="auto">
              <a:xfrm>
                <a:off x="1220907" y="1814232"/>
                <a:ext cx="63500" cy="63500"/>
              </a:xfrm>
              <a:prstGeom prst="rect">
                <a:avLst/>
              </a:prstGeom>
              <a:solidFill>
                <a:srgbClr val="4292B4"/>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0638" name="Rectangle 2197">
                <a:extLst>
                  <a:ext uri="{FF2B5EF4-FFF2-40B4-BE49-F238E27FC236}">
                    <a16:creationId xmlns:a16="http://schemas.microsoft.com/office/drawing/2014/main" id="{2F035A2E-506F-0146-B357-6D9E063545B0}"/>
                  </a:ext>
                </a:extLst>
              </p:cNvPr>
              <p:cNvSpPr>
                <a:spLocks noChangeArrowheads="1"/>
              </p:cNvSpPr>
              <p:nvPr/>
            </p:nvSpPr>
            <p:spPr bwMode="auto">
              <a:xfrm>
                <a:off x="1357322" y="1777441"/>
                <a:ext cx="225644" cy="137083"/>
              </a:xfrm>
              <a:prstGeom prst="rect">
                <a:avLst/>
              </a:prstGeom>
              <a:solidFill>
                <a:srgbClr val="FFAF16"/>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altLang="en-US" sz="1200" b="0" i="0" u="none" strike="noStrike" kern="1200" cap="none" spc="0" normalizeH="0" baseline="0" noProof="0">
                  <a:ln>
                    <a:noFill/>
                  </a:ln>
                  <a:solidFill>
                    <a:srgbClr val="000000"/>
                  </a:solidFill>
                  <a:effectLst/>
                  <a:uLnTx/>
                  <a:uFillTx/>
                  <a:latin typeface="Trebuchet MS" panose="020B0703020202090204" pitchFamily="34" charset="0"/>
                  <a:ea typeface="ＭＳ Ｐゴシック" panose="020B0600070205080204" pitchFamily="34" charset="-128"/>
                  <a:cs typeface="+mn-cs"/>
                </a:endParaRPr>
              </a:p>
            </p:txBody>
          </p:sp>
          <p:sp>
            <p:nvSpPr>
              <p:cNvPr id="90639" name="Rectangle 2198">
                <a:extLst>
                  <a:ext uri="{FF2B5EF4-FFF2-40B4-BE49-F238E27FC236}">
                    <a16:creationId xmlns:a16="http://schemas.microsoft.com/office/drawing/2014/main" id="{B75EB27F-B708-844C-9496-26297AC8EED4}"/>
                  </a:ext>
                </a:extLst>
              </p:cNvPr>
              <p:cNvSpPr>
                <a:spLocks noChangeArrowheads="1"/>
              </p:cNvSpPr>
              <p:nvPr/>
            </p:nvSpPr>
            <p:spPr bwMode="auto">
              <a:xfrm>
                <a:off x="1392357" y="1814232"/>
                <a:ext cx="63500" cy="63500"/>
              </a:xfrm>
              <a:prstGeom prst="rect">
                <a:avLst/>
              </a:prstGeom>
              <a:solidFill>
                <a:srgbClr val="FFF25C"/>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0640" name="Rectangle 2199">
                <a:extLst>
                  <a:ext uri="{FF2B5EF4-FFF2-40B4-BE49-F238E27FC236}">
                    <a16:creationId xmlns:a16="http://schemas.microsoft.com/office/drawing/2014/main" id="{547F8B8F-AC22-B743-A52C-1256C7FA6044}"/>
                  </a:ext>
                </a:extLst>
              </p:cNvPr>
              <p:cNvSpPr>
                <a:spLocks noChangeArrowheads="1"/>
              </p:cNvSpPr>
              <p:nvPr/>
            </p:nvSpPr>
            <p:spPr bwMode="auto">
              <a:xfrm>
                <a:off x="1484432" y="1814232"/>
                <a:ext cx="63500" cy="63500"/>
              </a:xfrm>
              <a:prstGeom prst="rect">
                <a:avLst/>
              </a:prstGeom>
              <a:solidFill>
                <a:srgbClr val="4292B4"/>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90558" name="Group 1429">
              <a:extLst>
                <a:ext uri="{FF2B5EF4-FFF2-40B4-BE49-F238E27FC236}">
                  <a16:creationId xmlns:a16="http://schemas.microsoft.com/office/drawing/2014/main" id="{991C9710-2408-C94E-83B8-33925664A9D7}"/>
                </a:ext>
              </a:extLst>
            </p:cNvPr>
            <p:cNvGrpSpPr>
              <a:grpSpLocks/>
            </p:cNvGrpSpPr>
            <p:nvPr/>
          </p:nvGrpSpPr>
          <p:grpSpPr bwMode="auto">
            <a:xfrm>
              <a:off x="6162245" y="1394996"/>
              <a:ext cx="1114185" cy="751417"/>
              <a:chOff x="517764" y="1384300"/>
              <a:chExt cx="1114185" cy="751417"/>
            </a:xfrm>
          </p:grpSpPr>
          <p:sp>
            <p:nvSpPr>
              <p:cNvPr id="2147" name="Rectangle 2146">
                <a:extLst>
                  <a:ext uri="{FF2B5EF4-FFF2-40B4-BE49-F238E27FC236}">
                    <a16:creationId xmlns:a16="http://schemas.microsoft.com/office/drawing/2014/main" id="{76B1CFAC-E7E1-594C-AE6E-21876B142239}"/>
                  </a:ext>
                </a:extLst>
              </p:cNvPr>
              <p:cNvSpPr/>
              <p:nvPr/>
            </p:nvSpPr>
            <p:spPr bwMode="auto">
              <a:xfrm>
                <a:off x="517189" y="1384799"/>
                <a:ext cx="1114332" cy="750863"/>
              </a:xfrm>
              <a:prstGeom prst="rect">
                <a:avLst/>
              </a:prstGeom>
              <a:solidFill>
                <a:schemeClr val="bg2">
                  <a:lumMod val="20000"/>
                  <a:lumOff val="80000"/>
                </a:schemeClr>
              </a:solidFill>
              <a:ln w="12700" cap="flat" cmpd="sng" algn="ctr">
                <a:solidFill>
                  <a:schemeClr val="tx1">
                    <a:lumMod val="75000"/>
                    <a:lumOff val="25000"/>
                  </a:schemeClr>
                </a:solidFill>
                <a:prstDash val="solid"/>
                <a:round/>
                <a:headEnd type="none" w="med" len="med"/>
                <a:tailEnd type="none" w="med" len="med"/>
              </a:ln>
              <a:effectLst/>
            </p:spPr>
            <p:txBody>
              <a:bodyPr anchor="ctr" anchorCtr="1"/>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Trebuchet MS" charset="0"/>
                  <a:ea typeface="Arial" pitchFamily="-107" charset="0"/>
                  <a:cs typeface="Arial" pitchFamily="-107" charset="0"/>
                </a:endParaRPr>
              </a:p>
            </p:txBody>
          </p:sp>
          <p:sp>
            <p:nvSpPr>
              <p:cNvPr id="90588" name="Rectangle 2147">
                <a:extLst>
                  <a:ext uri="{FF2B5EF4-FFF2-40B4-BE49-F238E27FC236}">
                    <a16:creationId xmlns:a16="http://schemas.microsoft.com/office/drawing/2014/main" id="{CD762E42-7EB0-E045-B736-CCE3B1FD57E7}"/>
                  </a:ext>
                </a:extLst>
              </p:cNvPr>
              <p:cNvSpPr>
                <a:spLocks noChangeArrowheads="1"/>
              </p:cNvSpPr>
              <p:nvPr/>
            </p:nvSpPr>
            <p:spPr bwMode="auto">
              <a:xfrm>
                <a:off x="725801" y="1433925"/>
                <a:ext cx="698111" cy="137160"/>
              </a:xfrm>
              <a:prstGeom prst="rect">
                <a:avLst/>
              </a:prstGeom>
              <a:solidFill>
                <a:srgbClr val="DA581C"/>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rebuchet MS" panose="020B0703020202090204" pitchFamily="34" charset="0"/>
                  <a:ea typeface="ＭＳ Ｐゴシック" panose="020B0600070205080204" pitchFamily="34" charset="-128"/>
                  <a:cs typeface="+mn-cs"/>
                </a:endParaRPr>
              </a:p>
            </p:txBody>
          </p:sp>
          <p:sp>
            <p:nvSpPr>
              <p:cNvPr id="90589" name="Rectangle 2148">
                <a:extLst>
                  <a:ext uri="{FF2B5EF4-FFF2-40B4-BE49-F238E27FC236}">
                    <a16:creationId xmlns:a16="http://schemas.microsoft.com/office/drawing/2014/main" id="{6A0B0B22-549C-6541-A5FD-A0F9ACFE7798}"/>
                  </a:ext>
                </a:extLst>
              </p:cNvPr>
              <p:cNvSpPr>
                <a:spLocks noChangeArrowheads="1"/>
              </p:cNvSpPr>
              <p:nvPr/>
            </p:nvSpPr>
            <p:spPr bwMode="auto">
              <a:xfrm>
                <a:off x="567050" y="1950358"/>
                <a:ext cx="1015612" cy="137160"/>
              </a:xfrm>
              <a:prstGeom prst="rect">
                <a:avLst/>
              </a:prstGeom>
              <a:solidFill>
                <a:srgbClr val="AEC3F5"/>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rebuchet MS" panose="020B0703020202090204" pitchFamily="34" charset="0"/>
                  <a:ea typeface="ＭＳ Ｐゴシック" panose="020B0600070205080204" pitchFamily="34" charset="-128"/>
                  <a:cs typeface="+mn-cs"/>
                </a:endParaRPr>
              </a:p>
            </p:txBody>
          </p:sp>
          <p:sp>
            <p:nvSpPr>
              <p:cNvPr id="90590" name="Rectangle 2149">
                <a:extLst>
                  <a:ext uri="{FF2B5EF4-FFF2-40B4-BE49-F238E27FC236}">
                    <a16:creationId xmlns:a16="http://schemas.microsoft.com/office/drawing/2014/main" id="{4D21D1EA-CC1D-EE45-BC0D-C0F147D5115B}"/>
                  </a:ext>
                </a:extLst>
              </p:cNvPr>
              <p:cNvSpPr>
                <a:spLocks noChangeArrowheads="1"/>
              </p:cNvSpPr>
              <p:nvPr/>
            </p:nvSpPr>
            <p:spPr bwMode="auto">
              <a:xfrm>
                <a:off x="566747" y="1609166"/>
                <a:ext cx="225644" cy="137083"/>
              </a:xfrm>
              <a:prstGeom prst="rect">
                <a:avLst/>
              </a:prstGeom>
              <a:solidFill>
                <a:srgbClr val="FFAF16"/>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altLang="en-US" sz="1200" b="0" i="0" u="none" strike="noStrike" kern="1200" cap="none" spc="0" normalizeH="0" baseline="0" noProof="0">
                  <a:ln>
                    <a:noFill/>
                  </a:ln>
                  <a:solidFill>
                    <a:srgbClr val="000000"/>
                  </a:solidFill>
                  <a:effectLst/>
                  <a:uLnTx/>
                  <a:uFillTx/>
                  <a:latin typeface="Trebuchet MS" panose="020B0703020202090204" pitchFamily="34" charset="0"/>
                  <a:ea typeface="ＭＳ Ｐゴシック" panose="020B0600070205080204" pitchFamily="34" charset="-128"/>
                  <a:cs typeface="+mn-cs"/>
                </a:endParaRPr>
              </a:p>
            </p:txBody>
          </p:sp>
          <p:sp>
            <p:nvSpPr>
              <p:cNvPr id="90591" name="Rectangle 2150">
                <a:extLst>
                  <a:ext uri="{FF2B5EF4-FFF2-40B4-BE49-F238E27FC236}">
                    <a16:creationId xmlns:a16="http://schemas.microsoft.com/office/drawing/2014/main" id="{64A242B6-6DBA-8348-8FE9-E86C29DCCB41}"/>
                  </a:ext>
                </a:extLst>
              </p:cNvPr>
              <p:cNvSpPr>
                <a:spLocks noChangeArrowheads="1"/>
              </p:cNvSpPr>
              <p:nvPr/>
            </p:nvSpPr>
            <p:spPr bwMode="auto">
              <a:xfrm>
                <a:off x="601782" y="1645957"/>
                <a:ext cx="63500" cy="63500"/>
              </a:xfrm>
              <a:prstGeom prst="rect">
                <a:avLst/>
              </a:prstGeom>
              <a:solidFill>
                <a:srgbClr val="FFF25C"/>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0592" name="Rectangle 2151">
                <a:extLst>
                  <a:ext uri="{FF2B5EF4-FFF2-40B4-BE49-F238E27FC236}">
                    <a16:creationId xmlns:a16="http://schemas.microsoft.com/office/drawing/2014/main" id="{E850C6EC-6565-5F4C-95F7-14473CBACB62}"/>
                  </a:ext>
                </a:extLst>
              </p:cNvPr>
              <p:cNvSpPr>
                <a:spLocks noChangeArrowheads="1"/>
              </p:cNvSpPr>
              <p:nvPr/>
            </p:nvSpPr>
            <p:spPr bwMode="auto">
              <a:xfrm>
                <a:off x="693857" y="1645957"/>
                <a:ext cx="63500" cy="63500"/>
              </a:xfrm>
              <a:prstGeom prst="rect">
                <a:avLst/>
              </a:prstGeom>
              <a:solidFill>
                <a:srgbClr val="4292B4"/>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0593" name="Rectangle 2152">
                <a:extLst>
                  <a:ext uri="{FF2B5EF4-FFF2-40B4-BE49-F238E27FC236}">
                    <a16:creationId xmlns:a16="http://schemas.microsoft.com/office/drawing/2014/main" id="{5B89B0A6-6178-DE4D-A738-58D27B9A97AA}"/>
                  </a:ext>
                </a:extLst>
              </p:cNvPr>
              <p:cNvSpPr>
                <a:spLocks noChangeArrowheads="1"/>
              </p:cNvSpPr>
              <p:nvPr/>
            </p:nvSpPr>
            <p:spPr bwMode="auto">
              <a:xfrm>
                <a:off x="830272" y="1609166"/>
                <a:ext cx="225644" cy="137083"/>
              </a:xfrm>
              <a:prstGeom prst="rect">
                <a:avLst/>
              </a:prstGeom>
              <a:solidFill>
                <a:srgbClr val="FFAF16"/>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altLang="en-US" sz="1200" b="0" i="0" u="none" strike="noStrike" kern="1200" cap="none" spc="0" normalizeH="0" baseline="0" noProof="0">
                  <a:ln>
                    <a:noFill/>
                  </a:ln>
                  <a:solidFill>
                    <a:srgbClr val="000000"/>
                  </a:solidFill>
                  <a:effectLst/>
                  <a:uLnTx/>
                  <a:uFillTx/>
                  <a:latin typeface="Trebuchet MS" panose="020B0703020202090204" pitchFamily="34" charset="0"/>
                  <a:ea typeface="ＭＳ Ｐゴシック" panose="020B0600070205080204" pitchFamily="34" charset="-128"/>
                  <a:cs typeface="+mn-cs"/>
                </a:endParaRPr>
              </a:p>
            </p:txBody>
          </p:sp>
          <p:sp>
            <p:nvSpPr>
              <p:cNvPr id="90594" name="Rectangle 2153">
                <a:extLst>
                  <a:ext uri="{FF2B5EF4-FFF2-40B4-BE49-F238E27FC236}">
                    <a16:creationId xmlns:a16="http://schemas.microsoft.com/office/drawing/2014/main" id="{F3C08579-E4C4-2146-BA34-FDAEC8D36BC5}"/>
                  </a:ext>
                </a:extLst>
              </p:cNvPr>
              <p:cNvSpPr>
                <a:spLocks noChangeArrowheads="1"/>
              </p:cNvSpPr>
              <p:nvPr/>
            </p:nvSpPr>
            <p:spPr bwMode="auto">
              <a:xfrm>
                <a:off x="865307" y="1645957"/>
                <a:ext cx="63500" cy="63500"/>
              </a:xfrm>
              <a:prstGeom prst="rect">
                <a:avLst/>
              </a:prstGeom>
              <a:solidFill>
                <a:srgbClr val="FFF25C"/>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0595" name="Rectangle 2154">
                <a:extLst>
                  <a:ext uri="{FF2B5EF4-FFF2-40B4-BE49-F238E27FC236}">
                    <a16:creationId xmlns:a16="http://schemas.microsoft.com/office/drawing/2014/main" id="{940A0758-3A59-2242-B8FD-7FA7428F6B0C}"/>
                  </a:ext>
                </a:extLst>
              </p:cNvPr>
              <p:cNvSpPr>
                <a:spLocks noChangeArrowheads="1"/>
              </p:cNvSpPr>
              <p:nvPr/>
            </p:nvSpPr>
            <p:spPr bwMode="auto">
              <a:xfrm>
                <a:off x="957382" y="1645957"/>
                <a:ext cx="63500" cy="63500"/>
              </a:xfrm>
              <a:prstGeom prst="rect">
                <a:avLst/>
              </a:prstGeom>
              <a:solidFill>
                <a:srgbClr val="4292B4"/>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0596" name="Rectangle 2155">
                <a:extLst>
                  <a:ext uri="{FF2B5EF4-FFF2-40B4-BE49-F238E27FC236}">
                    <a16:creationId xmlns:a16="http://schemas.microsoft.com/office/drawing/2014/main" id="{84C7631A-294B-8240-98DB-767846C2628C}"/>
                  </a:ext>
                </a:extLst>
              </p:cNvPr>
              <p:cNvSpPr>
                <a:spLocks noChangeArrowheads="1"/>
              </p:cNvSpPr>
              <p:nvPr/>
            </p:nvSpPr>
            <p:spPr bwMode="auto">
              <a:xfrm>
                <a:off x="1093797" y="1609166"/>
                <a:ext cx="225644" cy="137083"/>
              </a:xfrm>
              <a:prstGeom prst="rect">
                <a:avLst/>
              </a:prstGeom>
              <a:solidFill>
                <a:srgbClr val="FFAF16"/>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altLang="en-US" sz="1200" b="0" i="0" u="none" strike="noStrike" kern="1200" cap="none" spc="0" normalizeH="0" baseline="0" noProof="0">
                  <a:ln>
                    <a:noFill/>
                  </a:ln>
                  <a:solidFill>
                    <a:srgbClr val="000000"/>
                  </a:solidFill>
                  <a:effectLst/>
                  <a:uLnTx/>
                  <a:uFillTx/>
                  <a:latin typeface="Trebuchet MS" panose="020B0703020202090204" pitchFamily="34" charset="0"/>
                  <a:ea typeface="ＭＳ Ｐゴシック" panose="020B0600070205080204" pitchFamily="34" charset="-128"/>
                  <a:cs typeface="+mn-cs"/>
                </a:endParaRPr>
              </a:p>
            </p:txBody>
          </p:sp>
          <p:sp>
            <p:nvSpPr>
              <p:cNvPr id="90597" name="Rectangle 2156">
                <a:extLst>
                  <a:ext uri="{FF2B5EF4-FFF2-40B4-BE49-F238E27FC236}">
                    <a16:creationId xmlns:a16="http://schemas.microsoft.com/office/drawing/2014/main" id="{331F83CF-CF14-8A45-9EF7-B42D3D4553E7}"/>
                  </a:ext>
                </a:extLst>
              </p:cNvPr>
              <p:cNvSpPr>
                <a:spLocks noChangeArrowheads="1"/>
              </p:cNvSpPr>
              <p:nvPr/>
            </p:nvSpPr>
            <p:spPr bwMode="auto">
              <a:xfrm>
                <a:off x="1128832" y="1645957"/>
                <a:ext cx="63500" cy="63500"/>
              </a:xfrm>
              <a:prstGeom prst="rect">
                <a:avLst/>
              </a:prstGeom>
              <a:solidFill>
                <a:srgbClr val="FFF25C"/>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0598" name="Rectangle 2157">
                <a:extLst>
                  <a:ext uri="{FF2B5EF4-FFF2-40B4-BE49-F238E27FC236}">
                    <a16:creationId xmlns:a16="http://schemas.microsoft.com/office/drawing/2014/main" id="{CBB4E4B9-ECED-8446-8A35-02D2FD1BA6AB}"/>
                  </a:ext>
                </a:extLst>
              </p:cNvPr>
              <p:cNvSpPr>
                <a:spLocks noChangeArrowheads="1"/>
              </p:cNvSpPr>
              <p:nvPr/>
            </p:nvSpPr>
            <p:spPr bwMode="auto">
              <a:xfrm>
                <a:off x="1220907" y="1645957"/>
                <a:ext cx="63500" cy="63500"/>
              </a:xfrm>
              <a:prstGeom prst="rect">
                <a:avLst/>
              </a:prstGeom>
              <a:solidFill>
                <a:srgbClr val="4292B4"/>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0599" name="Rectangle 2158">
                <a:extLst>
                  <a:ext uri="{FF2B5EF4-FFF2-40B4-BE49-F238E27FC236}">
                    <a16:creationId xmlns:a16="http://schemas.microsoft.com/office/drawing/2014/main" id="{5EEEBC14-FE76-4C44-B4F1-D3B0C4E0995D}"/>
                  </a:ext>
                </a:extLst>
              </p:cNvPr>
              <p:cNvSpPr>
                <a:spLocks noChangeArrowheads="1"/>
              </p:cNvSpPr>
              <p:nvPr/>
            </p:nvSpPr>
            <p:spPr bwMode="auto">
              <a:xfrm>
                <a:off x="1357322" y="1609166"/>
                <a:ext cx="225644" cy="137083"/>
              </a:xfrm>
              <a:prstGeom prst="rect">
                <a:avLst/>
              </a:prstGeom>
              <a:solidFill>
                <a:srgbClr val="FFAF16"/>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altLang="en-US" sz="1200" b="0" i="0" u="none" strike="noStrike" kern="1200" cap="none" spc="0" normalizeH="0" baseline="0" noProof="0">
                  <a:ln>
                    <a:noFill/>
                  </a:ln>
                  <a:solidFill>
                    <a:srgbClr val="000000"/>
                  </a:solidFill>
                  <a:effectLst/>
                  <a:uLnTx/>
                  <a:uFillTx/>
                  <a:latin typeface="Trebuchet MS" panose="020B0703020202090204" pitchFamily="34" charset="0"/>
                  <a:ea typeface="ＭＳ Ｐゴシック" panose="020B0600070205080204" pitchFamily="34" charset="-128"/>
                  <a:cs typeface="+mn-cs"/>
                </a:endParaRPr>
              </a:p>
            </p:txBody>
          </p:sp>
          <p:sp>
            <p:nvSpPr>
              <p:cNvPr id="90600" name="Rectangle 2159">
                <a:extLst>
                  <a:ext uri="{FF2B5EF4-FFF2-40B4-BE49-F238E27FC236}">
                    <a16:creationId xmlns:a16="http://schemas.microsoft.com/office/drawing/2014/main" id="{B4C96A21-C471-5448-BDAE-B9462073E9A7}"/>
                  </a:ext>
                </a:extLst>
              </p:cNvPr>
              <p:cNvSpPr>
                <a:spLocks noChangeArrowheads="1"/>
              </p:cNvSpPr>
              <p:nvPr/>
            </p:nvSpPr>
            <p:spPr bwMode="auto">
              <a:xfrm>
                <a:off x="1392357" y="1645957"/>
                <a:ext cx="63500" cy="63500"/>
              </a:xfrm>
              <a:prstGeom prst="rect">
                <a:avLst/>
              </a:prstGeom>
              <a:solidFill>
                <a:srgbClr val="FFF25C"/>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0601" name="Rectangle 2160">
                <a:extLst>
                  <a:ext uri="{FF2B5EF4-FFF2-40B4-BE49-F238E27FC236}">
                    <a16:creationId xmlns:a16="http://schemas.microsoft.com/office/drawing/2014/main" id="{28A7CDAC-69F7-1C48-BFAE-8173072FBB9F}"/>
                  </a:ext>
                </a:extLst>
              </p:cNvPr>
              <p:cNvSpPr>
                <a:spLocks noChangeArrowheads="1"/>
              </p:cNvSpPr>
              <p:nvPr/>
            </p:nvSpPr>
            <p:spPr bwMode="auto">
              <a:xfrm>
                <a:off x="1484432" y="1645957"/>
                <a:ext cx="63500" cy="63500"/>
              </a:xfrm>
              <a:prstGeom prst="rect">
                <a:avLst/>
              </a:prstGeom>
              <a:solidFill>
                <a:srgbClr val="4292B4"/>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0602" name="Rectangle 2161">
                <a:extLst>
                  <a:ext uri="{FF2B5EF4-FFF2-40B4-BE49-F238E27FC236}">
                    <a16:creationId xmlns:a16="http://schemas.microsoft.com/office/drawing/2014/main" id="{ECC02B31-0116-1843-82F1-5F19DBCD564F}"/>
                  </a:ext>
                </a:extLst>
              </p:cNvPr>
              <p:cNvSpPr>
                <a:spLocks noChangeArrowheads="1"/>
              </p:cNvSpPr>
              <p:nvPr/>
            </p:nvSpPr>
            <p:spPr bwMode="auto">
              <a:xfrm>
                <a:off x="566747" y="1777441"/>
                <a:ext cx="225644" cy="137083"/>
              </a:xfrm>
              <a:prstGeom prst="rect">
                <a:avLst/>
              </a:prstGeom>
              <a:solidFill>
                <a:srgbClr val="FFAF16"/>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altLang="en-US" sz="1200" b="0" i="0" u="none" strike="noStrike" kern="1200" cap="none" spc="0" normalizeH="0" baseline="0" noProof="0">
                  <a:ln>
                    <a:noFill/>
                  </a:ln>
                  <a:solidFill>
                    <a:srgbClr val="000000"/>
                  </a:solidFill>
                  <a:effectLst/>
                  <a:uLnTx/>
                  <a:uFillTx/>
                  <a:latin typeface="Trebuchet MS" panose="020B0703020202090204" pitchFamily="34" charset="0"/>
                  <a:ea typeface="ＭＳ Ｐゴシック" panose="020B0600070205080204" pitchFamily="34" charset="-128"/>
                  <a:cs typeface="+mn-cs"/>
                </a:endParaRPr>
              </a:p>
            </p:txBody>
          </p:sp>
          <p:sp>
            <p:nvSpPr>
              <p:cNvPr id="90603" name="Rectangle 2162">
                <a:extLst>
                  <a:ext uri="{FF2B5EF4-FFF2-40B4-BE49-F238E27FC236}">
                    <a16:creationId xmlns:a16="http://schemas.microsoft.com/office/drawing/2014/main" id="{B9E4CC20-278E-E140-93F5-10C9A6D20B02}"/>
                  </a:ext>
                </a:extLst>
              </p:cNvPr>
              <p:cNvSpPr>
                <a:spLocks noChangeArrowheads="1"/>
              </p:cNvSpPr>
              <p:nvPr/>
            </p:nvSpPr>
            <p:spPr bwMode="auto">
              <a:xfrm>
                <a:off x="601782" y="1814232"/>
                <a:ext cx="63500" cy="63500"/>
              </a:xfrm>
              <a:prstGeom prst="rect">
                <a:avLst/>
              </a:prstGeom>
              <a:solidFill>
                <a:srgbClr val="FFF25C"/>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0604" name="Rectangle 2163">
                <a:extLst>
                  <a:ext uri="{FF2B5EF4-FFF2-40B4-BE49-F238E27FC236}">
                    <a16:creationId xmlns:a16="http://schemas.microsoft.com/office/drawing/2014/main" id="{823E59E2-185E-CD4B-8A19-DF2F1ACEEA7B}"/>
                  </a:ext>
                </a:extLst>
              </p:cNvPr>
              <p:cNvSpPr>
                <a:spLocks noChangeArrowheads="1"/>
              </p:cNvSpPr>
              <p:nvPr/>
            </p:nvSpPr>
            <p:spPr bwMode="auto">
              <a:xfrm>
                <a:off x="693857" y="1814232"/>
                <a:ext cx="63500" cy="63500"/>
              </a:xfrm>
              <a:prstGeom prst="rect">
                <a:avLst/>
              </a:prstGeom>
              <a:solidFill>
                <a:srgbClr val="4292B4"/>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0605" name="Rectangle 2164">
                <a:extLst>
                  <a:ext uri="{FF2B5EF4-FFF2-40B4-BE49-F238E27FC236}">
                    <a16:creationId xmlns:a16="http://schemas.microsoft.com/office/drawing/2014/main" id="{90EB22BE-9805-B946-B764-81E561AD6592}"/>
                  </a:ext>
                </a:extLst>
              </p:cNvPr>
              <p:cNvSpPr>
                <a:spLocks noChangeArrowheads="1"/>
              </p:cNvSpPr>
              <p:nvPr/>
            </p:nvSpPr>
            <p:spPr bwMode="auto">
              <a:xfrm>
                <a:off x="830272" y="1777441"/>
                <a:ext cx="225644" cy="137083"/>
              </a:xfrm>
              <a:prstGeom prst="rect">
                <a:avLst/>
              </a:prstGeom>
              <a:solidFill>
                <a:srgbClr val="FFAF16"/>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altLang="en-US" sz="1200" b="0" i="0" u="none" strike="noStrike" kern="1200" cap="none" spc="0" normalizeH="0" baseline="0" noProof="0">
                  <a:ln>
                    <a:noFill/>
                  </a:ln>
                  <a:solidFill>
                    <a:srgbClr val="000000"/>
                  </a:solidFill>
                  <a:effectLst/>
                  <a:uLnTx/>
                  <a:uFillTx/>
                  <a:latin typeface="Trebuchet MS" panose="020B0703020202090204" pitchFamily="34" charset="0"/>
                  <a:ea typeface="ＭＳ Ｐゴシック" panose="020B0600070205080204" pitchFamily="34" charset="-128"/>
                  <a:cs typeface="+mn-cs"/>
                </a:endParaRPr>
              </a:p>
            </p:txBody>
          </p:sp>
          <p:sp>
            <p:nvSpPr>
              <p:cNvPr id="90606" name="Rectangle 2165">
                <a:extLst>
                  <a:ext uri="{FF2B5EF4-FFF2-40B4-BE49-F238E27FC236}">
                    <a16:creationId xmlns:a16="http://schemas.microsoft.com/office/drawing/2014/main" id="{84391DEB-487F-C34F-85E0-5E814B313B19}"/>
                  </a:ext>
                </a:extLst>
              </p:cNvPr>
              <p:cNvSpPr>
                <a:spLocks noChangeArrowheads="1"/>
              </p:cNvSpPr>
              <p:nvPr/>
            </p:nvSpPr>
            <p:spPr bwMode="auto">
              <a:xfrm>
                <a:off x="865307" y="1814232"/>
                <a:ext cx="63500" cy="63500"/>
              </a:xfrm>
              <a:prstGeom prst="rect">
                <a:avLst/>
              </a:prstGeom>
              <a:solidFill>
                <a:srgbClr val="FFF25C"/>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0607" name="Rectangle 2166">
                <a:extLst>
                  <a:ext uri="{FF2B5EF4-FFF2-40B4-BE49-F238E27FC236}">
                    <a16:creationId xmlns:a16="http://schemas.microsoft.com/office/drawing/2014/main" id="{23FFE1E8-C096-4C4B-B306-94619808E49A}"/>
                  </a:ext>
                </a:extLst>
              </p:cNvPr>
              <p:cNvSpPr>
                <a:spLocks noChangeArrowheads="1"/>
              </p:cNvSpPr>
              <p:nvPr/>
            </p:nvSpPr>
            <p:spPr bwMode="auto">
              <a:xfrm>
                <a:off x="957382" y="1814232"/>
                <a:ext cx="63500" cy="63500"/>
              </a:xfrm>
              <a:prstGeom prst="rect">
                <a:avLst/>
              </a:prstGeom>
              <a:solidFill>
                <a:srgbClr val="4292B4"/>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0608" name="Rectangle 2167">
                <a:extLst>
                  <a:ext uri="{FF2B5EF4-FFF2-40B4-BE49-F238E27FC236}">
                    <a16:creationId xmlns:a16="http://schemas.microsoft.com/office/drawing/2014/main" id="{DC6F8BB1-0B09-4542-9942-E085FEE14367}"/>
                  </a:ext>
                </a:extLst>
              </p:cNvPr>
              <p:cNvSpPr>
                <a:spLocks noChangeArrowheads="1"/>
              </p:cNvSpPr>
              <p:nvPr/>
            </p:nvSpPr>
            <p:spPr bwMode="auto">
              <a:xfrm>
                <a:off x="1093797" y="1777441"/>
                <a:ext cx="225644" cy="137083"/>
              </a:xfrm>
              <a:prstGeom prst="rect">
                <a:avLst/>
              </a:prstGeom>
              <a:solidFill>
                <a:srgbClr val="FFAF16"/>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altLang="en-US" sz="1200" b="0" i="0" u="none" strike="noStrike" kern="1200" cap="none" spc="0" normalizeH="0" baseline="0" noProof="0">
                  <a:ln>
                    <a:noFill/>
                  </a:ln>
                  <a:solidFill>
                    <a:srgbClr val="000000"/>
                  </a:solidFill>
                  <a:effectLst/>
                  <a:uLnTx/>
                  <a:uFillTx/>
                  <a:latin typeface="Trebuchet MS" panose="020B0703020202090204" pitchFamily="34" charset="0"/>
                  <a:ea typeface="ＭＳ Ｐゴシック" panose="020B0600070205080204" pitchFamily="34" charset="-128"/>
                  <a:cs typeface="+mn-cs"/>
                </a:endParaRPr>
              </a:p>
            </p:txBody>
          </p:sp>
          <p:sp>
            <p:nvSpPr>
              <p:cNvPr id="90609" name="Rectangle 2168">
                <a:extLst>
                  <a:ext uri="{FF2B5EF4-FFF2-40B4-BE49-F238E27FC236}">
                    <a16:creationId xmlns:a16="http://schemas.microsoft.com/office/drawing/2014/main" id="{0577CF1F-6C33-6A4F-9696-3B992F02EC11}"/>
                  </a:ext>
                </a:extLst>
              </p:cNvPr>
              <p:cNvSpPr>
                <a:spLocks noChangeArrowheads="1"/>
              </p:cNvSpPr>
              <p:nvPr/>
            </p:nvSpPr>
            <p:spPr bwMode="auto">
              <a:xfrm>
                <a:off x="1128832" y="1814232"/>
                <a:ext cx="63500" cy="63500"/>
              </a:xfrm>
              <a:prstGeom prst="rect">
                <a:avLst/>
              </a:prstGeom>
              <a:solidFill>
                <a:srgbClr val="FFF25C"/>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0610" name="Rectangle 2169">
                <a:extLst>
                  <a:ext uri="{FF2B5EF4-FFF2-40B4-BE49-F238E27FC236}">
                    <a16:creationId xmlns:a16="http://schemas.microsoft.com/office/drawing/2014/main" id="{8701D195-6B9D-3341-804B-18F71CFE133D}"/>
                  </a:ext>
                </a:extLst>
              </p:cNvPr>
              <p:cNvSpPr>
                <a:spLocks noChangeArrowheads="1"/>
              </p:cNvSpPr>
              <p:nvPr/>
            </p:nvSpPr>
            <p:spPr bwMode="auto">
              <a:xfrm>
                <a:off x="1220907" y="1814232"/>
                <a:ext cx="63500" cy="63500"/>
              </a:xfrm>
              <a:prstGeom prst="rect">
                <a:avLst/>
              </a:prstGeom>
              <a:solidFill>
                <a:srgbClr val="4292B4"/>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0611" name="Rectangle 2170">
                <a:extLst>
                  <a:ext uri="{FF2B5EF4-FFF2-40B4-BE49-F238E27FC236}">
                    <a16:creationId xmlns:a16="http://schemas.microsoft.com/office/drawing/2014/main" id="{26E510E6-322F-6242-9800-5C7C21CE33FD}"/>
                  </a:ext>
                </a:extLst>
              </p:cNvPr>
              <p:cNvSpPr>
                <a:spLocks noChangeArrowheads="1"/>
              </p:cNvSpPr>
              <p:nvPr/>
            </p:nvSpPr>
            <p:spPr bwMode="auto">
              <a:xfrm>
                <a:off x="1357322" y="1777441"/>
                <a:ext cx="225644" cy="137083"/>
              </a:xfrm>
              <a:prstGeom prst="rect">
                <a:avLst/>
              </a:prstGeom>
              <a:solidFill>
                <a:srgbClr val="FFAF16"/>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altLang="en-US" sz="1200" b="0" i="0" u="none" strike="noStrike" kern="1200" cap="none" spc="0" normalizeH="0" baseline="0" noProof="0">
                  <a:ln>
                    <a:noFill/>
                  </a:ln>
                  <a:solidFill>
                    <a:srgbClr val="000000"/>
                  </a:solidFill>
                  <a:effectLst/>
                  <a:uLnTx/>
                  <a:uFillTx/>
                  <a:latin typeface="Trebuchet MS" panose="020B0703020202090204" pitchFamily="34" charset="0"/>
                  <a:ea typeface="ＭＳ Ｐゴシック" panose="020B0600070205080204" pitchFamily="34" charset="-128"/>
                  <a:cs typeface="+mn-cs"/>
                </a:endParaRPr>
              </a:p>
            </p:txBody>
          </p:sp>
          <p:sp>
            <p:nvSpPr>
              <p:cNvPr id="90612" name="Rectangle 2171">
                <a:extLst>
                  <a:ext uri="{FF2B5EF4-FFF2-40B4-BE49-F238E27FC236}">
                    <a16:creationId xmlns:a16="http://schemas.microsoft.com/office/drawing/2014/main" id="{8EF0E473-12B6-E948-958D-9F0AC5F40F82}"/>
                  </a:ext>
                </a:extLst>
              </p:cNvPr>
              <p:cNvSpPr>
                <a:spLocks noChangeArrowheads="1"/>
              </p:cNvSpPr>
              <p:nvPr/>
            </p:nvSpPr>
            <p:spPr bwMode="auto">
              <a:xfrm>
                <a:off x="1392357" y="1814232"/>
                <a:ext cx="63500" cy="63500"/>
              </a:xfrm>
              <a:prstGeom prst="rect">
                <a:avLst/>
              </a:prstGeom>
              <a:solidFill>
                <a:srgbClr val="FFF25C"/>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0613" name="Rectangle 2172">
                <a:extLst>
                  <a:ext uri="{FF2B5EF4-FFF2-40B4-BE49-F238E27FC236}">
                    <a16:creationId xmlns:a16="http://schemas.microsoft.com/office/drawing/2014/main" id="{37FC464E-4D15-5E4F-8F56-18A7B7789418}"/>
                  </a:ext>
                </a:extLst>
              </p:cNvPr>
              <p:cNvSpPr>
                <a:spLocks noChangeArrowheads="1"/>
              </p:cNvSpPr>
              <p:nvPr/>
            </p:nvSpPr>
            <p:spPr bwMode="auto">
              <a:xfrm>
                <a:off x="1484432" y="1814232"/>
                <a:ext cx="63500" cy="63500"/>
              </a:xfrm>
              <a:prstGeom prst="rect">
                <a:avLst/>
              </a:prstGeom>
              <a:solidFill>
                <a:srgbClr val="4292B4"/>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90559" name="Group 1457">
              <a:extLst>
                <a:ext uri="{FF2B5EF4-FFF2-40B4-BE49-F238E27FC236}">
                  <a16:creationId xmlns:a16="http://schemas.microsoft.com/office/drawing/2014/main" id="{3A90EFD0-8ED6-2848-900E-1B23B3A737E9}"/>
                </a:ext>
              </a:extLst>
            </p:cNvPr>
            <p:cNvGrpSpPr>
              <a:grpSpLocks/>
            </p:cNvGrpSpPr>
            <p:nvPr/>
          </p:nvGrpSpPr>
          <p:grpSpPr bwMode="auto">
            <a:xfrm>
              <a:off x="7325297" y="1394996"/>
              <a:ext cx="1114185" cy="751417"/>
              <a:chOff x="517764" y="1384300"/>
              <a:chExt cx="1114185" cy="751417"/>
            </a:xfrm>
          </p:grpSpPr>
          <p:sp>
            <p:nvSpPr>
              <p:cNvPr id="2120" name="Rectangle 2119">
                <a:extLst>
                  <a:ext uri="{FF2B5EF4-FFF2-40B4-BE49-F238E27FC236}">
                    <a16:creationId xmlns:a16="http://schemas.microsoft.com/office/drawing/2014/main" id="{667BDF67-0A0B-904C-963C-50C86F9C991E}"/>
                  </a:ext>
                </a:extLst>
              </p:cNvPr>
              <p:cNvSpPr/>
              <p:nvPr/>
            </p:nvSpPr>
            <p:spPr bwMode="auto">
              <a:xfrm>
                <a:off x="517679" y="1384799"/>
                <a:ext cx="1114332" cy="750863"/>
              </a:xfrm>
              <a:prstGeom prst="rect">
                <a:avLst/>
              </a:prstGeom>
              <a:solidFill>
                <a:schemeClr val="bg2">
                  <a:lumMod val="20000"/>
                  <a:lumOff val="80000"/>
                </a:schemeClr>
              </a:solidFill>
              <a:ln w="12700" cap="flat" cmpd="sng" algn="ctr">
                <a:solidFill>
                  <a:schemeClr val="tx1">
                    <a:lumMod val="75000"/>
                    <a:lumOff val="25000"/>
                  </a:schemeClr>
                </a:solidFill>
                <a:prstDash val="solid"/>
                <a:round/>
                <a:headEnd type="none" w="med" len="med"/>
                <a:tailEnd type="none" w="med" len="med"/>
              </a:ln>
              <a:effectLst/>
            </p:spPr>
            <p:txBody>
              <a:bodyPr anchor="ctr" anchorCtr="1"/>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Trebuchet MS" charset="0"/>
                  <a:ea typeface="Arial" pitchFamily="-107" charset="0"/>
                  <a:cs typeface="Arial" pitchFamily="-107" charset="0"/>
                </a:endParaRPr>
              </a:p>
            </p:txBody>
          </p:sp>
          <p:sp>
            <p:nvSpPr>
              <p:cNvPr id="90561" name="Rectangle 2120">
                <a:extLst>
                  <a:ext uri="{FF2B5EF4-FFF2-40B4-BE49-F238E27FC236}">
                    <a16:creationId xmlns:a16="http://schemas.microsoft.com/office/drawing/2014/main" id="{79C1C434-BC5B-744F-96F0-255BBD410224}"/>
                  </a:ext>
                </a:extLst>
              </p:cNvPr>
              <p:cNvSpPr>
                <a:spLocks noChangeArrowheads="1"/>
              </p:cNvSpPr>
              <p:nvPr/>
            </p:nvSpPr>
            <p:spPr bwMode="auto">
              <a:xfrm>
                <a:off x="725801" y="1433925"/>
                <a:ext cx="698111" cy="137160"/>
              </a:xfrm>
              <a:prstGeom prst="rect">
                <a:avLst/>
              </a:prstGeom>
              <a:solidFill>
                <a:srgbClr val="DA581C"/>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rebuchet MS" panose="020B0703020202090204" pitchFamily="34" charset="0"/>
                  <a:ea typeface="ＭＳ Ｐゴシック" panose="020B0600070205080204" pitchFamily="34" charset="-128"/>
                  <a:cs typeface="+mn-cs"/>
                </a:endParaRPr>
              </a:p>
            </p:txBody>
          </p:sp>
          <p:sp>
            <p:nvSpPr>
              <p:cNvPr id="90562" name="Rectangle 2121">
                <a:extLst>
                  <a:ext uri="{FF2B5EF4-FFF2-40B4-BE49-F238E27FC236}">
                    <a16:creationId xmlns:a16="http://schemas.microsoft.com/office/drawing/2014/main" id="{CFFD51F9-DE08-8548-9944-2B1D63756E19}"/>
                  </a:ext>
                </a:extLst>
              </p:cNvPr>
              <p:cNvSpPr>
                <a:spLocks noChangeArrowheads="1"/>
              </p:cNvSpPr>
              <p:nvPr/>
            </p:nvSpPr>
            <p:spPr bwMode="auto">
              <a:xfrm>
                <a:off x="567050" y="1950358"/>
                <a:ext cx="1015612" cy="137160"/>
              </a:xfrm>
              <a:prstGeom prst="rect">
                <a:avLst/>
              </a:prstGeom>
              <a:solidFill>
                <a:srgbClr val="AEC3F5"/>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rebuchet MS" panose="020B0703020202090204" pitchFamily="34" charset="0"/>
                  <a:ea typeface="ＭＳ Ｐゴシック" panose="020B0600070205080204" pitchFamily="34" charset="-128"/>
                  <a:cs typeface="+mn-cs"/>
                </a:endParaRPr>
              </a:p>
            </p:txBody>
          </p:sp>
          <p:sp>
            <p:nvSpPr>
              <p:cNvPr id="90563" name="Rectangle 2122">
                <a:extLst>
                  <a:ext uri="{FF2B5EF4-FFF2-40B4-BE49-F238E27FC236}">
                    <a16:creationId xmlns:a16="http://schemas.microsoft.com/office/drawing/2014/main" id="{3415955C-68B2-1B48-86A8-F735FA20E416}"/>
                  </a:ext>
                </a:extLst>
              </p:cNvPr>
              <p:cNvSpPr>
                <a:spLocks noChangeArrowheads="1"/>
              </p:cNvSpPr>
              <p:nvPr/>
            </p:nvSpPr>
            <p:spPr bwMode="auto">
              <a:xfrm>
                <a:off x="566747" y="1609166"/>
                <a:ext cx="225644" cy="137083"/>
              </a:xfrm>
              <a:prstGeom prst="rect">
                <a:avLst/>
              </a:prstGeom>
              <a:solidFill>
                <a:srgbClr val="FFAF16"/>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altLang="en-US" sz="1200" b="0" i="0" u="none" strike="noStrike" kern="1200" cap="none" spc="0" normalizeH="0" baseline="0" noProof="0">
                  <a:ln>
                    <a:noFill/>
                  </a:ln>
                  <a:solidFill>
                    <a:srgbClr val="000000"/>
                  </a:solidFill>
                  <a:effectLst/>
                  <a:uLnTx/>
                  <a:uFillTx/>
                  <a:latin typeface="Trebuchet MS" panose="020B0703020202090204" pitchFamily="34" charset="0"/>
                  <a:ea typeface="ＭＳ Ｐゴシック" panose="020B0600070205080204" pitchFamily="34" charset="-128"/>
                  <a:cs typeface="+mn-cs"/>
                </a:endParaRPr>
              </a:p>
            </p:txBody>
          </p:sp>
          <p:sp>
            <p:nvSpPr>
              <p:cNvPr id="90564" name="Rectangle 2123">
                <a:extLst>
                  <a:ext uri="{FF2B5EF4-FFF2-40B4-BE49-F238E27FC236}">
                    <a16:creationId xmlns:a16="http://schemas.microsoft.com/office/drawing/2014/main" id="{0F42522F-4126-4C43-91F0-F0013E9C76D5}"/>
                  </a:ext>
                </a:extLst>
              </p:cNvPr>
              <p:cNvSpPr>
                <a:spLocks noChangeArrowheads="1"/>
              </p:cNvSpPr>
              <p:nvPr/>
            </p:nvSpPr>
            <p:spPr bwMode="auto">
              <a:xfrm>
                <a:off x="601782" y="1645957"/>
                <a:ext cx="63500" cy="63500"/>
              </a:xfrm>
              <a:prstGeom prst="rect">
                <a:avLst/>
              </a:prstGeom>
              <a:solidFill>
                <a:srgbClr val="FFF25C"/>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0565" name="Rectangle 2124">
                <a:extLst>
                  <a:ext uri="{FF2B5EF4-FFF2-40B4-BE49-F238E27FC236}">
                    <a16:creationId xmlns:a16="http://schemas.microsoft.com/office/drawing/2014/main" id="{05543789-444C-6941-ACDB-2125B04919AA}"/>
                  </a:ext>
                </a:extLst>
              </p:cNvPr>
              <p:cNvSpPr>
                <a:spLocks noChangeArrowheads="1"/>
              </p:cNvSpPr>
              <p:nvPr/>
            </p:nvSpPr>
            <p:spPr bwMode="auto">
              <a:xfrm>
                <a:off x="693857" y="1645957"/>
                <a:ext cx="63500" cy="63500"/>
              </a:xfrm>
              <a:prstGeom prst="rect">
                <a:avLst/>
              </a:prstGeom>
              <a:solidFill>
                <a:srgbClr val="4292B4"/>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0566" name="Rectangle 2125">
                <a:extLst>
                  <a:ext uri="{FF2B5EF4-FFF2-40B4-BE49-F238E27FC236}">
                    <a16:creationId xmlns:a16="http://schemas.microsoft.com/office/drawing/2014/main" id="{D575B5E8-F58E-CC48-B6EB-01CA75741EEF}"/>
                  </a:ext>
                </a:extLst>
              </p:cNvPr>
              <p:cNvSpPr>
                <a:spLocks noChangeArrowheads="1"/>
              </p:cNvSpPr>
              <p:nvPr/>
            </p:nvSpPr>
            <p:spPr bwMode="auto">
              <a:xfrm>
                <a:off x="830272" y="1609166"/>
                <a:ext cx="225644" cy="137083"/>
              </a:xfrm>
              <a:prstGeom prst="rect">
                <a:avLst/>
              </a:prstGeom>
              <a:solidFill>
                <a:srgbClr val="FFAF16"/>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altLang="en-US" sz="1200" b="0" i="0" u="none" strike="noStrike" kern="1200" cap="none" spc="0" normalizeH="0" baseline="0" noProof="0">
                  <a:ln>
                    <a:noFill/>
                  </a:ln>
                  <a:solidFill>
                    <a:srgbClr val="000000"/>
                  </a:solidFill>
                  <a:effectLst/>
                  <a:uLnTx/>
                  <a:uFillTx/>
                  <a:latin typeface="Trebuchet MS" panose="020B0703020202090204" pitchFamily="34" charset="0"/>
                  <a:ea typeface="ＭＳ Ｐゴシック" panose="020B0600070205080204" pitchFamily="34" charset="-128"/>
                  <a:cs typeface="+mn-cs"/>
                </a:endParaRPr>
              </a:p>
            </p:txBody>
          </p:sp>
          <p:sp>
            <p:nvSpPr>
              <p:cNvPr id="90567" name="Rectangle 2126">
                <a:extLst>
                  <a:ext uri="{FF2B5EF4-FFF2-40B4-BE49-F238E27FC236}">
                    <a16:creationId xmlns:a16="http://schemas.microsoft.com/office/drawing/2014/main" id="{46E663D4-A083-8946-A33D-C84ACC91929E}"/>
                  </a:ext>
                </a:extLst>
              </p:cNvPr>
              <p:cNvSpPr>
                <a:spLocks noChangeArrowheads="1"/>
              </p:cNvSpPr>
              <p:nvPr/>
            </p:nvSpPr>
            <p:spPr bwMode="auto">
              <a:xfrm>
                <a:off x="865307" y="1645957"/>
                <a:ext cx="63500" cy="63500"/>
              </a:xfrm>
              <a:prstGeom prst="rect">
                <a:avLst/>
              </a:prstGeom>
              <a:solidFill>
                <a:srgbClr val="FFF25C"/>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0568" name="Rectangle 2127">
                <a:extLst>
                  <a:ext uri="{FF2B5EF4-FFF2-40B4-BE49-F238E27FC236}">
                    <a16:creationId xmlns:a16="http://schemas.microsoft.com/office/drawing/2014/main" id="{7047B893-BF83-8F45-A0F5-87245DE56EF1}"/>
                  </a:ext>
                </a:extLst>
              </p:cNvPr>
              <p:cNvSpPr>
                <a:spLocks noChangeArrowheads="1"/>
              </p:cNvSpPr>
              <p:nvPr/>
            </p:nvSpPr>
            <p:spPr bwMode="auto">
              <a:xfrm>
                <a:off x="957382" y="1645957"/>
                <a:ext cx="63500" cy="63500"/>
              </a:xfrm>
              <a:prstGeom prst="rect">
                <a:avLst/>
              </a:prstGeom>
              <a:solidFill>
                <a:srgbClr val="4292B4"/>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0569" name="Rectangle 2128">
                <a:extLst>
                  <a:ext uri="{FF2B5EF4-FFF2-40B4-BE49-F238E27FC236}">
                    <a16:creationId xmlns:a16="http://schemas.microsoft.com/office/drawing/2014/main" id="{14FC9589-2BFA-7942-9523-C5180DEDA859}"/>
                  </a:ext>
                </a:extLst>
              </p:cNvPr>
              <p:cNvSpPr>
                <a:spLocks noChangeArrowheads="1"/>
              </p:cNvSpPr>
              <p:nvPr/>
            </p:nvSpPr>
            <p:spPr bwMode="auto">
              <a:xfrm>
                <a:off x="1093797" y="1609166"/>
                <a:ext cx="225644" cy="137083"/>
              </a:xfrm>
              <a:prstGeom prst="rect">
                <a:avLst/>
              </a:prstGeom>
              <a:solidFill>
                <a:srgbClr val="FFAF16"/>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altLang="en-US" sz="1200" b="0" i="0" u="none" strike="noStrike" kern="1200" cap="none" spc="0" normalizeH="0" baseline="0" noProof="0">
                  <a:ln>
                    <a:noFill/>
                  </a:ln>
                  <a:solidFill>
                    <a:srgbClr val="000000"/>
                  </a:solidFill>
                  <a:effectLst/>
                  <a:uLnTx/>
                  <a:uFillTx/>
                  <a:latin typeface="Trebuchet MS" panose="020B0703020202090204" pitchFamily="34" charset="0"/>
                  <a:ea typeface="ＭＳ Ｐゴシック" panose="020B0600070205080204" pitchFamily="34" charset="-128"/>
                  <a:cs typeface="+mn-cs"/>
                </a:endParaRPr>
              </a:p>
            </p:txBody>
          </p:sp>
          <p:sp>
            <p:nvSpPr>
              <p:cNvPr id="90570" name="Rectangle 2129">
                <a:extLst>
                  <a:ext uri="{FF2B5EF4-FFF2-40B4-BE49-F238E27FC236}">
                    <a16:creationId xmlns:a16="http://schemas.microsoft.com/office/drawing/2014/main" id="{7C0E6E87-BE32-9B4F-87A9-4AEA7E7CD57D}"/>
                  </a:ext>
                </a:extLst>
              </p:cNvPr>
              <p:cNvSpPr>
                <a:spLocks noChangeArrowheads="1"/>
              </p:cNvSpPr>
              <p:nvPr/>
            </p:nvSpPr>
            <p:spPr bwMode="auto">
              <a:xfrm>
                <a:off x="1128832" y="1645957"/>
                <a:ext cx="63500" cy="63500"/>
              </a:xfrm>
              <a:prstGeom prst="rect">
                <a:avLst/>
              </a:prstGeom>
              <a:solidFill>
                <a:srgbClr val="FFF25C"/>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0571" name="Rectangle 2130">
                <a:extLst>
                  <a:ext uri="{FF2B5EF4-FFF2-40B4-BE49-F238E27FC236}">
                    <a16:creationId xmlns:a16="http://schemas.microsoft.com/office/drawing/2014/main" id="{6A61F5FD-F86B-EC4B-98C2-19D1B6D2A410}"/>
                  </a:ext>
                </a:extLst>
              </p:cNvPr>
              <p:cNvSpPr>
                <a:spLocks noChangeArrowheads="1"/>
              </p:cNvSpPr>
              <p:nvPr/>
            </p:nvSpPr>
            <p:spPr bwMode="auto">
              <a:xfrm>
                <a:off x="1220907" y="1645957"/>
                <a:ext cx="63500" cy="63500"/>
              </a:xfrm>
              <a:prstGeom prst="rect">
                <a:avLst/>
              </a:prstGeom>
              <a:solidFill>
                <a:srgbClr val="4292B4"/>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0572" name="Rectangle 2131">
                <a:extLst>
                  <a:ext uri="{FF2B5EF4-FFF2-40B4-BE49-F238E27FC236}">
                    <a16:creationId xmlns:a16="http://schemas.microsoft.com/office/drawing/2014/main" id="{CC47161F-4C79-104D-88D5-585FBAF84C63}"/>
                  </a:ext>
                </a:extLst>
              </p:cNvPr>
              <p:cNvSpPr>
                <a:spLocks noChangeArrowheads="1"/>
              </p:cNvSpPr>
              <p:nvPr/>
            </p:nvSpPr>
            <p:spPr bwMode="auto">
              <a:xfrm>
                <a:off x="1357322" y="1609166"/>
                <a:ext cx="225644" cy="137083"/>
              </a:xfrm>
              <a:prstGeom prst="rect">
                <a:avLst/>
              </a:prstGeom>
              <a:solidFill>
                <a:srgbClr val="FFAF16"/>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altLang="en-US" sz="1200" b="0" i="0" u="none" strike="noStrike" kern="1200" cap="none" spc="0" normalizeH="0" baseline="0" noProof="0">
                  <a:ln>
                    <a:noFill/>
                  </a:ln>
                  <a:solidFill>
                    <a:srgbClr val="000000"/>
                  </a:solidFill>
                  <a:effectLst/>
                  <a:uLnTx/>
                  <a:uFillTx/>
                  <a:latin typeface="Trebuchet MS" panose="020B0703020202090204" pitchFamily="34" charset="0"/>
                  <a:ea typeface="ＭＳ Ｐゴシック" panose="020B0600070205080204" pitchFamily="34" charset="-128"/>
                  <a:cs typeface="+mn-cs"/>
                </a:endParaRPr>
              </a:p>
            </p:txBody>
          </p:sp>
          <p:sp>
            <p:nvSpPr>
              <p:cNvPr id="90573" name="Rectangle 2132">
                <a:extLst>
                  <a:ext uri="{FF2B5EF4-FFF2-40B4-BE49-F238E27FC236}">
                    <a16:creationId xmlns:a16="http://schemas.microsoft.com/office/drawing/2014/main" id="{EBABF28A-907B-0345-96ED-9D93CA57AD20}"/>
                  </a:ext>
                </a:extLst>
              </p:cNvPr>
              <p:cNvSpPr>
                <a:spLocks noChangeArrowheads="1"/>
              </p:cNvSpPr>
              <p:nvPr/>
            </p:nvSpPr>
            <p:spPr bwMode="auto">
              <a:xfrm>
                <a:off x="1392357" y="1645957"/>
                <a:ext cx="63500" cy="63500"/>
              </a:xfrm>
              <a:prstGeom prst="rect">
                <a:avLst/>
              </a:prstGeom>
              <a:solidFill>
                <a:srgbClr val="FFF25C"/>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0574" name="Rectangle 2133">
                <a:extLst>
                  <a:ext uri="{FF2B5EF4-FFF2-40B4-BE49-F238E27FC236}">
                    <a16:creationId xmlns:a16="http://schemas.microsoft.com/office/drawing/2014/main" id="{4D888CF1-48B4-D14A-B77C-D813498E93D6}"/>
                  </a:ext>
                </a:extLst>
              </p:cNvPr>
              <p:cNvSpPr>
                <a:spLocks noChangeArrowheads="1"/>
              </p:cNvSpPr>
              <p:nvPr/>
            </p:nvSpPr>
            <p:spPr bwMode="auto">
              <a:xfrm>
                <a:off x="1484432" y="1645957"/>
                <a:ext cx="63500" cy="63500"/>
              </a:xfrm>
              <a:prstGeom prst="rect">
                <a:avLst/>
              </a:prstGeom>
              <a:solidFill>
                <a:srgbClr val="4292B4"/>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0575" name="Rectangle 2134">
                <a:extLst>
                  <a:ext uri="{FF2B5EF4-FFF2-40B4-BE49-F238E27FC236}">
                    <a16:creationId xmlns:a16="http://schemas.microsoft.com/office/drawing/2014/main" id="{E4A15E72-4280-CB4D-90F7-777904F35823}"/>
                  </a:ext>
                </a:extLst>
              </p:cNvPr>
              <p:cNvSpPr>
                <a:spLocks noChangeArrowheads="1"/>
              </p:cNvSpPr>
              <p:nvPr/>
            </p:nvSpPr>
            <p:spPr bwMode="auto">
              <a:xfrm>
                <a:off x="566747" y="1777441"/>
                <a:ext cx="225644" cy="137083"/>
              </a:xfrm>
              <a:prstGeom prst="rect">
                <a:avLst/>
              </a:prstGeom>
              <a:solidFill>
                <a:srgbClr val="FFAF16"/>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altLang="en-US" sz="1200" b="0" i="0" u="none" strike="noStrike" kern="1200" cap="none" spc="0" normalizeH="0" baseline="0" noProof="0">
                  <a:ln>
                    <a:noFill/>
                  </a:ln>
                  <a:solidFill>
                    <a:srgbClr val="000000"/>
                  </a:solidFill>
                  <a:effectLst/>
                  <a:uLnTx/>
                  <a:uFillTx/>
                  <a:latin typeface="Trebuchet MS" panose="020B0703020202090204" pitchFamily="34" charset="0"/>
                  <a:ea typeface="ＭＳ Ｐゴシック" panose="020B0600070205080204" pitchFamily="34" charset="-128"/>
                  <a:cs typeface="+mn-cs"/>
                </a:endParaRPr>
              </a:p>
            </p:txBody>
          </p:sp>
          <p:sp>
            <p:nvSpPr>
              <p:cNvPr id="90576" name="Rectangle 2135">
                <a:extLst>
                  <a:ext uri="{FF2B5EF4-FFF2-40B4-BE49-F238E27FC236}">
                    <a16:creationId xmlns:a16="http://schemas.microsoft.com/office/drawing/2014/main" id="{57507599-9432-7B40-BD65-3751A1D3BE02}"/>
                  </a:ext>
                </a:extLst>
              </p:cNvPr>
              <p:cNvSpPr>
                <a:spLocks noChangeArrowheads="1"/>
              </p:cNvSpPr>
              <p:nvPr/>
            </p:nvSpPr>
            <p:spPr bwMode="auto">
              <a:xfrm>
                <a:off x="601782" y="1814232"/>
                <a:ext cx="63500" cy="63500"/>
              </a:xfrm>
              <a:prstGeom prst="rect">
                <a:avLst/>
              </a:prstGeom>
              <a:solidFill>
                <a:srgbClr val="FFF25C"/>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0577" name="Rectangle 2136">
                <a:extLst>
                  <a:ext uri="{FF2B5EF4-FFF2-40B4-BE49-F238E27FC236}">
                    <a16:creationId xmlns:a16="http://schemas.microsoft.com/office/drawing/2014/main" id="{F3DE17C8-A0A9-6A4C-9FC2-9EACC729EE18}"/>
                  </a:ext>
                </a:extLst>
              </p:cNvPr>
              <p:cNvSpPr>
                <a:spLocks noChangeArrowheads="1"/>
              </p:cNvSpPr>
              <p:nvPr/>
            </p:nvSpPr>
            <p:spPr bwMode="auto">
              <a:xfrm>
                <a:off x="693857" y="1814232"/>
                <a:ext cx="63500" cy="63500"/>
              </a:xfrm>
              <a:prstGeom prst="rect">
                <a:avLst/>
              </a:prstGeom>
              <a:solidFill>
                <a:srgbClr val="4292B4"/>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0578" name="Rectangle 2137">
                <a:extLst>
                  <a:ext uri="{FF2B5EF4-FFF2-40B4-BE49-F238E27FC236}">
                    <a16:creationId xmlns:a16="http://schemas.microsoft.com/office/drawing/2014/main" id="{5FE23AB0-27EA-B94E-B78B-2A421DE2EF5D}"/>
                  </a:ext>
                </a:extLst>
              </p:cNvPr>
              <p:cNvSpPr>
                <a:spLocks noChangeArrowheads="1"/>
              </p:cNvSpPr>
              <p:nvPr/>
            </p:nvSpPr>
            <p:spPr bwMode="auto">
              <a:xfrm>
                <a:off x="830272" y="1777441"/>
                <a:ext cx="225644" cy="137083"/>
              </a:xfrm>
              <a:prstGeom prst="rect">
                <a:avLst/>
              </a:prstGeom>
              <a:solidFill>
                <a:srgbClr val="FFAF16"/>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altLang="en-US" sz="1200" b="0" i="0" u="none" strike="noStrike" kern="1200" cap="none" spc="0" normalizeH="0" baseline="0" noProof="0">
                  <a:ln>
                    <a:noFill/>
                  </a:ln>
                  <a:solidFill>
                    <a:srgbClr val="000000"/>
                  </a:solidFill>
                  <a:effectLst/>
                  <a:uLnTx/>
                  <a:uFillTx/>
                  <a:latin typeface="Trebuchet MS" panose="020B0703020202090204" pitchFamily="34" charset="0"/>
                  <a:ea typeface="ＭＳ Ｐゴシック" panose="020B0600070205080204" pitchFamily="34" charset="-128"/>
                  <a:cs typeface="+mn-cs"/>
                </a:endParaRPr>
              </a:p>
            </p:txBody>
          </p:sp>
          <p:sp>
            <p:nvSpPr>
              <p:cNvPr id="90579" name="Rectangle 2138">
                <a:extLst>
                  <a:ext uri="{FF2B5EF4-FFF2-40B4-BE49-F238E27FC236}">
                    <a16:creationId xmlns:a16="http://schemas.microsoft.com/office/drawing/2014/main" id="{9C87B2BB-D31C-334B-AD15-20415B94414A}"/>
                  </a:ext>
                </a:extLst>
              </p:cNvPr>
              <p:cNvSpPr>
                <a:spLocks noChangeArrowheads="1"/>
              </p:cNvSpPr>
              <p:nvPr/>
            </p:nvSpPr>
            <p:spPr bwMode="auto">
              <a:xfrm>
                <a:off x="865307" y="1814232"/>
                <a:ext cx="63500" cy="63500"/>
              </a:xfrm>
              <a:prstGeom prst="rect">
                <a:avLst/>
              </a:prstGeom>
              <a:solidFill>
                <a:srgbClr val="FFF25C"/>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0580" name="Rectangle 2139">
                <a:extLst>
                  <a:ext uri="{FF2B5EF4-FFF2-40B4-BE49-F238E27FC236}">
                    <a16:creationId xmlns:a16="http://schemas.microsoft.com/office/drawing/2014/main" id="{520EA56F-7428-D54D-A470-1FC0D6BC181D}"/>
                  </a:ext>
                </a:extLst>
              </p:cNvPr>
              <p:cNvSpPr>
                <a:spLocks noChangeArrowheads="1"/>
              </p:cNvSpPr>
              <p:nvPr/>
            </p:nvSpPr>
            <p:spPr bwMode="auto">
              <a:xfrm>
                <a:off x="957382" y="1814232"/>
                <a:ext cx="63500" cy="63500"/>
              </a:xfrm>
              <a:prstGeom prst="rect">
                <a:avLst/>
              </a:prstGeom>
              <a:solidFill>
                <a:srgbClr val="4292B4"/>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0581" name="Rectangle 2140">
                <a:extLst>
                  <a:ext uri="{FF2B5EF4-FFF2-40B4-BE49-F238E27FC236}">
                    <a16:creationId xmlns:a16="http://schemas.microsoft.com/office/drawing/2014/main" id="{232178BD-13EB-404C-B1A9-D18B79A1E5FD}"/>
                  </a:ext>
                </a:extLst>
              </p:cNvPr>
              <p:cNvSpPr>
                <a:spLocks noChangeArrowheads="1"/>
              </p:cNvSpPr>
              <p:nvPr/>
            </p:nvSpPr>
            <p:spPr bwMode="auto">
              <a:xfrm>
                <a:off x="1093797" y="1777441"/>
                <a:ext cx="225644" cy="137083"/>
              </a:xfrm>
              <a:prstGeom prst="rect">
                <a:avLst/>
              </a:prstGeom>
              <a:solidFill>
                <a:srgbClr val="FFAF16"/>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altLang="en-US" sz="1200" b="0" i="0" u="none" strike="noStrike" kern="1200" cap="none" spc="0" normalizeH="0" baseline="0" noProof="0">
                  <a:ln>
                    <a:noFill/>
                  </a:ln>
                  <a:solidFill>
                    <a:srgbClr val="000000"/>
                  </a:solidFill>
                  <a:effectLst/>
                  <a:uLnTx/>
                  <a:uFillTx/>
                  <a:latin typeface="Trebuchet MS" panose="020B0703020202090204" pitchFamily="34" charset="0"/>
                  <a:ea typeface="ＭＳ Ｐゴシック" panose="020B0600070205080204" pitchFamily="34" charset="-128"/>
                  <a:cs typeface="+mn-cs"/>
                </a:endParaRPr>
              </a:p>
            </p:txBody>
          </p:sp>
          <p:sp>
            <p:nvSpPr>
              <p:cNvPr id="90582" name="Rectangle 2141">
                <a:extLst>
                  <a:ext uri="{FF2B5EF4-FFF2-40B4-BE49-F238E27FC236}">
                    <a16:creationId xmlns:a16="http://schemas.microsoft.com/office/drawing/2014/main" id="{E6D0349F-95D6-454E-9E89-FBAA6B477634}"/>
                  </a:ext>
                </a:extLst>
              </p:cNvPr>
              <p:cNvSpPr>
                <a:spLocks noChangeArrowheads="1"/>
              </p:cNvSpPr>
              <p:nvPr/>
            </p:nvSpPr>
            <p:spPr bwMode="auto">
              <a:xfrm>
                <a:off x="1128832" y="1814232"/>
                <a:ext cx="63500" cy="63500"/>
              </a:xfrm>
              <a:prstGeom prst="rect">
                <a:avLst/>
              </a:prstGeom>
              <a:solidFill>
                <a:srgbClr val="FFF25C"/>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0583" name="Rectangle 2142">
                <a:extLst>
                  <a:ext uri="{FF2B5EF4-FFF2-40B4-BE49-F238E27FC236}">
                    <a16:creationId xmlns:a16="http://schemas.microsoft.com/office/drawing/2014/main" id="{9E6FB100-8FB3-5A4E-8C1F-CABFA5B48010}"/>
                  </a:ext>
                </a:extLst>
              </p:cNvPr>
              <p:cNvSpPr>
                <a:spLocks noChangeArrowheads="1"/>
              </p:cNvSpPr>
              <p:nvPr/>
            </p:nvSpPr>
            <p:spPr bwMode="auto">
              <a:xfrm>
                <a:off x="1220907" y="1814232"/>
                <a:ext cx="63500" cy="63500"/>
              </a:xfrm>
              <a:prstGeom prst="rect">
                <a:avLst/>
              </a:prstGeom>
              <a:solidFill>
                <a:srgbClr val="4292B4"/>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0584" name="Rectangle 2143">
                <a:extLst>
                  <a:ext uri="{FF2B5EF4-FFF2-40B4-BE49-F238E27FC236}">
                    <a16:creationId xmlns:a16="http://schemas.microsoft.com/office/drawing/2014/main" id="{83A92D87-9C9C-4542-BE90-E55ACE1D1B36}"/>
                  </a:ext>
                </a:extLst>
              </p:cNvPr>
              <p:cNvSpPr>
                <a:spLocks noChangeArrowheads="1"/>
              </p:cNvSpPr>
              <p:nvPr/>
            </p:nvSpPr>
            <p:spPr bwMode="auto">
              <a:xfrm>
                <a:off x="1357322" y="1777441"/>
                <a:ext cx="225644" cy="137083"/>
              </a:xfrm>
              <a:prstGeom prst="rect">
                <a:avLst/>
              </a:prstGeom>
              <a:solidFill>
                <a:srgbClr val="FFAF16"/>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altLang="en-US" sz="1200" b="0" i="0" u="none" strike="noStrike" kern="1200" cap="none" spc="0" normalizeH="0" baseline="0" noProof="0">
                  <a:ln>
                    <a:noFill/>
                  </a:ln>
                  <a:solidFill>
                    <a:srgbClr val="000000"/>
                  </a:solidFill>
                  <a:effectLst/>
                  <a:uLnTx/>
                  <a:uFillTx/>
                  <a:latin typeface="Trebuchet MS" panose="020B0703020202090204" pitchFamily="34" charset="0"/>
                  <a:ea typeface="ＭＳ Ｐゴシック" panose="020B0600070205080204" pitchFamily="34" charset="-128"/>
                  <a:cs typeface="+mn-cs"/>
                </a:endParaRPr>
              </a:p>
            </p:txBody>
          </p:sp>
          <p:sp>
            <p:nvSpPr>
              <p:cNvPr id="90585" name="Rectangle 2144">
                <a:extLst>
                  <a:ext uri="{FF2B5EF4-FFF2-40B4-BE49-F238E27FC236}">
                    <a16:creationId xmlns:a16="http://schemas.microsoft.com/office/drawing/2014/main" id="{A7F615BA-B771-074F-9A1E-B7D6C30387F4}"/>
                  </a:ext>
                </a:extLst>
              </p:cNvPr>
              <p:cNvSpPr>
                <a:spLocks noChangeArrowheads="1"/>
              </p:cNvSpPr>
              <p:nvPr/>
            </p:nvSpPr>
            <p:spPr bwMode="auto">
              <a:xfrm>
                <a:off x="1392357" y="1814232"/>
                <a:ext cx="63500" cy="63500"/>
              </a:xfrm>
              <a:prstGeom prst="rect">
                <a:avLst/>
              </a:prstGeom>
              <a:solidFill>
                <a:srgbClr val="FFF25C"/>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0586" name="Rectangle 2145">
                <a:extLst>
                  <a:ext uri="{FF2B5EF4-FFF2-40B4-BE49-F238E27FC236}">
                    <a16:creationId xmlns:a16="http://schemas.microsoft.com/office/drawing/2014/main" id="{D34BC6F4-6B08-AD42-B93A-B19248AD79D9}"/>
                  </a:ext>
                </a:extLst>
              </p:cNvPr>
              <p:cNvSpPr>
                <a:spLocks noChangeArrowheads="1"/>
              </p:cNvSpPr>
              <p:nvPr/>
            </p:nvSpPr>
            <p:spPr bwMode="auto">
              <a:xfrm>
                <a:off x="1484432" y="1814232"/>
                <a:ext cx="63500" cy="63500"/>
              </a:xfrm>
              <a:prstGeom prst="rect">
                <a:avLst/>
              </a:prstGeom>
              <a:solidFill>
                <a:srgbClr val="4292B4"/>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grpSp>
        <p:nvGrpSpPr>
          <p:cNvPr id="90153" name="Group 2202">
            <a:extLst>
              <a:ext uri="{FF2B5EF4-FFF2-40B4-BE49-F238E27FC236}">
                <a16:creationId xmlns:a16="http://schemas.microsoft.com/office/drawing/2014/main" id="{4C388C83-5470-934B-9BB1-ED8A1BB18F4D}"/>
              </a:ext>
            </a:extLst>
          </p:cNvPr>
          <p:cNvGrpSpPr>
            <a:grpSpLocks/>
          </p:cNvGrpSpPr>
          <p:nvPr/>
        </p:nvGrpSpPr>
        <p:grpSpPr bwMode="auto">
          <a:xfrm>
            <a:off x="4733925" y="4841875"/>
            <a:ext cx="3954463" cy="877888"/>
            <a:chOff x="4545730" y="1328822"/>
            <a:chExt cx="3954134" cy="877859"/>
          </a:xfrm>
        </p:grpSpPr>
        <p:sp>
          <p:nvSpPr>
            <p:cNvPr id="2204" name="Rectangle 2203">
              <a:extLst>
                <a:ext uri="{FF2B5EF4-FFF2-40B4-BE49-F238E27FC236}">
                  <a16:creationId xmlns:a16="http://schemas.microsoft.com/office/drawing/2014/main" id="{CBB4D1B7-FFB8-AD4E-9C0B-C075130A753D}"/>
                </a:ext>
              </a:extLst>
            </p:cNvPr>
            <p:cNvSpPr/>
            <p:nvPr/>
          </p:nvSpPr>
          <p:spPr bwMode="auto">
            <a:xfrm>
              <a:off x="4560017" y="1328822"/>
              <a:ext cx="3939847" cy="877859"/>
            </a:xfrm>
            <a:prstGeom prst="rect">
              <a:avLst/>
            </a:prstGeom>
            <a:noFill/>
            <a:ln w="12700" cap="flat" cmpd="sng" algn="ctr">
              <a:solidFill>
                <a:schemeClr val="tx1">
                  <a:lumMod val="50000"/>
                  <a:lumOff val="50000"/>
                </a:schemeClr>
              </a:solidFill>
              <a:prstDash val="solid"/>
              <a:round/>
              <a:headEnd type="none" w="med" len="med"/>
              <a:tailEnd type="none" w="med" len="med"/>
            </a:ln>
            <a:effectLst/>
          </p:spPr>
          <p:txBody>
            <a:bodyPr anchor="ctr" anchorCtr="1"/>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Trebuchet MS" charset="0"/>
                <a:ea typeface="Arial" pitchFamily="-107" charset="0"/>
                <a:cs typeface="Arial" pitchFamily="-107" charset="0"/>
              </a:endParaRPr>
            </a:p>
          </p:txBody>
        </p:sp>
        <p:grpSp>
          <p:nvGrpSpPr>
            <p:cNvPr id="90468" name="Group 1486">
              <a:extLst>
                <a:ext uri="{FF2B5EF4-FFF2-40B4-BE49-F238E27FC236}">
                  <a16:creationId xmlns:a16="http://schemas.microsoft.com/office/drawing/2014/main" id="{377574D9-9DB1-8B4C-93AB-9A5AA25AE3B9}"/>
                </a:ext>
              </a:extLst>
            </p:cNvPr>
            <p:cNvGrpSpPr>
              <a:grpSpLocks/>
            </p:cNvGrpSpPr>
            <p:nvPr/>
          </p:nvGrpSpPr>
          <p:grpSpPr bwMode="auto">
            <a:xfrm>
              <a:off x="4545730" y="1393547"/>
              <a:ext cx="463081" cy="747517"/>
              <a:chOff x="3940698" y="1394549"/>
              <a:chExt cx="463081" cy="747517"/>
            </a:xfrm>
          </p:grpSpPr>
          <p:sp>
            <p:nvSpPr>
              <p:cNvPr id="90553" name="Rectangle 2289">
                <a:extLst>
                  <a:ext uri="{FF2B5EF4-FFF2-40B4-BE49-F238E27FC236}">
                    <a16:creationId xmlns:a16="http://schemas.microsoft.com/office/drawing/2014/main" id="{4C976253-E674-3142-8F5F-4E86F988EBFE}"/>
                  </a:ext>
                </a:extLst>
              </p:cNvPr>
              <p:cNvSpPr>
                <a:spLocks noChangeArrowheads="1"/>
              </p:cNvSpPr>
              <p:nvPr/>
            </p:nvSpPr>
            <p:spPr bwMode="auto">
              <a:xfrm>
                <a:off x="4004141" y="1394549"/>
                <a:ext cx="336195" cy="747517"/>
              </a:xfrm>
              <a:prstGeom prst="rect">
                <a:avLst/>
              </a:prstGeom>
              <a:solidFill>
                <a:srgbClr val="8B9CC3"/>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rebuchet MS" panose="020B0703020202090204" pitchFamily="34" charset="0"/>
                  <a:ea typeface="ＭＳ Ｐゴシック" panose="020B0600070205080204" pitchFamily="34" charset="-128"/>
                  <a:cs typeface="+mn-cs"/>
                </a:endParaRPr>
              </a:p>
            </p:txBody>
          </p:sp>
          <p:sp>
            <p:nvSpPr>
              <p:cNvPr id="90554" name="TextBox 2290">
                <a:extLst>
                  <a:ext uri="{FF2B5EF4-FFF2-40B4-BE49-F238E27FC236}">
                    <a16:creationId xmlns:a16="http://schemas.microsoft.com/office/drawing/2014/main" id="{4EFEBA39-9C5A-6B41-BA66-CD2EF8072C0C}"/>
                  </a:ext>
                </a:extLst>
              </p:cNvPr>
              <p:cNvSpPr txBox="1">
                <a:spLocks noChangeArrowheads="1"/>
              </p:cNvSpPr>
              <p:nvPr/>
            </p:nvSpPr>
            <p:spPr bwMode="auto">
              <a:xfrm>
                <a:off x="3940698" y="1622113"/>
                <a:ext cx="463081"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300" b="0" i="0" u="none" strike="noStrike" kern="1200" cap="none" spc="0" normalizeH="0" baseline="0" noProof="0">
                    <a:ln>
                      <a:noFill/>
                    </a:ln>
                    <a:solidFill>
                      <a:srgbClr val="000000"/>
                    </a:solidFill>
                    <a:effectLst/>
                    <a:uLnTx/>
                    <a:uFillTx/>
                    <a:latin typeface="Myriad Pro Black" charset="0"/>
                    <a:ea typeface="ＭＳ Ｐゴシック" panose="020B0600070205080204" pitchFamily="34" charset="-128"/>
                    <a:cs typeface="+mn-cs"/>
                  </a:rPr>
                  <a:t>Tex</a:t>
                </a:r>
              </a:p>
            </p:txBody>
          </p:sp>
        </p:grpSp>
        <p:grpSp>
          <p:nvGrpSpPr>
            <p:cNvPr id="90469" name="Group 1428">
              <a:extLst>
                <a:ext uri="{FF2B5EF4-FFF2-40B4-BE49-F238E27FC236}">
                  <a16:creationId xmlns:a16="http://schemas.microsoft.com/office/drawing/2014/main" id="{641BBE49-4611-4A46-805E-E4DEAB9947E8}"/>
                </a:ext>
              </a:extLst>
            </p:cNvPr>
            <p:cNvGrpSpPr>
              <a:grpSpLocks/>
            </p:cNvGrpSpPr>
            <p:nvPr/>
          </p:nvGrpSpPr>
          <p:grpSpPr bwMode="auto">
            <a:xfrm>
              <a:off x="4993845" y="1389648"/>
              <a:ext cx="1114185" cy="751417"/>
              <a:chOff x="517764" y="1384300"/>
              <a:chExt cx="1114185" cy="751417"/>
            </a:xfrm>
          </p:grpSpPr>
          <p:sp>
            <p:nvSpPr>
              <p:cNvPr id="2263" name="Rectangle 2262">
                <a:extLst>
                  <a:ext uri="{FF2B5EF4-FFF2-40B4-BE49-F238E27FC236}">
                    <a16:creationId xmlns:a16="http://schemas.microsoft.com/office/drawing/2014/main" id="{0B763067-439C-ED43-BDE1-A03A7CB97419}"/>
                  </a:ext>
                </a:extLst>
              </p:cNvPr>
              <p:cNvSpPr/>
              <p:nvPr/>
            </p:nvSpPr>
            <p:spPr bwMode="auto">
              <a:xfrm>
                <a:off x="517287" y="1383797"/>
                <a:ext cx="1114332" cy="752450"/>
              </a:xfrm>
              <a:prstGeom prst="rect">
                <a:avLst/>
              </a:prstGeom>
              <a:solidFill>
                <a:schemeClr val="bg2">
                  <a:lumMod val="20000"/>
                  <a:lumOff val="80000"/>
                </a:schemeClr>
              </a:solidFill>
              <a:ln w="12700" cap="flat" cmpd="sng" algn="ctr">
                <a:solidFill>
                  <a:schemeClr val="tx1">
                    <a:lumMod val="75000"/>
                    <a:lumOff val="25000"/>
                  </a:schemeClr>
                </a:solidFill>
                <a:prstDash val="solid"/>
                <a:round/>
                <a:headEnd type="none" w="med" len="med"/>
                <a:tailEnd type="none" w="med" len="med"/>
              </a:ln>
              <a:effectLst/>
            </p:spPr>
            <p:txBody>
              <a:bodyPr anchor="ctr" anchorCtr="1"/>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Trebuchet MS" charset="0"/>
                  <a:ea typeface="Arial" pitchFamily="-107" charset="0"/>
                  <a:cs typeface="Arial" pitchFamily="-107" charset="0"/>
                </a:endParaRPr>
              </a:p>
            </p:txBody>
          </p:sp>
          <p:sp>
            <p:nvSpPr>
              <p:cNvPr id="90527" name="Rectangle 2263">
                <a:extLst>
                  <a:ext uri="{FF2B5EF4-FFF2-40B4-BE49-F238E27FC236}">
                    <a16:creationId xmlns:a16="http://schemas.microsoft.com/office/drawing/2014/main" id="{93D2BA17-3964-494C-AF3F-EF69404FA580}"/>
                  </a:ext>
                </a:extLst>
              </p:cNvPr>
              <p:cNvSpPr>
                <a:spLocks noChangeArrowheads="1"/>
              </p:cNvSpPr>
              <p:nvPr/>
            </p:nvSpPr>
            <p:spPr bwMode="auto">
              <a:xfrm>
                <a:off x="725801" y="1433925"/>
                <a:ext cx="698111" cy="137160"/>
              </a:xfrm>
              <a:prstGeom prst="rect">
                <a:avLst/>
              </a:prstGeom>
              <a:solidFill>
                <a:srgbClr val="DA581C"/>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rebuchet MS" panose="020B0703020202090204" pitchFamily="34" charset="0"/>
                  <a:ea typeface="ＭＳ Ｐゴシック" panose="020B0600070205080204" pitchFamily="34" charset="-128"/>
                  <a:cs typeface="+mn-cs"/>
                </a:endParaRPr>
              </a:p>
            </p:txBody>
          </p:sp>
          <p:sp>
            <p:nvSpPr>
              <p:cNvPr id="90528" name="Rectangle 2264">
                <a:extLst>
                  <a:ext uri="{FF2B5EF4-FFF2-40B4-BE49-F238E27FC236}">
                    <a16:creationId xmlns:a16="http://schemas.microsoft.com/office/drawing/2014/main" id="{82A5336C-661C-9349-BF22-FFE1AF6E10E5}"/>
                  </a:ext>
                </a:extLst>
              </p:cNvPr>
              <p:cNvSpPr>
                <a:spLocks noChangeArrowheads="1"/>
              </p:cNvSpPr>
              <p:nvPr/>
            </p:nvSpPr>
            <p:spPr bwMode="auto">
              <a:xfrm>
                <a:off x="567050" y="1950358"/>
                <a:ext cx="1015612" cy="137160"/>
              </a:xfrm>
              <a:prstGeom prst="rect">
                <a:avLst/>
              </a:prstGeom>
              <a:solidFill>
                <a:srgbClr val="AEC3F5"/>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rebuchet MS" panose="020B0703020202090204" pitchFamily="34" charset="0"/>
                  <a:ea typeface="ＭＳ Ｐゴシック" panose="020B0600070205080204" pitchFamily="34" charset="-128"/>
                  <a:cs typeface="+mn-cs"/>
                </a:endParaRPr>
              </a:p>
            </p:txBody>
          </p:sp>
          <p:sp>
            <p:nvSpPr>
              <p:cNvPr id="90529" name="Rectangle 2265">
                <a:extLst>
                  <a:ext uri="{FF2B5EF4-FFF2-40B4-BE49-F238E27FC236}">
                    <a16:creationId xmlns:a16="http://schemas.microsoft.com/office/drawing/2014/main" id="{BDA900BE-7B3C-3044-B0F8-6971B20A02DE}"/>
                  </a:ext>
                </a:extLst>
              </p:cNvPr>
              <p:cNvSpPr>
                <a:spLocks noChangeArrowheads="1"/>
              </p:cNvSpPr>
              <p:nvPr/>
            </p:nvSpPr>
            <p:spPr bwMode="auto">
              <a:xfrm>
                <a:off x="566747" y="1609166"/>
                <a:ext cx="225644" cy="137083"/>
              </a:xfrm>
              <a:prstGeom prst="rect">
                <a:avLst/>
              </a:prstGeom>
              <a:solidFill>
                <a:srgbClr val="FFAF16"/>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altLang="en-US" sz="1200" b="0" i="0" u="none" strike="noStrike" kern="1200" cap="none" spc="0" normalizeH="0" baseline="0" noProof="0">
                  <a:ln>
                    <a:noFill/>
                  </a:ln>
                  <a:solidFill>
                    <a:srgbClr val="000000"/>
                  </a:solidFill>
                  <a:effectLst/>
                  <a:uLnTx/>
                  <a:uFillTx/>
                  <a:latin typeface="Trebuchet MS" panose="020B0703020202090204" pitchFamily="34" charset="0"/>
                  <a:ea typeface="ＭＳ Ｐゴシック" panose="020B0600070205080204" pitchFamily="34" charset="-128"/>
                  <a:cs typeface="+mn-cs"/>
                </a:endParaRPr>
              </a:p>
            </p:txBody>
          </p:sp>
          <p:sp>
            <p:nvSpPr>
              <p:cNvPr id="90530" name="Rectangle 2266">
                <a:extLst>
                  <a:ext uri="{FF2B5EF4-FFF2-40B4-BE49-F238E27FC236}">
                    <a16:creationId xmlns:a16="http://schemas.microsoft.com/office/drawing/2014/main" id="{82771A8A-A18F-5A49-B878-DDB47C1F2481}"/>
                  </a:ext>
                </a:extLst>
              </p:cNvPr>
              <p:cNvSpPr>
                <a:spLocks noChangeArrowheads="1"/>
              </p:cNvSpPr>
              <p:nvPr/>
            </p:nvSpPr>
            <p:spPr bwMode="auto">
              <a:xfrm>
                <a:off x="601782" y="1645957"/>
                <a:ext cx="63500" cy="63500"/>
              </a:xfrm>
              <a:prstGeom prst="rect">
                <a:avLst/>
              </a:prstGeom>
              <a:solidFill>
                <a:srgbClr val="FFF25C"/>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0531" name="Rectangle 2267">
                <a:extLst>
                  <a:ext uri="{FF2B5EF4-FFF2-40B4-BE49-F238E27FC236}">
                    <a16:creationId xmlns:a16="http://schemas.microsoft.com/office/drawing/2014/main" id="{DCB26589-7CF0-C14B-81FB-9B287C568895}"/>
                  </a:ext>
                </a:extLst>
              </p:cNvPr>
              <p:cNvSpPr>
                <a:spLocks noChangeArrowheads="1"/>
              </p:cNvSpPr>
              <p:nvPr/>
            </p:nvSpPr>
            <p:spPr bwMode="auto">
              <a:xfrm>
                <a:off x="693857" y="1645957"/>
                <a:ext cx="63500" cy="63500"/>
              </a:xfrm>
              <a:prstGeom prst="rect">
                <a:avLst/>
              </a:prstGeom>
              <a:solidFill>
                <a:srgbClr val="4292B4"/>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0532" name="Rectangle 2268">
                <a:extLst>
                  <a:ext uri="{FF2B5EF4-FFF2-40B4-BE49-F238E27FC236}">
                    <a16:creationId xmlns:a16="http://schemas.microsoft.com/office/drawing/2014/main" id="{8D636309-AEB4-724F-8C84-5FA55A222CA0}"/>
                  </a:ext>
                </a:extLst>
              </p:cNvPr>
              <p:cNvSpPr>
                <a:spLocks noChangeArrowheads="1"/>
              </p:cNvSpPr>
              <p:nvPr/>
            </p:nvSpPr>
            <p:spPr bwMode="auto">
              <a:xfrm>
                <a:off x="830272" y="1609166"/>
                <a:ext cx="225644" cy="137083"/>
              </a:xfrm>
              <a:prstGeom prst="rect">
                <a:avLst/>
              </a:prstGeom>
              <a:solidFill>
                <a:srgbClr val="FFAF16"/>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altLang="en-US" sz="1200" b="0" i="0" u="none" strike="noStrike" kern="1200" cap="none" spc="0" normalizeH="0" baseline="0" noProof="0">
                  <a:ln>
                    <a:noFill/>
                  </a:ln>
                  <a:solidFill>
                    <a:srgbClr val="000000"/>
                  </a:solidFill>
                  <a:effectLst/>
                  <a:uLnTx/>
                  <a:uFillTx/>
                  <a:latin typeface="Trebuchet MS" panose="020B0703020202090204" pitchFamily="34" charset="0"/>
                  <a:ea typeface="ＭＳ Ｐゴシック" panose="020B0600070205080204" pitchFamily="34" charset="-128"/>
                  <a:cs typeface="+mn-cs"/>
                </a:endParaRPr>
              </a:p>
            </p:txBody>
          </p:sp>
          <p:sp>
            <p:nvSpPr>
              <p:cNvPr id="90533" name="Rectangle 2269">
                <a:extLst>
                  <a:ext uri="{FF2B5EF4-FFF2-40B4-BE49-F238E27FC236}">
                    <a16:creationId xmlns:a16="http://schemas.microsoft.com/office/drawing/2014/main" id="{6AD543C3-079A-D841-8493-0456AFC53443}"/>
                  </a:ext>
                </a:extLst>
              </p:cNvPr>
              <p:cNvSpPr>
                <a:spLocks noChangeArrowheads="1"/>
              </p:cNvSpPr>
              <p:nvPr/>
            </p:nvSpPr>
            <p:spPr bwMode="auto">
              <a:xfrm>
                <a:off x="865307" y="1645957"/>
                <a:ext cx="63500" cy="63500"/>
              </a:xfrm>
              <a:prstGeom prst="rect">
                <a:avLst/>
              </a:prstGeom>
              <a:solidFill>
                <a:srgbClr val="FFF25C"/>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0534" name="Rectangle 2270">
                <a:extLst>
                  <a:ext uri="{FF2B5EF4-FFF2-40B4-BE49-F238E27FC236}">
                    <a16:creationId xmlns:a16="http://schemas.microsoft.com/office/drawing/2014/main" id="{40B9BB15-74C1-DF49-8207-F15A668DA5EF}"/>
                  </a:ext>
                </a:extLst>
              </p:cNvPr>
              <p:cNvSpPr>
                <a:spLocks noChangeArrowheads="1"/>
              </p:cNvSpPr>
              <p:nvPr/>
            </p:nvSpPr>
            <p:spPr bwMode="auto">
              <a:xfrm>
                <a:off x="957382" y="1645957"/>
                <a:ext cx="63500" cy="63500"/>
              </a:xfrm>
              <a:prstGeom prst="rect">
                <a:avLst/>
              </a:prstGeom>
              <a:solidFill>
                <a:srgbClr val="4292B4"/>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0535" name="Rectangle 2271">
                <a:extLst>
                  <a:ext uri="{FF2B5EF4-FFF2-40B4-BE49-F238E27FC236}">
                    <a16:creationId xmlns:a16="http://schemas.microsoft.com/office/drawing/2014/main" id="{2C120B9F-FD8C-6441-8ACA-CF9C18DA9E52}"/>
                  </a:ext>
                </a:extLst>
              </p:cNvPr>
              <p:cNvSpPr>
                <a:spLocks noChangeArrowheads="1"/>
              </p:cNvSpPr>
              <p:nvPr/>
            </p:nvSpPr>
            <p:spPr bwMode="auto">
              <a:xfrm>
                <a:off x="1093797" y="1609166"/>
                <a:ext cx="225644" cy="137083"/>
              </a:xfrm>
              <a:prstGeom prst="rect">
                <a:avLst/>
              </a:prstGeom>
              <a:solidFill>
                <a:srgbClr val="FFAF16"/>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altLang="en-US" sz="1200" b="0" i="0" u="none" strike="noStrike" kern="1200" cap="none" spc="0" normalizeH="0" baseline="0" noProof="0">
                  <a:ln>
                    <a:noFill/>
                  </a:ln>
                  <a:solidFill>
                    <a:srgbClr val="000000"/>
                  </a:solidFill>
                  <a:effectLst/>
                  <a:uLnTx/>
                  <a:uFillTx/>
                  <a:latin typeface="Trebuchet MS" panose="020B0703020202090204" pitchFamily="34" charset="0"/>
                  <a:ea typeface="ＭＳ Ｐゴシック" panose="020B0600070205080204" pitchFamily="34" charset="-128"/>
                  <a:cs typeface="+mn-cs"/>
                </a:endParaRPr>
              </a:p>
            </p:txBody>
          </p:sp>
          <p:sp>
            <p:nvSpPr>
              <p:cNvPr id="90536" name="Rectangle 2272">
                <a:extLst>
                  <a:ext uri="{FF2B5EF4-FFF2-40B4-BE49-F238E27FC236}">
                    <a16:creationId xmlns:a16="http://schemas.microsoft.com/office/drawing/2014/main" id="{F9D90085-3EE7-8E4F-AE13-98C2FFB68ACD}"/>
                  </a:ext>
                </a:extLst>
              </p:cNvPr>
              <p:cNvSpPr>
                <a:spLocks noChangeArrowheads="1"/>
              </p:cNvSpPr>
              <p:nvPr/>
            </p:nvSpPr>
            <p:spPr bwMode="auto">
              <a:xfrm>
                <a:off x="1128832" y="1645957"/>
                <a:ext cx="63500" cy="63500"/>
              </a:xfrm>
              <a:prstGeom prst="rect">
                <a:avLst/>
              </a:prstGeom>
              <a:solidFill>
                <a:srgbClr val="FFF25C"/>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0537" name="Rectangle 2273">
                <a:extLst>
                  <a:ext uri="{FF2B5EF4-FFF2-40B4-BE49-F238E27FC236}">
                    <a16:creationId xmlns:a16="http://schemas.microsoft.com/office/drawing/2014/main" id="{67E9B216-5D52-C047-BE11-E5126C26D37B}"/>
                  </a:ext>
                </a:extLst>
              </p:cNvPr>
              <p:cNvSpPr>
                <a:spLocks noChangeArrowheads="1"/>
              </p:cNvSpPr>
              <p:nvPr/>
            </p:nvSpPr>
            <p:spPr bwMode="auto">
              <a:xfrm>
                <a:off x="1220907" y="1645957"/>
                <a:ext cx="63500" cy="63500"/>
              </a:xfrm>
              <a:prstGeom prst="rect">
                <a:avLst/>
              </a:prstGeom>
              <a:solidFill>
                <a:srgbClr val="4292B4"/>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0538" name="Rectangle 2274">
                <a:extLst>
                  <a:ext uri="{FF2B5EF4-FFF2-40B4-BE49-F238E27FC236}">
                    <a16:creationId xmlns:a16="http://schemas.microsoft.com/office/drawing/2014/main" id="{26CC02CD-571D-9548-AFB5-5A543BE123FD}"/>
                  </a:ext>
                </a:extLst>
              </p:cNvPr>
              <p:cNvSpPr>
                <a:spLocks noChangeArrowheads="1"/>
              </p:cNvSpPr>
              <p:nvPr/>
            </p:nvSpPr>
            <p:spPr bwMode="auto">
              <a:xfrm>
                <a:off x="1357322" y="1609166"/>
                <a:ext cx="225644" cy="137083"/>
              </a:xfrm>
              <a:prstGeom prst="rect">
                <a:avLst/>
              </a:prstGeom>
              <a:solidFill>
                <a:srgbClr val="FFAF16"/>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altLang="en-US" sz="1200" b="0" i="0" u="none" strike="noStrike" kern="1200" cap="none" spc="0" normalizeH="0" baseline="0" noProof="0">
                  <a:ln>
                    <a:noFill/>
                  </a:ln>
                  <a:solidFill>
                    <a:srgbClr val="000000"/>
                  </a:solidFill>
                  <a:effectLst/>
                  <a:uLnTx/>
                  <a:uFillTx/>
                  <a:latin typeface="Trebuchet MS" panose="020B0703020202090204" pitchFamily="34" charset="0"/>
                  <a:ea typeface="ＭＳ Ｐゴシック" panose="020B0600070205080204" pitchFamily="34" charset="-128"/>
                  <a:cs typeface="+mn-cs"/>
                </a:endParaRPr>
              </a:p>
            </p:txBody>
          </p:sp>
          <p:sp>
            <p:nvSpPr>
              <p:cNvPr id="90539" name="Rectangle 2275">
                <a:extLst>
                  <a:ext uri="{FF2B5EF4-FFF2-40B4-BE49-F238E27FC236}">
                    <a16:creationId xmlns:a16="http://schemas.microsoft.com/office/drawing/2014/main" id="{E914537B-D71D-2949-8B5D-9C867AA29263}"/>
                  </a:ext>
                </a:extLst>
              </p:cNvPr>
              <p:cNvSpPr>
                <a:spLocks noChangeArrowheads="1"/>
              </p:cNvSpPr>
              <p:nvPr/>
            </p:nvSpPr>
            <p:spPr bwMode="auto">
              <a:xfrm>
                <a:off x="1392357" y="1645957"/>
                <a:ext cx="63500" cy="63500"/>
              </a:xfrm>
              <a:prstGeom prst="rect">
                <a:avLst/>
              </a:prstGeom>
              <a:solidFill>
                <a:srgbClr val="FFF25C"/>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0540" name="Rectangle 2276">
                <a:extLst>
                  <a:ext uri="{FF2B5EF4-FFF2-40B4-BE49-F238E27FC236}">
                    <a16:creationId xmlns:a16="http://schemas.microsoft.com/office/drawing/2014/main" id="{571017D9-12B5-B247-B869-0EED1719E66A}"/>
                  </a:ext>
                </a:extLst>
              </p:cNvPr>
              <p:cNvSpPr>
                <a:spLocks noChangeArrowheads="1"/>
              </p:cNvSpPr>
              <p:nvPr/>
            </p:nvSpPr>
            <p:spPr bwMode="auto">
              <a:xfrm>
                <a:off x="1484432" y="1645957"/>
                <a:ext cx="63500" cy="63500"/>
              </a:xfrm>
              <a:prstGeom prst="rect">
                <a:avLst/>
              </a:prstGeom>
              <a:solidFill>
                <a:srgbClr val="4292B4"/>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0541" name="Rectangle 2277">
                <a:extLst>
                  <a:ext uri="{FF2B5EF4-FFF2-40B4-BE49-F238E27FC236}">
                    <a16:creationId xmlns:a16="http://schemas.microsoft.com/office/drawing/2014/main" id="{A06F608B-59B8-A448-BF80-AF1D2E33E56C}"/>
                  </a:ext>
                </a:extLst>
              </p:cNvPr>
              <p:cNvSpPr>
                <a:spLocks noChangeArrowheads="1"/>
              </p:cNvSpPr>
              <p:nvPr/>
            </p:nvSpPr>
            <p:spPr bwMode="auto">
              <a:xfrm>
                <a:off x="566747" y="1777441"/>
                <a:ext cx="225644" cy="137083"/>
              </a:xfrm>
              <a:prstGeom prst="rect">
                <a:avLst/>
              </a:prstGeom>
              <a:solidFill>
                <a:srgbClr val="FFAF16"/>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altLang="en-US" sz="1200" b="0" i="0" u="none" strike="noStrike" kern="1200" cap="none" spc="0" normalizeH="0" baseline="0" noProof="0">
                  <a:ln>
                    <a:noFill/>
                  </a:ln>
                  <a:solidFill>
                    <a:srgbClr val="000000"/>
                  </a:solidFill>
                  <a:effectLst/>
                  <a:uLnTx/>
                  <a:uFillTx/>
                  <a:latin typeface="Trebuchet MS" panose="020B0703020202090204" pitchFamily="34" charset="0"/>
                  <a:ea typeface="ＭＳ Ｐゴシック" panose="020B0600070205080204" pitchFamily="34" charset="-128"/>
                  <a:cs typeface="+mn-cs"/>
                </a:endParaRPr>
              </a:p>
            </p:txBody>
          </p:sp>
          <p:sp>
            <p:nvSpPr>
              <p:cNvPr id="90542" name="Rectangle 2278">
                <a:extLst>
                  <a:ext uri="{FF2B5EF4-FFF2-40B4-BE49-F238E27FC236}">
                    <a16:creationId xmlns:a16="http://schemas.microsoft.com/office/drawing/2014/main" id="{4D34EC45-A75B-014E-9E88-2ABF3F949922}"/>
                  </a:ext>
                </a:extLst>
              </p:cNvPr>
              <p:cNvSpPr>
                <a:spLocks noChangeArrowheads="1"/>
              </p:cNvSpPr>
              <p:nvPr/>
            </p:nvSpPr>
            <p:spPr bwMode="auto">
              <a:xfrm>
                <a:off x="601782" y="1814232"/>
                <a:ext cx="63500" cy="63500"/>
              </a:xfrm>
              <a:prstGeom prst="rect">
                <a:avLst/>
              </a:prstGeom>
              <a:solidFill>
                <a:srgbClr val="FFF25C"/>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0543" name="Rectangle 2279">
                <a:extLst>
                  <a:ext uri="{FF2B5EF4-FFF2-40B4-BE49-F238E27FC236}">
                    <a16:creationId xmlns:a16="http://schemas.microsoft.com/office/drawing/2014/main" id="{03D933CA-23F9-CA4C-8CC5-F22809A38D41}"/>
                  </a:ext>
                </a:extLst>
              </p:cNvPr>
              <p:cNvSpPr>
                <a:spLocks noChangeArrowheads="1"/>
              </p:cNvSpPr>
              <p:nvPr/>
            </p:nvSpPr>
            <p:spPr bwMode="auto">
              <a:xfrm>
                <a:off x="693857" y="1814232"/>
                <a:ext cx="63500" cy="63500"/>
              </a:xfrm>
              <a:prstGeom prst="rect">
                <a:avLst/>
              </a:prstGeom>
              <a:solidFill>
                <a:srgbClr val="4292B4"/>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0544" name="Rectangle 2280">
                <a:extLst>
                  <a:ext uri="{FF2B5EF4-FFF2-40B4-BE49-F238E27FC236}">
                    <a16:creationId xmlns:a16="http://schemas.microsoft.com/office/drawing/2014/main" id="{1E22753B-3ADB-2E44-A4CB-A4CEE2CDA147}"/>
                  </a:ext>
                </a:extLst>
              </p:cNvPr>
              <p:cNvSpPr>
                <a:spLocks noChangeArrowheads="1"/>
              </p:cNvSpPr>
              <p:nvPr/>
            </p:nvSpPr>
            <p:spPr bwMode="auto">
              <a:xfrm>
                <a:off x="830272" y="1777441"/>
                <a:ext cx="225644" cy="137083"/>
              </a:xfrm>
              <a:prstGeom prst="rect">
                <a:avLst/>
              </a:prstGeom>
              <a:solidFill>
                <a:srgbClr val="FFAF16"/>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altLang="en-US" sz="1200" b="0" i="0" u="none" strike="noStrike" kern="1200" cap="none" spc="0" normalizeH="0" baseline="0" noProof="0">
                  <a:ln>
                    <a:noFill/>
                  </a:ln>
                  <a:solidFill>
                    <a:srgbClr val="000000"/>
                  </a:solidFill>
                  <a:effectLst/>
                  <a:uLnTx/>
                  <a:uFillTx/>
                  <a:latin typeface="Trebuchet MS" panose="020B0703020202090204" pitchFamily="34" charset="0"/>
                  <a:ea typeface="ＭＳ Ｐゴシック" panose="020B0600070205080204" pitchFamily="34" charset="-128"/>
                  <a:cs typeface="+mn-cs"/>
                </a:endParaRPr>
              </a:p>
            </p:txBody>
          </p:sp>
          <p:sp>
            <p:nvSpPr>
              <p:cNvPr id="90545" name="Rectangle 2281">
                <a:extLst>
                  <a:ext uri="{FF2B5EF4-FFF2-40B4-BE49-F238E27FC236}">
                    <a16:creationId xmlns:a16="http://schemas.microsoft.com/office/drawing/2014/main" id="{46FAB442-E159-5C40-9C50-1D272202EBBE}"/>
                  </a:ext>
                </a:extLst>
              </p:cNvPr>
              <p:cNvSpPr>
                <a:spLocks noChangeArrowheads="1"/>
              </p:cNvSpPr>
              <p:nvPr/>
            </p:nvSpPr>
            <p:spPr bwMode="auto">
              <a:xfrm>
                <a:off x="865307" y="1814232"/>
                <a:ext cx="63500" cy="63500"/>
              </a:xfrm>
              <a:prstGeom prst="rect">
                <a:avLst/>
              </a:prstGeom>
              <a:solidFill>
                <a:srgbClr val="FFF25C"/>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0546" name="Rectangle 2282">
                <a:extLst>
                  <a:ext uri="{FF2B5EF4-FFF2-40B4-BE49-F238E27FC236}">
                    <a16:creationId xmlns:a16="http://schemas.microsoft.com/office/drawing/2014/main" id="{E30B7475-CCCC-404B-93F9-5BE0DB0A59A1}"/>
                  </a:ext>
                </a:extLst>
              </p:cNvPr>
              <p:cNvSpPr>
                <a:spLocks noChangeArrowheads="1"/>
              </p:cNvSpPr>
              <p:nvPr/>
            </p:nvSpPr>
            <p:spPr bwMode="auto">
              <a:xfrm>
                <a:off x="957382" y="1814232"/>
                <a:ext cx="63500" cy="63500"/>
              </a:xfrm>
              <a:prstGeom prst="rect">
                <a:avLst/>
              </a:prstGeom>
              <a:solidFill>
                <a:srgbClr val="4292B4"/>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0547" name="Rectangle 2283">
                <a:extLst>
                  <a:ext uri="{FF2B5EF4-FFF2-40B4-BE49-F238E27FC236}">
                    <a16:creationId xmlns:a16="http://schemas.microsoft.com/office/drawing/2014/main" id="{0F2B15E2-C89D-B441-BC9A-F1622AC0A774}"/>
                  </a:ext>
                </a:extLst>
              </p:cNvPr>
              <p:cNvSpPr>
                <a:spLocks noChangeArrowheads="1"/>
              </p:cNvSpPr>
              <p:nvPr/>
            </p:nvSpPr>
            <p:spPr bwMode="auto">
              <a:xfrm>
                <a:off x="1093797" y="1777441"/>
                <a:ext cx="225644" cy="137083"/>
              </a:xfrm>
              <a:prstGeom prst="rect">
                <a:avLst/>
              </a:prstGeom>
              <a:solidFill>
                <a:srgbClr val="FFAF16"/>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altLang="en-US" sz="1200" b="0" i="0" u="none" strike="noStrike" kern="1200" cap="none" spc="0" normalizeH="0" baseline="0" noProof="0">
                  <a:ln>
                    <a:noFill/>
                  </a:ln>
                  <a:solidFill>
                    <a:srgbClr val="000000"/>
                  </a:solidFill>
                  <a:effectLst/>
                  <a:uLnTx/>
                  <a:uFillTx/>
                  <a:latin typeface="Trebuchet MS" panose="020B0703020202090204" pitchFamily="34" charset="0"/>
                  <a:ea typeface="ＭＳ Ｐゴシック" panose="020B0600070205080204" pitchFamily="34" charset="-128"/>
                  <a:cs typeface="+mn-cs"/>
                </a:endParaRPr>
              </a:p>
            </p:txBody>
          </p:sp>
          <p:sp>
            <p:nvSpPr>
              <p:cNvPr id="90548" name="Rectangle 2284">
                <a:extLst>
                  <a:ext uri="{FF2B5EF4-FFF2-40B4-BE49-F238E27FC236}">
                    <a16:creationId xmlns:a16="http://schemas.microsoft.com/office/drawing/2014/main" id="{482F0DB2-DB4A-8E4F-BCC7-284680843BE5}"/>
                  </a:ext>
                </a:extLst>
              </p:cNvPr>
              <p:cNvSpPr>
                <a:spLocks noChangeArrowheads="1"/>
              </p:cNvSpPr>
              <p:nvPr/>
            </p:nvSpPr>
            <p:spPr bwMode="auto">
              <a:xfrm>
                <a:off x="1128832" y="1814232"/>
                <a:ext cx="63500" cy="63500"/>
              </a:xfrm>
              <a:prstGeom prst="rect">
                <a:avLst/>
              </a:prstGeom>
              <a:solidFill>
                <a:srgbClr val="FFF25C"/>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0549" name="Rectangle 2285">
                <a:extLst>
                  <a:ext uri="{FF2B5EF4-FFF2-40B4-BE49-F238E27FC236}">
                    <a16:creationId xmlns:a16="http://schemas.microsoft.com/office/drawing/2014/main" id="{5C06C0FA-0A3F-F94B-8706-59F4E9D9D17F}"/>
                  </a:ext>
                </a:extLst>
              </p:cNvPr>
              <p:cNvSpPr>
                <a:spLocks noChangeArrowheads="1"/>
              </p:cNvSpPr>
              <p:nvPr/>
            </p:nvSpPr>
            <p:spPr bwMode="auto">
              <a:xfrm>
                <a:off x="1220907" y="1814232"/>
                <a:ext cx="63500" cy="63500"/>
              </a:xfrm>
              <a:prstGeom prst="rect">
                <a:avLst/>
              </a:prstGeom>
              <a:solidFill>
                <a:srgbClr val="4292B4"/>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0550" name="Rectangle 2286">
                <a:extLst>
                  <a:ext uri="{FF2B5EF4-FFF2-40B4-BE49-F238E27FC236}">
                    <a16:creationId xmlns:a16="http://schemas.microsoft.com/office/drawing/2014/main" id="{1679C45B-B9E9-7D44-B1B6-DBE459C8A42C}"/>
                  </a:ext>
                </a:extLst>
              </p:cNvPr>
              <p:cNvSpPr>
                <a:spLocks noChangeArrowheads="1"/>
              </p:cNvSpPr>
              <p:nvPr/>
            </p:nvSpPr>
            <p:spPr bwMode="auto">
              <a:xfrm>
                <a:off x="1357322" y="1777441"/>
                <a:ext cx="225644" cy="137083"/>
              </a:xfrm>
              <a:prstGeom prst="rect">
                <a:avLst/>
              </a:prstGeom>
              <a:solidFill>
                <a:srgbClr val="FFAF16"/>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altLang="en-US" sz="1200" b="0" i="0" u="none" strike="noStrike" kern="1200" cap="none" spc="0" normalizeH="0" baseline="0" noProof="0">
                  <a:ln>
                    <a:noFill/>
                  </a:ln>
                  <a:solidFill>
                    <a:srgbClr val="000000"/>
                  </a:solidFill>
                  <a:effectLst/>
                  <a:uLnTx/>
                  <a:uFillTx/>
                  <a:latin typeface="Trebuchet MS" panose="020B0703020202090204" pitchFamily="34" charset="0"/>
                  <a:ea typeface="ＭＳ Ｐゴシック" panose="020B0600070205080204" pitchFamily="34" charset="-128"/>
                  <a:cs typeface="+mn-cs"/>
                </a:endParaRPr>
              </a:p>
            </p:txBody>
          </p:sp>
          <p:sp>
            <p:nvSpPr>
              <p:cNvPr id="90551" name="Rectangle 2287">
                <a:extLst>
                  <a:ext uri="{FF2B5EF4-FFF2-40B4-BE49-F238E27FC236}">
                    <a16:creationId xmlns:a16="http://schemas.microsoft.com/office/drawing/2014/main" id="{3583089E-B213-B74C-B85A-62CDE2B0C0A5}"/>
                  </a:ext>
                </a:extLst>
              </p:cNvPr>
              <p:cNvSpPr>
                <a:spLocks noChangeArrowheads="1"/>
              </p:cNvSpPr>
              <p:nvPr/>
            </p:nvSpPr>
            <p:spPr bwMode="auto">
              <a:xfrm>
                <a:off x="1392357" y="1814232"/>
                <a:ext cx="63500" cy="63500"/>
              </a:xfrm>
              <a:prstGeom prst="rect">
                <a:avLst/>
              </a:prstGeom>
              <a:solidFill>
                <a:srgbClr val="FFF25C"/>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0552" name="Rectangle 2288">
                <a:extLst>
                  <a:ext uri="{FF2B5EF4-FFF2-40B4-BE49-F238E27FC236}">
                    <a16:creationId xmlns:a16="http://schemas.microsoft.com/office/drawing/2014/main" id="{009BD164-B451-2C43-BA07-66EFCC4A300B}"/>
                  </a:ext>
                </a:extLst>
              </p:cNvPr>
              <p:cNvSpPr>
                <a:spLocks noChangeArrowheads="1"/>
              </p:cNvSpPr>
              <p:nvPr/>
            </p:nvSpPr>
            <p:spPr bwMode="auto">
              <a:xfrm>
                <a:off x="1484432" y="1814232"/>
                <a:ext cx="63500" cy="63500"/>
              </a:xfrm>
              <a:prstGeom prst="rect">
                <a:avLst/>
              </a:prstGeom>
              <a:solidFill>
                <a:srgbClr val="4292B4"/>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90470" name="Group 1429">
              <a:extLst>
                <a:ext uri="{FF2B5EF4-FFF2-40B4-BE49-F238E27FC236}">
                  <a16:creationId xmlns:a16="http://schemas.microsoft.com/office/drawing/2014/main" id="{7DBAEDFA-78A7-5344-9FB7-752E5B93D146}"/>
                </a:ext>
              </a:extLst>
            </p:cNvPr>
            <p:cNvGrpSpPr>
              <a:grpSpLocks/>
            </p:cNvGrpSpPr>
            <p:nvPr/>
          </p:nvGrpSpPr>
          <p:grpSpPr bwMode="auto">
            <a:xfrm>
              <a:off x="6162245" y="1394996"/>
              <a:ext cx="1114185" cy="751417"/>
              <a:chOff x="517764" y="1384300"/>
              <a:chExt cx="1114185" cy="751417"/>
            </a:xfrm>
          </p:grpSpPr>
          <p:sp>
            <p:nvSpPr>
              <p:cNvPr id="2236" name="Rectangle 2235">
                <a:extLst>
                  <a:ext uri="{FF2B5EF4-FFF2-40B4-BE49-F238E27FC236}">
                    <a16:creationId xmlns:a16="http://schemas.microsoft.com/office/drawing/2014/main" id="{AD13323F-B966-E741-85D4-D64E9563F29E}"/>
                  </a:ext>
                </a:extLst>
              </p:cNvPr>
              <p:cNvSpPr/>
              <p:nvPr/>
            </p:nvSpPr>
            <p:spPr bwMode="auto">
              <a:xfrm>
                <a:off x="517189" y="1384799"/>
                <a:ext cx="1114332" cy="750863"/>
              </a:xfrm>
              <a:prstGeom prst="rect">
                <a:avLst/>
              </a:prstGeom>
              <a:solidFill>
                <a:schemeClr val="bg2">
                  <a:lumMod val="20000"/>
                  <a:lumOff val="80000"/>
                </a:schemeClr>
              </a:solidFill>
              <a:ln w="12700" cap="flat" cmpd="sng" algn="ctr">
                <a:solidFill>
                  <a:schemeClr val="tx1">
                    <a:lumMod val="75000"/>
                    <a:lumOff val="25000"/>
                  </a:schemeClr>
                </a:solidFill>
                <a:prstDash val="solid"/>
                <a:round/>
                <a:headEnd type="none" w="med" len="med"/>
                <a:tailEnd type="none" w="med" len="med"/>
              </a:ln>
              <a:effectLst/>
            </p:spPr>
            <p:txBody>
              <a:bodyPr anchor="ctr" anchorCtr="1"/>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Trebuchet MS" charset="0"/>
                  <a:ea typeface="Arial" pitchFamily="-107" charset="0"/>
                  <a:cs typeface="Arial" pitchFamily="-107" charset="0"/>
                </a:endParaRPr>
              </a:p>
            </p:txBody>
          </p:sp>
          <p:sp>
            <p:nvSpPr>
              <p:cNvPr id="90500" name="Rectangle 2236">
                <a:extLst>
                  <a:ext uri="{FF2B5EF4-FFF2-40B4-BE49-F238E27FC236}">
                    <a16:creationId xmlns:a16="http://schemas.microsoft.com/office/drawing/2014/main" id="{031723A2-F472-D94B-A117-98BBE7A7B16D}"/>
                  </a:ext>
                </a:extLst>
              </p:cNvPr>
              <p:cNvSpPr>
                <a:spLocks noChangeArrowheads="1"/>
              </p:cNvSpPr>
              <p:nvPr/>
            </p:nvSpPr>
            <p:spPr bwMode="auto">
              <a:xfrm>
                <a:off x="725801" y="1433925"/>
                <a:ext cx="698111" cy="137160"/>
              </a:xfrm>
              <a:prstGeom prst="rect">
                <a:avLst/>
              </a:prstGeom>
              <a:solidFill>
                <a:srgbClr val="DA581C"/>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rebuchet MS" panose="020B0703020202090204" pitchFamily="34" charset="0"/>
                  <a:ea typeface="ＭＳ Ｐゴシック" panose="020B0600070205080204" pitchFamily="34" charset="-128"/>
                  <a:cs typeface="+mn-cs"/>
                </a:endParaRPr>
              </a:p>
            </p:txBody>
          </p:sp>
          <p:sp>
            <p:nvSpPr>
              <p:cNvPr id="90501" name="Rectangle 2237">
                <a:extLst>
                  <a:ext uri="{FF2B5EF4-FFF2-40B4-BE49-F238E27FC236}">
                    <a16:creationId xmlns:a16="http://schemas.microsoft.com/office/drawing/2014/main" id="{3359AC80-04DF-BF4C-8B47-F58E0054F357}"/>
                  </a:ext>
                </a:extLst>
              </p:cNvPr>
              <p:cNvSpPr>
                <a:spLocks noChangeArrowheads="1"/>
              </p:cNvSpPr>
              <p:nvPr/>
            </p:nvSpPr>
            <p:spPr bwMode="auto">
              <a:xfrm>
                <a:off x="567050" y="1950358"/>
                <a:ext cx="1015612" cy="137160"/>
              </a:xfrm>
              <a:prstGeom prst="rect">
                <a:avLst/>
              </a:prstGeom>
              <a:solidFill>
                <a:srgbClr val="AEC3F5"/>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rebuchet MS" panose="020B0703020202090204" pitchFamily="34" charset="0"/>
                  <a:ea typeface="ＭＳ Ｐゴシック" panose="020B0600070205080204" pitchFamily="34" charset="-128"/>
                  <a:cs typeface="+mn-cs"/>
                </a:endParaRPr>
              </a:p>
            </p:txBody>
          </p:sp>
          <p:sp>
            <p:nvSpPr>
              <p:cNvPr id="90502" name="Rectangle 2238">
                <a:extLst>
                  <a:ext uri="{FF2B5EF4-FFF2-40B4-BE49-F238E27FC236}">
                    <a16:creationId xmlns:a16="http://schemas.microsoft.com/office/drawing/2014/main" id="{9B84D6EC-E010-3446-A2F0-6C395E37A748}"/>
                  </a:ext>
                </a:extLst>
              </p:cNvPr>
              <p:cNvSpPr>
                <a:spLocks noChangeArrowheads="1"/>
              </p:cNvSpPr>
              <p:nvPr/>
            </p:nvSpPr>
            <p:spPr bwMode="auto">
              <a:xfrm>
                <a:off x="566747" y="1609166"/>
                <a:ext cx="225644" cy="137083"/>
              </a:xfrm>
              <a:prstGeom prst="rect">
                <a:avLst/>
              </a:prstGeom>
              <a:solidFill>
                <a:srgbClr val="FFAF16"/>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altLang="en-US" sz="1200" b="0" i="0" u="none" strike="noStrike" kern="1200" cap="none" spc="0" normalizeH="0" baseline="0" noProof="0">
                  <a:ln>
                    <a:noFill/>
                  </a:ln>
                  <a:solidFill>
                    <a:srgbClr val="000000"/>
                  </a:solidFill>
                  <a:effectLst/>
                  <a:uLnTx/>
                  <a:uFillTx/>
                  <a:latin typeface="Trebuchet MS" panose="020B0703020202090204" pitchFamily="34" charset="0"/>
                  <a:ea typeface="ＭＳ Ｐゴシック" panose="020B0600070205080204" pitchFamily="34" charset="-128"/>
                  <a:cs typeface="+mn-cs"/>
                </a:endParaRPr>
              </a:p>
            </p:txBody>
          </p:sp>
          <p:sp>
            <p:nvSpPr>
              <p:cNvPr id="90503" name="Rectangle 2239">
                <a:extLst>
                  <a:ext uri="{FF2B5EF4-FFF2-40B4-BE49-F238E27FC236}">
                    <a16:creationId xmlns:a16="http://schemas.microsoft.com/office/drawing/2014/main" id="{A62B929D-EDF2-7C4C-AA38-46B6FCBF953B}"/>
                  </a:ext>
                </a:extLst>
              </p:cNvPr>
              <p:cNvSpPr>
                <a:spLocks noChangeArrowheads="1"/>
              </p:cNvSpPr>
              <p:nvPr/>
            </p:nvSpPr>
            <p:spPr bwMode="auto">
              <a:xfrm>
                <a:off x="601782" y="1645957"/>
                <a:ext cx="63500" cy="63500"/>
              </a:xfrm>
              <a:prstGeom prst="rect">
                <a:avLst/>
              </a:prstGeom>
              <a:solidFill>
                <a:srgbClr val="FFF25C"/>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0504" name="Rectangle 2240">
                <a:extLst>
                  <a:ext uri="{FF2B5EF4-FFF2-40B4-BE49-F238E27FC236}">
                    <a16:creationId xmlns:a16="http://schemas.microsoft.com/office/drawing/2014/main" id="{7F7810C1-E9AB-2143-81D0-2C5E311F7D7B}"/>
                  </a:ext>
                </a:extLst>
              </p:cNvPr>
              <p:cNvSpPr>
                <a:spLocks noChangeArrowheads="1"/>
              </p:cNvSpPr>
              <p:nvPr/>
            </p:nvSpPr>
            <p:spPr bwMode="auto">
              <a:xfrm>
                <a:off x="693857" y="1645957"/>
                <a:ext cx="63500" cy="63500"/>
              </a:xfrm>
              <a:prstGeom prst="rect">
                <a:avLst/>
              </a:prstGeom>
              <a:solidFill>
                <a:srgbClr val="4292B4"/>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0505" name="Rectangle 2241">
                <a:extLst>
                  <a:ext uri="{FF2B5EF4-FFF2-40B4-BE49-F238E27FC236}">
                    <a16:creationId xmlns:a16="http://schemas.microsoft.com/office/drawing/2014/main" id="{BE810E61-E1E8-954E-A1D4-ACC5E92FE73A}"/>
                  </a:ext>
                </a:extLst>
              </p:cNvPr>
              <p:cNvSpPr>
                <a:spLocks noChangeArrowheads="1"/>
              </p:cNvSpPr>
              <p:nvPr/>
            </p:nvSpPr>
            <p:spPr bwMode="auto">
              <a:xfrm>
                <a:off x="830272" y="1609166"/>
                <a:ext cx="225644" cy="137083"/>
              </a:xfrm>
              <a:prstGeom prst="rect">
                <a:avLst/>
              </a:prstGeom>
              <a:solidFill>
                <a:srgbClr val="FFAF16"/>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altLang="en-US" sz="1200" b="0" i="0" u="none" strike="noStrike" kern="1200" cap="none" spc="0" normalizeH="0" baseline="0" noProof="0">
                  <a:ln>
                    <a:noFill/>
                  </a:ln>
                  <a:solidFill>
                    <a:srgbClr val="000000"/>
                  </a:solidFill>
                  <a:effectLst/>
                  <a:uLnTx/>
                  <a:uFillTx/>
                  <a:latin typeface="Trebuchet MS" panose="020B0703020202090204" pitchFamily="34" charset="0"/>
                  <a:ea typeface="ＭＳ Ｐゴシック" panose="020B0600070205080204" pitchFamily="34" charset="-128"/>
                  <a:cs typeface="+mn-cs"/>
                </a:endParaRPr>
              </a:p>
            </p:txBody>
          </p:sp>
          <p:sp>
            <p:nvSpPr>
              <p:cNvPr id="90506" name="Rectangle 2242">
                <a:extLst>
                  <a:ext uri="{FF2B5EF4-FFF2-40B4-BE49-F238E27FC236}">
                    <a16:creationId xmlns:a16="http://schemas.microsoft.com/office/drawing/2014/main" id="{7D94F309-6592-CB41-9739-9F2B54A7F2BB}"/>
                  </a:ext>
                </a:extLst>
              </p:cNvPr>
              <p:cNvSpPr>
                <a:spLocks noChangeArrowheads="1"/>
              </p:cNvSpPr>
              <p:nvPr/>
            </p:nvSpPr>
            <p:spPr bwMode="auto">
              <a:xfrm>
                <a:off x="865307" y="1645957"/>
                <a:ext cx="63500" cy="63500"/>
              </a:xfrm>
              <a:prstGeom prst="rect">
                <a:avLst/>
              </a:prstGeom>
              <a:solidFill>
                <a:srgbClr val="FFF25C"/>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0507" name="Rectangle 2243">
                <a:extLst>
                  <a:ext uri="{FF2B5EF4-FFF2-40B4-BE49-F238E27FC236}">
                    <a16:creationId xmlns:a16="http://schemas.microsoft.com/office/drawing/2014/main" id="{88EEEEBF-238B-3E41-BBBB-3F073FF0C568}"/>
                  </a:ext>
                </a:extLst>
              </p:cNvPr>
              <p:cNvSpPr>
                <a:spLocks noChangeArrowheads="1"/>
              </p:cNvSpPr>
              <p:nvPr/>
            </p:nvSpPr>
            <p:spPr bwMode="auto">
              <a:xfrm>
                <a:off x="957382" y="1645957"/>
                <a:ext cx="63500" cy="63500"/>
              </a:xfrm>
              <a:prstGeom prst="rect">
                <a:avLst/>
              </a:prstGeom>
              <a:solidFill>
                <a:srgbClr val="4292B4"/>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0508" name="Rectangle 2244">
                <a:extLst>
                  <a:ext uri="{FF2B5EF4-FFF2-40B4-BE49-F238E27FC236}">
                    <a16:creationId xmlns:a16="http://schemas.microsoft.com/office/drawing/2014/main" id="{2CF6E431-B200-6E4B-A75C-68660EFC2EEA}"/>
                  </a:ext>
                </a:extLst>
              </p:cNvPr>
              <p:cNvSpPr>
                <a:spLocks noChangeArrowheads="1"/>
              </p:cNvSpPr>
              <p:nvPr/>
            </p:nvSpPr>
            <p:spPr bwMode="auto">
              <a:xfrm>
                <a:off x="1093797" y="1609166"/>
                <a:ext cx="225644" cy="137083"/>
              </a:xfrm>
              <a:prstGeom prst="rect">
                <a:avLst/>
              </a:prstGeom>
              <a:solidFill>
                <a:srgbClr val="FFAF16"/>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altLang="en-US" sz="1200" b="0" i="0" u="none" strike="noStrike" kern="1200" cap="none" spc="0" normalizeH="0" baseline="0" noProof="0">
                  <a:ln>
                    <a:noFill/>
                  </a:ln>
                  <a:solidFill>
                    <a:srgbClr val="000000"/>
                  </a:solidFill>
                  <a:effectLst/>
                  <a:uLnTx/>
                  <a:uFillTx/>
                  <a:latin typeface="Trebuchet MS" panose="020B0703020202090204" pitchFamily="34" charset="0"/>
                  <a:ea typeface="ＭＳ Ｐゴシック" panose="020B0600070205080204" pitchFamily="34" charset="-128"/>
                  <a:cs typeface="+mn-cs"/>
                </a:endParaRPr>
              </a:p>
            </p:txBody>
          </p:sp>
          <p:sp>
            <p:nvSpPr>
              <p:cNvPr id="90509" name="Rectangle 2245">
                <a:extLst>
                  <a:ext uri="{FF2B5EF4-FFF2-40B4-BE49-F238E27FC236}">
                    <a16:creationId xmlns:a16="http://schemas.microsoft.com/office/drawing/2014/main" id="{A6A23830-C65C-334A-8278-D6EB9C27C8CC}"/>
                  </a:ext>
                </a:extLst>
              </p:cNvPr>
              <p:cNvSpPr>
                <a:spLocks noChangeArrowheads="1"/>
              </p:cNvSpPr>
              <p:nvPr/>
            </p:nvSpPr>
            <p:spPr bwMode="auto">
              <a:xfrm>
                <a:off x="1128832" y="1645957"/>
                <a:ext cx="63500" cy="63500"/>
              </a:xfrm>
              <a:prstGeom prst="rect">
                <a:avLst/>
              </a:prstGeom>
              <a:solidFill>
                <a:srgbClr val="FFF25C"/>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0510" name="Rectangle 2246">
                <a:extLst>
                  <a:ext uri="{FF2B5EF4-FFF2-40B4-BE49-F238E27FC236}">
                    <a16:creationId xmlns:a16="http://schemas.microsoft.com/office/drawing/2014/main" id="{9EA160DF-0747-C345-A1D0-25CD8642485D}"/>
                  </a:ext>
                </a:extLst>
              </p:cNvPr>
              <p:cNvSpPr>
                <a:spLocks noChangeArrowheads="1"/>
              </p:cNvSpPr>
              <p:nvPr/>
            </p:nvSpPr>
            <p:spPr bwMode="auto">
              <a:xfrm>
                <a:off x="1220907" y="1645957"/>
                <a:ext cx="63500" cy="63500"/>
              </a:xfrm>
              <a:prstGeom prst="rect">
                <a:avLst/>
              </a:prstGeom>
              <a:solidFill>
                <a:srgbClr val="4292B4"/>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0511" name="Rectangle 2247">
                <a:extLst>
                  <a:ext uri="{FF2B5EF4-FFF2-40B4-BE49-F238E27FC236}">
                    <a16:creationId xmlns:a16="http://schemas.microsoft.com/office/drawing/2014/main" id="{C3A55850-6054-C04D-AEB1-1EA6D02C5170}"/>
                  </a:ext>
                </a:extLst>
              </p:cNvPr>
              <p:cNvSpPr>
                <a:spLocks noChangeArrowheads="1"/>
              </p:cNvSpPr>
              <p:nvPr/>
            </p:nvSpPr>
            <p:spPr bwMode="auto">
              <a:xfrm>
                <a:off x="1357322" y="1609166"/>
                <a:ext cx="225644" cy="137083"/>
              </a:xfrm>
              <a:prstGeom prst="rect">
                <a:avLst/>
              </a:prstGeom>
              <a:solidFill>
                <a:srgbClr val="FFAF16"/>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altLang="en-US" sz="1200" b="0" i="0" u="none" strike="noStrike" kern="1200" cap="none" spc="0" normalizeH="0" baseline="0" noProof="0">
                  <a:ln>
                    <a:noFill/>
                  </a:ln>
                  <a:solidFill>
                    <a:srgbClr val="000000"/>
                  </a:solidFill>
                  <a:effectLst/>
                  <a:uLnTx/>
                  <a:uFillTx/>
                  <a:latin typeface="Trebuchet MS" panose="020B0703020202090204" pitchFamily="34" charset="0"/>
                  <a:ea typeface="ＭＳ Ｐゴシック" panose="020B0600070205080204" pitchFamily="34" charset="-128"/>
                  <a:cs typeface="+mn-cs"/>
                </a:endParaRPr>
              </a:p>
            </p:txBody>
          </p:sp>
          <p:sp>
            <p:nvSpPr>
              <p:cNvPr id="90512" name="Rectangle 2248">
                <a:extLst>
                  <a:ext uri="{FF2B5EF4-FFF2-40B4-BE49-F238E27FC236}">
                    <a16:creationId xmlns:a16="http://schemas.microsoft.com/office/drawing/2014/main" id="{30F3ADE0-25DC-9D4E-AC8B-DE6CF62D5B24}"/>
                  </a:ext>
                </a:extLst>
              </p:cNvPr>
              <p:cNvSpPr>
                <a:spLocks noChangeArrowheads="1"/>
              </p:cNvSpPr>
              <p:nvPr/>
            </p:nvSpPr>
            <p:spPr bwMode="auto">
              <a:xfrm>
                <a:off x="1392357" y="1645957"/>
                <a:ext cx="63500" cy="63500"/>
              </a:xfrm>
              <a:prstGeom prst="rect">
                <a:avLst/>
              </a:prstGeom>
              <a:solidFill>
                <a:srgbClr val="FFF25C"/>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0513" name="Rectangle 2249">
                <a:extLst>
                  <a:ext uri="{FF2B5EF4-FFF2-40B4-BE49-F238E27FC236}">
                    <a16:creationId xmlns:a16="http://schemas.microsoft.com/office/drawing/2014/main" id="{E293D6A0-3B78-EE47-B5B8-0185FC1F9574}"/>
                  </a:ext>
                </a:extLst>
              </p:cNvPr>
              <p:cNvSpPr>
                <a:spLocks noChangeArrowheads="1"/>
              </p:cNvSpPr>
              <p:nvPr/>
            </p:nvSpPr>
            <p:spPr bwMode="auto">
              <a:xfrm>
                <a:off x="1484432" y="1645957"/>
                <a:ext cx="63500" cy="63500"/>
              </a:xfrm>
              <a:prstGeom prst="rect">
                <a:avLst/>
              </a:prstGeom>
              <a:solidFill>
                <a:srgbClr val="4292B4"/>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0514" name="Rectangle 2250">
                <a:extLst>
                  <a:ext uri="{FF2B5EF4-FFF2-40B4-BE49-F238E27FC236}">
                    <a16:creationId xmlns:a16="http://schemas.microsoft.com/office/drawing/2014/main" id="{20003D7B-EDC8-A84A-9D15-410A3D0F83AD}"/>
                  </a:ext>
                </a:extLst>
              </p:cNvPr>
              <p:cNvSpPr>
                <a:spLocks noChangeArrowheads="1"/>
              </p:cNvSpPr>
              <p:nvPr/>
            </p:nvSpPr>
            <p:spPr bwMode="auto">
              <a:xfrm>
                <a:off x="566747" y="1777441"/>
                <a:ext cx="225644" cy="137083"/>
              </a:xfrm>
              <a:prstGeom prst="rect">
                <a:avLst/>
              </a:prstGeom>
              <a:solidFill>
                <a:srgbClr val="FFAF16"/>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altLang="en-US" sz="1200" b="0" i="0" u="none" strike="noStrike" kern="1200" cap="none" spc="0" normalizeH="0" baseline="0" noProof="0">
                  <a:ln>
                    <a:noFill/>
                  </a:ln>
                  <a:solidFill>
                    <a:srgbClr val="000000"/>
                  </a:solidFill>
                  <a:effectLst/>
                  <a:uLnTx/>
                  <a:uFillTx/>
                  <a:latin typeface="Trebuchet MS" panose="020B0703020202090204" pitchFamily="34" charset="0"/>
                  <a:ea typeface="ＭＳ Ｐゴシック" panose="020B0600070205080204" pitchFamily="34" charset="-128"/>
                  <a:cs typeface="+mn-cs"/>
                </a:endParaRPr>
              </a:p>
            </p:txBody>
          </p:sp>
          <p:sp>
            <p:nvSpPr>
              <p:cNvPr id="90515" name="Rectangle 2251">
                <a:extLst>
                  <a:ext uri="{FF2B5EF4-FFF2-40B4-BE49-F238E27FC236}">
                    <a16:creationId xmlns:a16="http://schemas.microsoft.com/office/drawing/2014/main" id="{F7E268F4-E7E4-B24C-907F-7074F924D1FD}"/>
                  </a:ext>
                </a:extLst>
              </p:cNvPr>
              <p:cNvSpPr>
                <a:spLocks noChangeArrowheads="1"/>
              </p:cNvSpPr>
              <p:nvPr/>
            </p:nvSpPr>
            <p:spPr bwMode="auto">
              <a:xfrm>
                <a:off x="601782" y="1814232"/>
                <a:ext cx="63500" cy="63500"/>
              </a:xfrm>
              <a:prstGeom prst="rect">
                <a:avLst/>
              </a:prstGeom>
              <a:solidFill>
                <a:srgbClr val="FFF25C"/>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0516" name="Rectangle 2252">
                <a:extLst>
                  <a:ext uri="{FF2B5EF4-FFF2-40B4-BE49-F238E27FC236}">
                    <a16:creationId xmlns:a16="http://schemas.microsoft.com/office/drawing/2014/main" id="{9F0213D3-18B2-8F42-AA58-173D0C854F4D}"/>
                  </a:ext>
                </a:extLst>
              </p:cNvPr>
              <p:cNvSpPr>
                <a:spLocks noChangeArrowheads="1"/>
              </p:cNvSpPr>
              <p:nvPr/>
            </p:nvSpPr>
            <p:spPr bwMode="auto">
              <a:xfrm>
                <a:off x="693857" y="1814232"/>
                <a:ext cx="63500" cy="63500"/>
              </a:xfrm>
              <a:prstGeom prst="rect">
                <a:avLst/>
              </a:prstGeom>
              <a:solidFill>
                <a:srgbClr val="4292B4"/>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0517" name="Rectangle 2253">
                <a:extLst>
                  <a:ext uri="{FF2B5EF4-FFF2-40B4-BE49-F238E27FC236}">
                    <a16:creationId xmlns:a16="http://schemas.microsoft.com/office/drawing/2014/main" id="{2CFC3765-9947-5A41-867E-06C9749D3511}"/>
                  </a:ext>
                </a:extLst>
              </p:cNvPr>
              <p:cNvSpPr>
                <a:spLocks noChangeArrowheads="1"/>
              </p:cNvSpPr>
              <p:nvPr/>
            </p:nvSpPr>
            <p:spPr bwMode="auto">
              <a:xfrm>
                <a:off x="830272" y="1777441"/>
                <a:ext cx="225644" cy="137083"/>
              </a:xfrm>
              <a:prstGeom prst="rect">
                <a:avLst/>
              </a:prstGeom>
              <a:solidFill>
                <a:srgbClr val="FFAF16"/>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altLang="en-US" sz="1200" b="0" i="0" u="none" strike="noStrike" kern="1200" cap="none" spc="0" normalizeH="0" baseline="0" noProof="0">
                  <a:ln>
                    <a:noFill/>
                  </a:ln>
                  <a:solidFill>
                    <a:srgbClr val="000000"/>
                  </a:solidFill>
                  <a:effectLst/>
                  <a:uLnTx/>
                  <a:uFillTx/>
                  <a:latin typeface="Trebuchet MS" panose="020B0703020202090204" pitchFamily="34" charset="0"/>
                  <a:ea typeface="ＭＳ Ｐゴシック" panose="020B0600070205080204" pitchFamily="34" charset="-128"/>
                  <a:cs typeface="+mn-cs"/>
                </a:endParaRPr>
              </a:p>
            </p:txBody>
          </p:sp>
          <p:sp>
            <p:nvSpPr>
              <p:cNvPr id="90518" name="Rectangle 2254">
                <a:extLst>
                  <a:ext uri="{FF2B5EF4-FFF2-40B4-BE49-F238E27FC236}">
                    <a16:creationId xmlns:a16="http://schemas.microsoft.com/office/drawing/2014/main" id="{3822686B-4820-C74C-A7C2-D073EF8648BB}"/>
                  </a:ext>
                </a:extLst>
              </p:cNvPr>
              <p:cNvSpPr>
                <a:spLocks noChangeArrowheads="1"/>
              </p:cNvSpPr>
              <p:nvPr/>
            </p:nvSpPr>
            <p:spPr bwMode="auto">
              <a:xfrm>
                <a:off x="865307" y="1814232"/>
                <a:ext cx="63500" cy="63500"/>
              </a:xfrm>
              <a:prstGeom prst="rect">
                <a:avLst/>
              </a:prstGeom>
              <a:solidFill>
                <a:srgbClr val="FFF25C"/>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0519" name="Rectangle 2255">
                <a:extLst>
                  <a:ext uri="{FF2B5EF4-FFF2-40B4-BE49-F238E27FC236}">
                    <a16:creationId xmlns:a16="http://schemas.microsoft.com/office/drawing/2014/main" id="{B687CE65-F5A3-7C41-BD60-37599E522475}"/>
                  </a:ext>
                </a:extLst>
              </p:cNvPr>
              <p:cNvSpPr>
                <a:spLocks noChangeArrowheads="1"/>
              </p:cNvSpPr>
              <p:nvPr/>
            </p:nvSpPr>
            <p:spPr bwMode="auto">
              <a:xfrm>
                <a:off x="957382" y="1814232"/>
                <a:ext cx="63500" cy="63500"/>
              </a:xfrm>
              <a:prstGeom prst="rect">
                <a:avLst/>
              </a:prstGeom>
              <a:solidFill>
                <a:srgbClr val="4292B4"/>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0520" name="Rectangle 2256">
                <a:extLst>
                  <a:ext uri="{FF2B5EF4-FFF2-40B4-BE49-F238E27FC236}">
                    <a16:creationId xmlns:a16="http://schemas.microsoft.com/office/drawing/2014/main" id="{F67388F0-E985-C44C-9861-F5CC928B0738}"/>
                  </a:ext>
                </a:extLst>
              </p:cNvPr>
              <p:cNvSpPr>
                <a:spLocks noChangeArrowheads="1"/>
              </p:cNvSpPr>
              <p:nvPr/>
            </p:nvSpPr>
            <p:spPr bwMode="auto">
              <a:xfrm>
                <a:off x="1093797" y="1777441"/>
                <a:ext cx="225644" cy="137083"/>
              </a:xfrm>
              <a:prstGeom prst="rect">
                <a:avLst/>
              </a:prstGeom>
              <a:solidFill>
                <a:srgbClr val="FFAF16"/>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altLang="en-US" sz="1200" b="0" i="0" u="none" strike="noStrike" kern="1200" cap="none" spc="0" normalizeH="0" baseline="0" noProof="0">
                  <a:ln>
                    <a:noFill/>
                  </a:ln>
                  <a:solidFill>
                    <a:srgbClr val="000000"/>
                  </a:solidFill>
                  <a:effectLst/>
                  <a:uLnTx/>
                  <a:uFillTx/>
                  <a:latin typeface="Trebuchet MS" panose="020B0703020202090204" pitchFamily="34" charset="0"/>
                  <a:ea typeface="ＭＳ Ｐゴシック" panose="020B0600070205080204" pitchFamily="34" charset="-128"/>
                  <a:cs typeface="+mn-cs"/>
                </a:endParaRPr>
              </a:p>
            </p:txBody>
          </p:sp>
          <p:sp>
            <p:nvSpPr>
              <p:cNvPr id="90521" name="Rectangle 2257">
                <a:extLst>
                  <a:ext uri="{FF2B5EF4-FFF2-40B4-BE49-F238E27FC236}">
                    <a16:creationId xmlns:a16="http://schemas.microsoft.com/office/drawing/2014/main" id="{90A63E56-043E-2642-AF02-987A5E71DB9D}"/>
                  </a:ext>
                </a:extLst>
              </p:cNvPr>
              <p:cNvSpPr>
                <a:spLocks noChangeArrowheads="1"/>
              </p:cNvSpPr>
              <p:nvPr/>
            </p:nvSpPr>
            <p:spPr bwMode="auto">
              <a:xfrm>
                <a:off x="1128832" y="1814232"/>
                <a:ext cx="63500" cy="63500"/>
              </a:xfrm>
              <a:prstGeom prst="rect">
                <a:avLst/>
              </a:prstGeom>
              <a:solidFill>
                <a:srgbClr val="FFF25C"/>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0522" name="Rectangle 2258">
                <a:extLst>
                  <a:ext uri="{FF2B5EF4-FFF2-40B4-BE49-F238E27FC236}">
                    <a16:creationId xmlns:a16="http://schemas.microsoft.com/office/drawing/2014/main" id="{12E64E4E-C758-9048-A36D-EE028CB2BFC4}"/>
                  </a:ext>
                </a:extLst>
              </p:cNvPr>
              <p:cNvSpPr>
                <a:spLocks noChangeArrowheads="1"/>
              </p:cNvSpPr>
              <p:nvPr/>
            </p:nvSpPr>
            <p:spPr bwMode="auto">
              <a:xfrm>
                <a:off x="1220907" y="1814232"/>
                <a:ext cx="63500" cy="63500"/>
              </a:xfrm>
              <a:prstGeom prst="rect">
                <a:avLst/>
              </a:prstGeom>
              <a:solidFill>
                <a:srgbClr val="4292B4"/>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0523" name="Rectangle 2259">
                <a:extLst>
                  <a:ext uri="{FF2B5EF4-FFF2-40B4-BE49-F238E27FC236}">
                    <a16:creationId xmlns:a16="http://schemas.microsoft.com/office/drawing/2014/main" id="{43898252-9E35-5042-BF57-85F57BA9B36E}"/>
                  </a:ext>
                </a:extLst>
              </p:cNvPr>
              <p:cNvSpPr>
                <a:spLocks noChangeArrowheads="1"/>
              </p:cNvSpPr>
              <p:nvPr/>
            </p:nvSpPr>
            <p:spPr bwMode="auto">
              <a:xfrm>
                <a:off x="1357322" y="1777441"/>
                <a:ext cx="225644" cy="137083"/>
              </a:xfrm>
              <a:prstGeom prst="rect">
                <a:avLst/>
              </a:prstGeom>
              <a:solidFill>
                <a:srgbClr val="FFAF16"/>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altLang="en-US" sz="1200" b="0" i="0" u="none" strike="noStrike" kern="1200" cap="none" spc="0" normalizeH="0" baseline="0" noProof="0">
                  <a:ln>
                    <a:noFill/>
                  </a:ln>
                  <a:solidFill>
                    <a:srgbClr val="000000"/>
                  </a:solidFill>
                  <a:effectLst/>
                  <a:uLnTx/>
                  <a:uFillTx/>
                  <a:latin typeface="Trebuchet MS" panose="020B0703020202090204" pitchFamily="34" charset="0"/>
                  <a:ea typeface="ＭＳ Ｐゴシック" panose="020B0600070205080204" pitchFamily="34" charset="-128"/>
                  <a:cs typeface="+mn-cs"/>
                </a:endParaRPr>
              </a:p>
            </p:txBody>
          </p:sp>
          <p:sp>
            <p:nvSpPr>
              <p:cNvPr id="90524" name="Rectangle 2260">
                <a:extLst>
                  <a:ext uri="{FF2B5EF4-FFF2-40B4-BE49-F238E27FC236}">
                    <a16:creationId xmlns:a16="http://schemas.microsoft.com/office/drawing/2014/main" id="{34079244-9C84-8744-B85F-20999A23E14D}"/>
                  </a:ext>
                </a:extLst>
              </p:cNvPr>
              <p:cNvSpPr>
                <a:spLocks noChangeArrowheads="1"/>
              </p:cNvSpPr>
              <p:nvPr/>
            </p:nvSpPr>
            <p:spPr bwMode="auto">
              <a:xfrm>
                <a:off x="1392357" y="1814232"/>
                <a:ext cx="63500" cy="63500"/>
              </a:xfrm>
              <a:prstGeom prst="rect">
                <a:avLst/>
              </a:prstGeom>
              <a:solidFill>
                <a:srgbClr val="FFF25C"/>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0525" name="Rectangle 2261">
                <a:extLst>
                  <a:ext uri="{FF2B5EF4-FFF2-40B4-BE49-F238E27FC236}">
                    <a16:creationId xmlns:a16="http://schemas.microsoft.com/office/drawing/2014/main" id="{48E53A05-C438-1140-B76C-5D14D989AA46}"/>
                  </a:ext>
                </a:extLst>
              </p:cNvPr>
              <p:cNvSpPr>
                <a:spLocks noChangeArrowheads="1"/>
              </p:cNvSpPr>
              <p:nvPr/>
            </p:nvSpPr>
            <p:spPr bwMode="auto">
              <a:xfrm>
                <a:off x="1484432" y="1814232"/>
                <a:ext cx="63500" cy="63500"/>
              </a:xfrm>
              <a:prstGeom prst="rect">
                <a:avLst/>
              </a:prstGeom>
              <a:solidFill>
                <a:srgbClr val="4292B4"/>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90471" name="Group 1457">
              <a:extLst>
                <a:ext uri="{FF2B5EF4-FFF2-40B4-BE49-F238E27FC236}">
                  <a16:creationId xmlns:a16="http://schemas.microsoft.com/office/drawing/2014/main" id="{AB87B55E-59FB-FA48-A583-4791926984A5}"/>
                </a:ext>
              </a:extLst>
            </p:cNvPr>
            <p:cNvGrpSpPr>
              <a:grpSpLocks/>
            </p:cNvGrpSpPr>
            <p:nvPr/>
          </p:nvGrpSpPr>
          <p:grpSpPr bwMode="auto">
            <a:xfrm>
              <a:off x="7325297" y="1394996"/>
              <a:ext cx="1114185" cy="751417"/>
              <a:chOff x="517764" y="1384300"/>
              <a:chExt cx="1114185" cy="751417"/>
            </a:xfrm>
          </p:grpSpPr>
          <p:sp>
            <p:nvSpPr>
              <p:cNvPr id="2209" name="Rectangle 2208">
                <a:extLst>
                  <a:ext uri="{FF2B5EF4-FFF2-40B4-BE49-F238E27FC236}">
                    <a16:creationId xmlns:a16="http://schemas.microsoft.com/office/drawing/2014/main" id="{093A1A04-0559-014C-A927-E15631541B69}"/>
                  </a:ext>
                </a:extLst>
              </p:cNvPr>
              <p:cNvSpPr/>
              <p:nvPr/>
            </p:nvSpPr>
            <p:spPr bwMode="auto">
              <a:xfrm>
                <a:off x="517679" y="1384799"/>
                <a:ext cx="1114332" cy="750863"/>
              </a:xfrm>
              <a:prstGeom prst="rect">
                <a:avLst/>
              </a:prstGeom>
              <a:solidFill>
                <a:schemeClr val="bg2">
                  <a:lumMod val="20000"/>
                  <a:lumOff val="80000"/>
                </a:schemeClr>
              </a:solidFill>
              <a:ln w="12700" cap="flat" cmpd="sng" algn="ctr">
                <a:solidFill>
                  <a:schemeClr val="tx1">
                    <a:lumMod val="75000"/>
                    <a:lumOff val="25000"/>
                  </a:schemeClr>
                </a:solidFill>
                <a:prstDash val="solid"/>
                <a:round/>
                <a:headEnd type="none" w="med" len="med"/>
                <a:tailEnd type="none" w="med" len="med"/>
              </a:ln>
              <a:effectLst/>
            </p:spPr>
            <p:txBody>
              <a:bodyPr anchor="ctr" anchorCtr="1"/>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Trebuchet MS" charset="0"/>
                  <a:ea typeface="Arial" pitchFamily="-107" charset="0"/>
                  <a:cs typeface="Arial" pitchFamily="-107" charset="0"/>
                </a:endParaRPr>
              </a:p>
            </p:txBody>
          </p:sp>
          <p:sp>
            <p:nvSpPr>
              <p:cNvPr id="90473" name="Rectangle 2209">
                <a:extLst>
                  <a:ext uri="{FF2B5EF4-FFF2-40B4-BE49-F238E27FC236}">
                    <a16:creationId xmlns:a16="http://schemas.microsoft.com/office/drawing/2014/main" id="{C9014B27-B89A-3143-83DC-7C5FAE481DDA}"/>
                  </a:ext>
                </a:extLst>
              </p:cNvPr>
              <p:cNvSpPr>
                <a:spLocks noChangeArrowheads="1"/>
              </p:cNvSpPr>
              <p:nvPr/>
            </p:nvSpPr>
            <p:spPr bwMode="auto">
              <a:xfrm>
                <a:off x="725801" y="1433925"/>
                <a:ext cx="698111" cy="137160"/>
              </a:xfrm>
              <a:prstGeom prst="rect">
                <a:avLst/>
              </a:prstGeom>
              <a:solidFill>
                <a:srgbClr val="DA581C"/>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rebuchet MS" panose="020B0703020202090204" pitchFamily="34" charset="0"/>
                  <a:ea typeface="ＭＳ Ｐゴシック" panose="020B0600070205080204" pitchFamily="34" charset="-128"/>
                  <a:cs typeface="+mn-cs"/>
                </a:endParaRPr>
              </a:p>
            </p:txBody>
          </p:sp>
          <p:sp>
            <p:nvSpPr>
              <p:cNvPr id="90474" name="Rectangle 2210">
                <a:extLst>
                  <a:ext uri="{FF2B5EF4-FFF2-40B4-BE49-F238E27FC236}">
                    <a16:creationId xmlns:a16="http://schemas.microsoft.com/office/drawing/2014/main" id="{328197AE-20BF-214D-8042-318A1753DECC}"/>
                  </a:ext>
                </a:extLst>
              </p:cNvPr>
              <p:cNvSpPr>
                <a:spLocks noChangeArrowheads="1"/>
              </p:cNvSpPr>
              <p:nvPr/>
            </p:nvSpPr>
            <p:spPr bwMode="auto">
              <a:xfrm>
                <a:off x="567050" y="1950358"/>
                <a:ext cx="1015612" cy="137160"/>
              </a:xfrm>
              <a:prstGeom prst="rect">
                <a:avLst/>
              </a:prstGeom>
              <a:solidFill>
                <a:srgbClr val="AEC3F5"/>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rebuchet MS" panose="020B0703020202090204" pitchFamily="34" charset="0"/>
                  <a:ea typeface="ＭＳ Ｐゴシック" panose="020B0600070205080204" pitchFamily="34" charset="-128"/>
                  <a:cs typeface="+mn-cs"/>
                </a:endParaRPr>
              </a:p>
            </p:txBody>
          </p:sp>
          <p:sp>
            <p:nvSpPr>
              <p:cNvPr id="90475" name="Rectangle 2211">
                <a:extLst>
                  <a:ext uri="{FF2B5EF4-FFF2-40B4-BE49-F238E27FC236}">
                    <a16:creationId xmlns:a16="http://schemas.microsoft.com/office/drawing/2014/main" id="{697287D8-7C90-3B44-8E9B-A444A57C0BFE}"/>
                  </a:ext>
                </a:extLst>
              </p:cNvPr>
              <p:cNvSpPr>
                <a:spLocks noChangeArrowheads="1"/>
              </p:cNvSpPr>
              <p:nvPr/>
            </p:nvSpPr>
            <p:spPr bwMode="auto">
              <a:xfrm>
                <a:off x="566747" y="1609166"/>
                <a:ext cx="225644" cy="137083"/>
              </a:xfrm>
              <a:prstGeom prst="rect">
                <a:avLst/>
              </a:prstGeom>
              <a:solidFill>
                <a:srgbClr val="FFAF16"/>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altLang="en-US" sz="1200" b="0" i="0" u="none" strike="noStrike" kern="1200" cap="none" spc="0" normalizeH="0" baseline="0" noProof="0">
                  <a:ln>
                    <a:noFill/>
                  </a:ln>
                  <a:solidFill>
                    <a:srgbClr val="000000"/>
                  </a:solidFill>
                  <a:effectLst/>
                  <a:uLnTx/>
                  <a:uFillTx/>
                  <a:latin typeface="Trebuchet MS" panose="020B0703020202090204" pitchFamily="34" charset="0"/>
                  <a:ea typeface="ＭＳ Ｐゴシック" panose="020B0600070205080204" pitchFamily="34" charset="-128"/>
                  <a:cs typeface="+mn-cs"/>
                </a:endParaRPr>
              </a:p>
            </p:txBody>
          </p:sp>
          <p:sp>
            <p:nvSpPr>
              <p:cNvPr id="90476" name="Rectangle 2212">
                <a:extLst>
                  <a:ext uri="{FF2B5EF4-FFF2-40B4-BE49-F238E27FC236}">
                    <a16:creationId xmlns:a16="http://schemas.microsoft.com/office/drawing/2014/main" id="{76D8E57A-41B8-1840-9D14-7E0721273132}"/>
                  </a:ext>
                </a:extLst>
              </p:cNvPr>
              <p:cNvSpPr>
                <a:spLocks noChangeArrowheads="1"/>
              </p:cNvSpPr>
              <p:nvPr/>
            </p:nvSpPr>
            <p:spPr bwMode="auto">
              <a:xfrm>
                <a:off x="601782" y="1645957"/>
                <a:ext cx="63500" cy="63500"/>
              </a:xfrm>
              <a:prstGeom prst="rect">
                <a:avLst/>
              </a:prstGeom>
              <a:solidFill>
                <a:srgbClr val="FFF25C"/>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0477" name="Rectangle 2213">
                <a:extLst>
                  <a:ext uri="{FF2B5EF4-FFF2-40B4-BE49-F238E27FC236}">
                    <a16:creationId xmlns:a16="http://schemas.microsoft.com/office/drawing/2014/main" id="{A01216DA-AB2A-CC4B-999F-EFDE2003E085}"/>
                  </a:ext>
                </a:extLst>
              </p:cNvPr>
              <p:cNvSpPr>
                <a:spLocks noChangeArrowheads="1"/>
              </p:cNvSpPr>
              <p:nvPr/>
            </p:nvSpPr>
            <p:spPr bwMode="auto">
              <a:xfrm>
                <a:off x="693857" y="1645957"/>
                <a:ext cx="63500" cy="63500"/>
              </a:xfrm>
              <a:prstGeom prst="rect">
                <a:avLst/>
              </a:prstGeom>
              <a:solidFill>
                <a:srgbClr val="4292B4"/>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0478" name="Rectangle 2214">
                <a:extLst>
                  <a:ext uri="{FF2B5EF4-FFF2-40B4-BE49-F238E27FC236}">
                    <a16:creationId xmlns:a16="http://schemas.microsoft.com/office/drawing/2014/main" id="{0F7583AD-A84C-064F-BBA1-88AE0DCE311A}"/>
                  </a:ext>
                </a:extLst>
              </p:cNvPr>
              <p:cNvSpPr>
                <a:spLocks noChangeArrowheads="1"/>
              </p:cNvSpPr>
              <p:nvPr/>
            </p:nvSpPr>
            <p:spPr bwMode="auto">
              <a:xfrm>
                <a:off x="830272" y="1609166"/>
                <a:ext cx="225644" cy="137083"/>
              </a:xfrm>
              <a:prstGeom prst="rect">
                <a:avLst/>
              </a:prstGeom>
              <a:solidFill>
                <a:srgbClr val="FFAF16"/>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altLang="en-US" sz="1200" b="0" i="0" u="none" strike="noStrike" kern="1200" cap="none" spc="0" normalizeH="0" baseline="0" noProof="0">
                  <a:ln>
                    <a:noFill/>
                  </a:ln>
                  <a:solidFill>
                    <a:srgbClr val="000000"/>
                  </a:solidFill>
                  <a:effectLst/>
                  <a:uLnTx/>
                  <a:uFillTx/>
                  <a:latin typeface="Trebuchet MS" panose="020B0703020202090204" pitchFamily="34" charset="0"/>
                  <a:ea typeface="ＭＳ Ｐゴシック" panose="020B0600070205080204" pitchFamily="34" charset="-128"/>
                  <a:cs typeface="+mn-cs"/>
                </a:endParaRPr>
              </a:p>
            </p:txBody>
          </p:sp>
          <p:sp>
            <p:nvSpPr>
              <p:cNvPr id="90479" name="Rectangle 2215">
                <a:extLst>
                  <a:ext uri="{FF2B5EF4-FFF2-40B4-BE49-F238E27FC236}">
                    <a16:creationId xmlns:a16="http://schemas.microsoft.com/office/drawing/2014/main" id="{1D1D81EE-6A52-AB48-9401-3D26E127EE96}"/>
                  </a:ext>
                </a:extLst>
              </p:cNvPr>
              <p:cNvSpPr>
                <a:spLocks noChangeArrowheads="1"/>
              </p:cNvSpPr>
              <p:nvPr/>
            </p:nvSpPr>
            <p:spPr bwMode="auto">
              <a:xfrm>
                <a:off x="865307" y="1645957"/>
                <a:ext cx="63500" cy="63500"/>
              </a:xfrm>
              <a:prstGeom prst="rect">
                <a:avLst/>
              </a:prstGeom>
              <a:solidFill>
                <a:srgbClr val="FFF25C"/>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0480" name="Rectangle 2216">
                <a:extLst>
                  <a:ext uri="{FF2B5EF4-FFF2-40B4-BE49-F238E27FC236}">
                    <a16:creationId xmlns:a16="http://schemas.microsoft.com/office/drawing/2014/main" id="{0CFAD023-3B90-1A44-9C65-3FF2CDF7C770}"/>
                  </a:ext>
                </a:extLst>
              </p:cNvPr>
              <p:cNvSpPr>
                <a:spLocks noChangeArrowheads="1"/>
              </p:cNvSpPr>
              <p:nvPr/>
            </p:nvSpPr>
            <p:spPr bwMode="auto">
              <a:xfrm>
                <a:off x="957382" y="1645957"/>
                <a:ext cx="63500" cy="63500"/>
              </a:xfrm>
              <a:prstGeom prst="rect">
                <a:avLst/>
              </a:prstGeom>
              <a:solidFill>
                <a:srgbClr val="4292B4"/>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0481" name="Rectangle 2217">
                <a:extLst>
                  <a:ext uri="{FF2B5EF4-FFF2-40B4-BE49-F238E27FC236}">
                    <a16:creationId xmlns:a16="http://schemas.microsoft.com/office/drawing/2014/main" id="{43570545-C31F-DC44-A641-3FBAA9EF05A7}"/>
                  </a:ext>
                </a:extLst>
              </p:cNvPr>
              <p:cNvSpPr>
                <a:spLocks noChangeArrowheads="1"/>
              </p:cNvSpPr>
              <p:nvPr/>
            </p:nvSpPr>
            <p:spPr bwMode="auto">
              <a:xfrm>
                <a:off x="1093797" y="1609166"/>
                <a:ext cx="225644" cy="137083"/>
              </a:xfrm>
              <a:prstGeom prst="rect">
                <a:avLst/>
              </a:prstGeom>
              <a:solidFill>
                <a:srgbClr val="FFAF16"/>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altLang="en-US" sz="1200" b="0" i="0" u="none" strike="noStrike" kern="1200" cap="none" spc="0" normalizeH="0" baseline="0" noProof="0">
                  <a:ln>
                    <a:noFill/>
                  </a:ln>
                  <a:solidFill>
                    <a:srgbClr val="000000"/>
                  </a:solidFill>
                  <a:effectLst/>
                  <a:uLnTx/>
                  <a:uFillTx/>
                  <a:latin typeface="Trebuchet MS" panose="020B0703020202090204" pitchFamily="34" charset="0"/>
                  <a:ea typeface="ＭＳ Ｐゴシック" panose="020B0600070205080204" pitchFamily="34" charset="-128"/>
                  <a:cs typeface="+mn-cs"/>
                </a:endParaRPr>
              </a:p>
            </p:txBody>
          </p:sp>
          <p:sp>
            <p:nvSpPr>
              <p:cNvPr id="90482" name="Rectangle 2218">
                <a:extLst>
                  <a:ext uri="{FF2B5EF4-FFF2-40B4-BE49-F238E27FC236}">
                    <a16:creationId xmlns:a16="http://schemas.microsoft.com/office/drawing/2014/main" id="{6AFB217B-3C13-504F-90DC-E4B749B132E9}"/>
                  </a:ext>
                </a:extLst>
              </p:cNvPr>
              <p:cNvSpPr>
                <a:spLocks noChangeArrowheads="1"/>
              </p:cNvSpPr>
              <p:nvPr/>
            </p:nvSpPr>
            <p:spPr bwMode="auto">
              <a:xfrm>
                <a:off x="1128832" y="1645957"/>
                <a:ext cx="63500" cy="63500"/>
              </a:xfrm>
              <a:prstGeom prst="rect">
                <a:avLst/>
              </a:prstGeom>
              <a:solidFill>
                <a:srgbClr val="FFF25C"/>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0483" name="Rectangle 2219">
                <a:extLst>
                  <a:ext uri="{FF2B5EF4-FFF2-40B4-BE49-F238E27FC236}">
                    <a16:creationId xmlns:a16="http://schemas.microsoft.com/office/drawing/2014/main" id="{4CAB2F02-B302-D545-B6CB-71E65F33109D}"/>
                  </a:ext>
                </a:extLst>
              </p:cNvPr>
              <p:cNvSpPr>
                <a:spLocks noChangeArrowheads="1"/>
              </p:cNvSpPr>
              <p:nvPr/>
            </p:nvSpPr>
            <p:spPr bwMode="auto">
              <a:xfrm>
                <a:off x="1220907" y="1645957"/>
                <a:ext cx="63500" cy="63500"/>
              </a:xfrm>
              <a:prstGeom prst="rect">
                <a:avLst/>
              </a:prstGeom>
              <a:solidFill>
                <a:srgbClr val="4292B4"/>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0484" name="Rectangle 2220">
                <a:extLst>
                  <a:ext uri="{FF2B5EF4-FFF2-40B4-BE49-F238E27FC236}">
                    <a16:creationId xmlns:a16="http://schemas.microsoft.com/office/drawing/2014/main" id="{4DC8F45E-EFD1-904E-BAE0-3D1CA1786AC5}"/>
                  </a:ext>
                </a:extLst>
              </p:cNvPr>
              <p:cNvSpPr>
                <a:spLocks noChangeArrowheads="1"/>
              </p:cNvSpPr>
              <p:nvPr/>
            </p:nvSpPr>
            <p:spPr bwMode="auto">
              <a:xfrm>
                <a:off x="1357322" y="1609166"/>
                <a:ext cx="225644" cy="137083"/>
              </a:xfrm>
              <a:prstGeom prst="rect">
                <a:avLst/>
              </a:prstGeom>
              <a:solidFill>
                <a:srgbClr val="FFAF16"/>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altLang="en-US" sz="1200" b="0" i="0" u="none" strike="noStrike" kern="1200" cap="none" spc="0" normalizeH="0" baseline="0" noProof="0">
                  <a:ln>
                    <a:noFill/>
                  </a:ln>
                  <a:solidFill>
                    <a:srgbClr val="000000"/>
                  </a:solidFill>
                  <a:effectLst/>
                  <a:uLnTx/>
                  <a:uFillTx/>
                  <a:latin typeface="Trebuchet MS" panose="020B0703020202090204" pitchFamily="34" charset="0"/>
                  <a:ea typeface="ＭＳ Ｐゴシック" panose="020B0600070205080204" pitchFamily="34" charset="-128"/>
                  <a:cs typeface="+mn-cs"/>
                </a:endParaRPr>
              </a:p>
            </p:txBody>
          </p:sp>
          <p:sp>
            <p:nvSpPr>
              <p:cNvPr id="90485" name="Rectangle 2221">
                <a:extLst>
                  <a:ext uri="{FF2B5EF4-FFF2-40B4-BE49-F238E27FC236}">
                    <a16:creationId xmlns:a16="http://schemas.microsoft.com/office/drawing/2014/main" id="{7388148C-FA66-F646-8C50-363768EF9F81}"/>
                  </a:ext>
                </a:extLst>
              </p:cNvPr>
              <p:cNvSpPr>
                <a:spLocks noChangeArrowheads="1"/>
              </p:cNvSpPr>
              <p:nvPr/>
            </p:nvSpPr>
            <p:spPr bwMode="auto">
              <a:xfrm>
                <a:off x="1392357" y="1645957"/>
                <a:ext cx="63500" cy="63500"/>
              </a:xfrm>
              <a:prstGeom prst="rect">
                <a:avLst/>
              </a:prstGeom>
              <a:solidFill>
                <a:srgbClr val="FFF25C"/>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0486" name="Rectangle 2222">
                <a:extLst>
                  <a:ext uri="{FF2B5EF4-FFF2-40B4-BE49-F238E27FC236}">
                    <a16:creationId xmlns:a16="http://schemas.microsoft.com/office/drawing/2014/main" id="{20990225-0C6C-B04D-BB06-57F7C51DFEE4}"/>
                  </a:ext>
                </a:extLst>
              </p:cNvPr>
              <p:cNvSpPr>
                <a:spLocks noChangeArrowheads="1"/>
              </p:cNvSpPr>
              <p:nvPr/>
            </p:nvSpPr>
            <p:spPr bwMode="auto">
              <a:xfrm>
                <a:off x="1484432" y="1645957"/>
                <a:ext cx="63500" cy="63500"/>
              </a:xfrm>
              <a:prstGeom prst="rect">
                <a:avLst/>
              </a:prstGeom>
              <a:solidFill>
                <a:srgbClr val="4292B4"/>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0487" name="Rectangle 2223">
                <a:extLst>
                  <a:ext uri="{FF2B5EF4-FFF2-40B4-BE49-F238E27FC236}">
                    <a16:creationId xmlns:a16="http://schemas.microsoft.com/office/drawing/2014/main" id="{1CE816A9-CCA8-C446-B753-9CD1C6164B8D}"/>
                  </a:ext>
                </a:extLst>
              </p:cNvPr>
              <p:cNvSpPr>
                <a:spLocks noChangeArrowheads="1"/>
              </p:cNvSpPr>
              <p:nvPr/>
            </p:nvSpPr>
            <p:spPr bwMode="auto">
              <a:xfrm>
                <a:off x="566747" y="1777441"/>
                <a:ext cx="225644" cy="137083"/>
              </a:xfrm>
              <a:prstGeom prst="rect">
                <a:avLst/>
              </a:prstGeom>
              <a:solidFill>
                <a:srgbClr val="FFAF16"/>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altLang="en-US" sz="1200" b="0" i="0" u="none" strike="noStrike" kern="1200" cap="none" spc="0" normalizeH="0" baseline="0" noProof="0">
                  <a:ln>
                    <a:noFill/>
                  </a:ln>
                  <a:solidFill>
                    <a:srgbClr val="000000"/>
                  </a:solidFill>
                  <a:effectLst/>
                  <a:uLnTx/>
                  <a:uFillTx/>
                  <a:latin typeface="Trebuchet MS" panose="020B0703020202090204" pitchFamily="34" charset="0"/>
                  <a:ea typeface="ＭＳ Ｐゴシック" panose="020B0600070205080204" pitchFamily="34" charset="-128"/>
                  <a:cs typeface="+mn-cs"/>
                </a:endParaRPr>
              </a:p>
            </p:txBody>
          </p:sp>
          <p:sp>
            <p:nvSpPr>
              <p:cNvPr id="90488" name="Rectangle 2224">
                <a:extLst>
                  <a:ext uri="{FF2B5EF4-FFF2-40B4-BE49-F238E27FC236}">
                    <a16:creationId xmlns:a16="http://schemas.microsoft.com/office/drawing/2014/main" id="{D2306119-A1FE-A740-BDF8-56D9397E7A60}"/>
                  </a:ext>
                </a:extLst>
              </p:cNvPr>
              <p:cNvSpPr>
                <a:spLocks noChangeArrowheads="1"/>
              </p:cNvSpPr>
              <p:nvPr/>
            </p:nvSpPr>
            <p:spPr bwMode="auto">
              <a:xfrm>
                <a:off x="601782" y="1814232"/>
                <a:ext cx="63500" cy="63500"/>
              </a:xfrm>
              <a:prstGeom prst="rect">
                <a:avLst/>
              </a:prstGeom>
              <a:solidFill>
                <a:srgbClr val="FFF25C"/>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0489" name="Rectangle 2225">
                <a:extLst>
                  <a:ext uri="{FF2B5EF4-FFF2-40B4-BE49-F238E27FC236}">
                    <a16:creationId xmlns:a16="http://schemas.microsoft.com/office/drawing/2014/main" id="{5B118F6C-B1A7-494B-893C-F25C3B5B36D2}"/>
                  </a:ext>
                </a:extLst>
              </p:cNvPr>
              <p:cNvSpPr>
                <a:spLocks noChangeArrowheads="1"/>
              </p:cNvSpPr>
              <p:nvPr/>
            </p:nvSpPr>
            <p:spPr bwMode="auto">
              <a:xfrm>
                <a:off x="693857" y="1814232"/>
                <a:ext cx="63500" cy="63500"/>
              </a:xfrm>
              <a:prstGeom prst="rect">
                <a:avLst/>
              </a:prstGeom>
              <a:solidFill>
                <a:srgbClr val="4292B4"/>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0490" name="Rectangle 2226">
                <a:extLst>
                  <a:ext uri="{FF2B5EF4-FFF2-40B4-BE49-F238E27FC236}">
                    <a16:creationId xmlns:a16="http://schemas.microsoft.com/office/drawing/2014/main" id="{77758595-FF8D-8C46-A1B2-06CFBABE5F90}"/>
                  </a:ext>
                </a:extLst>
              </p:cNvPr>
              <p:cNvSpPr>
                <a:spLocks noChangeArrowheads="1"/>
              </p:cNvSpPr>
              <p:nvPr/>
            </p:nvSpPr>
            <p:spPr bwMode="auto">
              <a:xfrm>
                <a:off x="830272" y="1777441"/>
                <a:ext cx="225644" cy="137083"/>
              </a:xfrm>
              <a:prstGeom prst="rect">
                <a:avLst/>
              </a:prstGeom>
              <a:solidFill>
                <a:srgbClr val="FFAF16"/>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altLang="en-US" sz="1200" b="0" i="0" u="none" strike="noStrike" kern="1200" cap="none" spc="0" normalizeH="0" baseline="0" noProof="0">
                  <a:ln>
                    <a:noFill/>
                  </a:ln>
                  <a:solidFill>
                    <a:srgbClr val="000000"/>
                  </a:solidFill>
                  <a:effectLst/>
                  <a:uLnTx/>
                  <a:uFillTx/>
                  <a:latin typeface="Trebuchet MS" panose="020B0703020202090204" pitchFamily="34" charset="0"/>
                  <a:ea typeface="ＭＳ Ｐゴシック" panose="020B0600070205080204" pitchFamily="34" charset="-128"/>
                  <a:cs typeface="+mn-cs"/>
                </a:endParaRPr>
              </a:p>
            </p:txBody>
          </p:sp>
          <p:sp>
            <p:nvSpPr>
              <p:cNvPr id="90491" name="Rectangle 2227">
                <a:extLst>
                  <a:ext uri="{FF2B5EF4-FFF2-40B4-BE49-F238E27FC236}">
                    <a16:creationId xmlns:a16="http://schemas.microsoft.com/office/drawing/2014/main" id="{0ACB4B04-FA9E-9F4A-972E-C082A95F5FB6}"/>
                  </a:ext>
                </a:extLst>
              </p:cNvPr>
              <p:cNvSpPr>
                <a:spLocks noChangeArrowheads="1"/>
              </p:cNvSpPr>
              <p:nvPr/>
            </p:nvSpPr>
            <p:spPr bwMode="auto">
              <a:xfrm>
                <a:off x="865307" y="1814232"/>
                <a:ext cx="63500" cy="63500"/>
              </a:xfrm>
              <a:prstGeom prst="rect">
                <a:avLst/>
              </a:prstGeom>
              <a:solidFill>
                <a:srgbClr val="FFF25C"/>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0492" name="Rectangle 2228">
                <a:extLst>
                  <a:ext uri="{FF2B5EF4-FFF2-40B4-BE49-F238E27FC236}">
                    <a16:creationId xmlns:a16="http://schemas.microsoft.com/office/drawing/2014/main" id="{6B7A6332-574E-4A4C-B632-A5A443A34E6E}"/>
                  </a:ext>
                </a:extLst>
              </p:cNvPr>
              <p:cNvSpPr>
                <a:spLocks noChangeArrowheads="1"/>
              </p:cNvSpPr>
              <p:nvPr/>
            </p:nvSpPr>
            <p:spPr bwMode="auto">
              <a:xfrm>
                <a:off x="957382" y="1814232"/>
                <a:ext cx="63500" cy="63500"/>
              </a:xfrm>
              <a:prstGeom prst="rect">
                <a:avLst/>
              </a:prstGeom>
              <a:solidFill>
                <a:srgbClr val="4292B4"/>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0493" name="Rectangle 2229">
                <a:extLst>
                  <a:ext uri="{FF2B5EF4-FFF2-40B4-BE49-F238E27FC236}">
                    <a16:creationId xmlns:a16="http://schemas.microsoft.com/office/drawing/2014/main" id="{0D99747C-1927-904C-84C2-32E8609BF93B}"/>
                  </a:ext>
                </a:extLst>
              </p:cNvPr>
              <p:cNvSpPr>
                <a:spLocks noChangeArrowheads="1"/>
              </p:cNvSpPr>
              <p:nvPr/>
            </p:nvSpPr>
            <p:spPr bwMode="auto">
              <a:xfrm>
                <a:off x="1093797" y="1777441"/>
                <a:ext cx="225644" cy="137083"/>
              </a:xfrm>
              <a:prstGeom prst="rect">
                <a:avLst/>
              </a:prstGeom>
              <a:solidFill>
                <a:srgbClr val="FFAF16"/>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altLang="en-US" sz="1200" b="0" i="0" u="none" strike="noStrike" kern="1200" cap="none" spc="0" normalizeH="0" baseline="0" noProof="0">
                  <a:ln>
                    <a:noFill/>
                  </a:ln>
                  <a:solidFill>
                    <a:srgbClr val="000000"/>
                  </a:solidFill>
                  <a:effectLst/>
                  <a:uLnTx/>
                  <a:uFillTx/>
                  <a:latin typeface="Trebuchet MS" panose="020B0703020202090204" pitchFamily="34" charset="0"/>
                  <a:ea typeface="ＭＳ Ｐゴシック" panose="020B0600070205080204" pitchFamily="34" charset="-128"/>
                  <a:cs typeface="+mn-cs"/>
                </a:endParaRPr>
              </a:p>
            </p:txBody>
          </p:sp>
          <p:sp>
            <p:nvSpPr>
              <p:cNvPr id="90494" name="Rectangle 2230">
                <a:extLst>
                  <a:ext uri="{FF2B5EF4-FFF2-40B4-BE49-F238E27FC236}">
                    <a16:creationId xmlns:a16="http://schemas.microsoft.com/office/drawing/2014/main" id="{FFCE5BE3-AA26-4D4E-A8A5-B7293A3ECD77}"/>
                  </a:ext>
                </a:extLst>
              </p:cNvPr>
              <p:cNvSpPr>
                <a:spLocks noChangeArrowheads="1"/>
              </p:cNvSpPr>
              <p:nvPr/>
            </p:nvSpPr>
            <p:spPr bwMode="auto">
              <a:xfrm>
                <a:off x="1128832" y="1814232"/>
                <a:ext cx="63500" cy="63500"/>
              </a:xfrm>
              <a:prstGeom prst="rect">
                <a:avLst/>
              </a:prstGeom>
              <a:solidFill>
                <a:srgbClr val="FFF25C"/>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0495" name="Rectangle 2231">
                <a:extLst>
                  <a:ext uri="{FF2B5EF4-FFF2-40B4-BE49-F238E27FC236}">
                    <a16:creationId xmlns:a16="http://schemas.microsoft.com/office/drawing/2014/main" id="{8FE4EB49-DDEF-2742-9CF9-346AEA0C78D2}"/>
                  </a:ext>
                </a:extLst>
              </p:cNvPr>
              <p:cNvSpPr>
                <a:spLocks noChangeArrowheads="1"/>
              </p:cNvSpPr>
              <p:nvPr/>
            </p:nvSpPr>
            <p:spPr bwMode="auto">
              <a:xfrm>
                <a:off x="1220907" y="1814232"/>
                <a:ext cx="63500" cy="63500"/>
              </a:xfrm>
              <a:prstGeom prst="rect">
                <a:avLst/>
              </a:prstGeom>
              <a:solidFill>
                <a:srgbClr val="4292B4"/>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0496" name="Rectangle 2232">
                <a:extLst>
                  <a:ext uri="{FF2B5EF4-FFF2-40B4-BE49-F238E27FC236}">
                    <a16:creationId xmlns:a16="http://schemas.microsoft.com/office/drawing/2014/main" id="{CAEFB89C-618C-6947-8251-8764ACF8E99C}"/>
                  </a:ext>
                </a:extLst>
              </p:cNvPr>
              <p:cNvSpPr>
                <a:spLocks noChangeArrowheads="1"/>
              </p:cNvSpPr>
              <p:nvPr/>
            </p:nvSpPr>
            <p:spPr bwMode="auto">
              <a:xfrm>
                <a:off x="1357322" y="1777441"/>
                <a:ext cx="225644" cy="137083"/>
              </a:xfrm>
              <a:prstGeom prst="rect">
                <a:avLst/>
              </a:prstGeom>
              <a:solidFill>
                <a:srgbClr val="FFAF16"/>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altLang="en-US" sz="1200" b="0" i="0" u="none" strike="noStrike" kern="1200" cap="none" spc="0" normalizeH="0" baseline="0" noProof="0">
                  <a:ln>
                    <a:noFill/>
                  </a:ln>
                  <a:solidFill>
                    <a:srgbClr val="000000"/>
                  </a:solidFill>
                  <a:effectLst/>
                  <a:uLnTx/>
                  <a:uFillTx/>
                  <a:latin typeface="Trebuchet MS" panose="020B0703020202090204" pitchFamily="34" charset="0"/>
                  <a:ea typeface="ＭＳ Ｐゴシック" panose="020B0600070205080204" pitchFamily="34" charset="-128"/>
                  <a:cs typeface="+mn-cs"/>
                </a:endParaRPr>
              </a:p>
            </p:txBody>
          </p:sp>
          <p:sp>
            <p:nvSpPr>
              <p:cNvPr id="90497" name="Rectangle 2233">
                <a:extLst>
                  <a:ext uri="{FF2B5EF4-FFF2-40B4-BE49-F238E27FC236}">
                    <a16:creationId xmlns:a16="http://schemas.microsoft.com/office/drawing/2014/main" id="{1135D2EC-EFEB-4547-8C70-58650A6CD7E3}"/>
                  </a:ext>
                </a:extLst>
              </p:cNvPr>
              <p:cNvSpPr>
                <a:spLocks noChangeArrowheads="1"/>
              </p:cNvSpPr>
              <p:nvPr/>
            </p:nvSpPr>
            <p:spPr bwMode="auto">
              <a:xfrm>
                <a:off x="1392357" y="1814232"/>
                <a:ext cx="63500" cy="63500"/>
              </a:xfrm>
              <a:prstGeom prst="rect">
                <a:avLst/>
              </a:prstGeom>
              <a:solidFill>
                <a:srgbClr val="FFF25C"/>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0498" name="Rectangle 2234">
                <a:extLst>
                  <a:ext uri="{FF2B5EF4-FFF2-40B4-BE49-F238E27FC236}">
                    <a16:creationId xmlns:a16="http://schemas.microsoft.com/office/drawing/2014/main" id="{63C64A23-B17F-BF4E-A9A4-CA72679FF4D9}"/>
                  </a:ext>
                </a:extLst>
              </p:cNvPr>
              <p:cNvSpPr>
                <a:spLocks noChangeArrowheads="1"/>
              </p:cNvSpPr>
              <p:nvPr/>
            </p:nvSpPr>
            <p:spPr bwMode="auto">
              <a:xfrm>
                <a:off x="1484432" y="1814232"/>
                <a:ext cx="63500" cy="63500"/>
              </a:xfrm>
              <a:prstGeom prst="rect">
                <a:avLst/>
              </a:prstGeom>
              <a:solidFill>
                <a:srgbClr val="4292B4"/>
              </a:solidFill>
              <a:ln w="12700">
                <a:solidFill>
                  <a:schemeClr val="tx1"/>
                </a:solidFill>
                <a:round/>
                <a:headEnd/>
                <a:tailEnd/>
              </a:ln>
            </p:spPr>
            <p:txBody>
              <a:bodyPr anchor="ctr" anchorCtr="1"/>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sp>
        <p:nvSpPr>
          <p:cNvPr id="2293" name="Rectangle 2292">
            <a:extLst>
              <a:ext uri="{FF2B5EF4-FFF2-40B4-BE49-F238E27FC236}">
                <a16:creationId xmlns:a16="http://schemas.microsoft.com/office/drawing/2014/main" id="{9B5500E7-9D57-F44D-BA6A-A30A02597DCB}"/>
              </a:ext>
            </a:extLst>
          </p:cNvPr>
          <p:cNvSpPr/>
          <p:nvPr/>
        </p:nvSpPr>
        <p:spPr bwMode="auto">
          <a:xfrm>
            <a:off x="274638" y="1230313"/>
            <a:ext cx="8594725" cy="5233987"/>
          </a:xfrm>
          <a:prstGeom prst="rect">
            <a:avLst/>
          </a:prstGeom>
          <a:noFill/>
          <a:ln w="12700" cap="flat" cmpd="sng" algn="ctr">
            <a:solidFill>
              <a:schemeClr val="bg2">
                <a:lumMod val="60000"/>
                <a:lumOff val="40000"/>
              </a:schemeClr>
            </a:solidFill>
            <a:prstDash val="solid"/>
            <a:round/>
            <a:headEnd type="none" w="med" len="med"/>
            <a:tailEnd type="none" w="med" len="med"/>
          </a:ln>
          <a:effectLst/>
        </p:spPr>
        <p:txBody>
          <a:bodyPr anchor="ctr" anchorCtr="1"/>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Trebuchet MS" charset="0"/>
              <a:ea typeface="Arial" pitchFamily="-107" charset="0"/>
              <a:cs typeface="Arial" pitchFamily="-107" charset="0"/>
            </a:endParaRPr>
          </a:p>
        </p:txBody>
      </p:sp>
      <p:grpSp>
        <p:nvGrpSpPr>
          <p:cNvPr id="90155" name="Group 924">
            <a:extLst>
              <a:ext uri="{FF2B5EF4-FFF2-40B4-BE49-F238E27FC236}">
                <a16:creationId xmlns:a16="http://schemas.microsoft.com/office/drawing/2014/main" id="{C4E2FBC3-BE92-4E46-AA6E-DCD4CFF28AE0}"/>
              </a:ext>
            </a:extLst>
          </p:cNvPr>
          <p:cNvGrpSpPr>
            <a:grpSpLocks/>
          </p:cNvGrpSpPr>
          <p:nvPr/>
        </p:nvGrpSpPr>
        <p:grpSpPr bwMode="auto">
          <a:xfrm>
            <a:off x="657225" y="1838325"/>
            <a:ext cx="825500" cy="276225"/>
            <a:chOff x="656433" y="1838325"/>
            <a:chExt cx="826293" cy="276999"/>
          </a:xfrm>
        </p:grpSpPr>
        <p:cxnSp>
          <p:nvCxnSpPr>
            <p:cNvPr id="90458" name="Straight Connector 899">
              <a:extLst>
                <a:ext uri="{FF2B5EF4-FFF2-40B4-BE49-F238E27FC236}">
                  <a16:creationId xmlns:a16="http://schemas.microsoft.com/office/drawing/2014/main" id="{AC18E16E-7CF0-5B44-8C53-2E508258BF43}"/>
                </a:ext>
              </a:extLst>
            </p:cNvPr>
            <p:cNvCxnSpPr>
              <a:cxnSpLocks noChangeShapeType="1"/>
            </p:cNvCxnSpPr>
            <p:nvPr/>
          </p:nvCxnSpPr>
          <p:spPr bwMode="auto">
            <a:xfrm rot="5400000">
              <a:off x="594520" y="2019304"/>
              <a:ext cx="124619" cy="793"/>
            </a:xfrm>
            <a:prstGeom prst="line">
              <a:avLst/>
            </a:prstGeom>
            <a:noFill/>
            <a:ln w="12700">
              <a:solidFill>
                <a:srgbClr val="717F9F"/>
              </a:solidFill>
              <a:round/>
              <a:headEnd/>
              <a:tailEnd/>
            </a:ln>
            <a:extLst>
              <a:ext uri="{909E8E84-426E-40DD-AFC4-6F175D3DCCD1}">
                <a14:hiddenFill xmlns:a14="http://schemas.microsoft.com/office/drawing/2010/main">
                  <a:noFill/>
                </a14:hiddenFill>
              </a:ext>
            </a:extLst>
          </p:spPr>
        </p:cxnSp>
        <p:cxnSp>
          <p:nvCxnSpPr>
            <p:cNvPr id="90459" name="Straight Connector 906">
              <a:extLst>
                <a:ext uri="{FF2B5EF4-FFF2-40B4-BE49-F238E27FC236}">
                  <a16:creationId xmlns:a16="http://schemas.microsoft.com/office/drawing/2014/main" id="{8C24D5F9-F784-2C43-B87D-D40F1A1950BB}"/>
                </a:ext>
              </a:extLst>
            </p:cNvPr>
            <p:cNvCxnSpPr>
              <a:cxnSpLocks noChangeShapeType="1"/>
            </p:cNvCxnSpPr>
            <p:nvPr/>
          </p:nvCxnSpPr>
          <p:spPr bwMode="auto">
            <a:xfrm rot="5400000">
              <a:off x="690828" y="2019304"/>
              <a:ext cx="124619" cy="793"/>
            </a:xfrm>
            <a:prstGeom prst="line">
              <a:avLst/>
            </a:prstGeom>
            <a:noFill/>
            <a:ln w="12700">
              <a:solidFill>
                <a:srgbClr val="717F9F"/>
              </a:solidFill>
              <a:round/>
              <a:headEnd/>
              <a:tailEnd/>
            </a:ln>
            <a:extLst>
              <a:ext uri="{909E8E84-426E-40DD-AFC4-6F175D3DCCD1}">
                <a14:hiddenFill xmlns:a14="http://schemas.microsoft.com/office/drawing/2010/main">
                  <a:noFill/>
                </a14:hiddenFill>
              </a:ext>
            </a:extLst>
          </p:spPr>
        </p:cxnSp>
        <p:cxnSp>
          <p:nvCxnSpPr>
            <p:cNvPr id="90460" name="Straight Connector 907">
              <a:extLst>
                <a:ext uri="{FF2B5EF4-FFF2-40B4-BE49-F238E27FC236}">
                  <a16:creationId xmlns:a16="http://schemas.microsoft.com/office/drawing/2014/main" id="{F6AD3CC6-86E4-C740-B2B6-20D25DB85A48}"/>
                </a:ext>
              </a:extLst>
            </p:cNvPr>
            <p:cNvCxnSpPr>
              <a:cxnSpLocks noChangeShapeType="1"/>
            </p:cNvCxnSpPr>
            <p:nvPr/>
          </p:nvCxnSpPr>
          <p:spPr bwMode="auto">
            <a:xfrm rot="5400000">
              <a:off x="787136" y="2019304"/>
              <a:ext cx="124619" cy="793"/>
            </a:xfrm>
            <a:prstGeom prst="line">
              <a:avLst/>
            </a:prstGeom>
            <a:noFill/>
            <a:ln w="12700">
              <a:solidFill>
                <a:srgbClr val="717F9F"/>
              </a:solidFill>
              <a:round/>
              <a:headEnd/>
              <a:tailEnd/>
            </a:ln>
            <a:extLst>
              <a:ext uri="{909E8E84-426E-40DD-AFC4-6F175D3DCCD1}">
                <a14:hiddenFill xmlns:a14="http://schemas.microsoft.com/office/drawing/2010/main">
                  <a:noFill/>
                </a14:hiddenFill>
              </a:ext>
            </a:extLst>
          </p:spPr>
        </p:cxnSp>
        <p:cxnSp>
          <p:nvCxnSpPr>
            <p:cNvPr id="90461" name="Straight Connector 908">
              <a:extLst>
                <a:ext uri="{FF2B5EF4-FFF2-40B4-BE49-F238E27FC236}">
                  <a16:creationId xmlns:a16="http://schemas.microsoft.com/office/drawing/2014/main" id="{8159A988-2012-114B-8E13-8235DA66D03C}"/>
                </a:ext>
              </a:extLst>
            </p:cNvPr>
            <p:cNvCxnSpPr>
              <a:cxnSpLocks noChangeShapeType="1"/>
            </p:cNvCxnSpPr>
            <p:nvPr/>
          </p:nvCxnSpPr>
          <p:spPr bwMode="auto">
            <a:xfrm rot="5400000">
              <a:off x="1229520" y="2019304"/>
              <a:ext cx="124619" cy="793"/>
            </a:xfrm>
            <a:prstGeom prst="line">
              <a:avLst/>
            </a:prstGeom>
            <a:noFill/>
            <a:ln w="12700">
              <a:solidFill>
                <a:srgbClr val="717F9F"/>
              </a:solidFill>
              <a:round/>
              <a:headEnd/>
              <a:tailEnd/>
            </a:ln>
            <a:extLst>
              <a:ext uri="{909E8E84-426E-40DD-AFC4-6F175D3DCCD1}">
                <a14:hiddenFill xmlns:a14="http://schemas.microsoft.com/office/drawing/2010/main">
                  <a:noFill/>
                </a14:hiddenFill>
              </a:ext>
            </a:extLst>
          </p:spPr>
        </p:cxnSp>
        <p:cxnSp>
          <p:nvCxnSpPr>
            <p:cNvPr id="90462" name="Straight Connector 909">
              <a:extLst>
                <a:ext uri="{FF2B5EF4-FFF2-40B4-BE49-F238E27FC236}">
                  <a16:creationId xmlns:a16="http://schemas.microsoft.com/office/drawing/2014/main" id="{AC5CBAA2-7EF9-5B40-B56B-55C0329CF70E}"/>
                </a:ext>
              </a:extLst>
            </p:cNvPr>
            <p:cNvCxnSpPr>
              <a:cxnSpLocks noChangeShapeType="1"/>
            </p:cNvCxnSpPr>
            <p:nvPr/>
          </p:nvCxnSpPr>
          <p:spPr bwMode="auto">
            <a:xfrm rot="5400000">
              <a:off x="1324770" y="2019304"/>
              <a:ext cx="124619" cy="793"/>
            </a:xfrm>
            <a:prstGeom prst="line">
              <a:avLst/>
            </a:prstGeom>
            <a:noFill/>
            <a:ln w="12700">
              <a:solidFill>
                <a:srgbClr val="717F9F"/>
              </a:solidFill>
              <a:round/>
              <a:headEnd/>
              <a:tailEnd/>
            </a:ln>
            <a:extLst>
              <a:ext uri="{909E8E84-426E-40DD-AFC4-6F175D3DCCD1}">
                <a14:hiddenFill xmlns:a14="http://schemas.microsoft.com/office/drawing/2010/main">
                  <a:noFill/>
                </a14:hiddenFill>
              </a:ext>
            </a:extLst>
          </p:spPr>
        </p:cxnSp>
        <p:cxnSp>
          <p:nvCxnSpPr>
            <p:cNvPr id="90463" name="Straight Connector 910">
              <a:extLst>
                <a:ext uri="{FF2B5EF4-FFF2-40B4-BE49-F238E27FC236}">
                  <a16:creationId xmlns:a16="http://schemas.microsoft.com/office/drawing/2014/main" id="{D82866C3-0992-8744-90C4-7A709F5888AA}"/>
                </a:ext>
              </a:extLst>
            </p:cNvPr>
            <p:cNvCxnSpPr>
              <a:cxnSpLocks noChangeShapeType="1"/>
            </p:cNvCxnSpPr>
            <p:nvPr/>
          </p:nvCxnSpPr>
          <p:spPr bwMode="auto">
            <a:xfrm rot="5400000">
              <a:off x="1420020" y="2019304"/>
              <a:ext cx="124619" cy="793"/>
            </a:xfrm>
            <a:prstGeom prst="line">
              <a:avLst/>
            </a:prstGeom>
            <a:noFill/>
            <a:ln w="12700">
              <a:solidFill>
                <a:srgbClr val="717F9F"/>
              </a:solidFill>
              <a:round/>
              <a:headEnd/>
              <a:tailEnd/>
            </a:ln>
            <a:extLst>
              <a:ext uri="{909E8E84-426E-40DD-AFC4-6F175D3DCCD1}">
                <a14:hiddenFill xmlns:a14="http://schemas.microsoft.com/office/drawing/2010/main">
                  <a:noFill/>
                </a14:hiddenFill>
              </a:ext>
            </a:extLst>
          </p:spPr>
        </p:cxnSp>
        <p:cxnSp>
          <p:nvCxnSpPr>
            <p:cNvPr id="90464" name="Straight Connector 911">
              <a:extLst>
                <a:ext uri="{FF2B5EF4-FFF2-40B4-BE49-F238E27FC236}">
                  <a16:creationId xmlns:a16="http://schemas.microsoft.com/office/drawing/2014/main" id="{8B4272D7-59FE-A44B-96C9-5658EAF13CB7}"/>
                </a:ext>
              </a:extLst>
            </p:cNvPr>
            <p:cNvCxnSpPr>
              <a:cxnSpLocks noChangeShapeType="1"/>
            </p:cNvCxnSpPr>
            <p:nvPr/>
          </p:nvCxnSpPr>
          <p:spPr bwMode="auto">
            <a:xfrm rot="5400000">
              <a:off x="883445" y="2019304"/>
              <a:ext cx="124619" cy="793"/>
            </a:xfrm>
            <a:prstGeom prst="line">
              <a:avLst/>
            </a:prstGeom>
            <a:noFill/>
            <a:ln w="12700">
              <a:solidFill>
                <a:srgbClr val="717F9F"/>
              </a:solidFill>
              <a:round/>
              <a:headEnd/>
              <a:tailEnd/>
            </a:ln>
            <a:extLst>
              <a:ext uri="{909E8E84-426E-40DD-AFC4-6F175D3DCCD1}">
                <a14:hiddenFill xmlns:a14="http://schemas.microsoft.com/office/drawing/2010/main">
                  <a:noFill/>
                </a14:hiddenFill>
              </a:ext>
            </a:extLst>
          </p:spPr>
        </p:cxnSp>
        <p:cxnSp>
          <p:nvCxnSpPr>
            <p:cNvPr id="90465" name="Straight Connector 912">
              <a:extLst>
                <a:ext uri="{FF2B5EF4-FFF2-40B4-BE49-F238E27FC236}">
                  <a16:creationId xmlns:a16="http://schemas.microsoft.com/office/drawing/2014/main" id="{EE39FE64-FC79-094E-9158-D52FBE593000}"/>
                </a:ext>
              </a:extLst>
            </p:cNvPr>
            <p:cNvCxnSpPr>
              <a:cxnSpLocks noChangeShapeType="1"/>
            </p:cNvCxnSpPr>
            <p:nvPr/>
          </p:nvCxnSpPr>
          <p:spPr bwMode="auto">
            <a:xfrm rot="5400000">
              <a:off x="1134270" y="2019304"/>
              <a:ext cx="124619" cy="793"/>
            </a:xfrm>
            <a:prstGeom prst="line">
              <a:avLst/>
            </a:prstGeom>
            <a:noFill/>
            <a:ln w="12700">
              <a:solidFill>
                <a:srgbClr val="717F9F"/>
              </a:solidFill>
              <a:round/>
              <a:headEnd/>
              <a:tailEnd/>
            </a:ln>
            <a:extLst>
              <a:ext uri="{909E8E84-426E-40DD-AFC4-6F175D3DCCD1}">
                <a14:hiddenFill xmlns:a14="http://schemas.microsoft.com/office/drawing/2010/main">
                  <a:noFill/>
                </a14:hiddenFill>
              </a:ext>
            </a:extLst>
          </p:spPr>
        </p:cxnSp>
        <p:sp>
          <p:nvSpPr>
            <p:cNvPr id="90466" name="TextBox 913">
              <a:extLst>
                <a:ext uri="{FF2B5EF4-FFF2-40B4-BE49-F238E27FC236}">
                  <a16:creationId xmlns:a16="http://schemas.microsoft.com/office/drawing/2014/main" id="{6ABA14BF-9709-D645-B209-AC8BE44FD3CF}"/>
                </a:ext>
              </a:extLst>
            </p:cNvPr>
            <p:cNvSpPr txBox="1">
              <a:spLocks noChangeArrowheads="1"/>
            </p:cNvSpPr>
            <p:nvPr/>
          </p:nvSpPr>
          <p:spPr bwMode="auto">
            <a:xfrm>
              <a:off x="917575" y="1838325"/>
              <a:ext cx="29767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200" b="0" i="0" u="none" strike="noStrike" kern="1200" cap="none" spc="0" normalizeH="0" baseline="0" noProof="0">
                  <a:ln>
                    <a:noFill/>
                  </a:ln>
                  <a:solidFill>
                    <a:srgbClr val="717F9F"/>
                  </a:solidFill>
                  <a:effectLst/>
                  <a:uLnTx/>
                  <a:uFillTx/>
                  <a:latin typeface="Arial" panose="020B0604020202020204" pitchFamily="34" charset="0"/>
                  <a:ea typeface="ＭＳ Ｐゴシック" panose="020B0600070205080204" pitchFamily="34" charset="-128"/>
                  <a:cs typeface="+mn-cs"/>
                </a:rPr>
                <a:t>…</a:t>
              </a:r>
            </a:p>
          </p:txBody>
        </p:sp>
      </p:grpSp>
      <p:grpSp>
        <p:nvGrpSpPr>
          <p:cNvPr id="90156" name="Group 925">
            <a:extLst>
              <a:ext uri="{FF2B5EF4-FFF2-40B4-BE49-F238E27FC236}">
                <a16:creationId xmlns:a16="http://schemas.microsoft.com/office/drawing/2014/main" id="{1012BA64-28AD-DC40-8489-53F755E373A2}"/>
              </a:ext>
            </a:extLst>
          </p:cNvPr>
          <p:cNvGrpSpPr>
            <a:grpSpLocks/>
          </p:cNvGrpSpPr>
          <p:nvPr/>
        </p:nvGrpSpPr>
        <p:grpSpPr bwMode="auto">
          <a:xfrm>
            <a:off x="1828800" y="1843088"/>
            <a:ext cx="827088" cy="276225"/>
            <a:chOff x="656433" y="1838325"/>
            <a:chExt cx="826293" cy="276999"/>
          </a:xfrm>
        </p:grpSpPr>
        <p:cxnSp>
          <p:nvCxnSpPr>
            <p:cNvPr id="90449" name="Straight Connector 926">
              <a:extLst>
                <a:ext uri="{FF2B5EF4-FFF2-40B4-BE49-F238E27FC236}">
                  <a16:creationId xmlns:a16="http://schemas.microsoft.com/office/drawing/2014/main" id="{92C168A9-B469-9843-95D5-EFA18844D8E1}"/>
                </a:ext>
              </a:extLst>
            </p:cNvPr>
            <p:cNvCxnSpPr>
              <a:cxnSpLocks noChangeShapeType="1"/>
            </p:cNvCxnSpPr>
            <p:nvPr/>
          </p:nvCxnSpPr>
          <p:spPr bwMode="auto">
            <a:xfrm rot="5400000">
              <a:off x="594520" y="2019304"/>
              <a:ext cx="124619" cy="793"/>
            </a:xfrm>
            <a:prstGeom prst="line">
              <a:avLst/>
            </a:prstGeom>
            <a:noFill/>
            <a:ln w="12700">
              <a:solidFill>
                <a:srgbClr val="717F9F"/>
              </a:solidFill>
              <a:round/>
              <a:headEnd/>
              <a:tailEnd/>
            </a:ln>
            <a:extLst>
              <a:ext uri="{909E8E84-426E-40DD-AFC4-6F175D3DCCD1}">
                <a14:hiddenFill xmlns:a14="http://schemas.microsoft.com/office/drawing/2010/main">
                  <a:noFill/>
                </a14:hiddenFill>
              </a:ext>
            </a:extLst>
          </p:spPr>
        </p:cxnSp>
        <p:cxnSp>
          <p:nvCxnSpPr>
            <p:cNvPr id="90450" name="Straight Connector 927">
              <a:extLst>
                <a:ext uri="{FF2B5EF4-FFF2-40B4-BE49-F238E27FC236}">
                  <a16:creationId xmlns:a16="http://schemas.microsoft.com/office/drawing/2014/main" id="{C4596910-EFF3-ED43-BD6F-6AEB136D7ACC}"/>
                </a:ext>
              </a:extLst>
            </p:cNvPr>
            <p:cNvCxnSpPr>
              <a:cxnSpLocks noChangeShapeType="1"/>
            </p:cNvCxnSpPr>
            <p:nvPr/>
          </p:nvCxnSpPr>
          <p:spPr bwMode="auto">
            <a:xfrm rot="5400000">
              <a:off x="690828" y="2019304"/>
              <a:ext cx="124619" cy="793"/>
            </a:xfrm>
            <a:prstGeom prst="line">
              <a:avLst/>
            </a:prstGeom>
            <a:noFill/>
            <a:ln w="12700">
              <a:solidFill>
                <a:srgbClr val="717F9F"/>
              </a:solidFill>
              <a:round/>
              <a:headEnd/>
              <a:tailEnd/>
            </a:ln>
            <a:extLst>
              <a:ext uri="{909E8E84-426E-40DD-AFC4-6F175D3DCCD1}">
                <a14:hiddenFill xmlns:a14="http://schemas.microsoft.com/office/drawing/2010/main">
                  <a:noFill/>
                </a14:hiddenFill>
              </a:ext>
            </a:extLst>
          </p:spPr>
        </p:cxnSp>
        <p:cxnSp>
          <p:nvCxnSpPr>
            <p:cNvPr id="90451" name="Straight Connector 928">
              <a:extLst>
                <a:ext uri="{FF2B5EF4-FFF2-40B4-BE49-F238E27FC236}">
                  <a16:creationId xmlns:a16="http://schemas.microsoft.com/office/drawing/2014/main" id="{662347D8-9507-CC44-89E6-DB93948ACC39}"/>
                </a:ext>
              </a:extLst>
            </p:cNvPr>
            <p:cNvCxnSpPr>
              <a:cxnSpLocks noChangeShapeType="1"/>
            </p:cNvCxnSpPr>
            <p:nvPr/>
          </p:nvCxnSpPr>
          <p:spPr bwMode="auto">
            <a:xfrm rot="5400000">
              <a:off x="787136" y="2019304"/>
              <a:ext cx="124619" cy="793"/>
            </a:xfrm>
            <a:prstGeom prst="line">
              <a:avLst/>
            </a:prstGeom>
            <a:noFill/>
            <a:ln w="12700">
              <a:solidFill>
                <a:srgbClr val="717F9F"/>
              </a:solidFill>
              <a:round/>
              <a:headEnd/>
              <a:tailEnd/>
            </a:ln>
            <a:extLst>
              <a:ext uri="{909E8E84-426E-40DD-AFC4-6F175D3DCCD1}">
                <a14:hiddenFill xmlns:a14="http://schemas.microsoft.com/office/drawing/2010/main">
                  <a:noFill/>
                </a14:hiddenFill>
              </a:ext>
            </a:extLst>
          </p:spPr>
        </p:cxnSp>
        <p:cxnSp>
          <p:nvCxnSpPr>
            <p:cNvPr id="90452" name="Straight Connector 929">
              <a:extLst>
                <a:ext uri="{FF2B5EF4-FFF2-40B4-BE49-F238E27FC236}">
                  <a16:creationId xmlns:a16="http://schemas.microsoft.com/office/drawing/2014/main" id="{1787F037-7196-D442-A6A4-B0216A1B1628}"/>
                </a:ext>
              </a:extLst>
            </p:cNvPr>
            <p:cNvCxnSpPr>
              <a:cxnSpLocks noChangeShapeType="1"/>
            </p:cNvCxnSpPr>
            <p:nvPr/>
          </p:nvCxnSpPr>
          <p:spPr bwMode="auto">
            <a:xfrm rot="5400000">
              <a:off x="1229520" y="2019304"/>
              <a:ext cx="124619" cy="793"/>
            </a:xfrm>
            <a:prstGeom prst="line">
              <a:avLst/>
            </a:prstGeom>
            <a:noFill/>
            <a:ln w="12700">
              <a:solidFill>
                <a:srgbClr val="717F9F"/>
              </a:solidFill>
              <a:round/>
              <a:headEnd/>
              <a:tailEnd/>
            </a:ln>
            <a:extLst>
              <a:ext uri="{909E8E84-426E-40DD-AFC4-6F175D3DCCD1}">
                <a14:hiddenFill xmlns:a14="http://schemas.microsoft.com/office/drawing/2010/main">
                  <a:noFill/>
                </a14:hiddenFill>
              </a:ext>
            </a:extLst>
          </p:spPr>
        </p:cxnSp>
        <p:cxnSp>
          <p:nvCxnSpPr>
            <p:cNvPr id="90453" name="Straight Connector 930">
              <a:extLst>
                <a:ext uri="{FF2B5EF4-FFF2-40B4-BE49-F238E27FC236}">
                  <a16:creationId xmlns:a16="http://schemas.microsoft.com/office/drawing/2014/main" id="{524B0691-4D3F-9043-B440-D4DEB92CA918}"/>
                </a:ext>
              </a:extLst>
            </p:cNvPr>
            <p:cNvCxnSpPr>
              <a:cxnSpLocks noChangeShapeType="1"/>
            </p:cNvCxnSpPr>
            <p:nvPr/>
          </p:nvCxnSpPr>
          <p:spPr bwMode="auto">
            <a:xfrm rot="5400000">
              <a:off x="1324770" y="2019304"/>
              <a:ext cx="124619" cy="793"/>
            </a:xfrm>
            <a:prstGeom prst="line">
              <a:avLst/>
            </a:prstGeom>
            <a:noFill/>
            <a:ln w="12700">
              <a:solidFill>
                <a:srgbClr val="717F9F"/>
              </a:solidFill>
              <a:round/>
              <a:headEnd/>
              <a:tailEnd/>
            </a:ln>
            <a:extLst>
              <a:ext uri="{909E8E84-426E-40DD-AFC4-6F175D3DCCD1}">
                <a14:hiddenFill xmlns:a14="http://schemas.microsoft.com/office/drawing/2010/main">
                  <a:noFill/>
                </a14:hiddenFill>
              </a:ext>
            </a:extLst>
          </p:spPr>
        </p:cxnSp>
        <p:cxnSp>
          <p:nvCxnSpPr>
            <p:cNvPr id="90454" name="Straight Connector 931">
              <a:extLst>
                <a:ext uri="{FF2B5EF4-FFF2-40B4-BE49-F238E27FC236}">
                  <a16:creationId xmlns:a16="http://schemas.microsoft.com/office/drawing/2014/main" id="{E2A4217C-BFB5-CC4C-8E6C-4D9CF134254D}"/>
                </a:ext>
              </a:extLst>
            </p:cNvPr>
            <p:cNvCxnSpPr>
              <a:cxnSpLocks noChangeShapeType="1"/>
            </p:cNvCxnSpPr>
            <p:nvPr/>
          </p:nvCxnSpPr>
          <p:spPr bwMode="auto">
            <a:xfrm rot="5400000">
              <a:off x="1420020" y="2019304"/>
              <a:ext cx="124619" cy="793"/>
            </a:xfrm>
            <a:prstGeom prst="line">
              <a:avLst/>
            </a:prstGeom>
            <a:noFill/>
            <a:ln w="12700">
              <a:solidFill>
                <a:srgbClr val="717F9F"/>
              </a:solidFill>
              <a:round/>
              <a:headEnd/>
              <a:tailEnd/>
            </a:ln>
            <a:extLst>
              <a:ext uri="{909E8E84-426E-40DD-AFC4-6F175D3DCCD1}">
                <a14:hiddenFill xmlns:a14="http://schemas.microsoft.com/office/drawing/2010/main">
                  <a:noFill/>
                </a14:hiddenFill>
              </a:ext>
            </a:extLst>
          </p:spPr>
        </p:cxnSp>
        <p:cxnSp>
          <p:nvCxnSpPr>
            <p:cNvPr id="90455" name="Straight Connector 932">
              <a:extLst>
                <a:ext uri="{FF2B5EF4-FFF2-40B4-BE49-F238E27FC236}">
                  <a16:creationId xmlns:a16="http://schemas.microsoft.com/office/drawing/2014/main" id="{4D306345-9C25-B146-81D5-1A63DBB44819}"/>
                </a:ext>
              </a:extLst>
            </p:cNvPr>
            <p:cNvCxnSpPr>
              <a:cxnSpLocks noChangeShapeType="1"/>
            </p:cNvCxnSpPr>
            <p:nvPr/>
          </p:nvCxnSpPr>
          <p:spPr bwMode="auto">
            <a:xfrm rot="5400000">
              <a:off x="883445" y="2019304"/>
              <a:ext cx="124619" cy="793"/>
            </a:xfrm>
            <a:prstGeom prst="line">
              <a:avLst/>
            </a:prstGeom>
            <a:noFill/>
            <a:ln w="12700">
              <a:solidFill>
                <a:srgbClr val="717F9F"/>
              </a:solidFill>
              <a:round/>
              <a:headEnd/>
              <a:tailEnd/>
            </a:ln>
            <a:extLst>
              <a:ext uri="{909E8E84-426E-40DD-AFC4-6F175D3DCCD1}">
                <a14:hiddenFill xmlns:a14="http://schemas.microsoft.com/office/drawing/2010/main">
                  <a:noFill/>
                </a14:hiddenFill>
              </a:ext>
            </a:extLst>
          </p:spPr>
        </p:cxnSp>
        <p:cxnSp>
          <p:nvCxnSpPr>
            <p:cNvPr id="90456" name="Straight Connector 933">
              <a:extLst>
                <a:ext uri="{FF2B5EF4-FFF2-40B4-BE49-F238E27FC236}">
                  <a16:creationId xmlns:a16="http://schemas.microsoft.com/office/drawing/2014/main" id="{810C33A1-50A1-F74C-B2AC-24F4CD788E17}"/>
                </a:ext>
              </a:extLst>
            </p:cNvPr>
            <p:cNvCxnSpPr>
              <a:cxnSpLocks noChangeShapeType="1"/>
            </p:cNvCxnSpPr>
            <p:nvPr/>
          </p:nvCxnSpPr>
          <p:spPr bwMode="auto">
            <a:xfrm rot="5400000">
              <a:off x="1134270" y="2019304"/>
              <a:ext cx="124619" cy="793"/>
            </a:xfrm>
            <a:prstGeom prst="line">
              <a:avLst/>
            </a:prstGeom>
            <a:noFill/>
            <a:ln w="12700">
              <a:solidFill>
                <a:srgbClr val="717F9F"/>
              </a:solidFill>
              <a:round/>
              <a:headEnd/>
              <a:tailEnd/>
            </a:ln>
            <a:extLst>
              <a:ext uri="{909E8E84-426E-40DD-AFC4-6F175D3DCCD1}">
                <a14:hiddenFill xmlns:a14="http://schemas.microsoft.com/office/drawing/2010/main">
                  <a:noFill/>
                </a14:hiddenFill>
              </a:ext>
            </a:extLst>
          </p:spPr>
        </p:cxnSp>
        <p:sp>
          <p:nvSpPr>
            <p:cNvPr id="90457" name="TextBox 934">
              <a:extLst>
                <a:ext uri="{FF2B5EF4-FFF2-40B4-BE49-F238E27FC236}">
                  <a16:creationId xmlns:a16="http://schemas.microsoft.com/office/drawing/2014/main" id="{C893090B-247E-C446-8E03-4098D6A3257F}"/>
                </a:ext>
              </a:extLst>
            </p:cNvPr>
            <p:cNvSpPr txBox="1">
              <a:spLocks noChangeArrowheads="1"/>
            </p:cNvSpPr>
            <p:nvPr/>
          </p:nvSpPr>
          <p:spPr bwMode="auto">
            <a:xfrm>
              <a:off x="917575" y="1838325"/>
              <a:ext cx="29767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200" b="0" i="0" u="none" strike="noStrike" kern="1200" cap="none" spc="0" normalizeH="0" baseline="0" noProof="0">
                  <a:ln>
                    <a:noFill/>
                  </a:ln>
                  <a:solidFill>
                    <a:srgbClr val="717F9F"/>
                  </a:solidFill>
                  <a:effectLst/>
                  <a:uLnTx/>
                  <a:uFillTx/>
                  <a:latin typeface="Arial" panose="020B0604020202020204" pitchFamily="34" charset="0"/>
                  <a:ea typeface="ＭＳ Ｐゴシック" panose="020B0600070205080204" pitchFamily="34" charset="-128"/>
                  <a:cs typeface="+mn-cs"/>
                </a:rPr>
                <a:t>…</a:t>
              </a:r>
            </a:p>
          </p:txBody>
        </p:sp>
      </p:grpSp>
      <p:grpSp>
        <p:nvGrpSpPr>
          <p:cNvPr id="90157" name="Group 935">
            <a:extLst>
              <a:ext uri="{FF2B5EF4-FFF2-40B4-BE49-F238E27FC236}">
                <a16:creationId xmlns:a16="http://schemas.microsoft.com/office/drawing/2014/main" id="{EFB90969-2E84-E044-8B04-819EEF2976C8}"/>
              </a:ext>
            </a:extLst>
          </p:cNvPr>
          <p:cNvGrpSpPr>
            <a:grpSpLocks/>
          </p:cNvGrpSpPr>
          <p:nvPr/>
        </p:nvGrpSpPr>
        <p:grpSpPr bwMode="auto">
          <a:xfrm>
            <a:off x="2989263" y="1843088"/>
            <a:ext cx="825500" cy="276225"/>
            <a:chOff x="656433" y="1838325"/>
            <a:chExt cx="826293" cy="276999"/>
          </a:xfrm>
        </p:grpSpPr>
        <p:cxnSp>
          <p:nvCxnSpPr>
            <p:cNvPr id="90440" name="Straight Connector 936">
              <a:extLst>
                <a:ext uri="{FF2B5EF4-FFF2-40B4-BE49-F238E27FC236}">
                  <a16:creationId xmlns:a16="http://schemas.microsoft.com/office/drawing/2014/main" id="{7E719547-C855-4342-A212-D23B3E21F360}"/>
                </a:ext>
              </a:extLst>
            </p:cNvPr>
            <p:cNvCxnSpPr>
              <a:cxnSpLocks noChangeShapeType="1"/>
            </p:cNvCxnSpPr>
            <p:nvPr/>
          </p:nvCxnSpPr>
          <p:spPr bwMode="auto">
            <a:xfrm rot="5400000">
              <a:off x="594520" y="2019304"/>
              <a:ext cx="124619" cy="793"/>
            </a:xfrm>
            <a:prstGeom prst="line">
              <a:avLst/>
            </a:prstGeom>
            <a:noFill/>
            <a:ln w="12700">
              <a:solidFill>
                <a:srgbClr val="717F9F"/>
              </a:solidFill>
              <a:round/>
              <a:headEnd/>
              <a:tailEnd/>
            </a:ln>
            <a:extLst>
              <a:ext uri="{909E8E84-426E-40DD-AFC4-6F175D3DCCD1}">
                <a14:hiddenFill xmlns:a14="http://schemas.microsoft.com/office/drawing/2010/main">
                  <a:noFill/>
                </a14:hiddenFill>
              </a:ext>
            </a:extLst>
          </p:spPr>
        </p:cxnSp>
        <p:cxnSp>
          <p:nvCxnSpPr>
            <p:cNvPr id="90441" name="Straight Connector 937">
              <a:extLst>
                <a:ext uri="{FF2B5EF4-FFF2-40B4-BE49-F238E27FC236}">
                  <a16:creationId xmlns:a16="http://schemas.microsoft.com/office/drawing/2014/main" id="{282C2838-59C2-244D-8BAF-FEB3771F4F9D}"/>
                </a:ext>
              </a:extLst>
            </p:cNvPr>
            <p:cNvCxnSpPr>
              <a:cxnSpLocks noChangeShapeType="1"/>
            </p:cNvCxnSpPr>
            <p:nvPr/>
          </p:nvCxnSpPr>
          <p:spPr bwMode="auto">
            <a:xfrm rot="5400000">
              <a:off x="690828" y="2019304"/>
              <a:ext cx="124619" cy="793"/>
            </a:xfrm>
            <a:prstGeom prst="line">
              <a:avLst/>
            </a:prstGeom>
            <a:noFill/>
            <a:ln w="12700">
              <a:solidFill>
                <a:srgbClr val="717F9F"/>
              </a:solidFill>
              <a:round/>
              <a:headEnd/>
              <a:tailEnd/>
            </a:ln>
            <a:extLst>
              <a:ext uri="{909E8E84-426E-40DD-AFC4-6F175D3DCCD1}">
                <a14:hiddenFill xmlns:a14="http://schemas.microsoft.com/office/drawing/2010/main">
                  <a:noFill/>
                </a14:hiddenFill>
              </a:ext>
            </a:extLst>
          </p:spPr>
        </p:cxnSp>
        <p:cxnSp>
          <p:nvCxnSpPr>
            <p:cNvPr id="90442" name="Straight Connector 938">
              <a:extLst>
                <a:ext uri="{FF2B5EF4-FFF2-40B4-BE49-F238E27FC236}">
                  <a16:creationId xmlns:a16="http://schemas.microsoft.com/office/drawing/2014/main" id="{6C736EFF-4DBE-444B-B409-1EA1A3A31D01}"/>
                </a:ext>
              </a:extLst>
            </p:cNvPr>
            <p:cNvCxnSpPr>
              <a:cxnSpLocks noChangeShapeType="1"/>
            </p:cNvCxnSpPr>
            <p:nvPr/>
          </p:nvCxnSpPr>
          <p:spPr bwMode="auto">
            <a:xfrm rot="5400000">
              <a:off x="787136" y="2019304"/>
              <a:ext cx="124619" cy="793"/>
            </a:xfrm>
            <a:prstGeom prst="line">
              <a:avLst/>
            </a:prstGeom>
            <a:noFill/>
            <a:ln w="12700">
              <a:solidFill>
                <a:srgbClr val="717F9F"/>
              </a:solidFill>
              <a:round/>
              <a:headEnd/>
              <a:tailEnd/>
            </a:ln>
            <a:extLst>
              <a:ext uri="{909E8E84-426E-40DD-AFC4-6F175D3DCCD1}">
                <a14:hiddenFill xmlns:a14="http://schemas.microsoft.com/office/drawing/2010/main">
                  <a:noFill/>
                </a14:hiddenFill>
              </a:ext>
            </a:extLst>
          </p:spPr>
        </p:cxnSp>
        <p:cxnSp>
          <p:nvCxnSpPr>
            <p:cNvPr id="90443" name="Straight Connector 939">
              <a:extLst>
                <a:ext uri="{FF2B5EF4-FFF2-40B4-BE49-F238E27FC236}">
                  <a16:creationId xmlns:a16="http://schemas.microsoft.com/office/drawing/2014/main" id="{56EEB0A5-E711-ED44-8D88-CBDFA4D76BEA}"/>
                </a:ext>
              </a:extLst>
            </p:cNvPr>
            <p:cNvCxnSpPr>
              <a:cxnSpLocks noChangeShapeType="1"/>
            </p:cNvCxnSpPr>
            <p:nvPr/>
          </p:nvCxnSpPr>
          <p:spPr bwMode="auto">
            <a:xfrm rot="5400000">
              <a:off x="1229520" y="2019304"/>
              <a:ext cx="124619" cy="793"/>
            </a:xfrm>
            <a:prstGeom prst="line">
              <a:avLst/>
            </a:prstGeom>
            <a:noFill/>
            <a:ln w="12700">
              <a:solidFill>
                <a:srgbClr val="717F9F"/>
              </a:solidFill>
              <a:round/>
              <a:headEnd/>
              <a:tailEnd/>
            </a:ln>
            <a:extLst>
              <a:ext uri="{909E8E84-426E-40DD-AFC4-6F175D3DCCD1}">
                <a14:hiddenFill xmlns:a14="http://schemas.microsoft.com/office/drawing/2010/main">
                  <a:noFill/>
                </a14:hiddenFill>
              </a:ext>
            </a:extLst>
          </p:spPr>
        </p:cxnSp>
        <p:cxnSp>
          <p:nvCxnSpPr>
            <p:cNvPr id="90444" name="Straight Connector 940">
              <a:extLst>
                <a:ext uri="{FF2B5EF4-FFF2-40B4-BE49-F238E27FC236}">
                  <a16:creationId xmlns:a16="http://schemas.microsoft.com/office/drawing/2014/main" id="{C6DB18C9-F47F-5344-8C02-DD6780F209B2}"/>
                </a:ext>
              </a:extLst>
            </p:cNvPr>
            <p:cNvCxnSpPr>
              <a:cxnSpLocks noChangeShapeType="1"/>
            </p:cNvCxnSpPr>
            <p:nvPr/>
          </p:nvCxnSpPr>
          <p:spPr bwMode="auto">
            <a:xfrm rot="5400000">
              <a:off x="1324770" y="2019304"/>
              <a:ext cx="124619" cy="793"/>
            </a:xfrm>
            <a:prstGeom prst="line">
              <a:avLst/>
            </a:prstGeom>
            <a:noFill/>
            <a:ln w="12700">
              <a:solidFill>
                <a:srgbClr val="717F9F"/>
              </a:solidFill>
              <a:round/>
              <a:headEnd/>
              <a:tailEnd/>
            </a:ln>
            <a:extLst>
              <a:ext uri="{909E8E84-426E-40DD-AFC4-6F175D3DCCD1}">
                <a14:hiddenFill xmlns:a14="http://schemas.microsoft.com/office/drawing/2010/main">
                  <a:noFill/>
                </a14:hiddenFill>
              </a:ext>
            </a:extLst>
          </p:spPr>
        </p:cxnSp>
        <p:cxnSp>
          <p:nvCxnSpPr>
            <p:cNvPr id="90445" name="Straight Connector 941">
              <a:extLst>
                <a:ext uri="{FF2B5EF4-FFF2-40B4-BE49-F238E27FC236}">
                  <a16:creationId xmlns:a16="http://schemas.microsoft.com/office/drawing/2014/main" id="{AD972D01-AF39-AD43-B12C-EC3F36C1FB77}"/>
                </a:ext>
              </a:extLst>
            </p:cNvPr>
            <p:cNvCxnSpPr>
              <a:cxnSpLocks noChangeShapeType="1"/>
            </p:cNvCxnSpPr>
            <p:nvPr/>
          </p:nvCxnSpPr>
          <p:spPr bwMode="auto">
            <a:xfrm rot="5400000">
              <a:off x="1420020" y="2019304"/>
              <a:ext cx="124619" cy="793"/>
            </a:xfrm>
            <a:prstGeom prst="line">
              <a:avLst/>
            </a:prstGeom>
            <a:noFill/>
            <a:ln w="12700">
              <a:solidFill>
                <a:srgbClr val="717F9F"/>
              </a:solidFill>
              <a:round/>
              <a:headEnd/>
              <a:tailEnd/>
            </a:ln>
            <a:extLst>
              <a:ext uri="{909E8E84-426E-40DD-AFC4-6F175D3DCCD1}">
                <a14:hiddenFill xmlns:a14="http://schemas.microsoft.com/office/drawing/2010/main">
                  <a:noFill/>
                </a14:hiddenFill>
              </a:ext>
            </a:extLst>
          </p:spPr>
        </p:cxnSp>
        <p:cxnSp>
          <p:nvCxnSpPr>
            <p:cNvPr id="90446" name="Straight Connector 942">
              <a:extLst>
                <a:ext uri="{FF2B5EF4-FFF2-40B4-BE49-F238E27FC236}">
                  <a16:creationId xmlns:a16="http://schemas.microsoft.com/office/drawing/2014/main" id="{A92D0987-3BB3-9444-948A-22E0895290E7}"/>
                </a:ext>
              </a:extLst>
            </p:cNvPr>
            <p:cNvCxnSpPr>
              <a:cxnSpLocks noChangeShapeType="1"/>
            </p:cNvCxnSpPr>
            <p:nvPr/>
          </p:nvCxnSpPr>
          <p:spPr bwMode="auto">
            <a:xfrm rot="5400000">
              <a:off x="883445" y="2019304"/>
              <a:ext cx="124619" cy="793"/>
            </a:xfrm>
            <a:prstGeom prst="line">
              <a:avLst/>
            </a:prstGeom>
            <a:noFill/>
            <a:ln w="12700">
              <a:solidFill>
                <a:srgbClr val="717F9F"/>
              </a:solidFill>
              <a:round/>
              <a:headEnd/>
              <a:tailEnd/>
            </a:ln>
            <a:extLst>
              <a:ext uri="{909E8E84-426E-40DD-AFC4-6F175D3DCCD1}">
                <a14:hiddenFill xmlns:a14="http://schemas.microsoft.com/office/drawing/2010/main">
                  <a:noFill/>
                </a14:hiddenFill>
              </a:ext>
            </a:extLst>
          </p:spPr>
        </p:cxnSp>
        <p:cxnSp>
          <p:nvCxnSpPr>
            <p:cNvPr id="90447" name="Straight Connector 943">
              <a:extLst>
                <a:ext uri="{FF2B5EF4-FFF2-40B4-BE49-F238E27FC236}">
                  <a16:creationId xmlns:a16="http://schemas.microsoft.com/office/drawing/2014/main" id="{D344F846-0FEC-0344-9388-2A283F1BC920}"/>
                </a:ext>
              </a:extLst>
            </p:cNvPr>
            <p:cNvCxnSpPr>
              <a:cxnSpLocks noChangeShapeType="1"/>
            </p:cNvCxnSpPr>
            <p:nvPr/>
          </p:nvCxnSpPr>
          <p:spPr bwMode="auto">
            <a:xfrm rot="5400000">
              <a:off x="1134270" y="2019304"/>
              <a:ext cx="124619" cy="793"/>
            </a:xfrm>
            <a:prstGeom prst="line">
              <a:avLst/>
            </a:prstGeom>
            <a:noFill/>
            <a:ln w="12700">
              <a:solidFill>
                <a:srgbClr val="717F9F"/>
              </a:solidFill>
              <a:round/>
              <a:headEnd/>
              <a:tailEnd/>
            </a:ln>
            <a:extLst>
              <a:ext uri="{909E8E84-426E-40DD-AFC4-6F175D3DCCD1}">
                <a14:hiddenFill xmlns:a14="http://schemas.microsoft.com/office/drawing/2010/main">
                  <a:noFill/>
                </a14:hiddenFill>
              </a:ext>
            </a:extLst>
          </p:spPr>
        </p:cxnSp>
        <p:sp>
          <p:nvSpPr>
            <p:cNvPr id="90448" name="TextBox 944">
              <a:extLst>
                <a:ext uri="{FF2B5EF4-FFF2-40B4-BE49-F238E27FC236}">
                  <a16:creationId xmlns:a16="http://schemas.microsoft.com/office/drawing/2014/main" id="{D3113046-66E3-764C-B3A6-55D0BA13DA72}"/>
                </a:ext>
              </a:extLst>
            </p:cNvPr>
            <p:cNvSpPr txBox="1">
              <a:spLocks noChangeArrowheads="1"/>
            </p:cNvSpPr>
            <p:nvPr/>
          </p:nvSpPr>
          <p:spPr bwMode="auto">
            <a:xfrm>
              <a:off x="917575" y="1838325"/>
              <a:ext cx="29767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200" b="0" i="0" u="none" strike="noStrike" kern="1200" cap="none" spc="0" normalizeH="0" baseline="0" noProof="0">
                  <a:ln>
                    <a:noFill/>
                  </a:ln>
                  <a:solidFill>
                    <a:srgbClr val="717F9F"/>
                  </a:solidFill>
                  <a:effectLst/>
                  <a:uLnTx/>
                  <a:uFillTx/>
                  <a:latin typeface="Arial" panose="020B0604020202020204" pitchFamily="34" charset="0"/>
                  <a:ea typeface="ＭＳ Ｐゴシック" panose="020B0600070205080204" pitchFamily="34" charset="-128"/>
                  <a:cs typeface="+mn-cs"/>
                </a:rPr>
                <a:t>…</a:t>
              </a:r>
            </a:p>
          </p:txBody>
        </p:sp>
      </p:grpSp>
      <p:grpSp>
        <p:nvGrpSpPr>
          <p:cNvPr id="90158" name="Group 985">
            <a:extLst>
              <a:ext uri="{FF2B5EF4-FFF2-40B4-BE49-F238E27FC236}">
                <a16:creationId xmlns:a16="http://schemas.microsoft.com/office/drawing/2014/main" id="{9B633922-F932-C144-8F05-C7FD84C3C11B}"/>
              </a:ext>
            </a:extLst>
          </p:cNvPr>
          <p:cNvGrpSpPr>
            <a:grpSpLocks/>
          </p:cNvGrpSpPr>
          <p:nvPr/>
        </p:nvGrpSpPr>
        <p:grpSpPr bwMode="auto">
          <a:xfrm>
            <a:off x="657225" y="2706688"/>
            <a:ext cx="3157538" cy="284162"/>
            <a:chOff x="656433" y="2706158"/>
            <a:chExt cx="3158860" cy="285466"/>
          </a:xfrm>
        </p:grpSpPr>
        <p:grpSp>
          <p:nvGrpSpPr>
            <p:cNvPr id="90410" name="Group 945">
              <a:extLst>
                <a:ext uri="{FF2B5EF4-FFF2-40B4-BE49-F238E27FC236}">
                  <a16:creationId xmlns:a16="http://schemas.microsoft.com/office/drawing/2014/main" id="{BD4FE811-B969-D342-9EFE-CFF90EF2A06D}"/>
                </a:ext>
              </a:extLst>
            </p:cNvPr>
            <p:cNvGrpSpPr>
              <a:grpSpLocks/>
            </p:cNvGrpSpPr>
            <p:nvPr/>
          </p:nvGrpSpPr>
          <p:grpSpPr bwMode="auto">
            <a:xfrm>
              <a:off x="2989000" y="2714624"/>
              <a:ext cx="826293" cy="276999"/>
              <a:chOff x="656433" y="1838325"/>
              <a:chExt cx="826293" cy="276999"/>
            </a:xfrm>
          </p:grpSpPr>
          <p:cxnSp>
            <p:nvCxnSpPr>
              <p:cNvPr id="90431" name="Straight Connector 946">
                <a:extLst>
                  <a:ext uri="{FF2B5EF4-FFF2-40B4-BE49-F238E27FC236}">
                    <a16:creationId xmlns:a16="http://schemas.microsoft.com/office/drawing/2014/main" id="{3D13BA76-255C-C34B-8741-0D8AE97348C5}"/>
                  </a:ext>
                </a:extLst>
              </p:cNvPr>
              <p:cNvCxnSpPr>
                <a:cxnSpLocks noChangeShapeType="1"/>
              </p:cNvCxnSpPr>
              <p:nvPr/>
            </p:nvCxnSpPr>
            <p:spPr bwMode="auto">
              <a:xfrm rot="5400000">
                <a:off x="594520" y="2019304"/>
                <a:ext cx="124619" cy="793"/>
              </a:xfrm>
              <a:prstGeom prst="line">
                <a:avLst/>
              </a:prstGeom>
              <a:noFill/>
              <a:ln w="12700">
                <a:solidFill>
                  <a:srgbClr val="717F9F"/>
                </a:solidFill>
                <a:round/>
                <a:headEnd/>
                <a:tailEnd/>
              </a:ln>
              <a:extLst>
                <a:ext uri="{909E8E84-426E-40DD-AFC4-6F175D3DCCD1}">
                  <a14:hiddenFill xmlns:a14="http://schemas.microsoft.com/office/drawing/2010/main">
                    <a:noFill/>
                  </a14:hiddenFill>
                </a:ext>
              </a:extLst>
            </p:spPr>
          </p:cxnSp>
          <p:cxnSp>
            <p:nvCxnSpPr>
              <p:cNvPr id="90432" name="Straight Connector 947">
                <a:extLst>
                  <a:ext uri="{FF2B5EF4-FFF2-40B4-BE49-F238E27FC236}">
                    <a16:creationId xmlns:a16="http://schemas.microsoft.com/office/drawing/2014/main" id="{ECD836A9-3183-2E4D-98B0-9D745FEC9619}"/>
                  </a:ext>
                </a:extLst>
              </p:cNvPr>
              <p:cNvCxnSpPr>
                <a:cxnSpLocks noChangeShapeType="1"/>
              </p:cNvCxnSpPr>
              <p:nvPr/>
            </p:nvCxnSpPr>
            <p:spPr bwMode="auto">
              <a:xfrm rot="5400000">
                <a:off x="690828" y="2019304"/>
                <a:ext cx="124619" cy="793"/>
              </a:xfrm>
              <a:prstGeom prst="line">
                <a:avLst/>
              </a:prstGeom>
              <a:noFill/>
              <a:ln w="12700">
                <a:solidFill>
                  <a:srgbClr val="717F9F"/>
                </a:solidFill>
                <a:round/>
                <a:headEnd/>
                <a:tailEnd/>
              </a:ln>
              <a:extLst>
                <a:ext uri="{909E8E84-426E-40DD-AFC4-6F175D3DCCD1}">
                  <a14:hiddenFill xmlns:a14="http://schemas.microsoft.com/office/drawing/2010/main">
                    <a:noFill/>
                  </a14:hiddenFill>
                </a:ext>
              </a:extLst>
            </p:spPr>
          </p:cxnSp>
          <p:cxnSp>
            <p:nvCxnSpPr>
              <p:cNvPr id="90433" name="Straight Connector 948">
                <a:extLst>
                  <a:ext uri="{FF2B5EF4-FFF2-40B4-BE49-F238E27FC236}">
                    <a16:creationId xmlns:a16="http://schemas.microsoft.com/office/drawing/2014/main" id="{94A94A5A-7CF2-4242-AEC4-E2B6BB8CFADD}"/>
                  </a:ext>
                </a:extLst>
              </p:cNvPr>
              <p:cNvCxnSpPr>
                <a:cxnSpLocks noChangeShapeType="1"/>
              </p:cNvCxnSpPr>
              <p:nvPr/>
            </p:nvCxnSpPr>
            <p:spPr bwMode="auto">
              <a:xfrm rot="5400000">
                <a:off x="787136" y="2019304"/>
                <a:ext cx="124619" cy="793"/>
              </a:xfrm>
              <a:prstGeom prst="line">
                <a:avLst/>
              </a:prstGeom>
              <a:noFill/>
              <a:ln w="12700">
                <a:solidFill>
                  <a:srgbClr val="717F9F"/>
                </a:solidFill>
                <a:round/>
                <a:headEnd/>
                <a:tailEnd/>
              </a:ln>
              <a:extLst>
                <a:ext uri="{909E8E84-426E-40DD-AFC4-6F175D3DCCD1}">
                  <a14:hiddenFill xmlns:a14="http://schemas.microsoft.com/office/drawing/2010/main">
                    <a:noFill/>
                  </a14:hiddenFill>
                </a:ext>
              </a:extLst>
            </p:spPr>
          </p:cxnSp>
          <p:cxnSp>
            <p:nvCxnSpPr>
              <p:cNvPr id="90434" name="Straight Connector 949">
                <a:extLst>
                  <a:ext uri="{FF2B5EF4-FFF2-40B4-BE49-F238E27FC236}">
                    <a16:creationId xmlns:a16="http://schemas.microsoft.com/office/drawing/2014/main" id="{D12EBB1E-F850-E848-A75A-D9100A80C739}"/>
                  </a:ext>
                </a:extLst>
              </p:cNvPr>
              <p:cNvCxnSpPr>
                <a:cxnSpLocks noChangeShapeType="1"/>
              </p:cNvCxnSpPr>
              <p:nvPr/>
            </p:nvCxnSpPr>
            <p:spPr bwMode="auto">
              <a:xfrm rot="5400000">
                <a:off x="1229520" y="2019304"/>
                <a:ext cx="124619" cy="793"/>
              </a:xfrm>
              <a:prstGeom prst="line">
                <a:avLst/>
              </a:prstGeom>
              <a:noFill/>
              <a:ln w="12700">
                <a:solidFill>
                  <a:srgbClr val="717F9F"/>
                </a:solidFill>
                <a:round/>
                <a:headEnd/>
                <a:tailEnd/>
              </a:ln>
              <a:extLst>
                <a:ext uri="{909E8E84-426E-40DD-AFC4-6F175D3DCCD1}">
                  <a14:hiddenFill xmlns:a14="http://schemas.microsoft.com/office/drawing/2010/main">
                    <a:noFill/>
                  </a14:hiddenFill>
                </a:ext>
              </a:extLst>
            </p:spPr>
          </p:cxnSp>
          <p:cxnSp>
            <p:nvCxnSpPr>
              <p:cNvPr id="90435" name="Straight Connector 950">
                <a:extLst>
                  <a:ext uri="{FF2B5EF4-FFF2-40B4-BE49-F238E27FC236}">
                    <a16:creationId xmlns:a16="http://schemas.microsoft.com/office/drawing/2014/main" id="{A25C6A76-48A4-E346-A9EB-5663428B2D40}"/>
                  </a:ext>
                </a:extLst>
              </p:cNvPr>
              <p:cNvCxnSpPr>
                <a:cxnSpLocks noChangeShapeType="1"/>
              </p:cNvCxnSpPr>
              <p:nvPr/>
            </p:nvCxnSpPr>
            <p:spPr bwMode="auto">
              <a:xfrm rot="5400000">
                <a:off x="1324770" y="2019304"/>
                <a:ext cx="124619" cy="793"/>
              </a:xfrm>
              <a:prstGeom prst="line">
                <a:avLst/>
              </a:prstGeom>
              <a:noFill/>
              <a:ln w="12700">
                <a:solidFill>
                  <a:srgbClr val="717F9F"/>
                </a:solidFill>
                <a:round/>
                <a:headEnd/>
                <a:tailEnd/>
              </a:ln>
              <a:extLst>
                <a:ext uri="{909E8E84-426E-40DD-AFC4-6F175D3DCCD1}">
                  <a14:hiddenFill xmlns:a14="http://schemas.microsoft.com/office/drawing/2010/main">
                    <a:noFill/>
                  </a14:hiddenFill>
                </a:ext>
              </a:extLst>
            </p:spPr>
          </p:cxnSp>
          <p:cxnSp>
            <p:nvCxnSpPr>
              <p:cNvPr id="90436" name="Straight Connector 951">
                <a:extLst>
                  <a:ext uri="{FF2B5EF4-FFF2-40B4-BE49-F238E27FC236}">
                    <a16:creationId xmlns:a16="http://schemas.microsoft.com/office/drawing/2014/main" id="{FFC1FBAC-97CC-8140-8DA0-5EDC53BAE6B6}"/>
                  </a:ext>
                </a:extLst>
              </p:cNvPr>
              <p:cNvCxnSpPr>
                <a:cxnSpLocks noChangeShapeType="1"/>
              </p:cNvCxnSpPr>
              <p:nvPr/>
            </p:nvCxnSpPr>
            <p:spPr bwMode="auto">
              <a:xfrm rot="5400000">
                <a:off x="1420020" y="2019304"/>
                <a:ext cx="124619" cy="793"/>
              </a:xfrm>
              <a:prstGeom prst="line">
                <a:avLst/>
              </a:prstGeom>
              <a:noFill/>
              <a:ln w="12700">
                <a:solidFill>
                  <a:srgbClr val="717F9F"/>
                </a:solidFill>
                <a:round/>
                <a:headEnd/>
                <a:tailEnd/>
              </a:ln>
              <a:extLst>
                <a:ext uri="{909E8E84-426E-40DD-AFC4-6F175D3DCCD1}">
                  <a14:hiddenFill xmlns:a14="http://schemas.microsoft.com/office/drawing/2010/main">
                    <a:noFill/>
                  </a14:hiddenFill>
                </a:ext>
              </a:extLst>
            </p:spPr>
          </p:cxnSp>
          <p:cxnSp>
            <p:nvCxnSpPr>
              <p:cNvPr id="90437" name="Straight Connector 952">
                <a:extLst>
                  <a:ext uri="{FF2B5EF4-FFF2-40B4-BE49-F238E27FC236}">
                    <a16:creationId xmlns:a16="http://schemas.microsoft.com/office/drawing/2014/main" id="{57FA1173-D460-F344-A3BA-EC53C519EF28}"/>
                  </a:ext>
                </a:extLst>
              </p:cNvPr>
              <p:cNvCxnSpPr>
                <a:cxnSpLocks noChangeShapeType="1"/>
              </p:cNvCxnSpPr>
              <p:nvPr/>
            </p:nvCxnSpPr>
            <p:spPr bwMode="auto">
              <a:xfrm rot="5400000">
                <a:off x="883445" y="2019304"/>
                <a:ext cx="124619" cy="793"/>
              </a:xfrm>
              <a:prstGeom prst="line">
                <a:avLst/>
              </a:prstGeom>
              <a:noFill/>
              <a:ln w="12700">
                <a:solidFill>
                  <a:srgbClr val="717F9F"/>
                </a:solidFill>
                <a:round/>
                <a:headEnd/>
                <a:tailEnd/>
              </a:ln>
              <a:extLst>
                <a:ext uri="{909E8E84-426E-40DD-AFC4-6F175D3DCCD1}">
                  <a14:hiddenFill xmlns:a14="http://schemas.microsoft.com/office/drawing/2010/main">
                    <a:noFill/>
                  </a14:hiddenFill>
                </a:ext>
              </a:extLst>
            </p:spPr>
          </p:cxnSp>
          <p:cxnSp>
            <p:nvCxnSpPr>
              <p:cNvPr id="90438" name="Straight Connector 953">
                <a:extLst>
                  <a:ext uri="{FF2B5EF4-FFF2-40B4-BE49-F238E27FC236}">
                    <a16:creationId xmlns:a16="http://schemas.microsoft.com/office/drawing/2014/main" id="{1DE76B0A-3A1E-0744-9015-1199E8A09C1E}"/>
                  </a:ext>
                </a:extLst>
              </p:cNvPr>
              <p:cNvCxnSpPr>
                <a:cxnSpLocks noChangeShapeType="1"/>
              </p:cNvCxnSpPr>
              <p:nvPr/>
            </p:nvCxnSpPr>
            <p:spPr bwMode="auto">
              <a:xfrm rot="5400000">
                <a:off x="1134270" y="2019304"/>
                <a:ext cx="124619" cy="793"/>
              </a:xfrm>
              <a:prstGeom prst="line">
                <a:avLst/>
              </a:prstGeom>
              <a:noFill/>
              <a:ln w="12700">
                <a:solidFill>
                  <a:srgbClr val="717F9F"/>
                </a:solidFill>
                <a:round/>
                <a:headEnd/>
                <a:tailEnd/>
              </a:ln>
              <a:extLst>
                <a:ext uri="{909E8E84-426E-40DD-AFC4-6F175D3DCCD1}">
                  <a14:hiddenFill xmlns:a14="http://schemas.microsoft.com/office/drawing/2010/main">
                    <a:noFill/>
                  </a14:hiddenFill>
                </a:ext>
              </a:extLst>
            </p:spPr>
          </p:cxnSp>
          <p:sp>
            <p:nvSpPr>
              <p:cNvPr id="90439" name="TextBox 954">
                <a:extLst>
                  <a:ext uri="{FF2B5EF4-FFF2-40B4-BE49-F238E27FC236}">
                    <a16:creationId xmlns:a16="http://schemas.microsoft.com/office/drawing/2014/main" id="{08F5A648-3C63-7C40-8DA0-7DB2D55876EC}"/>
                  </a:ext>
                </a:extLst>
              </p:cNvPr>
              <p:cNvSpPr txBox="1">
                <a:spLocks noChangeArrowheads="1"/>
              </p:cNvSpPr>
              <p:nvPr/>
            </p:nvSpPr>
            <p:spPr bwMode="auto">
              <a:xfrm>
                <a:off x="917575" y="1838325"/>
                <a:ext cx="29767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200" b="0" i="0" u="none" strike="noStrike" kern="1200" cap="none" spc="0" normalizeH="0" baseline="0" noProof="0">
                    <a:ln>
                      <a:noFill/>
                    </a:ln>
                    <a:solidFill>
                      <a:srgbClr val="717F9F"/>
                    </a:solidFill>
                    <a:effectLst/>
                    <a:uLnTx/>
                    <a:uFillTx/>
                    <a:latin typeface="Arial" panose="020B0604020202020204" pitchFamily="34" charset="0"/>
                    <a:ea typeface="ＭＳ Ｐゴシック" panose="020B0600070205080204" pitchFamily="34" charset="-128"/>
                    <a:cs typeface="+mn-cs"/>
                  </a:rPr>
                  <a:t>…</a:t>
                </a:r>
              </a:p>
            </p:txBody>
          </p:sp>
        </p:grpSp>
        <p:grpSp>
          <p:nvGrpSpPr>
            <p:cNvPr id="90411" name="Group 955">
              <a:extLst>
                <a:ext uri="{FF2B5EF4-FFF2-40B4-BE49-F238E27FC236}">
                  <a16:creationId xmlns:a16="http://schemas.microsoft.com/office/drawing/2014/main" id="{83D7031B-86F4-814B-944A-96A5DCFF834B}"/>
                </a:ext>
              </a:extLst>
            </p:cNvPr>
            <p:cNvGrpSpPr>
              <a:grpSpLocks/>
            </p:cNvGrpSpPr>
            <p:nvPr/>
          </p:nvGrpSpPr>
          <p:grpSpPr bwMode="auto">
            <a:xfrm>
              <a:off x="1829066" y="2714625"/>
              <a:ext cx="826293" cy="276999"/>
              <a:chOff x="656433" y="1838325"/>
              <a:chExt cx="826293" cy="276999"/>
            </a:xfrm>
          </p:grpSpPr>
          <p:cxnSp>
            <p:nvCxnSpPr>
              <p:cNvPr id="90422" name="Straight Connector 956">
                <a:extLst>
                  <a:ext uri="{FF2B5EF4-FFF2-40B4-BE49-F238E27FC236}">
                    <a16:creationId xmlns:a16="http://schemas.microsoft.com/office/drawing/2014/main" id="{238AF5BE-D66C-4249-9917-8B070754A86F}"/>
                  </a:ext>
                </a:extLst>
              </p:cNvPr>
              <p:cNvCxnSpPr>
                <a:cxnSpLocks noChangeShapeType="1"/>
              </p:cNvCxnSpPr>
              <p:nvPr/>
            </p:nvCxnSpPr>
            <p:spPr bwMode="auto">
              <a:xfrm rot="5400000">
                <a:off x="594520" y="2019304"/>
                <a:ext cx="124619" cy="793"/>
              </a:xfrm>
              <a:prstGeom prst="line">
                <a:avLst/>
              </a:prstGeom>
              <a:noFill/>
              <a:ln w="12700">
                <a:solidFill>
                  <a:srgbClr val="717F9F"/>
                </a:solidFill>
                <a:round/>
                <a:headEnd/>
                <a:tailEnd/>
              </a:ln>
              <a:extLst>
                <a:ext uri="{909E8E84-426E-40DD-AFC4-6F175D3DCCD1}">
                  <a14:hiddenFill xmlns:a14="http://schemas.microsoft.com/office/drawing/2010/main">
                    <a:noFill/>
                  </a14:hiddenFill>
                </a:ext>
              </a:extLst>
            </p:spPr>
          </p:cxnSp>
          <p:cxnSp>
            <p:nvCxnSpPr>
              <p:cNvPr id="90423" name="Straight Connector 957">
                <a:extLst>
                  <a:ext uri="{FF2B5EF4-FFF2-40B4-BE49-F238E27FC236}">
                    <a16:creationId xmlns:a16="http://schemas.microsoft.com/office/drawing/2014/main" id="{3D895D32-EFCA-EF44-9107-A150F2565DAC}"/>
                  </a:ext>
                </a:extLst>
              </p:cNvPr>
              <p:cNvCxnSpPr>
                <a:cxnSpLocks noChangeShapeType="1"/>
              </p:cNvCxnSpPr>
              <p:nvPr/>
            </p:nvCxnSpPr>
            <p:spPr bwMode="auto">
              <a:xfrm rot="5400000">
                <a:off x="690828" y="2019304"/>
                <a:ext cx="124619" cy="793"/>
              </a:xfrm>
              <a:prstGeom prst="line">
                <a:avLst/>
              </a:prstGeom>
              <a:noFill/>
              <a:ln w="12700">
                <a:solidFill>
                  <a:srgbClr val="717F9F"/>
                </a:solidFill>
                <a:round/>
                <a:headEnd/>
                <a:tailEnd/>
              </a:ln>
              <a:extLst>
                <a:ext uri="{909E8E84-426E-40DD-AFC4-6F175D3DCCD1}">
                  <a14:hiddenFill xmlns:a14="http://schemas.microsoft.com/office/drawing/2010/main">
                    <a:noFill/>
                  </a14:hiddenFill>
                </a:ext>
              </a:extLst>
            </p:spPr>
          </p:cxnSp>
          <p:cxnSp>
            <p:nvCxnSpPr>
              <p:cNvPr id="90424" name="Straight Connector 958">
                <a:extLst>
                  <a:ext uri="{FF2B5EF4-FFF2-40B4-BE49-F238E27FC236}">
                    <a16:creationId xmlns:a16="http://schemas.microsoft.com/office/drawing/2014/main" id="{BB9F39F1-220C-F042-BA28-F86B90C78250}"/>
                  </a:ext>
                </a:extLst>
              </p:cNvPr>
              <p:cNvCxnSpPr>
                <a:cxnSpLocks noChangeShapeType="1"/>
              </p:cNvCxnSpPr>
              <p:nvPr/>
            </p:nvCxnSpPr>
            <p:spPr bwMode="auto">
              <a:xfrm rot="5400000">
                <a:off x="787136" y="2019304"/>
                <a:ext cx="124619" cy="793"/>
              </a:xfrm>
              <a:prstGeom prst="line">
                <a:avLst/>
              </a:prstGeom>
              <a:noFill/>
              <a:ln w="12700">
                <a:solidFill>
                  <a:srgbClr val="717F9F"/>
                </a:solidFill>
                <a:round/>
                <a:headEnd/>
                <a:tailEnd/>
              </a:ln>
              <a:extLst>
                <a:ext uri="{909E8E84-426E-40DD-AFC4-6F175D3DCCD1}">
                  <a14:hiddenFill xmlns:a14="http://schemas.microsoft.com/office/drawing/2010/main">
                    <a:noFill/>
                  </a14:hiddenFill>
                </a:ext>
              </a:extLst>
            </p:spPr>
          </p:cxnSp>
          <p:cxnSp>
            <p:nvCxnSpPr>
              <p:cNvPr id="90425" name="Straight Connector 959">
                <a:extLst>
                  <a:ext uri="{FF2B5EF4-FFF2-40B4-BE49-F238E27FC236}">
                    <a16:creationId xmlns:a16="http://schemas.microsoft.com/office/drawing/2014/main" id="{476EB310-0A63-C74E-B97E-48858C41B648}"/>
                  </a:ext>
                </a:extLst>
              </p:cNvPr>
              <p:cNvCxnSpPr>
                <a:cxnSpLocks noChangeShapeType="1"/>
              </p:cNvCxnSpPr>
              <p:nvPr/>
            </p:nvCxnSpPr>
            <p:spPr bwMode="auto">
              <a:xfrm rot="5400000">
                <a:off x="1229520" y="2019304"/>
                <a:ext cx="124619" cy="793"/>
              </a:xfrm>
              <a:prstGeom prst="line">
                <a:avLst/>
              </a:prstGeom>
              <a:noFill/>
              <a:ln w="12700">
                <a:solidFill>
                  <a:srgbClr val="717F9F"/>
                </a:solidFill>
                <a:round/>
                <a:headEnd/>
                <a:tailEnd/>
              </a:ln>
              <a:extLst>
                <a:ext uri="{909E8E84-426E-40DD-AFC4-6F175D3DCCD1}">
                  <a14:hiddenFill xmlns:a14="http://schemas.microsoft.com/office/drawing/2010/main">
                    <a:noFill/>
                  </a14:hiddenFill>
                </a:ext>
              </a:extLst>
            </p:spPr>
          </p:cxnSp>
          <p:cxnSp>
            <p:nvCxnSpPr>
              <p:cNvPr id="90426" name="Straight Connector 960">
                <a:extLst>
                  <a:ext uri="{FF2B5EF4-FFF2-40B4-BE49-F238E27FC236}">
                    <a16:creationId xmlns:a16="http://schemas.microsoft.com/office/drawing/2014/main" id="{9DF22789-ED8A-3D4D-8711-D647C001D404}"/>
                  </a:ext>
                </a:extLst>
              </p:cNvPr>
              <p:cNvCxnSpPr>
                <a:cxnSpLocks noChangeShapeType="1"/>
              </p:cNvCxnSpPr>
              <p:nvPr/>
            </p:nvCxnSpPr>
            <p:spPr bwMode="auto">
              <a:xfrm rot="5400000">
                <a:off x="1324770" y="2019304"/>
                <a:ext cx="124619" cy="793"/>
              </a:xfrm>
              <a:prstGeom prst="line">
                <a:avLst/>
              </a:prstGeom>
              <a:noFill/>
              <a:ln w="12700">
                <a:solidFill>
                  <a:srgbClr val="717F9F"/>
                </a:solidFill>
                <a:round/>
                <a:headEnd/>
                <a:tailEnd/>
              </a:ln>
              <a:extLst>
                <a:ext uri="{909E8E84-426E-40DD-AFC4-6F175D3DCCD1}">
                  <a14:hiddenFill xmlns:a14="http://schemas.microsoft.com/office/drawing/2010/main">
                    <a:noFill/>
                  </a14:hiddenFill>
                </a:ext>
              </a:extLst>
            </p:spPr>
          </p:cxnSp>
          <p:cxnSp>
            <p:nvCxnSpPr>
              <p:cNvPr id="90427" name="Straight Connector 961">
                <a:extLst>
                  <a:ext uri="{FF2B5EF4-FFF2-40B4-BE49-F238E27FC236}">
                    <a16:creationId xmlns:a16="http://schemas.microsoft.com/office/drawing/2014/main" id="{491BA918-D6DA-FE4F-B291-3C2CD8022064}"/>
                  </a:ext>
                </a:extLst>
              </p:cNvPr>
              <p:cNvCxnSpPr>
                <a:cxnSpLocks noChangeShapeType="1"/>
              </p:cNvCxnSpPr>
              <p:nvPr/>
            </p:nvCxnSpPr>
            <p:spPr bwMode="auto">
              <a:xfrm rot="5400000">
                <a:off x="1420020" y="2019304"/>
                <a:ext cx="124619" cy="793"/>
              </a:xfrm>
              <a:prstGeom prst="line">
                <a:avLst/>
              </a:prstGeom>
              <a:noFill/>
              <a:ln w="12700">
                <a:solidFill>
                  <a:srgbClr val="717F9F"/>
                </a:solidFill>
                <a:round/>
                <a:headEnd/>
                <a:tailEnd/>
              </a:ln>
              <a:extLst>
                <a:ext uri="{909E8E84-426E-40DD-AFC4-6F175D3DCCD1}">
                  <a14:hiddenFill xmlns:a14="http://schemas.microsoft.com/office/drawing/2010/main">
                    <a:noFill/>
                  </a14:hiddenFill>
                </a:ext>
              </a:extLst>
            </p:spPr>
          </p:cxnSp>
          <p:cxnSp>
            <p:nvCxnSpPr>
              <p:cNvPr id="90428" name="Straight Connector 962">
                <a:extLst>
                  <a:ext uri="{FF2B5EF4-FFF2-40B4-BE49-F238E27FC236}">
                    <a16:creationId xmlns:a16="http://schemas.microsoft.com/office/drawing/2014/main" id="{C375AB2E-B1AB-A745-A644-746C6230CC0A}"/>
                  </a:ext>
                </a:extLst>
              </p:cNvPr>
              <p:cNvCxnSpPr>
                <a:cxnSpLocks noChangeShapeType="1"/>
              </p:cNvCxnSpPr>
              <p:nvPr/>
            </p:nvCxnSpPr>
            <p:spPr bwMode="auto">
              <a:xfrm rot="5400000">
                <a:off x="883445" y="2019304"/>
                <a:ext cx="124619" cy="793"/>
              </a:xfrm>
              <a:prstGeom prst="line">
                <a:avLst/>
              </a:prstGeom>
              <a:noFill/>
              <a:ln w="12700">
                <a:solidFill>
                  <a:srgbClr val="717F9F"/>
                </a:solidFill>
                <a:round/>
                <a:headEnd/>
                <a:tailEnd/>
              </a:ln>
              <a:extLst>
                <a:ext uri="{909E8E84-426E-40DD-AFC4-6F175D3DCCD1}">
                  <a14:hiddenFill xmlns:a14="http://schemas.microsoft.com/office/drawing/2010/main">
                    <a:noFill/>
                  </a14:hiddenFill>
                </a:ext>
              </a:extLst>
            </p:spPr>
          </p:cxnSp>
          <p:cxnSp>
            <p:nvCxnSpPr>
              <p:cNvPr id="90429" name="Straight Connector 963">
                <a:extLst>
                  <a:ext uri="{FF2B5EF4-FFF2-40B4-BE49-F238E27FC236}">
                    <a16:creationId xmlns:a16="http://schemas.microsoft.com/office/drawing/2014/main" id="{6B5FC7E7-1EE6-1A46-8F21-85779F44EBCF}"/>
                  </a:ext>
                </a:extLst>
              </p:cNvPr>
              <p:cNvCxnSpPr>
                <a:cxnSpLocks noChangeShapeType="1"/>
              </p:cNvCxnSpPr>
              <p:nvPr/>
            </p:nvCxnSpPr>
            <p:spPr bwMode="auto">
              <a:xfrm rot="5400000">
                <a:off x="1134270" y="2019304"/>
                <a:ext cx="124619" cy="793"/>
              </a:xfrm>
              <a:prstGeom prst="line">
                <a:avLst/>
              </a:prstGeom>
              <a:noFill/>
              <a:ln w="12700">
                <a:solidFill>
                  <a:srgbClr val="717F9F"/>
                </a:solidFill>
                <a:round/>
                <a:headEnd/>
                <a:tailEnd/>
              </a:ln>
              <a:extLst>
                <a:ext uri="{909E8E84-426E-40DD-AFC4-6F175D3DCCD1}">
                  <a14:hiddenFill xmlns:a14="http://schemas.microsoft.com/office/drawing/2010/main">
                    <a:noFill/>
                  </a14:hiddenFill>
                </a:ext>
              </a:extLst>
            </p:spPr>
          </p:cxnSp>
          <p:sp>
            <p:nvSpPr>
              <p:cNvPr id="90430" name="TextBox 964">
                <a:extLst>
                  <a:ext uri="{FF2B5EF4-FFF2-40B4-BE49-F238E27FC236}">
                    <a16:creationId xmlns:a16="http://schemas.microsoft.com/office/drawing/2014/main" id="{81054969-8EAA-CE4A-892B-D56B24F6D823}"/>
                  </a:ext>
                </a:extLst>
              </p:cNvPr>
              <p:cNvSpPr txBox="1">
                <a:spLocks noChangeArrowheads="1"/>
              </p:cNvSpPr>
              <p:nvPr/>
            </p:nvSpPr>
            <p:spPr bwMode="auto">
              <a:xfrm>
                <a:off x="917575" y="1838325"/>
                <a:ext cx="29767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200" b="0" i="0" u="none" strike="noStrike" kern="1200" cap="none" spc="0" normalizeH="0" baseline="0" noProof="0">
                    <a:ln>
                      <a:noFill/>
                    </a:ln>
                    <a:solidFill>
                      <a:srgbClr val="717F9F"/>
                    </a:solidFill>
                    <a:effectLst/>
                    <a:uLnTx/>
                    <a:uFillTx/>
                    <a:latin typeface="Arial" panose="020B0604020202020204" pitchFamily="34" charset="0"/>
                    <a:ea typeface="ＭＳ Ｐゴシック" panose="020B0600070205080204" pitchFamily="34" charset="-128"/>
                    <a:cs typeface="+mn-cs"/>
                  </a:rPr>
                  <a:t>…</a:t>
                </a:r>
              </a:p>
            </p:txBody>
          </p:sp>
        </p:grpSp>
        <p:grpSp>
          <p:nvGrpSpPr>
            <p:cNvPr id="90412" name="Group 965">
              <a:extLst>
                <a:ext uri="{FF2B5EF4-FFF2-40B4-BE49-F238E27FC236}">
                  <a16:creationId xmlns:a16="http://schemas.microsoft.com/office/drawing/2014/main" id="{186577FE-291B-1743-B4D8-8E0BF2B040D3}"/>
                </a:ext>
              </a:extLst>
            </p:cNvPr>
            <p:cNvGrpSpPr>
              <a:grpSpLocks/>
            </p:cNvGrpSpPr>
            <p:nvPr/>
          </p:nvGrpSpPr>
          <p:grpSpPr bwMode="auto">
            <a:xfrm>
              <a:off x="656433" y="2706158"/>
              <a:ext cx="826293" cy="276999"/>
              <a:chOff x="656433" y="1838325"/>
              <a:chExt cx="826293" cy="276999"/>
            </a:xfrm>
          </p:grpSpPr>
          <p:cxnSp>
            <p:nvCxnSpPr>
              <p:cNvPr id="90413" name="Straight Connector 966">
                <a:extLst>
                  <a:ext uri="{FF2B5EF4-FFF2-40B4-BE49-F238E27FC236}">
                    <a16:creationId xmlns:a16="http://schemas.microsoft.com/office/drawing/2014/main" id="{3993CA77-FC07-E54B-B962-FA3CFA5DC256}"/>
                  </a:ext>
                </a:extLst>
              </p:cNvPr>
              <p:cNvCxnSpPr>
                <a:cxnSpLocks noChangeShapeType="1"/>
              </p:cNvCxnSpPr>
              <p:nvPr/>
            </p:nvCxnSpPr>
            <p:spPr bwMode="auto">
              <a:xfrm rot="5400000">
                <a:off x="594520" y="2019304"/>
                <a:ext cx="124619" cy="793"/>
              </a:xfrm>
              <a:prstGeom prst="line">
                <a:avLst/>
              </a:prstGeom>
              <a:noFill/>
              <a:ln w="12700">
                <a:solidFill>
                  <a:srgbClr val="717F9F"/>
                </a:solidFill>
                <a:round/>
                <a:headEnd/>
                <a:tailEnd/>
              </a:ln>
              <a:extLst>
                <a:ext uri="{909E8E84-426E-40DD-AFC4-6F175D3DCCD1}">
                  <a14:hiddenFill xmlns:a14="http://schemas.microsoft.com/office/drawing/2010/main">
                    <a:noFill/>
                  </a14:hiddenFill>
                </a:ext>
              </a:extLst>
            </p:spPr>
          </p:cxnSp>
          <p:cxnSp>
            <p:nvCxnSpPr>
              <p:cNvPr id="90414" name="Straight Connector 967">
                <a:extLst>
                  <a:ext uri="{FF2B5EF4-FFF2-40B4-BE49-F238E27FC236}">
                    <a16:creationId xmlns:a16="http://schemas.microsoft.com/office/drawing/2014/main" id="{36B4B83B-0BD0-C94C-A29F-62B5F156DF20}"/>
                  </a:ext>
                </a:extLst>
              </p:cNvPr>
              <p:cNvCxnSpPr>
                <a:cxnSpLocks noChangeShapeType="1"/>
              </p:cNvCxnSpPr>
              <p:nvPr/>
            </p:nvCxnSpPr>
            <p:spPr bwMode="auto">
              <a:xfrm rot="5400000">
                <a:off x="690828" y="2019304"/>
                <a:ext cx="124619" cy="793"/>
              </a:xfrm>
              <a:prstGeom prst="line">
                <a:avLst/>
              </a:prstGeom>
              <a:noFill/>
              <a:ln w="12700">
                <a:solidFill>
                  <a:srgbClr val="717F9F"/>
                </a:solidFill>
                <a:round/>
                <a:headEnd/>
                <a:tailEnd/>
              </a:ln>
              <a:extLst>
                <a:ext uri="{909E8E84-426E-40DD-AFC4-6F175D3DCCD1}">
                  <a14:hiddenFill xmlns:a14="http://schemas.microsoft.com/office/drawing/2010/main">
                    <a:noFill/>
                  </a14:hiddenFill>
                </a:ext>
              </a:extLst>
            </p:spPr>
          </p:cxnSp>
          <p:cxnSp>
            <p:nvCxnSpPr>
              <p:cNvPr id="90415" name="Straight Connector 968">
                <a:extLst>
                  <a:ext uri="{FF2B5EF4-FFF2-40B4-BE49-F238E27FC236}">
                    <a16:creationId xmlns:a16="http://schemas.microsoft.com/office/drawing/2014/main" id="{8CA9BBE6-7140-2D46-8608-A8E47EE63B0C}"/>
                  </a:ext>
                </a:extLst>
              </p:cNvPr>
              <p:cNvCxnSpPr>
                <a:cxnSpLocks noChangeShapeType="1"/>
              </p:cNvCxnSpPr>
              <p:nvPr/>
            </p:nvCxnSpPr>
            <p:spPr bwMode="auto">
              <a:xfrm rot="5400000">
                <a:off x="787136" y="2019304"/>
                <a:ext cx="124619" cy="793"/>
              </a:xfrm>
              <a:prstGeom prst="line">
                <a:avLst/>
              </a:prstGeom>
              <a:noFill/>
              <a:ln w="12700">
                <a:solidFill>
                  <a:srgbClr val="717F9F"/>
                </a:solidFill>
                <a:round/>
                <a:headEnd/>
                <a:tailEnd/>
              </a:ln>
              <a:extLst>
                <a:ext uri="{909E8E84-426E-40DD-AFC4-6F175D3DCCD1}">
                  <a14:hiddenFill xmlns:a14="http://schemas.microsoft.com/office/drawing/2010/main">
                    <a:noFill/>
                  </a14:hiddenFill>
                </a:ext>
              </a:extLst>
            </p:spPr>
          </p:cxnSp>
          <p:cxnSp>
            <p:nvCxnSpPr>
              <p:cNvPr id="90416" name="Straight Connector 969">
                <a:extLst>
                  <a:ext uri="{FF2B5EF4-FFF2-40B4-BE49-F238E27FC236}">
                    <a16:creationId xmlns:a16="http://schemas.microsoft.com/office/drawing/2014/main" id="{13E8749B-37A7-0A45-9188-888241A1CE34}"/>
                  </a:ext>
                </a:extLst>
              </p:cNvPr>
              <p:cNvCxnSpPr>
                <a:cxnSpLocks noChangeShapeType="1"/>
              </p:cNvCxnSpPr>
              <p:nvPr/>
            </p:nvCxnSpPr>
            <p:spPr bwMode="auto">
              <a:xfrm rot="5400000">
                <a:off x="1229520" y="2019304"/>
                <a:ext cx="124619" cy="793"/>
              </a:xfrm>
              <a:prstGeom prst="line">
                <a:avLst/>
              </a:prstGeom>
              <a:noFill/>
              <a:ln w="12700">
                <a:solidFill>
                  <a:srgbClr val="717F9F"/>
                </a:solidFill>
                <a:round/>
                <a:headEnd/>
                <a:tailEnd/>
              </a:ln>
              <a:extLst>
                <a:ext uri="{909E8E84-426E-40DD-AFC4-6F175D3DCCD1}">
                  <a14:hiddenFill xmlns:a14="http://schemas.microsoft.com/office/drawing/2010/main">
                    <a:noFill/>
                  </a14:hiddenFill>
                </a:ext>
              </a:extLst>
            </p:spPr>
          </p:cxnSp>
          <p:cxnSp>
            <p:nvCxnSpPr>
              <p:cNvPr id="90417" name="Straight Connector 970">
                <a:extLst>
                  <a:ext uri="{FF2B5EF4-FFF2-40B4-BE49-F238E27FC236}">
                    <a16:creationId xmlns:a16="http://schemas.microsoft.com/office/drawing/2014/main" id="{4D81BACD-233D-694B-AECF-841E1E614948}"/>
                  </a:ext>
                </a:extLst>
              </p:cNvPr>
              <p:cNvCxnSpPr>
                <a:cxnSpLocks noChangeShapeType="1"/>
              </p:cNvCxnSpPr>
              <p:nvPr/>
            </p:nvCxnSpPr>
            <p:spPr bwMode="auto">
              <a:xfrm rot="5400000">
                <a:off x="1324770" y="2019304"/>
                <a:ext cx="124619" cy="793"/>
              </a:xfrm>
              <a:prstGeom prst="line">
                <a:avLst/>
              </a:prstGeom>
              <a:noFill/>
              <a:ln w="12700">
                <a:solidFill>
                  <a:srgbClr val="717F9F"/>
                </a:solidFill>
                <a:round/>
                <a:headEnd/>
                <a:tailEnd/>
              </a:ln>
              <a:extLst>
                <a:ext uri="{909E8E84-426E-40DD-AFC4-6F175D3DCCD1}">
                  <a14:hiddenFill xmlns:a14="http://schemas.microsoft.com/office/drawing/2010/main">
                    <a:noFill/>
                  </a14:hiddenFill>
                </a:ext>
              </a:extLst>
            </p:spPr>
          </p:cxnSp>
          <p:cxnSp>
            <p:nvCxnSpPr>
              <p:cNvPr id="90418" name="Straight Connector 971">
                <a:extLst>
                  <a:ext uri="{FF2B5EF4-FFF2-40B4-BE49-F238E27FC236}">
                    <a16:creationId xmlns:a16="http://schemas.microsoft.com/office/drawing/2014/main" id="{4C69413F-BE50-2F4C-918B-E1CEF0D97C09}"/>
                  </a:ext>
                </a:extLst>
              </p:cNvPr>
              <p:cNvCxnSpPr>
                <a:cxnSpLocks noChangeShapeType="1"/>
              </p:cNvCxnSpPr>
              <p:nvPr/>
            </p:nvCxnSpPr>
            <p:spPr bwMode="auto">
              <a:xfrm rot="5400000">
                <a:off x="1420020" y="2019304"/>
                <a:ext cx="124619" cy="793"/>
              </a:xfrm>
              <a:prstGeom prst="line">
                <a:avLst/>
              </a:prstGeom>
              <a:noFill/>
              <a:ln w="12700">
                <a:solidFill>
                  <a:srgbClr val="717F9F"/>
                </a:solidFill>
                <a:round/>
                <a:headEnd/>
                <a:tailEnd/>
              </a:ln>
              <a:extLst>
                <a:ext uri="{909E8E84-426E-40DD-AFC4-6F175D3DCCD1}">
                  <a14:hiddenFill xmlns:a14="http://schemas.microsoft.com/office/drawing/2010/main">
                    <a:noFill/>
                  </a14:hiddenFill>
                </a:ext>
              </a:extLst>
            </p:spPr>
          </p:cxnSp>
          <p:cxnSp>
            <p:nvCxnSpPr>
              <p:cNvPr id="90419" name="Straight Connector 972">
                <a:extLst>
                  <a:ext uri="{FF2B5EF4-FFF2-40B4-BE49-F238E27FC236}">
                    <a16:creationId xmlns:a16="http://schemas.microsoft.com/office/drawing/2014/main" id="{6D6EB796-B190-EA43-BCB6-1B3ABD235E82}"/>
                  </a:ext>
                </a:extLst>
              </p:cNvPr>
              <p:cNvCxnSpPr>
                <a:cxnSpLocks noChangeShapeType="1"/>
              </p:cNvCxnSpPr>
              <p:nvPr/>
            </p:nvCxnSpPr>
            <p:spPr bwMode="auto">
              <a:xfrm rot="5400000">
                <a:off x="883445" y="2019304"/>
                <a:ext cx="124619" cy="793"/>
              </a:xfrm>
              <a:prstGeom prst="line">
                <a:avLst/>
              </a:prstGeom>
              <a:noFill/>
              <a:ln w="12700">
                <a:solidFill>
                  <a:srgbClr val="717F9F"/>
                </a:solidFill>
                <a:round/>
                <a:headEnd/>
                <a:tailEnd/>
              </a:ln>
              <a:extLst>
                <a:ext uri="{909E8E84-426E-40DD-AFC4-6F175D3DCCD1}">
                  <a14:hiddenFill xmlns:a14="http://schemas.microsoft.com/office/drawing/2010/main">
                    <a:noFill/>
                  </a14:hiddenFill>
                </a:ext>
              </a:extLst>
            </p:spPr>
          </p:cxnSp>
          <p:cxnSp>
            <p:nvCxnSpPr>
              <p:cNvPr id="90420" name="Straight Connector 973">
                <a:extLst>
                  <a:ext uri="{FF2B5EF4-FFF2-40B4-BE49-F238E27FC236}">
                    <a16:creationId xmlns:a16="http://schemas.microsoft.com/office/drawing/2014/main" id="{0413DA38-DD09-C244-8F83-64198B4EEE9A}"/>
                  </a:ext>
                </a:extLst>
              </p:cNvPr>
              <p:cNvCxnSpPr>
                <a:cxnSpLocks noChangeShapeType="1"/>
              </p:cNvCxnSpPr>
              <p:nvPr/>
            </p:nvCxnSpPr>
            <p:spPr bwMode="auto">
              <a:xfrm rot="5400000">
                <a:off x="1134270" y="2019304"/>
                <a:ext cx="124619" cy="793"/>
              </a:xfrm>
              <a:prstGeom prst="line">
                <a:avLst/>
              </a:prstGeom>
              <a:noFill/>
              <a:ln w="12700">
                <a:solidFill>
                  <a:srgbClr val="717F9F"/>
                </a:solidFill>
                <a:round/>
                <a:headEnd/>
                <a:tailEnd/>
              </a:ln>
              <a:extLst>
                <a:ext uri="{909E8E84-426E-40DD-AFC4-6F175D3DCCD1}">
                  <a14:hiddenFill xmlns:a14="http://schemas.microsoft.com/office/drawing/2010/main">
                    <a:noFill/>
                  </a14:hiddenFill>
                </a:ext>
              </a:extLst>
            </p:spPr>
          </p:cxnSp>
          <p:sp>
            <p:nvSpPr>
              <p:cNvPr id="90421" name="TextBox 974">
                <a:extLst>
                  <a:ext uri="{FF2B5EF4-FFF2-40B4-BE49-F238E27FC236}">
                    <a16:creationId xmlns:a16="http://schemas.microsoft.com/office/drawing/2014/main" id="{71FB594B-5B87-F24C-BFF0-77E5B5F90C0A}"/>
                  </a:ext>
                </a:extLst>
              </p:cNvPr>
              <p:cNvSpPr txBox="1">
                <a:spLocks noChangeArrowheads="1"/>
              </p:cNvSpPr>
              <p:nvPr/>
            </p:nvSpPr>
            <p:spPr bwMode="auto">
              <a:xfrm>
                <a:off x="917575" y="1838325"/>
                <a:ext cx="29767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200" b="0" i="0" u="none" strike="noStrike" kern="1200" cap="none" spc="0" normalizeH="0" baseline="0" noProof="0">
                    <a:ln>
                      <a:noFill/>
                    </a:ln>
                    <a:solidFill>
                      <a:srgbClr val="717F9F"/>
                    </a:solidFill>
                    <a:effectLst/>
                    <a:uLnTx/>
                    <a:uFillTx/>
                    <a:latin typeface="Arial" panose="020B0604020202020204" pitchFamily="34" charset="0"/>
                    <a:ea typeface="ＭＳ Ｐゴシック" panose="020B0600070205080204" pitchFamily="34" charset="-128"/>
                    <a:cs typeface="+mn-cs"/>
                  </a:rPr>
                  <a:t>…</a:t>
                </a:r>
              </a:p>
            </p:txBody>
          </p:sp>
        </p:grpSp>
      </p:grpSp>
      <p:grpSp>
        <p:nvGrpSpPr>
          <p:cNvPr id="90159" name="Group 986">
            <a:extLst>
              <a:ext uri="{FF2B5EF4-FFF2-40B4-BE49-F238E27FC236}">
                <a16:creationId xmlns:a16="http://schemas.microsoft.com/office/drawing/2014/main" id="{2FB38263-052C-BC48-846E-2A86A38E508C}"/>
              </a:ext>
            </a:extLst>
          </p:cNvPr>
          <p:cNvGrpSpPr>
            <a:grpSpLocks/>
          </p:cNvGrpSpPr>
          <p:nvPr/>
        </p:nvGrpSpPr>
        <p:grpSpPr bwMode="auto">
          <a:xfrm>
            <a:off x="657225" y="3582988"/>
            <a:ext cx="3157538" cy="284162"/>
            <a:chOff x="656433" y="2706158"/>
            <a:chExt cx="3158860" cy="285466"/>
          </a:xfrm>
        </p:grpSpPr>
        <p:grpSp>
          <p:nvGrpSpPr>
            <p:cNvPr id="90380" name="Group 945">
              <a:extLst>
                <a:ext uri="{FF2B5EF4-FFF2-40B4-BE49-F238E27FC236}">
                  <a16:creationId xmlns:a16="http://schemas.microsoft.com/office/drawing/2014/main" id="{80570BDD-85B4-5B49-817A-04A847C03CE9}"/>
                </a:ext>
              </a:extLst>
            </p:cNvPr>
            <p:cNvGrpSpPr>
              <a:grpSpLocks/>
            </p:cNvGrpSpPr>
            <p:nvPr/>
          </p:nvGrpSpPr>
          <p:grpSpPr bwMode="auto">
            <a:xfrm>
              <a:off x="2989000" y="2714624"/>
              <a:ext cx="826293" cy="276999"/>
              <a:chOff x="656433" y="1838325"/>
              <a:chExt cx="826293" cy="276999"/>
            </a:xfrm>
          </p:grpSpPr>
          <p:cxnSp>
            <p:nvCxnSpPr>
              <p:cNvPr id="90401" name="Straight Connector 1008">
                <a:extLst>
                  <a:ext uri="{FF2B5EF4-FFF2-40B4-BE49-F238E27FC236}">
                    <a16:creationId xmlns:a16="http://schemas.microsoft.com/office/drawing/2014/main" id="{5987DC72-51C7-BE48-866D-58C1C55BCFED}"/>
                  </a:ext>
                </a:extLst>
              </p:cNvPr>
              <p:cNvCxnSpPr>
                <a:cxnSpLocks noChangeShapeType="1"/>
              </p:cNvCxnSpPr>
              <p:nvPr/>
            </p:nvCxnSpPr>
            <p:spPr bwMode="auto">
              <a:xfrm rot="5400000">
                <a:off x="594520" y="2019304"/>
                <a:ext cx="124619" cy="793"/>
              </a:xfrm>
              <a:prstGeom prst="line">
                <a:avLst/>
              </a:prstGeom>
              <a:noFill/>
              <a:ln w="12700">
                <a:solidFill>
                  <a:srgbClr val="717F9F"/>
                </a:solidFill>
                <a:round/>
                <a:headEnd/>
                <a:tailEnd/>
              </a:ln>
              <a:extLst>
                <a:ext uri="{909E8E84-426E-40DD-AFC4-6F175D3DCCD1}">
                  <a14:hiddenFill xmlns:a14="http://schemas.microsoft.com/office/drawing/2010/main">
                    <a:noFill/>
                  </a14:hiddenFill>
                </a:ext>
              </a:extLst>
            </p:spPr>
          </p:cxnSp>
          <p:cxnSp>
            <p:nvCxnSpPr>
              <p:cNvPr id="90402" name="Straight Connector 1009">
                <a:extLst>
                  <a:ext uri="{FF2B5EF4-FFF2-40B4-BE49-F238E27FC236}">
                    <a16:creationId xmlns:a16="http://schemas.microsoft.com/office/drawing/2014/main" id="{98275B54-589A-B64A-ACB9-1BD0809DBE63}"/>
                  </a:ext>
                </a:extLst>
              </p:cNvPr>
              <p:cNvCxnSpPr>
                <a:cxnSpLocks noChangeShapeType="1"/>
              </p:cNvCxnSpPr>
              <p:nvPr/>
            </p:nvCxnSpPr>
            <p:spPr bwMode="auto">
              <a:xfrm rot="5400000">
                <a:off x="690828" y="2019304"/>
                <a:ext cx="124619" cy="793"/>
              </a:xfrm>
              <a:prstGeom prst="line">
                <a:avLst/>
              </a:prstGeom>
              <a:noFill/>
              <a:ln w="12700">
                <a:solidFill>
                  <a:srgbClr val="717F9F"/>
                </a:solidFill>
                <a:round/>
                <a:headEnd/>
                <a:tailEnd/>
              </a:ln>
              <a:extLst>
                <a:ext uri="{909E8E84-426E-40DD-AFC4-6F175D3DCCD1}">
                  <a14:hiddenFill xmlns:a14="http://schemas.microsoft.com/office/drawing/2010/main">
                    <a:noFill/>
                  </a14:hiddenFill>
                </a:ext>
              </a:extLst>
            </p:spPr>
          </p:cxnSp>
          <p:cxnSp>
            <p:nvCxnSpPr>
              <p:cNvPr id="90403" name="Straight Connector 1010">
                <a:extLst>
                  <a:ext uri="{FF2B5EF4-FFF2-40B4-BE49-F238E27FC236}">
                    <a16:creationId xmlns:a16="http://schemas.microsoft.com/office/drawing/2014/main" id="{4E6952DA-B237-6447-8B07-DFB59B5EF5A4}"/>
                  </a:ext>
                </a:extLst>
              </p:cNvPr>
              <p:cNvCxnSpPr>
                <a:cxnSpLocks noChangeShapeType="1"/>
              </p:cNvCxnSpPr>
              <p:nvPr/>
            </p:nvCxnSpPr>
            <p:spPr bwMode="auto">
              <a:xfrm rot="5400000">
                <a:off x="787136" y="2019304"/>
                <a:ext cx="124619" cy="793"/>
              </a:xfrm>
              <a:prstGeom prst="line">
                <a:avLst/>
              </a:prstGeom>
              <a:noFill/>
              <a:ln w="12700">
                <a:solidFill>
                  <a:srgbClr val="717F9F"/>
                </a:solidFill>
                <a:round/>
                <a:headEnd/>
                <a:tailEnd/>
              </a:ln>
              <a:extLst>
                <a:ext uri="{909E8E84-426E-40DD-AFC4-6F175D3DCCD1}">
                  <a14:hiddenFill xmlns:a14="http://schemas.microsoft.com/office/drawing/2010/main">
                    <a:noFill/>
                  </a14:hiddenFill>
                </a:ext>
              </a:extLst>
            </p:spPr>
          </p:cxnSp>
          <p:cxnSp>
            <p:nvCxnSpPr>
              <p:cNvPr id="90404" name="Straight Connector 1011">
                <a:extLst>
                  <a:ext uri="{FF2B5EF4-FFF2-40B4-BE49-F238E27FC236}">
                    <a16:creationId xmlns:a16="http://schemas.microsoft.com/office/drawing/2014/main" id="{2DF89E1D-C6D6-5F4D-93A7-6D4112A54111}"/>
                  </a:ext>
                </a:extLst>
              </p:cNvPr>
              <p:cNvCxnSpPr>
                <a:cxnSpLocks noChangeShapeType="1"/>
              </p:cNvCxnSpPr>
              <p:nvPr/>
            </p:nvCxnSpPr>
            <p:spPr bwMode="auto">
              <a:xfrm rot="5400000">
                <a:off x="1229520" y="2019304"/>
                <a:ext cx="124619" cy="793"/>
              </a:xfrm>
              <a:prstGeom prst="line">
                <a:avLst/>
              </a:prstGeom>
              <a:noFill/>
              <a:ln w="12700">
                <a:solidFill>
                  <a:srgbClr val="717F9F"/>
                </a:solidFill>
                <a:round/>
                <a:headEnd/>
                <a:tailEnd/>
              </a:ln>
              <a:extLst>
                <a:ext uri="{909E8E84-426E-40DD-AFC4-6F175D3DCCD1}">
                  <a14:hiddenFill xmlns:a14="http://schemas.microsoft.com/office/drawing/2010/main">
                    <a:noFill/>
                  </a14:hiddenFill>
                </a:ext>
              </a:extLst>
            </p:spPr>
          </p:cxnSp>
          <p:cxnSp>
            <p:nvCxnSpPr>
              <p:cNvPr id="90405" name="Straight Connector 1012">
                <a:extLst>
                  <a:ext uri="{FF2B5EF4-FFF2-40B4-BE49-F238E27FC236}">
                    <a16:creationId xmlns:a16="http://schemas.microsoft.com/office/drawing/2014/main" id="{20C4E611-8718-854B-9D0D-6A8599A9AB60}"/>
                  </a:ext>
                </a:extLst>
              </p:cNvPr>
              <p:cNvCxnSpPr>
                <a:cxnSpLocks noChangeShapeType="1"/>
              </p:cNvCxnSpPr>
              <p:nvPr/>
            </p:nvCxnSpPr>
            <p:spPr bwMode="auto">
              <a:xfrm rot="5400000">
                <a:off x="1324770" y="2019304"/>
                <a:ext cx="124619" cy="793"/>
              </a:xfrm>
              <a:prstGeom prst="line">
                <a:avLst/>
              </a:prstGeom>
              <a:noFill/>
              <a:ln w="12700">
                <a:solidFill>
                  <a:srgbClr val="717F9F"/>
                </a:solidFill>
                <a:round/>
                <a:headEnd/>
                <a:tailEnd/>
              </a:ln>
              <a:extLst>
                <a:ext uri="{909E8E84-426E-40DD-AFC4-6F175D3DCCD1}">
                  <a14:hiddenFill xmlns:a14="http://schemas.microsoft.com/office/drawing/2010/main">
                    <a:noFill/>
                  </a14:hiddenFill>
                </a:ext>
              </a:extLst>
            </p:spPr>
          </p:cxnSp>
          <p:cxnSp>
            <p:nvCxnSpPr>
              <p:cNvPr id="90406" name="Straight Connector 1013">
                <a:extLst>
                  <a:ext uri="{FF2B5EF4-FFF2-40B4-BE49-F238E27FC236}">
                    <a16:creationId xmlns:a16="http://schemas.microsoft.com/office/drawing/2014/main" id="{0DC09F1F-030D-1B4B-88E8-08D97C171205}"/>
                  </a:ext>
                </a:extLst>
              </p:cNvPr>
              <p:cNvCxnSpPr>
                <a:cxnSpLocks noChangeShapeType="1"/>
              </p:cNvCxnSpPr>
              <p:nvPr/>
            </p:nvCxnSpPr>
            <p:spPr bwMode="auto">
              <a:xfrm rot="5400000">
                <a:off x="1420020" y="2019304"/>
                <a:ext cx="124619" cy="793"/>
              </a:xfrm>
              <a:prstGeom prst="line">
                <a:avLst/>
              </a:prstGeom>
              <a:noFill/>
              <a:ln w="12700">
                <a:solidFill>
                  <a:srgbClr val="717F9F"/>
                </a:solidFill>
                <a:round/>
                <a:headEnd/>
                <a:tailEnd/>
              </a:ln>
              <a:extLst>
                <a:ext uri="{909E8E84-426E-40DD-AFC4-6F175D3DCCD1}">
                  <a14:hiddenFill xmlns:a14="http://schemas.microsoft.com/office/drawing/2010/main">
                    <a:noFill/>
                  </a14:hiddenFill>
                </a:ext>
              </a:extLst>
            </p:spPr>
          </p:cxnSp>
          <p:cxnSp>
            <p:nvCxnSpPr>
              <p:cNvPr id="90407" name="Straight Connector 1014">
                <a:extLst>
                  <a:ext uri="{FF2B5EF4-FFF2-40B4-BE49-F238E27FC236}">
                    <a16:creationId xmlns:a16="http://schemas.microsoft.com/office/drawing/2014/main" id="{D45D69FD-A248-284A-9A3B-172A1A0FD28D}"/>
                  </a:ext>
                </a:extLst>
              </p:cNvPr>
              <p:cNvCxnSpPr>
                <a:cxnSpLocks noChangeShapeType="1"/>
              </p:cNvCxnSpPr>
              <p:nvPr/>
            </p:nvCxnSpPr>
            <p:spPr bwMode="auto">
              <a:xfrm rot="5400000">
                <a:off x="883445" y="2019304"/>
                <a:ext cx="124619" cy="793"/>
              </a:xfrm>
              <a:prstGeom prst="line">
                <a:avLst/>
              </a:prstGeom>
              <a:noFill/>
              <a:ln w="12700">
                <a:solidFill>
                  <a:srgbClr val="717F9F"/>
                </a:solidFill>
                <a:round/>
                <a:headEnd/>
                <a:tailEnd/>
              </a:ln>
              <a:extLst>
                <a:ext uri="{909E8E84-426E-40DD-AFC4-6F175D3DCCD1}">
                  <a14:hiddenFill xmlns:a14="http://schemas.microsoft.com/office/drawing/2010/main">
                    <a:noFill/>
                  </a14:hiddenFill>
                </a:ext>
              </a:extLst>
            </p:spPr>
          </p:cxnSp>
          <p:cxnSp>
            <p:nvCxnSpPr>
              <p:cNvPr id="90408" name="Straight Connector 1015">
                <a:extLst>
                  <a:ext uri="{FF2B5EF4-FFF2-40B4-BE49-F238E27FC236}">
                    <a16:creationId xmlns:a16="http://schemas.microsoft.com/office/drawing/2014/main" id="{F7A3D85E-217A-FE46-BB55-08E38B6CE9E1}"/>
                  </a:ext>
                </a:extLst>
              </p:cNvPr>
              <p:cNvCxnSpPr>
                <a:cxnSpLocks noChangeShapeType="1"/>
              </p:cNvCxnSpPr>
              <p:nvPr/>
            </p:nvCxnSpPr>
            <p:spPr bwMode="auto">
              <a:xfrm rot="5400000">
                <a:off x="1134270" y="2019304"/>
                <a:ext cx="124619" cy="793"/>
              </a:xfrm>
              <a:prstGeom prst="line">
                <a:avLst/>
              </a:prstGeom>
              <a:noFill/>
              <a:ln w="12700">
                <a:solidFill>
                  <a:srgbClr val="717F9F"/>
                </a:solidFill>
                <a:round/>
                <a:headEnd/>
                <a:tailEnd/>
              </a:ln>
              <a:extLst>
                <a:ext uri="{909E8E84-426E-40DD-AFC4-6F175D3DCCD1}">
                  <a14:hiddenFill xmlns:a14="http://schemas.microsoft.com/office/drawing/2010/main">
                    <a:noFill/>
                  </a14:hiddenFill>
                </a:ext>
              </a:extLst>
            </p:spPr>
          </p:cxnSp>
          <p:sp>
            <p:nvSpPr>
              <p:cNvPr id="90409" name="TextBox 1016">
                <a:extLst>
                  <a:ext uri="{FF2B5EF4-FFF2-40B4-BE49-F238E27FC236}">
                    <a16:creationId xmlns:a16="http://schemas.microsoft.com/office/drawing/2014/main" id="{10218292-19DD-3E44-8087-E63A5903D93D}"/>
                  </a:ext>
                </a:extLst>
              </p:cNvPr>
              <p:cNvSpPr txBox="1">
                <a:spLocks noChangeArrowheads="1"/>
              </p:cNvSpPr>
              <p:nvPr/>
            </p:nvSpPr>
            <p:spPr bwMode="auto">
              <a:xfrm>
                <a:off x="917575" y="1838325"/>
                <a:ext cx="29767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200" b="0" i="0" u="none" strike="noStrike" kern="1200" cap="none" spc="0" normalizeH="0" baseline="0" noProof="0">
                    <a:ln>
                      <a:noFill/>
                    </a:ln>
                    <a:solidFill>
                      <a:srgbClr val="717F9F"/>
                    </a:solidFill>
                    <a:effectLst/>
                    <a:uLnTx/>
                    <a:uFillTx/>
                    <a:latin typeface="Arial" panose="020B0604020202020204" pitchFamily="34" charset="0"/>
                    <a:ea typeface="ＭＳ Ｐゴシック" panose="020B0600070205080204" pitchFamily="34" charset="-128"/>
                    <a:cs typeface="+mn-cs"/>
                  </a:rPr>
                  <a:t>…</a:t>
                </a:r>
              </a:p>
            </p:txBody>
          </p:sp>
        </p:grpSp>
        <p:grpSp>
          <p:nvGrpSpPr>
            <p:cNvPr id="90381" name="Group 955">
              <a:extLst>
                <a:ext uri="{FF2B5EF4-FFF2-40B4-BE49-F238E27FC236}">
                  <a16:creationId xmlns:a16="http://schemas.microsoft.com/office/drawing/2014/main" id="{7F3DE003-6B88-684F-97D2-66AA95578310}"/>
                </a:ext>
              </a:extLst>
            </p:cNvPr>
            <p:cNvGrpSpPr>
              <a:grpSpLocks/>
            </p:cNvGrpSpPr>
            <p:nvPr/>
          </p:nvGrpSpPr>
          <p:grpSpPr bwMode="auto">
            <a:xfrm>
              <a:off x="1829066" y="2714625"/>
              <a:ext cx="826293" cy="276999"/>
              <a:chOff x="656433" y="1838325"/>
              <a:chExt cx="826293" cy="276999"/>
            </a:xfrm>
          </p:grpSpPr>
          <p:cxnSp>
            <p:nvCxnSpPr>
              <p:cNvPr id="90392" name="Straight Connector 999">
                <a:extLst>
                  <a:ext uri="{FF2B5EF4-FFF2-40B4-BE49-F238E27FC236}">
                    <a16:creationId xmlns:a16="http://schemas.microsoft.com/office/drawing/2014/main" id="{D3C3BEB4-D462-A049-8068-636A132EB309}"/>
                  </a:ext>
                </a:extLst>
              </p:cNvPr>
              <p:cNvCxnSpPr>
                <a:cxnSpLocks noChangeShapeType="1"/>
              </p:cNvCxnSpPr>
              <p:nvPr/>
            </p:nvCxnSpPr>
            <p:spPr bwMode="auto">
              <a:xfrm rot="5400000">
                <a:off x="594520" y="2019304"/>
                <a:ext cx="124619" cy="793"/>
              </a:xfrm>
              <a:prstGeom prst="line">
                <a:avLst/>
              </a:prstGeom>
              <a:noFill/>
              <a:ln w="12700">
                <a:solidFill>
                  <a:srgbClr val="717F9F"/>
                </a:solidFill>
                <a:round/>
                <a:headEnd/>
                <a:tailEnd/>
              </a:ln>
              <a:extLst>
                <a:ext uri="{909E8E84-426E-40DD-AFC4-6F175D3DCCD1}">
                  <a14:hiddenFill xmlns:a14="http://schemas.microsoft.com/office/drawing/2010/main">
                    <a:noFill/>
                  </a14:hiddenFill>
                </a:ext>
              </a:extLst>
            </p:spPr>
          </p:cxnSp>
          <p:cxnSp>
            <p:nvCxnSpPr>
              <p:cNvPr id="90393" name="Straight Connector 1000">
                <a:extLst>
                  <a:ext uri="{FF2B5EF4-FFF2-40B4-BE49-F238E27FC236}">
                    <a16:creationId xmlns:a16="http://schemas.microsoft.com/office/drawing/2014/main" id="{AFB0EF6C-561E-9040-A5F8-B019AD9BC778}"/>
                  </a:ext>
                </a:extLst>
              </p:cNvPr>
              <p:cNvCxnSpPr>
                <a:cxnSpLocks noChangeShapeType="1"/>
              </p:cNvCxnSpPr>
              <p:nvPr/>
            </p:nvCxnSpPr>
            <p:spPr bwMode="auto">
              <a:xfrm rot="5400000">
                <a:off x="690828" y="2019304"/>
                <a:ext cx="124619" cy="793"/>
              </a:xfrm>
              <a:prstGeom prst="line">
                <a:avLst/>
              </a:prstGeom>
              <a:noFill/>
              <a:ln w="12700">
                <a:solidFill>
                  <a:srgbClr val="717F9F"/>
                </a:solidFill>
                <a:round/>
                <a:headEnd/>
                <a:tailEnd/>
              </a:ln>
              <a:extLst>
                <a:ext uri="{909E8E84-426E-40DD-AFC4-6F175D3DCCD1}">
                  <a14:hiddenFill xmlns:a14="http://schemas.microsoft.com/office/drawing/2010/main">
                    <a:noFill/>
                  </a14:hiddenFill>
                </a:ext>
              </a:extLst>
            </p:spPr>
          </p:cxnSp>
          <p:cxnSp>
            <p:nvCxnSpPr>
              <p:cNvPr id="90394" name="Straight Connector 1001">
                <a:extLst>
                  <a:ext uri="{FF2B5EF4-FFF2-40B4-BE49-F238E27FC236}">
                    <a16:creationId xmlns:a16="http://schemas.microsoft.com/office/drawing/2014/main" id="{B925AEA4-F433-1247-835C-0042273E7015}"/>
                  </a:ext>
                </a:extLst>
              </p:cNvPr>
              <p:cNvCxnSpPr>
                <a:cxnSpLocks noChangeShapeType="1"/>
              </p:cNvCxnSpPr>
              <p:nvPr/>
            </p:nvCxnSpPr>
            <p:spPr bwMode="auto">
              <a:xfrm rot="5400000">
                <a:off x="787136" y="2019304"/>
                <a:ext cx="124619" cy="793"/>
              </a:xfrm>
              <a:prstGeom prst="line">
                <a:avLst/>
              </a:prstGeom>
              <a:noFill/>
              <a:ln w="12700">
                <a:solidFill>
                  <a:srgbClr val="717F9F"/>
                </a:solidFill>
                <a:round/>
                <a:headEnd/>
                <a:tailEnd/>
              </a:ln>
              <a:extLst>
                <a:ext uri="{909E8E84-426E-40DD-AFC4-6F175D3DCCD1}">
                  <a14:hiddenFill xmlns:a14="http://schemas.microsoft.com/office/drawing/2010/main">
                    <a:noFill/>
                  </a14:hiddenFill>
                </a:ext>
              </a:extLst>
            </p:spPr>
          </p:cxnSp>
          <p:cxnSp>
            <p:nvCxnSpPr>
              <p:cNvPr id="90395" name="Straight Connector 1002">
                <a:extLst>
                  <a:ext uri="{FF2B5EF4-FFF2-40B4-BE49-F238E27FC236}">
                    <a16:creationId xmlns:a16="http://schemas.microsoft.com/office/drawing/2014/main" id="{E4C0B5F0-6C41-9747-88A5-47F80F0C6BF2}"/>
                  </a:ext>
                </a:extLst>
              </p:cNvPr>
              <p:cNvCxnSpPr>
                <a:cxnSpLocks noChangeShapeType="1"/>
              </p:cNvCxnSpPr>
              <p:nvPr/>
            </p:nvCxnSpPr>
            <p:spPr bwMode="auto">
              <a:xfrm rot="5400000">
                <a:off x="1229520" y="2019304"/>
                <a:ext cx="124619" cy="793"/>
              </a:xfrm>
              <a:prstGeom prst="line">
                <a:avLst/>
              </a:prstGeom>
              <a:noFill/>
              <a:ln w="12700">
                <a:solidFill>
                  <a:srgbClr val="717F9F"/>
                </a:solidFill>
                <a:round/>
                <a:headEnd/>
                <a:tailEnd/>
              </a:ln>
              <a:extLst>
                <a:ext uri="{909E8E84-426E-40DD-AFC4-6F175D3DCCD1}">
                  <a14:hiddenFill xmlns:a14="http://schemas.microsoft.com/office/drawing/2010/main">
                    <a:noFill/>
                  </a14:hiddenFill>
                </a:ext>
              </a:extLst>
            </p:spPr>
          </p:cxnSp>
          <p:cxnSp>
            <p:nvCxnSpPr>
              <p:cNvPr id="90396" name="Straight Connector 1003">
                <a:extLst>
                  <a:ext uri="{FF2B5EF4-FFF2-40B4-BE49-F238E27FC236}">
                    <a16:creationId xmlns:a16="http://schemas.microsoft.com/office/drawing/2014/main" id="{2E0923AE-4749-624D-92F9-41986E00D75E}"/>
                  </a:ext>
                </a:extLst>
              </p:cNvPr>
              <p:cNvCxnSpPr>
                <a:cxnSpLocks noChangeShapeType="1"/>
              </p:cNvCxnSpPr>
              <p:nvPr/>
            </p:nvCxnSpPr>
            <p:spPr bwMode="auto">
              <a:xfrm rot="5400000">
                <a:off x="1324770" y="2019304"/>
                <a:ext cx="124619" cy="793"/>
              </a:xfrm>
              <a:prstGeom prst="line">
                <a:avLst/>
              </a:prstGeom>
              <a:noFill/>
              <a:ln w="12700">
                <a:solidFill>
                  <a:srgbClr val="717F9F"/>
                </a:solidFill>
                <a:round/>
                <a:headEnd/>
                <a:tailEnd/>
              </a:ln>
              <a:extLst>
                <a:ext uri="{909E8E84-426E-40DD-AFC4-6F175D3DCCD1}">
                  <a14:hiddenFill xmlns:a14="http://schemas.microsoft.com/office/drawing/2010/main">
                    <a:noFill/>
                  </a14:hiddenFill>
                </a:ext>
              </a:extLst>
            </p:spPr>
          </p:cxnSp>
          <p:cxnSp>
            <p:nvCxnSpPr>
              <p:cNvPr id="90397" name="Straight Connector 1004">
                <a:extLst>
                  <a:ext uri="{FF2B5EF4-FFF2-40B4-BE49-F238E27FC236}">
                    <a16:creationId xmlns:a16="http://schemas.microsoft.com/office/drawing/2014/main" id="{543BB253-8D69-8B45-A46F-74CF7C2E6F00}"/>
                  </a:ext>
                </a:extLst>
              </p:cNvPr>
              <p:cNvCxnSpPr>
                <a:cxnSpLocks noChangeShapeType="1"/>
              </p:cNvCxnSpPr>
              <p:nvPr/>
            </p:nvCxnSpPr>
            <p:spPr bwMode="auto">
              <a:xfrm rot="5400000">
                <a:off x="1420020" y="2019304"/>
                <a:ext cx="124619" cy="793"/>
              </a:xfrm>
              <a:prstGeom prst="line">
                <a:avLst/>
              </a:prstGeom>
              <a:noFill/>
              <a:ln w="12700">
                <a:solidFill>
                  <a:srgbClr val="717F9F"/>
                </a:solidFill>
                <a:round/>
                <a:headEnd/>
                <a:tailEnd/>
              </a:ln>
              <a:extLst>
                <a:ext uri="{909E8E84-426E-40DD-AFC4-6F175D3DCCD1}">
                  <a14:hiddenFill xmlns:a14="http://schemas.microsoft.com/office/drawing/2010/main">
                    <a:noFill/>
                  </a14:hiddenFill>
                </a:ext>
              </a:extLst>
            </p:spPr>
          </p:cxnSp>
          <p:cxnSp>
            <p:nvCxnSpPr>
              <p:cNvPr id="90398" name="Straight Connector 1005">
                <a:extLst>
                  <a:ext uri="{FF2B5EF4-FFF2-40B4-BE49-F238E27FC236}">
                    <a16:creationId xmlns:a16="http://schemas.microsoft.com/office/drawing/2014/main" id="{162FBAAC-61C1-0D47-B40D-26825C2642C0}"/>
                  </a:ext>
                </a:extLst>
              </p:cNvPr>
              <p:cNvCxnSpPr>
                <a:cxnSpLocks noChangeShapeType="1"/>
              </p:cNvCxnSpPr>
              <p:nvPr/>
            </p:nvCxnSpPr>
            <p:spPr bwMode="auto">
              <a:xfrm rot="5400000">
                <a:off x="883445" y="2019304"/>
                <a:ext cx="124619" cy="793"/>
              </a:xfrm>
              <a:prstGeom prst="line">
                <a:avLst/>
              </a:prstGeom>
              <a:noFill/>
              <a:ln w="12700">
                <a:solidFill>
                  <a:srgbClr val="717F9F"/>
                </a:solidFill>
                <a:round/>
                <a:headEnd/>
                <a:tailEnd/>
              </a:ln>
              <a:extLst>
                <a:ext uri="{909E8E84-426E-40DD-AFC4-6F175D3DCCD1}">
                  <a14:hiddenFill xmlns:a14="http://schemas.microsoft.com/office/drawing/2010/main">
                    <a:noFill/>
                  </a14:hiddenFill>
                </a:ext>
              </a:extLst>
            </p:spPr>
          </p:cxnSp>
          <p:cxnSp>
            <p:nvCxnSpPr>
              <p:cNvPr id="90399" name="Straight Connector 1006">
                <a:extLst>
                  <a:ext uri="{FF2B5EF4-FFF2-40B4-BE49-F238E27FC236}">
                    <a16:creationId xmlns:a16="http://schemas.microsoft.com/office/drawing/2014/main" id="{872E9A57-EB53-5D4D-AB5F-CC74F2CC5E34}"/>
                  </a:ext>
                </a:extLst>
              </p:cNvPr>
              <p:cNvCxnSpPr>
                <a:cxnSpLocks noChangeShapeType="1"/>
              </p:cNvCxnSpPr>
              <p:nvPr/>
            </p:nvCxnSpPr>
            <p:spPr bwMode="auto">
              <a:xfrm rot="5400000">
                <a:off x="1134270" y="2019304"/>
                <a:ext cx="124619" cy="793"/>
              </a:xfrm>
              <a:prstGeom prst="line">
                <a:avLst/>
              </a:prstGeom>
              <a:noFill/>
              <a:ln w="12700">
                <a:solidFill>
                  <a:srgbClr val="717F9F"/>
                </a:solidFill>
                <a:round/>
                <a:headEnd/>
                <a:tailEnd/>
              </a:ln>
              <a:extLst>
                <a:ext uri="{909E8E84-426E-40DD-AFC4-6F175D3DCCD1}">
                  <a14:hiddenFill xmlns:a14="http://schemas.microsoft.com/office/drawing/2010/main">
                    <a:noFill/>
                  </a14:hiddenFill>
                </a:ext>
              </a:extLst>
            </p:spPr>
          </p:cxnSp>
          <p:sp>
            <p:nvSpPr>
              <p:cNvPr id="90400" name="TextBox 1007">
                <a:extLst>
                  <a:ext uri="{FF2B5EF4-FFF2-40B4-BE49-F238E27FC236}">
                    <a16:creationId xmlns:a16="http://schemas.microsoft.com/office/drawing/2014/main" id="{617FB556-6862-B24C-B275-EE1FD8523812}"/>
                  </a:ext>
                </a:extLst>
              </p:cNvPr>
              <p:cNvSpPr txBox="1">
                <a:spLocks noChangeArrowheads="1"/>
              </p:cNvSpPr>
              <p:nvPr/>
            </p:nvSpPr>
            <p:spPr bwMode="auto">
              <a:xfrm>
                <a:off x="917575" y="1838325"/>
                <a:ext cx="29767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200" b="0" i="0" u="none" strike="noStrike" kern="1200" cap="none" spc="0" normalizeH="0" baseline="0" noProof="0">
                    <a:ln>
                      <a:noFill/>
                    </a:ln>
                    <a:solidFill>
                      <a:srgbClr val="717F9F"/>
                    </a:solidFill>
                    <a:effectLst/>
                    <a:uLnTx/>
                    <a:uFillTx/>
                    <a:latin typeface="Arial" panose="020B0604020202020204" pitchFamily="34" charset="0"/>
                    <a:ea typeface="ＭＳ Ｐゴシック" panose="020B0600070205080204" pitchFamily="34" charset="-128"/>
                    <a:cs typeface="+mn-cs"/>
                  </a:rPr>
                  <a:t>…</a:t>
                </a:r>
              </a:p>
            </p:txBody>
          </p:sp>
        </p:grpSp>
        <p:grpSp>
          <p:nvGrpSpPr>
            <p:cNvPr id="90382" name="Group 965">
              <a:extLst>
                <a:ext uri="{FF2B5EF4-FFF2-40B4-BE49-F238E27FC236}">
                  <a16:creationId xmlns:a16="http://schemas.microsoft.com/office/drawing/2014/main" id="{AFBB8667-B5C5-A042-BD8C-BD4130A65C37}"/>
                </a:ext>
              </a:extLst>
            </p:cNvPr>
            <p:cNvGrpSpPr>
              <a:grpSpLocks/>
            </p:cNvGrpSpPr>
            <p:nvPr/>
          </p:nvGrpSpPr>
          <p:grpSpPr bwMode="auto">
            <a:xfrm>
              <a:off x="656433" y="2706158"/>
              <a:ext cx="826293" cy="276999"/>
              <a:chOff x="656433" y="1838325"/>
              <a:chExt cx="826293" cy="276999"/>
            </a:xfrm>
          </p:grpSpPr>
          <p:cxnSp>
            <p:nvCxnSpPr>
              <p:cNvPr id="90383" name="Straight Connector 990">
                <a:extLst>
                  <a:ext uri="{FF2B5EF4-FFF2-40B4-BE49-F238E27FC236}">
                    <a16:creationId xmlns:a16="http://schemas.microsoft.com/office/drawing/2014/main" id="{6E798689-F082-2341-8D5F-B0826D830CFA}"/>
                  </a:ext>
                </a:extLst>
              </p:cNvPr>
              <p:cNvCxnSpPr>
                <a:cxnSpLocks noChangeShapeType="1"/>
              </p:cNvCxnSpPr>
              <p:nvPr/>
            </p:nvCxnSpPr>
            <p:spPr bwMode="auto">
              <a:xfrm rot="5400000">
                <a:off x="594520" y="2019304"/>
                <a:ext cx="124619" cy="793"/>
              </a:xfrm>
              <a:prstGeom prst="line">
                <a:avLst/>
              </a:prstGeom>
              <a:noFill/>
              <a:ln w="12700">
                <a:solidFill>
                  <a:srgbClr val="717F9F"/>
                </a:solidFill>
                <a:round/>
                <a:headEnd/>
                <a:tailEnd/>
              </a:ln>
              <a:extLst>
                <a:ext uri="{909E8E84-426E-40DD-AFC4-6F175D3DCCD1}">
                  <a14:hiddenFill xmlns:a14="http://schemas.microsoft.com/office/drawing/2010/main">
                    <a:noFill/>
                  </a14:hiddenFill>
                </a:ext>
              </a:extLst>
            </p:spPr>
          </p:cxnSp>
          <p:cxnSp>
            <p:nvCxnSpPr>
              <p:cNvPr id="90384" name="Straight Connector 991">
                <a:extLst>
                  <a:ext uri="{FF2B5EF4-FFF2-40B4-BE49-F238E27FC236}">
                    <a16:creationId xmlns:a16="http://schemas.microsoft.com/office/drawing/2014/main" id="{72A1AA8F-9007-AD4E-9365-91DE5F4D146A}"/>
                  </a:ext>
                </a:extLst>
              </p:cNvPr>
              <p:cNvCxnSpPr>
                <a:cxnSpLocks noChangeShapeType="1"/>
              </p:cNvCxnSpPr>
              <p:nvPr/>
            </p:nvCxnSpPr>
            <p:spPr bwMode="auto">
              <a:xfrm rot="5400000">
                <a:off x="690828" y="2019304"/>
                <a:ext cx="124619" cy="793"/>
              </a:xfrm>
              <a:prstGeom prst="line">
                <a:avLst/>
              </a:prstGeom>
              <a:noFill/>
              <a:ln w="12700">
                <a:solidFill>
                  <a:srgbClr val="717F9F"/>
                </a:solidFill>
                <a:round/>
                <a:headEnd/>
                <a:tailEnd/>
              </a:ln>
              <a:extLst>
                <a:ext uri="{909E8E84-426E-40DD-AFC4-6F175D3DCCD1}">
                  <a14:hiddenFill xmlns:a14="http://schemas.microsoft.com/office/drawing/2010/main">
                    <a:noFill/>
                  </a14:hiddenFill>
                </a:ext>
              </a:extLst>
            </p:spPr>
          </p:cxnSp>
          <p:cxnSp>
            <p:nvCxnSpPr>
              <p:cNvPr id="90385" name="Straight Connector 992">
                <a:extLst>
                  <a:ext uri="{FF2B5EF4-FFF2-40B4-BE49-F238E27FC236}">
                    <a16:creationId xmlns:a16="http://schemas.microsoft.com/office/drawing/2014/main" id="{9455ECA8-A905-3245-A23F-7BC2C1BB5B0D}"/>
                  </a:ext>
                </a:extLst>
              </p:cNvPr>
              <p:cNvCxnSpPr>
                <a:cxnSpLocks noChangeShapeType="1"/>
              </p:cNvCxnSpPr>
              <p:nvPr/>
            </p:nvCxnSpPr>
            <p:spPr bwMode="auto">
              <a:xfrm rot="5400000">
                <a:off x="787136" y="2019304"/>
                <a:ext cx="124619" cy="793"/>
              </a:xfrm>
              <a:prstGeom prst="line">
                <a:avLst/>
              </a:prstGeom>
              <a:noFill/>
              <a:ln w="12700">
                <a:solidFill>
                  <a:srgbClr val="717F9F"/>
                </a:solidFill>
                <a:round/>
                <a:headEnd/>
                <a:tailEnd/>
              </a:ln>
              <a:extLst>
                <a:ext uri="{909E8E84-426E-40DD-AFC4-6F175D3DCCD1}">
                  <a14:hiddenFill xmlns:a14="http://schemas.microsoft.com/office/drawing/2010/main">
                    <a:noFill/>
                  </a14:hiddenFill>
                </a:ext>
              </a:extLst>
            </p:spPr>
          </p:cxnSp>
          <p:cxnSp>
            <p:nvCxnSpPr>
              <p:cNvPr id="90386" name="Straight Connector 993">
                <a:extLst>
                  <a:ext uri="{FF2B5EF4-FFF2-40B4-BE49-F238E27FC236}">
                    <a16:creationId xmlns:a16="http://schemas.microsoft.com/office/drawing/2014/main" id="{73015AC0-624F-704A-AD2A-9B8DBDA9C87A}"/>
                  </a:ext>
                </a:extLst>
              </p:cNvPr>
              <p:cNvCxnSpPr>
                <a:cxnSpLocks noChangeShapeType="1"/>
              </p:cNvCxnSpPr>
              <p:nvPr/>
            </p:nvCxnSpPr>
            <p:spPr bwMode="auto">
              <a:xfrm rot="5400000">
                <a:off x="1229520" y="2019304"/>
                <a:ext cx="124619" cy="793"/>
              </a:xfrm>
              <a:prstGeom prst="line">
                <a:avLst/>
              </a:prstGeom>
              <a:noFill/>
              <a:ln w="12700">
                <a:solidFill>
                  <a:srgbClr val="717F9F"/>
                </a:solidFill>
                <a:round/>
                <a:headEnd/>
                <a:tailEnd/>
              </a:ln>
              <a:extLst>
                <a:ext uri="{909E8E84-426E-40DD-AFC4-6F175D3DCCD1}">
                  <a14:hiddenFill xmlns:a14="http://schemas.microsoft.com/office/drawing/2010/main">
                    <a:noFill/>
                  </a14:hiddenFill>
                </a:ext>
              </a:extLst>
            </p:spPr>
          </p:cxnSp>
          <p:cxnSp>
            <p:nvCxnSpPr>
              <p:cNvPr id="90387" name="Straight Connector 994">
                <a:extLst>
                  <a:ext uri="{FF2B5EF4-FFF2-40B4-BE49-F238E27FC236}">
                    <a16:creationId xmlns:a16="http://schemas.microsoft.com/office/drawing/2014/main" id="{ACA318D7-8739-3D48-AB24-ACD15A672361}"/>
                  </a:ext>
                </a:extLst>
              </p:cNvPr>
              <p:cNvCxnSpPr>
                <a:cxnSpLocks noChangeShapeType="1"/>
              </p:cNvCxnSpPr>
              <p:nvPr/>
            </p:nvCxnSpPr>
            <p:spPr bwMode="auto">
              <a:xfrm rot="5400000">
                <a:off x="1324770" y="2019304"/>
                <a:ext cx="124619" cy="793"/>
              </a:xfrm>
              <a:prstGeom prst="line">
                <a:avLst/>
              </a:prstGeom>
              <a:noFill/>
              <a:ln w="12700">
                <a:solidFill>
                  <a:srgbClr val="717F9F"/>
                </a:solidFill>
                <a:round/>
                <a:headEnd/>
                <a:tailEnd/>
              </a:ln>
              <a:extLst>
                <a:ext uri="{909E8E84-426E-40DD-AFC4-6F175D3DCCD1}">
                  <a14:hiddenFill xmlns:a14="http://schemas.microsoft.com/office/drawing/2010/main">
                    <a:noFill/>
                  </a14:hiddenFill>
                </a:ext>
              </a:extLst>
            </p:spPr>
          </p:cxnSp>
          <p:cxnSp>
            <p:nvCxnSpPr>
              <p:cNvPr id="90388" name="Straight Connector 995">
                <a:extLst>
                  <a:ext uri="{FF2B5EF4-FFF2-40B4-BE49-F238E27FC236}">
                    <a16:creationId xmlns:a16="http://schemas.microsoft.com/office/drawing/2014/main" id="{E976FD32-8172-614E-B877-07D412782003}"/>
                  </a:ext>
                </a:extLst>
              </p:cNvPr>
              <p:cNvCxnSpPr>
                <a:cxnSpLocks noChangeShapeType="1"/>
              </p:cNvCxnSpPr>
              <p:nvPr/>
            </p:nvCxnSpPr>
            <p:spPr bwMode="auto">
              <a:xfrm rot="5400000">
                <a:off x="1420020" y="2019304"/>
                <a:ext cx="124619" cy="793"/>
              </a:xfrm>
              <a:prstGeom prst="line">
                <a:avLst/>
              </a:prstGeom>
              <a:noFill/>
              <a:ln w="12700">
                <a:solidFill>
                  <a:srgbClr val="717F9F"/>
                </a:solidFill>
                <a:round/>
                <a:headEnd/>
                <a:tailEnd/>
              </a:ln>
              <a:extLst>
                <a:ext uri="{909E8E84-426E-40DD-AFC4-6F175D3DCCD1}">
                  <a14:hiddenFill xmlns:a14="http://schemas.microsoft.com/office/drawing/2010/main">
                    <a:noFill/>
                  </a14:hiddenFill>
                </a:ext>
              </a:extLst>
            </p:spPr>
          </p:cxnSp>
          <p:cxnSp>
            <p:nvCxnSpPr>
              <p:cNvPr id="90389" name="Straight Connector 996">
                <a:extLst>
                  <a:ext uri="{FF2B5EF4-FFF2-40B4-BE49-F238E27FC236}">
                    <a16:creationId xmlns:a16="http://schemas.microsoft.com/office/drawing/2014/main" id="{9AEB1BCF-33C7-4C44-ADEC-06D55727A282}"/>
                  </a:ext>
                </a:extLst>
              </p:cNvPr>
              <p:cNvCxnSpPr>
                <a:cxnSpLocks noChangeShapeType="1"/>
              </p:cNvCxnSpPr>
              <p:nvPr/>
            </p:nvCxnSpPr>
            <p:spPr bwMode="auto">
              <a:xfrm rot="5400000">
                <a:off x="883445" y="2019304"/>
                <a:ext cx="124619" cy="793"/>
              </a:xfrm>
              <a:prstGeom prst="line">
                <a:avLst/>
              </a:prstGeom>
              <a:noFill/>
              <a:ln w="12700">
                <a:solidFill>
                  <a:srgbClr val="717F9F"/>
                </a:solidFill>
                <a:round/>
                <a:headEnd/>
                <a:tailEnd/>
              </a:ln>
              <a:extLst>
                <a:ext uri="{909E8E84-426E-40DD-AFC4-6F175D3DCCD1}">
                  <a14:hiddenFill xmlns:a14="http://schemas.microsoft.com/office/drawing/2010/main">
                    <a:noFill/>
                  </a14:hiddenFill>
                </a:ext>
              </a:extLst>
            </p:spPr>
          </p:cxnSp>
          <p:cxnSp>
            <p:nvCxnSpPr>
              <p:cNvPr id="90390" name="Straight Connector 997">
                <a:extLst>
                  <a:ext uri="{FF2B5EF4-FFF2-40B4-BE49-F238E27FC236}">
                    <a16:creationId xmlns:a16="http://schemas.microsoft.com/office/drawing/2014/main" id="{DF5A4A00-D465-AF40-87E0-795ED92AF78B}"/>
                  </a:ext>
                </a:extLst>
              </p:cNvPr>
              <p:cNvCxnSpPr>
                <a:cxnSpLocks noChangeShapeType="1"/>
              </p:cNvCxnSpPr>
              <p:nvPr/>
            </p:nvCxnSpPr>
            <p:spPr bwMode="auto">
              <a:xfrm rot="5400000">
                <a:off x="1134270" y="2019304"/>
                <a:ext cx="124619" cy="793"/>
              </a:xfrm>
              <a:prstGeom prst="line">
                <a:avLst/>
              </a:prstGeom>
              <a:noFill/>
              <a:ln w="12700">
                <a:solidFill>
                  <a:srgbClr val="717F9F"/>
                </a:solidFill>
                <a:round/>
                <a:headEnd/>
                <a:tailEnd/>
              </a:ln>
              <a:extLst>
                <a:ext uri="{909E8E84-426E-40DD-AFC4-6F175D3DCCD1}">
                  <a14:hiddenFill xmlns:a14="http://schemas.microsoft.com/office/drawing/2010/main">
                    <a:noFill/>
                  </a14:hiddenFill>
                </a:ext>
              </a:extLst>
            </p:spPr>
          </p:cxnSp>
          <p:sp>
            <p:nvSpPr>
              <p:cNvPr id="90391" name="TextBox 998">
                <a:extLst>
                  <a:ext uri="{FF2B5EF4-FFF2-40B4-BE49-F238E27FC236}">
                    <a16:creationId xmlns:a16="http://schemas.microsoft.com/office/drawing/2014/main" id="{553F6856-579F-134E-B218-BE926A97E95E}"/>
                  </a:ext>
                </a:extLst>
              </p:cNvPr>
              <p:cNvSpPr txBox="1">
                <a:spLocks noChangeArrowheads="1"/>
              </p:cNvSpPr>
              <p:nvPr/>
            </p:nvSpPr>
            <p:spPr bwMode="auto">
              <a:xfrm>
                <a:off x="917575" y="1838325"/>
                <a:ext cx="29767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200" b="0" i="0" u="none" strike="noStrike" kern="1200" cap="none" spc="0" normalizeH="0" baseline="0" noProof="0">
                    <a:ln>
                      <a:noFill/>
                    </a:ln>
                    <a:solidFill>
                      <a:srgbClr val="717F9F"/>
                    </a:solidFill>
                    <a:effectLst/>
                    <a:uLnTx/>
                    <a:uFillTx/>
                    <a:latin typeface="Arial" panose="020B0604020202020204" pitchFamily="34" charset="0"/>
                    <a:ea typeface="ＭＳ Ｐゴシック" panose="020B0600070205080204" pitchFamily="34" charset="-128"/>
                    <a:cs typeface="+mn-cs"/>
                  </a:rPr>
                  <a:t>…</a:t>
                </a:r>
              </a:p>
            </p:txBody>
          </p:sp>
        </p:grpSp>
      </p:grpSp>
      <p:grpSp>
        <p:nvGrpSpPr>
          <p:cNvPr id="90160" name="Group 1017">
            <a:extLst>
              <a:ext uri="{FF2B5EF4-FFF2-40B4-BE49-F238E27FC236}">
                <a16:creationId xmlns:a16="http://schemas.microsoft.com/office/drawing/2014/main" id="{EA2CE6D3-F647-554D-AB80-A5813597E211}"/>
              </a:ext>
            </a:extLst>
          </p:cNvPr>
          <p:cNvGrpSpPr>
            <a:grpSpLocks/>
          </p:cNvGrpSpPr>
          <p:nvPr/>
        </p:nvGrpSpPr>
        <p:grpSpPr bwMode="auto">
          <a:xfrm>
            <a:off x="657225" y="4452938"/>
            <a:ext cx="3157538" cy="284162"/>
            <a:chOff x="656433" y="2706158"/>
            <a:chExt cx="3158860" cy="285466"/>
          </a:xfrm>
        </p:grpSpPr>
        <p:grpSp>
          <p:nvGrpSpPr>
            <p:cNvPr id="90350" name="Group 945">
              <a:extLst>
                <a:ext uri="{FF2B5EF4-FFF2-40B4-BE49-F238E27FC236}">
                  <a16:creationId xmlns:a16="http://schemas.microsoft.com/office/drawing/2014/main" id="{020463ED-C54D-7F47-B40B-C2B37B4B3DDC}"/>
                </a:ext>
              </a:extLst>
            </p:cNvPr>
            <p:cNvGrpSpPr>
              <a:grpSpLocks/>
            </p:cNvGrpSpPr>
            <p:nvPr/>
          </p:nvGrpSpPr>
          <p:grpSpPr bwMode="auto">
            <a:xfrm>
              <a:off x="2989000" y="2714624"/>
              <a:ext cx="826293" cy="276999"/>
              <a:chOff x="656433" y="1838325"/>
              <a:chExt cx="826293" cy="276999"/>
            </a:xfrm>
          </p:grpSpPr>
          <p:cxnSp>
            <p:nvCxnSpPr>
              <p:cNvPr id="90371" name="Straight Connector 1039">
                <a:extLst>
                  <a:ext uri="{FF2B5EF4-FFF2-40B4-BE49-F238E27FC236}">
                    <a16:creationId xmlns:a16="http://schemas.microsoft.com/office/drawing/2014/main" id="{A54C046A-3841-F047-B9FC-A84A3A73820B}"/>
                  </a:ext>
                </a:extLst>
              </p:cNvPr>
              <p:cNvCxnSpPr>
                <a:cxnSpLocks noChangeShapeType="1"/>
              </p:cNvCxnSpPr>
              <p:nvPr/>
            </p:nvCxnSpPr>
            <p:spPr bwMode="auto">
              <a:xfrm rot="5400000">
                <a:off x="594520" y="2019304"/>
                <a:ext cx="124619" cy="793"/>
              </a:xfrm>
              <a:prstGeom prst="line">
                <a:avLst/>
              </a:prstGeom>
              <a:noFill/>
              <a:ln w="12700">
                <a:solidFill>
                  <a:srgbClr val="717F9F"/>
                </a:solidFill>
                <a:round/>
                <a:headEnd/>
                <a:tailEnd/>
              </a:ln>
              <a:extLst>
                <a:ext uri="{909E8E84-426E-40DD-AFC4-6F175D3DCCD1}">
                  <a14:hiddenFill xmlns:a14="http://schemas.microsoft.com/office/drawing/2010/main">
                    <a:noFill/>
                  </a14:hiddenFill>
                </a:ext>
              </a:extLst>
            </p:spPr>
          </p:cxnSp>
          <p:cxnSp>
            <p:nvCxnSpPr>
              <p:cNvPr id="90372" name="Straight Connector 1040">
                <a:extLst>
                  <a:ext uri="{FF2B5EF4-FFF2-40B4-BE49-F238E27FC236}">
                    <a16:creationId xmlns:a16="http://schemas.microsoft.com/office/drawing/2014/main" id="{4481E562-4E27-DC4E-BE9A-940996B83EE3}"/>
                  </a:ext>
                </a:extLst>
              </p:cNvPr>
              <p:cNvCxnSpPr>
                <a:cxnSpLocks noChangeShapeType="1"/>
              </p:cNvCxnSpPr>
              <p:nvPr/>
            </p:nvCxnSpPr>
            <p:spPr bwMode="auto">
              <a:xfrm rot="5400000">
                <a:off x="690828" y="2019304"/>
                <a:ext cx="124619" cy="793"/>
              </a:xfrm>
              <a:prstGeom prst="line">
                <a:avLst/>
              </a:prstGeom>
              <a:noFill/>
              <a:ln w="12700">
                <a:solidFill>
                  <a:srgbClr val="717F9F"/>
                </a:solidFill>
                <a:round/>
                <a:headEnd/>
                <a:tailEnd/>
              </a:ln>
              <a:extLst>
                <a:ext uri="{909E8E84-426E-40DD-AFC4-6F175D3DCCD1}">
                  <a14:hiddenFill xmlns:a14="http://schemas.microsoft.com/office/drawing/2010/main">
                    <a:noFill/>
                  </a14:hiddenFill>
                </a:ext>
              </a:extLst>
            </p:spPr>
          </p:cxnSp>
          <p:cxnSp>
            <p:nvCxnSpPr>
              <p:cNvPr id="90373" name="Straight Connector 1041">
                <a:extLst>
                  <a:ext uri="{FF2B5EF4-FFF2-40B4-BE49-F238E27FC236}">
                    <a16:creationId xmlns:a16="http://schemas.microsoft.com/office/drawing/2014/main" id="{A77ECDA9-4307-DF40-B6F7-DEBA9CA8A301}"/>
                  </a:ext>
                </a:extLst>
              </p:cNvPr>
              <p:cNvCxnSpPr>
                <a:cxnSpLocks noChangeShapeType="1"/>
              </p:cNvCxnSpPr>
              <p:nvPr/>
            </p:nvCxnSpPr>
            <p:spPr bwMode="auto">
              <a:xfrm rot="5400000">
                <a:off x="787136" y="2019304"/>
                <a:ext cx="124619" cy="793"/>
              </a:xfrm>
              <a:prstGeom prst="line">
                <a:avLst/>
              </a:prstGeom>
              <a:noFill/>
              <a:ln w="12700">
                <a:solidFill>
                  <a:srgbClr val="717F9F"/>
                </a:solidFill>
                <a:round/>
                <a:headEnd/>
                <a:tailEnd/>
              </a:ln>
              <a:extLst>
                <a:ext uri="{909E8E84-426E-40DD-AFC4-6F175D3DCCD1}">
                  <a14:hiddenFill xmlns:a14="http://schemas.microsoft.com/office/drawing/2010/main">
                    <a:noFill/>
                  </a14:hiddenFill>
                </a:ext>
              </a:extLst>
            </p:spPr>
          </p:cxnSp>
          <p:cxnSp>
            <p:nvCxnSpPr>
              <p:cNvPr id="90374" name="Straight Connector 1042">
                <a:extLst>
                  <a:ext uri="{FF2B5EF4-FFF2-40B4-BE49-F238E27FC236}">
                    <a16:creationId xmlns:a16="http://schemas.microsoft.com/office/drawing/2014/main" id="{35690A6B-3BB7-C543-A4F6-C14ABFC520D9}"/>
                  </a:ext>
                </a:extLst>
              </p:cNvPr>
              <p:cNvCxnSpPr>
                <a:cxnSpLocks noChangeShapeType="1"/>
              </p:cNvCxnSpPr>
              <p:nvPr/>
            </p:nvCxnSpPr>
            <p:spPr bwMode="auto">
              <a:xfrm rot="5400000">
                <a:off x="1229520" y="2019304"/>
                <a:ext cx="124619" cy="793"/>
              </a:xfrm>
              <a:prstGeom prst="line">
                <a:avLst/>
              </a:prstGeom>
              <a:noFill/>
              <a:ln w="12700">
                <a:solidFill>
                  <a:srgbClr val="717F9F"/>
                </a:solidFill>
                <a:round/>
                <a:headEnd/>
                <a:tailEnd/>
              </a:ln>
              <a:extLst>
                <a:ext uri="{909E8E84-426E-40DD-AFC4-6F175D3DCCD1}">
                  <a14:hiddenFill xmlns:a14="http://schemas.microsoft.com/office/drawing/2010/main">
                    <a:noFill/>
                  </a14:hiddenFill>
                </a:ext>
              </a:extLst>
            </p:spPr>
          </p:cxnSp>
          <p:cxnSp>
            <p:nvCxnSpPr>
              <p:cNvPr id="90375" name="Straight Connector 1043">
                <a:extLst>
                  <a:ext uri="{FF2B5EF4-FFF2-40B4-BE49-F238E27FC236}">
                    <a16:creationId xmlns:a16="http://schemas.microsoft.com/office/drawing/2014/main" id="{E84DE6CD-75EB-7249-AF60-667662484A4E}"/>
                  </a:ext>
                </a:extLst>
              </p:cNvPr>
              <p:cNvCxnSpPr>
                <a:cxnSpLocks noChangeShapeType="1"/>
              </p:cNvCxnSpPr>
              <p:nvPr/>
            </p:nvCxnSpPr>
            <p:spPr bwMode="auto">
              <a:xfrm rot="5400000">
                <a:off x="1324770" y="2019304"/>
                <a:ext cx="124619" cy="793"/>
              </a:xfrm>
              <a:prstGeom prst="line">
                <a:avLst/>
              </a:prstGeom>
              <a:noFill/>
              <a:ln w="12700">
                <a:solidFill>
                  <a:srgbClr val="717F9F"/>
                </a:solidFill>
                <a:round/>
                <a:headEnd/>
                <a:tailEnd/>
              </a:ln>
              <a:extLst>
                <a:ext uri="{909E8E84-426E-40DD-AFC4-6F175D3DCCD1}">
                  <a14:hiddenFill xmlns:a14="http://schemas.microsoft.com/office/drawing/2010/main">
                    <a:noFill/>
                  </a14:hiddenFill>
                </a:ext>
              </a:extLst>
            </p:spPr>
          </p:cxnSp>
          <p:cxnSp>
            <p:nvCxnSpPr>
              <p:cNvPr id="90376" name="Straight Connector 1044">
                <a:extLst>
                  <a:ext uri="{FF2B5EF4-FFF2-40B4-BE49-F238E27FC236}">
                    <a16:creationId xmlns:a16="http://schemas.microsoft.com/office/drawing/2014/main" id="{579FB19B-C836-3748-A74C-D72CFCEA1A8E}"/>
                  </a:ext>
                </a:extLst>
              </p:cNvPr>
              <p:cNvCxnSpPr>
                <a:cxnSpLocks noChangeShapeType="1"/>
              </p:cNvCxnSpPr>
              <p:nvPr/>
            </p:nvCxnSpPr>
            <p:spPr bwMode="auto">
              <a:xfrm rot="5400000">
                <a:off x="1420020" y="2019304"/>
                <a:ext cx="124619" cy="793"/>
              </a:xfrm>
              <a:prstGeom prst="line">
                <a:avLst/>
              </a:prstGeom>
              <a:noFill/>
              <a:ln w="12700">
                <a:solidFill>
                  <a:srgbClr val="717F9F"/>
                </a:solidFill>
                <a:round/>
                <a:headEnd/>
                <a:tailEnd/>
              </a:ln>
              <a:extLst>
                <a:ext uri="{909E8E84-426E-40DD-AFC4-6F175D3DCCD1}">
                  <a14:hiddenFill xmlns:a14="http://schemas.microsoft.com/office/drawing/2010/main">
                    <a:noFill/>
                  </a14:hiddenFill>
                </a:ext>
              </a:extLst>
            </p:spPr>
          </p:cxnSp>
          <p:cxnSp>
            <p:nvCxnSpPr>
              <p:cNvPr id="90377" name="Straight Connector 1045">
                <a:extLst>
                  <a:ext uri="{FF2B5EF4-FFF2-40B4-BE49-F238E27FC236}">
                    <a16:creationId xmlns:a16="http://schemas.microsoft.com/office/drawing/2014/main" id="{8B8A9AF3-3527-1742-A994-907678314934}"/>
                  </a:ext>
                </a:extLst>
              </p:cNvPr>
              <p:cNvCxnSpPr>
                <a:cxnSpLocks noChangeShapeType="1"/>
              </p:cNvCxnSpPr>
              <p:nvPr/>
            </p:nvCxnSpPr>
            <p:spPr bwMode="auto">
              <a:xfrm rot="5400000">
                <a:off x="883445" y="2019304"/>
                <a:ext cx="124619" cy="793"/>
              </a:xfrm>
              <a:prstGeom prst="line">
                <a:avLst/>
              </a:prstGeom>
              <a:noFill/>
              <a:ln w="12700">
                <a:solidFill>
                  <a:srgbClr val="717F9F"/>
                </a:solidFill>
                <a:round/>
                <a:headEnd/>
                <a:tailEnd/>
              </a:ln>
              <a:extLst>
                <a:ext uri="{909E8E84-426E-40DD-AFC4-6F175D3DCCD1}">
                  <a14:hiddenFill xmlns:a14="http://schemas.microsoft.com/office/drawing/2010/main">
                    <a:noFill/>
                  </a14:hiddenFill>
                </a:ext>
              </a:extLst>
            </p:spPr>
          </p:cxnSp>
          <p:cxnSp>
            <p:nvCxnSpPr>
              <p:cNvPr id="90378" name="Straight Connector 1046">
                <a:extLst>
                  <a:ext uri="{FF2B5EF4-FFF2-40B4-BE49-F238E27FC236}">
                    <a16:creationId xmlns:a16="http://schemas.microsoft.com/office/drawing/2014/main" id="{C761824E-9610-264E-B509-0A16D4907A2F}"/>
                  </a:ext>
                </a:extLst>
              </p:cNvPr>
              <p:cNvCxnSpPr>
                <a:cxnSpLocks noChangeShapeType="1"/>
              </p:cNvCxnSpPr>
              <p:nvPr/>
            </p:nvCxnSpPr>
            <p:spPr bwMode="auto">
              <a:xfrm rot="5400000">
                <a:off x="1134270" y="2019304"/>
                <a:ext cx="124619" cy="793"/>
              </a:xfrm>
              <a:prstGeom prst="line">
                <a:avLst/>
              </a:prstGeom>
              <a:noFill/>
              <a:ln w="12700">
                <a:solidFill>
                  <a:srgbClr val="717F9F"/>
                </a:solidFill>
                <a:round/>
                <a:headEnd/>
                <a:tailEnd/>
              </a:ln>
              <a:extLst>
                <a:ext uri="{909E8E84-426E-40DD-AFC4-6F175D3DCCD1}">
                  <a14:hiddenFill xmlns:a14="http://schemas.microsoft.com/office/drawing/2010/main">
                    <a:noFill/>
                  </a14:hiddenFill>
                </a:ext>
              </a:extLst>
            </p:spPr>
          </p:cxnSp>
          <p:sp>
            <p:nvSpPr>
              <p:cNvPr id="90379" name="TextBox 1047">
                <a:extLst>
                  <a:ext uri="{FF2B5EF4-FFF2-40B4-BE49-F238E27FC236}">
                    <a16:creationId xmlns:a16="http://schemas.microsoft.com/office/drawing/2014/main" id="{647230B8-EA10-8642-90B4-993A5FEE4381}"/>
                  </a:ext>
                </a:extLst>
              </p:cNvPr>
              <p:cNvSpPr txBox="1">
                <a:spLocks noChangeArrowheads="1"/>
              </p:cNvSpPr>
              <p:nvPr/>
            </p:nvSpPr>
            <p:spPr bwMode="auto">
              <a:xfrm>
                <a:off x="917575" y="1838325"/>
                <a:ext cx="29767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200" b="0" i="0" u="none" strike="noStrike" kern="1200" cap="none" spc="0" normalizeH="0" baseline="0" noProof="0">
                    <a:ln>
                      <a:noFill/>
                    </a:ln>
                    <a:solidFill>
                      <a:srgbClr val="717F9F"/>
                    </a:solidFill>
                    <a:effectLst/>
                    <a:uLnTx/>
                    <a:uFillTx/>
                    <a:latin typeface="Arial" panose="020B0604020202020204" pitchFamily="34" charset="0"/>
                    <a:ea typeface="ＭＳ Ｐゴシック" panose="020B0600070205080204" pitchFamily="34" charset="-128"/>
                    <a:cs typeface="+mn-cs"/>
                  </a:rPr>
                  <a:t>…</a:t>
                </a:r>
              </a:p>
            </p:txBody>
          </p:sp>
        </p:grpSp>
        <p:grpSp>
          <p:nvGrpSpPr>
            <p:cNvPr id="90351" name="Group 955">
              <a:extLst>
                <a:ext uri="{FF2B5EF4-FFF2-40B4-BE49-F238E27FC236}">
                  <a16:creationId xmlns:a16="http://schemas.microsoft.com/office/drawing/2014/main" id="{8314D7F6-F51B-7C43-ACDF-E535AE577E91}"/>
                </a:ext>
              </a:extLst>
            </p:cNvPr>
            <p:cNvGrpSpPr>
              <a:grpSpLocks/>
            </p:cNvGrpSpPr>
            <p:nvPr/>
          </p:nvGrpSpPr>
          <p:grpSpPr bwMode="auto">
            <a:xfrm>
              <a:off x="1829066" y="2714625"/>
              <a:ext cx="826293" cy="276999"/>
              <a:chOff x="656433" y="1838325"/>
              <a:chExt cx="826293" cy="276999"/>
            </a:xfrm>
          </p:grpSpPr>
          <p:cxnSp>
            <p:nvCxnSpPr>
              <p:cNvPr id="90362" name="Straight Connector 1030">
                <a:extLst>
                  <a:ext uri="{FF2B5EF4-FFF2-40B4-BE49-F238E27FC236}">
                    <a16:creationId xmlns:a16="http://schemas.microsoft.com/office/drawing/2014/main" id="{66DE2D9D-B490-7E46-A4B7-058DA6869B8F}"/>
                  </a:ext>
                </a:extLst>
              </p:cNvPr>
              <p:cNvCxnSpPr>
                <a:cxnSpLocks noChangeShapeType="1"/>
              </p:cNvCxnSpPr>
              <p:nvPr/>
            </p:nvCxnSpPr>
            <p:spPr bwMode="auto">
              <a:xfrm rot="5400000">
                <a:off x="594520" y="2019304"/>
                <a:ext cx="124619" cy="793"/>
              </a:xfrm>
              <a:prstGeom prst="line">
                <a:avLst/>
              </a:prstGeom>
              <a:noFill/>
              <a:ln w="12700">
                <a:solidFill>
                  <a:srgbClr val="717F9F"/>
                </a:solidFill>
                <a:round/>
                <a:headEnd/>
                <a:tailEnd/>
              </a:ln>
              <a:extLst>
                <a:ext uri="{909E8E84-426E-40DD-AFC4-6F175D3DCCD1}">
                  <a14:hiddenFill xmlns:a14="http://schemas.microsoft.com/office/drawing/2010/main">
                    <a:noFill/>
                  </a14:hiddenFill>
                </a:ext>
              </a:extLst>
            </p:spPr>
          </p:cxnSp>
          <p:cxnSp>
            <p:nvCxnSpPr>
              <p:cNvPr id="90363" name="Straight Connector 1031">
                <a:extLst>
                  <a:ext uri="{FF2B5EF4-FFF2-40B4-BE49-F238E27FC236}">
                    <a16:creationId xmlns:a16="http://schemas.microsoft.com/office/drawing/2014/main" id="{6F4D16C7-11E0-6E4F-90F3-1DFAB8C06CFA}"/>
                  </a:ext>
                </a:extLst>
              </p:cNvPr>
              <p:cNvCxnSpPr>
                <a:cxnSpLocks noChangeShapeType="1"/>
              </p:cNvCxnSpPr>
              <p:nvPr/>
            </p:nvCxnSpPr>
            <p:spPr bwMode="auto">
              <a:xfrm rot="5400000">
                <a:off x="690828" y="2019304"/>
                <a:ext cx="124619" cy="793"/>
              </a:xfrm>
              <a:prstGeom prst="line">
                <a:avLst/>
              </a:prstGeom>
              <a:noFill/>
              <a:ln w="12700">
                <a:solidFill>
                  <a:srgbClr val="717F9F"/>
                </a:solidFill>
                <a:round/>
                <a:headEnd/>
                <a:tailEnd/>
              </a:ln>
              <a:extLst>
                <a:ext uri="{909E8E84-426E-40DD-AFC4-6F175D3DCCD1}">
                  <a14:hiddenFill xmlns:a14="http://schemas.microsoft.com/office/drawing/2010/main">
                    <a:noFill/>
                  </a14:hiddenFill>
                </a:ext>
              </a:extLst>
            </p:spPr>
          </p:cxnSp>
          <p:cxnSp>
            <p:nvCxnSpPr>
              <p:cNvPr id="90364" name="Straight Connector 1032">
                <a:extLst>
                  <a:ext uri="{FF2B5EF4-FFF2-40B4-BE49-F238E27FC236}">
                    <a16:creationId xmlns:a16="http://schemas.microsoft.com/office/drawing/2014/main" id="{E3A1BB70-7110-EA42-85B6-6E537C1C1A70}"/>
                  </a:ext>
                </a:extLst>
              </p:cNvPr>
              <p:cNvCxnSpPr>
                <a:cxnSpLocks noChangeShapeType="1"/>
              </p:cNvCxnSpPr>
              <p:nvPr/>
            </p:nvCxnSpPr>
            <p:spPr bwMode="auto">
              <a:xfrm rot="5400000">
                <a:off x="787136" y="2019304"/>
                <a:ext cx="124619" cy="793"/>
              </a:xfrm>
              <a:prstGeom prst="line">
                <a:avLst/>
              </a:prstGeom>
              <a:noFill/>
              <a:ln w="12700">
                <a:solidFill>
                  <a:srgbClr val="717F9F"/>
                </a:solidFill>
                <a:round/>
                <a:headEnd/>
                <a:tailEnd/>
              </a:ln>
              <a:extLst>
                <a:ext uri="{909E8E84-426E-40DD-AFC4-6F175D3DCCD1}">
                  <a14:hiddenFill xmlns:a14="http://schemas.microsoft.com/office/drawing/2010/main">
                    <a:noFill/>
                  </a14:hiddenFill>
                </a:ext>
              </a:extLst>
            </p:spPr>
          </p:cxnSp>
          <p:cxnSp>
            <p:nvCxnSpPr>
              <p:cNvPr id="90365" name="Straight Connector 1033">
                <a:extLst>
                  <a:ext uri="{FF2B5EF4-FFF2-40B4-BE49-F238E27FC236}">
                    <a16:creationId xmlns:a16="http://schemas.microsoft.com/office/drawing/2014/main" id="{D8584C24-AFBC-A44C-9268-3428A0179365}"/>
                  </a:ext>
                </a:extLst>
              </p:cNvPr>
              <p:cNvCxnSpPr>
                <a:cxnSpLocks noChangeShapeType="1"/>
              </p:cNvCxnSpPr>
              <p:nvPr/>
            </p:nvCxnSpPr>
            <p:spPr bwMode="auto">
              <a:xfrm rot="5400000">
                <a:off x="1229520" y="2019304"/>
                <a:ext cx="124619" cy="793"/>
              </a:xfrm>
              <a:prstGeom prst="line">
                <a:avLst/>
              </a:prstGeom>
              <a:noFill/>
              <a:ln w="12700">
                <a:solidFill>
                  <a:srgbClr val="717F9F"/>
                </a:solidFill>
                <a:round/>
                <a:headEnd/>
                <a:tailEnd/>
              </a:ln>
              <a:extLst>
                <a:ext uri="{909E8E84-426E-40DD-AFC4-6F175D3DCCD1}">
                  <a14:hiddenFill xmlns:a14="http://schemas.microsoft.com/office/drawing/2010/main">
                    <a:noFill/>
                  </a14:hiddenFill>
                </a:ext>
              </a:extLst>
            </p:spPr>
          </p:cxnSp>
          <p:cxnSp>
            <p:nvCxnSpPr>
              <p:cNvPr id="90366" name="Straight Connector 1034">
                <a:extLst>
                  <a:ext uri="{FF2B5EF4-FFF2-40B4-BE49-F238E27FC236}">
                    <a16:creationId xmlns:a16="http://schemas.microsoft.com/office/drawing/2014/main" id="{C2042351-2901-4643-8EBC-530B6B021411}"/>
                  </a:ext>
                </a:extLst>
              </p:cNvPr>
              <p:cNvCxnSpPr>
                <a:cxnSpLocks noChangeShapeType="1"/>
              </p:cNvCxnSpPr>
              <p:nvPr/>
            </p:nvCxnSpPr>
            <p:spPr bwMode="auto">
              <a:xfrm rot="5400000">
                <a:off x="1324770" y="2019304"/>
                <a:ext cx="124619" cy="793"/>
              </a:xfrm>
              <a:prstGeom prst="line">
                <a:avLst/>
              </a:prstGeom>
              <a:noFill/>
              <a:ln w="12700">
                <a:solidFill>
                  <a:srgbClr val="717F9F"/>
                </a:solidFill>
                <a:round/>
                <a:headEnd/>
                <a:tailEnd/>
              </a:ln>
              <a:extLst>
                <a:ext uri="{909E8E84-426E-40DD-AFC4-6F175D3DCCD1}">
                  <a14:hiddenFill xmlns:a14="http://schemas.microsoft.com/office/drawing/2010/main">
                    <a:noFill/>
                  </a14:hiddenFill>
                </a:ext>
              </a:extLst>
            </p:spPr>
          </p:cxnSp>
          <p:cxnSp>
            <p:nvCxnSpPr>
              <p:cNvPr id="90367" name="Straight Connector 1035">
                <a:extLst>
                  <a:ext uri="{FF2B5EF4-FFF2-40B4-BE49-F238E27FC236}">
                    <a16:creationId xmlns:a16="http://schemas.microsoft.com/office/drawing/2014/main" id="{7E01DDCF-1121-B243-82B8-2DBD2933BF5A}"/>
                  </a:ext>
                </a:extLst>
              </p:cNvPr>
              <p:cNvCxnSpPr>
                <a:cxnSpLocks noChangeShapeType="1"/>
              </p:cNvCxnSpPr>
              <p:nvPr/>
            </p:nvCxnSpPr>
            <p:spPr bwMode="auto">
              <a:xfrm rot="5400000">
                <a:off x="1420020" y="2019304"/>
                <a:ext cx="124619" cy="793"/>
              </a:xfrm>
              <a:prstGeom prst="line">
                <a:avLst/>
              </a:prstGeom>
              <a:noFill/>
              <a:ln w="12700">
                <a:solidFill>
                  <a:srgbClr val="717F9F"/>
                </a:solidFill>
                <a:round/>
                <a:headEnd/>
                <a:tailEnd/>
              </a:ln>
              <a:extLst>
                <a:ext uri="{909E8E84-426E-40DD-AFC4-6F175D3DCCD1}">
                  <a14:hiddenFill xmlns:a14="http://schemas.microsoft.com/office/drawing/2010/main">
                    <a:noFill/>
                  </a14:hiddenFill>
                </a:ext>
              </a:extLst>
            </p:spPr>
          </p:cxnSp>
          <p:cxnSp>
            <p:nvCxnSpPr>
              <p:cNvPr id="90368" name="Straight Connector 1036">
                <a:extLst>
                  <a:ext uri="{FF2B5EF4-FFF2-40B4-BE49-F238E27FC236}">
                    <a16:creationId xmlns:a16="http://schemas.microsoft.com/office/drawing/2014/main" id="{5EEB0EEC-D2E8-A144-8982-8DE70DD6D29E}"/>
                  </a:ext>
                </a:extLst>
              </p:cNvPr>
              <p:cNvCxnSpPr>
                <a:cxnSpLocks noChangeShapeType="1"/>
              </p:cNvCxnSpPr>
              <p:nvPr/>
            </p:nvCxnSpPr>
            <p:spPr bwMode="auto">
              <a:xfrm rot="5400000">
                <a:off x="883445" y="2019304"/>
                <a:ext cx="124619" cy="793"/>
              </a:xfrm>
              <a:prstGeom prst="line">
                <a:avLst/>
              </a:prstGeom>
              <a:noFill/>
              <a:ln w="12700">
                <a:solidFill>
                  <a:srgbClr val="717F9F"/>
                </a:solidFill>
                <a:round/>
                <a:headEnd/>
                <a:tailEnd/>
              </a:ln>
              <a:extLst>
                <a:ext uri="{909E8E84-426E-40DD-AFC4-6F175D3DCCD1}">
                  <a14:hiddenFill xmlns:a14="http://schemas.microsoft.com/office/drawing/2010/main">
                    <a:noFill/>
                  </a14:hiddenFill>
                </a:ext>
              </a:extLst>
            </p:spPr>
          </p:cxnSp>
          <p:cxnSp>
            <p:nvCxnSpPr>
              <p:cNvPr id="90369" name="Straight Connector 1037">
                <a:extLst>
                  <a:ext uri="{FF2B5EF4-FFF2-40B4-BE49-F238E27FC236}">
                    <a16:creationId xmlns:a16="http://schemas.microsoft.com/office/drawing/2014/main" id="{EC5EA965-AC88-0A48-926E-859F1C01BB48}"/>
                  </a:ext>
                </a:extLst>
              </p:cNvPr>
              <p:cNvCxnSpPr>
                <a:cxnSpLocks noChangeShapeType="1"/>
              </p:cNvCxnSpPr>
              <p:nvPr/>
            </p:nvCxnSpPr>
            <p:spPr bwMode="auto">
              <a:xfrm rot="5400000">
                <a:off x="1134270" y="2019304"/>
                <a:ext cx="124619" cy="793"/>
              </a:xfrm>
              <a:prstGeom prst="line">
                <a:avLst/>
              </a:prstGeom>
              <a:noFill/>
              <a:ln w="12700">
                <a:solidFill>
                  <a:srgbClr val="717F9F"/>
                </a:solidFill>
                <a:round/>
                <a:headEnd/>
                <a:tailEnd/>
              </a:ln>
              <a:extLst>
                <a:ext uri="{909E8E84-426E-40DD-AFC4-6F175D3DCCD1}">
                  <a14:hiddenFill xmlns:a14="http://schemas.microsoft.com/office/drawing/2010/main">
                    <a:noFill/>
                  </a14:hiddenFill>
                </a:ext>
              </a:extLst>
            </p:spPr>
          </p:cxnSp>
          <p:sp>
            <p:nvSpPr>
              <p:cNvPr id="90370" name="TextBox 1038">
                <a:extLst>
                  <a:ext uri="{FF2B5EF4-FFF2-40B4-BE49-F238E27FC236}">
                    <a16:creationId xmlns:a16="http://schemas.microsoft.com/office/drawing/2014/main" id="{D4CF34EA-3E3B-E645-89C5-E691913D71D5}"/>
                  </a:ext>
                </a:extLst>
              </p:cNvPr>
              <p:cNvSpPr txBox="1">
                <a:spLocks noChangeArrowheads="1"/>
              </p:cNvSpPr>
              <p:nvPr/>
            </p:nvSpPr>
            <p:spPr bwMode="auto">
              <a:xfrm>
                <a:off x="917575" y="1838325"/>
                <a:ext cx="29767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200" b="0" i="0" u="none" strike="noStrike" kern="1200" cap="none" spc="0" normalizeH="0" baseline="0" noProof="0">
                    <a:ln>
                      <a:noFill/>
                    </a:ln>
                    <a:solidFill>
                      <a:srgbClr val="717F9F"/>
                    </a:solidFill>
                    <a:effectLst/>
                    <a:uLnTx/>
                    <a:uFillTx/>
                    <a:latin typeface="Arial" panose="020B0604020202020204" pitchFamily="34" charset="0"/>
                    <a:ea typeface="ＭＳ Ｐゴシック" panose="020B0600070205080204" pitchFamily="34" charset="-128"/>
                    <a:cs typeface="+mn-cs"/>
                  </a:rPr>
                  <a:t>…</a:t>
                </a:r>
              </a:p>
            </p:txBody>
          </p:sp>
        </p:grpSp>
        <p:grpSp>
          <p:nvGrpSpPr>
            <p:cNvPr id="90352" name="Group 965">
              <a:extLst>
                <a:ext uri="{FF2B5EF4-FFF2-40B4-BE49-F238E27FC236}">
                  <a16:creationId xmlns:a16="http://schemas.microsoft.com/office/drawing/2014/main" id="{DAEEDC9F-337D-2A41-BE89-78B7432BB19E}"/>
                </a:ext>
              </a:extLst>
            </p:cNvPr>
            <p:cNvGrpSpPr>
              <a:grpSpLocks/>
            </p:cNvGrpSpPr>
            <p:nvPr/>
          </p:nvGrpSpPr>
          <p:grpSpPr bwMode="auto">
            <a:xfrm>
              <a:off x="656433" y="2706158"/>
              <a:ext cx="826293" cy="276999"/>
              <a:chOff x="656433" y="1838325"/>
              <a:chExt cx="826293" cy="276999"/>
            </a:xfrm>
          </p:grpSpPr>
          <p:cxnSp>
            <p:nvCxnSpPr>
              <p:cNvPr id="90353" name="Straight Connector 1021">
                <a:extLst>
                  <a:ext uri="{FF2B5EF4-FFF2-40B4-BE49-F238E27FC236}">
                    <a16:creationId xmlns:a16="http://schemas.microsoft.com/office/drawing/2014/main" id="{15CA67D0-4756-DE49-886C-56C3D8DA5EA5}"/>
                  </a:ext>
                </a:extLst>
              </p:cNvPr>
              <p:cNvCxnSpPr>
                <a:cxnSpLocks noChangeShapeType="1"/>
              </p:cNvCxnSpPr>
              <p:nvPr/>
            </p:nvCxnSpPr>
            <p:spPr bwMode="auto">
              <a:xfrm rot="5400000">
                <a:off x="594520" y="2019304"/>
                <a:ext cx="124619" cy="793"/>
              </a:xfrm>
              <a:prstGeom prst="line">
                <a:avLst/>
              </a:prstGeom>
              <a:noFill/>
              <a:ln w="12700">
                <a:solidFill>
                  <a:srgbClr val="717F9F"/>
                </a:solidFill>
                <a:round/>
                <a:headEnd/>
                <a:tailEnd/>
              </a:ln>
              <a:extLst>
                <a:ext uri="{909E8E84-426E-40DD-AFC4-6F175D3DCCD1}">
                  <a14:hiddenFill xmlns:a14="http://schemas.microsoft.com/office/drawing/2010/main">
                    <a:noFill/>
                  </a14:hiddenFill>
                </a:ext>
              </a:extLst>
            </p:spPr>
          </p:cxnSp>
          <p:cxnSp>
            <p:nvCxnSpPr>
              <p:cNvPr id="90354" name="Straight Connector 1022">
                <a:extLst>
                  <a:ext uri="{FF2B5EF4-FFF2-40B4-BE49-F238E27FC236}">
                    <a16:creationId xmlns:a16="http://schemas.microsoft.com/office/drawing/2014/main" id="{57297D11-D8F6-244E-AF77-469A8BE4D652}"/>
                  </a:ext>
                </a:extLst>
              </p:cNvPr>
              <p:cNvCxnSpPr>
                <a:cxnSpLocks noChangeShapeType="1"/>
              </p:cNvCxnSpPr>
              <p:nvPr/>
            </p:nvCxnSpPr>
            <p:spPr bwMode="auto">
              <a:xfrm rot="5400000">
                <a:off x="690828" y="2019304"/>
                <a:ext cx="124619" cy="793"/>
              </a:xfrm>
              <a:prstGeom prst="line">
                <a:avLst/>
              </a:prstGeom>
              <a:noFill/>
              <a:ln w="12700">
                <a:solidFill>
                  <a:srgbClr val="717F9F"/>
                </a:solidFill>
                <a:round/>
                <a:headEnd/>
                <a:tailEnd/>
              </a:ln>
              <a:extLst>
                <a:ext uri="{909E8E84-426E-40DD-AFC4-6F175D3DCCD1}">
                  <a14:hiddenFill xmlns:a14="http://schemas.microsoft.com/office/drawing/2010/main">
                    <a:noFill/>
                  </a14:hiddenFill>
                </a:ext>
              </a:extLst>
            </p:spPr>
          </p:cxnSp>
          <p:cxnSp>
            <p:nvCxnSpPr>
              <p:cNvPr id="90355" name="Straight Connector 1023">
                <a:extLst>
                  <a:ext uri="{FF2B5EF4-FFF2-40B4-BE49-F238E27FC236}">
                    <a16:creationId xmlns:a16="http://schemas.microsoft.com/office/drawing/2014/main" id="{9B6A0E65-C47A-E341-8022-D7C1BC41C394}"/>
                  </a:ext>
                </a:extLst>
              </p:cNvPr>
              <p:cNvCxnSpPr>
                <a:cxnSpLocks noChangeShapeType="1"/>
              </p:cNvCxnSpPr>
              <p:nvPr/>
            </p:nvCxnSpPr>
            <p:spPr bwMode="auto">
              <a:xfrm rot="5400000">
                <a:off x="787136" y="2019304"/>
                <a:ext cx="124619" cy="793"/>
              </a:xfrm>
              <a:prstGeom prst="line">
                <a:avLst/>
              </a:prstGeom>
              <a:noFill/>
              <a:ln w="12700">
                <a:solidFill>
                  <a:srgbClr val="717F9F"/>
                </a:solidFill>
                <a:round/>
                <a:headEnd/>
                <a:tailEnd/>
              </a:ln>
              <a:extLst>
                <a:ext uri="{909E8E84-426E-40DD-AFC4-6F175D3DCCD1}">
                  <a14:hiddenFill xmlns:a14="http://schemas.microsoft.com/office/drawing/2010/main">
                    <a:noFill/>
                  </a14:hiddenFill>
                </a:ext>
              </a:extLst>
            </p:spPr>
          </p:cxnSp>
          <p:cxnSp>
            <p:nvCxnSpPr>
              <p:cNvPr id="90356" name="Straight Connector 1024">
                <a:extLst>
                  <a:ext uri="{FF2B5EF4-FFF2-40B4-BE49-F238E27FC236}">
                    <a16:creationId xmlns:a16="http://schemas.microsoft.com/office/drawing/2014/main" id="{609F2ED1-CBEA-FA41-AABA-5D793A855764}"/>
                  </a:ext>
                </a:extLst>
              </p:cNvPr>
              <p:cNvCxnSpPr>
                <a:cxnSpLocks noChangeShapeType="1"/>
              </p:cNvCxnSpPr>
              <p:nvPr/>
            </p:nvCxnSpPr>
            <p:spPr bwMode="auto">
              <a:xfrm rot="5400000">
                <a:off x="1229520" y="2019304"/>
                <a:ext cx="124619" cy="793"/>
              </a:xfrm>
              <a:prstGeom prst="line">
                <a:avLst/>
              </a:prstGeom>
              <a:noFill/>
              <a:ln w="12700">
                <a:solidFill>
                  <a:srgbClr val="717F9F"/>
                </a:solidFill>
                <a:round/>
                <a:headEnd/>
                <a:tailEnd/>
              </a:ln>
              <a:extLst>
                <a:ext uri="{909E8E84-426E-40DD-AFC4-6F175D3DCCD1}">
                  <a14:hiddenFill xmlns:a14="http://schemas.microsoft.com/office/drawing/2010/main">
                    <a:noFill/>
                  </a14:hiddenFill>
                </a:ext>
              </a:extLst>
            </p:spPr>
          </p:cxnSp>
          <p:cxnSp>
            <p:nvCxnSpPr>
              <p:cNvPr id="90357" name="Straight Connector 1025">
                <a:extLst>
                  <a:ext uri="{FF2B5EF4-FFF2-40B4-BE49-F238E27FC236}">
                    <a16:creationId xmlns:a16="http://schemas.microsoft.com/office/drawing/2014/main" id="{C4024C1A-3342-3042-872F-AA8D7EC88D1B}"/>
                  </a:ext>
                </a:extLst>
              </p:cNvPr>
              <p:cNvCxnSpPr>
                <a:cxnSpLocks noChangeShapeType="1"/>
              </p:cNvCxnSpPr>
              <p:nvPr/>
            </p:nvCxnSpPr>
            <p:spPr bwMode="auto">
              <a:xfrm rot="5400000">
                <a:off x="1324770" y="2019304"/>
                <a:ext cx="124619" cy="793"/>
              </a:xfrm>
              <a:prstGeom prst="line">
                <a:avLst/>
              </a:prstGeom>
              <a:noFill/>
              <a:ln w="12700">
                <a:solidFill>
                  <a:srgbClr val="717F9F"/>
                </a:solidFill>
                <a:round/>
                <a:headEnd/>
                <a:tailEnd/>
              </a:ln>
              <a:extLst>
                <a:ext uri="{909E8E84-426E-40DD-AFC4-6F175D3DCCD1}">
                  <a14:hiddenFill xmlns:a14="http://schemas.microsoft.com/office/drawing/2010/main">
                    <a:noFill/>
                  </a14:hiddenFill>
                </a:ext>
              </a:extLst>
            </p:spPr>
          </p:cxnSp>
          <p:cxnSp>
            <p:nvCxnSpPr>
              <p:cNvPr id="90358" name="Straight Connector 1026">
                <a:extLst>
                  <a:ext uri="{FF2B5EF4-FFF2-40B4-BE49-F238E27FC236}">
                    <a16:creationId xmlns:a16="http://schemas.microsoft.com/office/drawing/2014/main" id="{DCD8E769-6923-F945-9179-DAE446013EB6}"/>
                  </a:ext>
                </a:extLst>
              </p:cNvPr>
              <p:cNvCxnSpPr>
                <a:cxnSpLocks noChangeShapeType="1"/>
              </p:cNvCxnSpPr>
              <p:nvPr/>
            </p:nvCxnSpPr>
            <p:spPr bwMode="auto">
              <a:xfrm rot="5400000">
                <a:off x="1420020" y="2019304"/>
                <a:ext cx="124619" cy="793"/>
              </a:xfrm>
              <a:prstGeom prst="line">
                <a:avLst/>
              </a:prstGeom>
              <a:noFill/>
              <a:ln w="12700">
                <a:solidFill>
                  <a:srgbClr val="717F9F"/>
                </a:solidFill>
                <a:round/>
                <a:headEnd/>
                <a:tailEnd/>
              </a:ln>
              <a:extLst>
                <a:ext uri="{909E8E84-426E-40DD-AFC4-6F175D3DCCD1}">
                  <a14:hiddenFill xmlns:a14="http://schemas.microsoft.com/office/drawing/2010/main">
                    <a:noFill/>
                  </a14:hiddenFill>
                </a:ext>
              </a:extLst>
            </p:spPr>
          </p:cxnSp>
          <p:cxnSp>
            <p:nvCxnSpPr>
              <p:cNvPr id="90359" name="Straight Connector 1027">
                <a:extLst>
                  <a:ext uri="{FF2B5EF4-FFF2-40B4-BE49-F238E27FC236}">
                    <a16:creationId xmlns:a16="http://schemas.microsoft.com/office/drawing/2014/main" id="{34FDE7A4-123C-0240-9A61-B9AE1503BB2D}"/>
                  </a:ext>
                </a:extLst>
              </p:cNvPr>
              <p:cNvCxnSpPr>
                <a:cxnSpLocks noChangeShapeType="1"/>
              </p:cNvCxnSpPr>
              <p:nvPr/>
            </p:nvCxnSpPr>
            <p:spPr bwMode="auto">
              <a:xfrm rot="5400000">
                <a:off x="883445" y="2019304"/>
                <a:ext cx="124619" cy="793"/>
              </a:xfrm>
              <a:prstGeom prst="line">
                <a:avLst/>
              </a:prstGeom>
              <a:noFill/>
              <a:ln w="12700">
                <a:solidFill>
                  <a:srgbClr val="717F9F"/>
                </a:solidFill>
                <a:round/>
                <a:headEnd/>
                <a:tailEnd/>
              </a:ln>
              <a:extLst>
                <a:ext uri="{909E8E84-426E-40DD-AFC4-6F175D3DCCD1}">
                  <a14:hiddenFill xmlns:a14="http://schemas.microsoft.com/office/drawing/2010/main">
                    <a:noFill/>
                  </a14:hiddenFill>
                </a:ext>
              </a:extLst>
            </p:spPr>
          </p:cxnSp>
          <p:cxnSp>
            <p:nvCxnSpPr>
              <p:cNvPr id="90360" name="Straight Connector 1028">
                <a:extLst>
                  <a:ext uri="{FF2B5EF4-FFF2-40B4-BE49-F238E27FC236}">
                    <a16:creationId xmlns:a16="http://schemas.microsoft.com/office/drawing/2014/main" id="{4AF4C344-06FF-C148-BAE8-33BA6C35E866}"/>
                  </a:ext>
                </a:extLst>
              </p:cNvPr>
              <p:cNvCxnSpPr>
                <a:cxnSpLocks noChangeShapeType="1"/>
              </p:cNvCxnSpPr>
              <p:nvPr/>
            </p:nvCxnSpPr>
            <p:spPr bwMode="auto">
              <a:xfrm rot="5400000">
                <a:off x="1134270" y="2019304"/>
                <a:ext cx="124619" cy="793"/>
              </a:xfrm>
              <a:prstGeom prst="line">
                <a:avLst/>
              </a:prstGeom>
              <a:noFill/>
              <a:ln w="12700">
                <a:solidFill>
                  <a:srgbClr val="717F9F"/>
                </a:solidFill>
                <a:round/>
                <a:headEnd/>
                <a:tailEnd/>
              </a:ln>
              <a:extLst>
                <a:ext uri="{909E8E84-426E-40DD-AFC4-6F175D3DCCD1}">
                  <a14:hiddenFill xmlns:a14="http://schemas.microsoft.com/office/drawing/2010/main">
                    <a:noFill/>
                  </a14:hiddenFill>
                </a:ext>
              </a:extLst>
            </p:spPr>
          </p:cxnSp>
          <p:sp>
            <p:nvSpPr>
              <p:cNvPr id="90361" name="TextBox 1029">
                <a:extLst>
                  <a:ext uri="{FF2B5EF4-FFF2-40B4-BE49-F238E27FC236}">
                    <a16:creationId xmlns:a16="http://schemas.microsoft.com/office/drawing/2014/main" id="{8158C24B-A0FA-F340-AA41-32AC52030FCF}"/>
                  </a:ext>
                </a:extLst>
              </p:cNvPr>
              <p:cNvSpPr txBox="1">
                <a:spLocks noChangeArrowheads="1"/>
              </p:cNvSpPr>
              <p:nvPr/>
            </p:nvSpPr>
            <p:spPr bwMode="auto">
              <a:xfrm>
                <a:off x="917575" y="1838325"/>
                <a:ext cx="29767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200" b="0" i="0" u="none" strike="noStrike" kern="1200" cap="none" spc="0" normalizeH="0" baseline="0" noProof="0">
                    <a:ln>
                      <a:noFill/>
                    </a:ln>
                    <a:solidFill>
                      <a:srgbClr val="717F9F"/>
                    </a:solidFill>
                    <a:effectLst/>
                    <a:uLnTx/>
                    <a:uFillTx/>
                    <a:latin typeface="Arial" panose="020B0604020202020204" pitchFamily="34" charset="0"/>
                    <a:ea typeface="ＭＳ Ｐゴシック" panose="020B0600070205080204" pitchFamily="34" charset="-128"/>
                    <a:cs typeface="+mn-cs"/>
                  </a:rPr>
                  <a:t>…</a:t>
                </a:r>
              </a:p>
            </p:txBody>
          </p:sp>
        </p:grpSp>
      </p:grpSp>
      <p:grpSp>
        <p:nvGrpSpPr>
          <p:cNvPr id="90161" name="Group 1048">
            <a:extLst>
              <a:ext uri="{FF2B5EF4-FFF2-40B4-BE49-F238E27FC236}">
                <a16:creationId xmlns:a16="http://schemas.microsoft.com/office/drawing/2014/main" id="{A35816BB-71D2-B344-8802-45EA07ECF476}"/>
              </a:ext>
            </a:extLst>
          </p:cNvPr>
          <p:cNvGrpSpPr>
            <a:grpSpLocks/>
          </p:cNvGrpSpPr>
          <p:nvPr/>
        </p:nvGrpSpPr>
        <p:grpSpPr bwMode="auto">
          <a:xfrm>
            <a:off x="657225" y="5322888"/>
            <a:ext cx="3157538" cy="284162"/>
            <a:chOff x="656433" y="2706158"/>
            <a:chExt cx="3158860" cy="285466"/>
          </a:xfrm>
        </p:grpSpPr>
        <p:grpSp>
          <p:nvGrpSpPr>
            <p:cNvPr id="90320" name="Group 945">
              <a:extLst>
                <a:ext uri="{FF2B5EF4-FFF2-40B4-BE49-F238E27FC236}">
                  <a16:creationId xmlns:a16="http://schemas.microsoft.com/office/drawing/2014/main" id="{8B270D20-64C4-5942-AB07-C181F1EE3F2C}"/>
                </a:ext>
              </a:extLst>
            </p:cNvPr>
            <p:cNvGrpSpPr>
              <a:grpSpLocks/>
            </p:cNvGrpSpPr>
            <p:nvPr/>
          </p:nvGrpSpPr>
          <p:grpSpPr bwMode="auto">
            <a:xfrm>
              <a:off x="2989000" y="2714624"/>
              <a:ext cx="826293" cy="276999"/>
              <a:chOff x="656433" y="1838325"/>
              <a:chExt cx="826293" cy="276999"/>
            </a:xfrm>
          </p:grpSpPr>
          <p:cxnSp>
            <p:nvCxnSpPr>
              <p:cNvPr id="90341" name="Straight Connector 1070">
                <a:extLst>
                  <a:ext uri="{FF2B5EF4-FFF2-40B4-BE49-F238E27FC236}">
                    <a16:creationId xmlns:a16="http://schemas.microsoft.com/office/drawing/2014/main" id="{0A022F73-F939-F54A-9DD2-707DD644010C}"/>
                  </a:ext>
                </a:extLst>
              </p:cNvPr>
              <p:cNvCxnSpPr>
                <a:cxnSpLocks noChangeShapeType="1"/>
              </p:cNvCxnSpPr>
              <p:nvPr/>
            </p:nvCxnSpPr>
            <p:spPr bwMode="auto">
              <a:xfrm rot="5400000">
                <a:off x="594520" y="2019304"/>
                <a:ext cx="124619" cy="793"/>
              </a:xfrm>
              <a:prstGeom prst="line">
                <a:avLst/>
              </a:prstGeom>
              <a:noFill/>
              <a:ln w="12700">
                <a:solidFill>
                  <a:srgbClr val="717F9F"/>
                </a:solidFill>
                <a:round/>
                <a:headEnd/>
                <a:tailEnd/>
              </a:ln>
              <a:extLst>
                <a:ext uri="{909E8E84-426E-40DD-AFC4-6F175D3DCCD1}">
                  <a14:hiddenFill xmlns:a14="http://schemas.microsoft.com/office/drawing/2010/main">
                    <a:noFill/>
                  </a14:hiddenFill>
                </a:ext>
              </a:extLst>
            </p:spPr>
          </p:cxnSp>
          <p:cxnSp>
            <p:nvCxnSpPr>
              <p:cNvPr id="90342" name="Straight Connector 1071">
                <a:extLst>
                  <a:ext uri="{FF2B5EF4-FFF2-40B4-BE49-F238E27FC236}">
                    <a16:creationId xmlns:a16="http://schemas.microsoft.com/office/drawing/2014/main" id="{209CE575-E3EC-2E47-BF88-A3AF9DA97552}"/>
                  </a:ext>
                </a:extLst>
              </p:cNvPr>
              <p:cNvCxnSpPr>
                <a:cxnSpLocks noChangeShapeType="1"/>
              </p:cNvCxnSpPr>
              <p:nvPr/>
            </p:nvCxnSpPr>
            <p:spPr bwMode="auto">
              <a:xfrm rot="5400000">
                <a:off x="690828" y="2019304"/>
                <a:ext cx="124619" cy="793"/>
              </a:xfrm>
              <a:prstGeom prst="line">
                <a:avLst/>
              </a:prstGeom>
              <a:noFill/>
              <a:ln w="12700">
                <a:solidFill>
                  <a:srgbClr val="717F9F"/>
                </a:solidFill>
                <a:round/>
                <a:headEnd/>
                <a:tailEnd/>
              </a:ln>
              <a:extLst>
                <a:ext uri="{909E8E84-426E-40DD-AFC4-6F175D3DCCD1}">
                  <a14:hiddenFill xmlns:a14="http://schemas.microsoft.com/office/drawing/2010/main">
                    <a:noFill/>
                  </a14:hiddenFill>
                </a:ext>
              </a:extLst>
            </p:spPr>
          </p:cxnSp>
          <p:cxnSp>
            <p:nvCxnSpPr>
              <p:cNvPr id="90343" name="Straight Connector 1072">
                <a:extLst>
                  <a:ext uri="{FF2B5EF4-FFF2-40B4-BE49-F238E27FC236}">
                    <a16:creationId xmlns:a16="http://schemas.microsoft.com/office/drawing/2014/main" id="{59B1EA97-F21A-A74F-97F7-A5961304FFFA}"/>
                  </a:ext>
                </a:extLst>
              </p:cNvPr>
              <p:cNvCxnSpPr>
                <a:cxnSpLocks noChangeShapeType="1"/>
              </p:cNvCxnSpPr>
              <p:nvPr/>
            </p:nvCxnSpPr>
            <p:spPr bwMode="auto">
              <a:xfrm rot="5400000">
                <a:off x="787136" y="2019304"/>
                <a:ext cx="124619" cy="793"/>
              </a:xfrm>
              <a:prstGeom prst="line">
                <a:avLst/>
              </a:prstGeom>
              <a:noFill/>
              <a:ln w="12700">
                <a:solidFill>
                  <a:srgbClr val="717F9F"/>
                </a:solidFill>
                <a:round/>
                <a:headEnd/>
                <a:tailEnd/>
              </a:ln>
              <a:extLst>
                <a:ext uri="{909E8E84-426E-40DD-AFC4-6F175D3DCCD1}">
                  <a14:hiddenFill xmlns:a14="http://schemas.microsoft.com/office/drawing/2010/main">
                    <a:noFill/>
                  </a14:hiddenFill>
                </a:ext>
              </a:extLst>
            </p:spPr>
          </p:cxnSp>
          <p:cxnSp>
            <p:nvCxnSpPr>
              <p:cNvPr id="90344" name="Straight Connector 1073">
                <a:extLst>
                  <a:ext uri="{FF2B5EF4-FFF2-40B4-BE49-F238E27FC236}">
                    <a16:creationId xmlns:a16="http://schemas.microsoft.com/office/drawing/2014/main" id="{1A61E96F-1BFA-094F-AB9A-E0B1CAE3AEC2}"/>
                  </a:ext>
                </a:extLst>
              </p:cNvPr>
              <p:cNvCxnSpPr>
                <a:cxnSpLocks noChangeShapeType="1"/>
              </p:cNvCxnSpPr>
              <p:nvPr/>
            </p:nvCxnSpPr>
            <p:spPr bwMode="auto">
              <a:xfrm rot="5400000">
                <a:off x="1229520" y="2019304"/>
                <a:ext cx="124619" cy="793"/>
              </a:xfrm>
              <a:prstGeom prst="line">
                <a:avLst/>
              </a:prstGeom>
              <a:noFill/>
              <a:ln w="12700">
                <a:solidFill>
                  <a:srgbClr val="717F9F"/>
                </a:solidFill>
                <a:round/>
                <a:headEnd/>
                <a:tailEnd/>
              </a:ln>
              <a:extLst>
                <a:ext uri="{909E8E84-426E-40DD-AFC4-6F175D3DCCD1}">
                  <a14:hiddenFill xmlns:a14="http://schemas.microsoft.com/office/drawing/2010/main">
                    <a:noFill/>
                  </a14:hiddenFill>
                </a:ext>
              </a:extLst>
            </p:spPr>
          </p:cxnSp>
          <p:cxnSp>
            <p:nvCxnSpPr>
              <p:cNvPr id="90345" name="Straight Connector 1074">
                <a:extLst>
                  <a:ext uri="{FF2B5EF4-FFF2-40B4-BE49-F238E27FC236}">
                    <a16:creationId xmlns:a16="http://schemas.microsoft.com/office/drawing/2014/main" id="{608FF709-B00F-4A41-ABA3-6196B05E9C12}"/>
                  </a:ext>
                </a:extLst>
              </p:cNvPr>
              <p:cNvCxnSpPr>
                <a:cxnSpLocks noChangeShapeType="1"/>
              </p:cNvCxnSpPr>
              <p:nvPr/>
            </p:nvCxnSpPr>
            <p:spPr bwMode="auto">
              <a:xfrm rot="5400000">
                <a:off x="1324770" y="2019304"/>
                <a:ext cx="124619" cy="793"/>
              </a:xfrm>
              <a:prstGeom prst="line">
                <a:avLst/>
              </a:prstGeom>
              <a:noFill/>
              <a:ln w="12700">
                <a:solidFill>
                  <a:srgbClr val="717F9F"/>
                </a:solidFill>
                <a:round/>
                <a:headEnd/>
                <a:tailEnd/>
              </a:ln>
              <a:extLst>
                <a:ext uri="{909E8E84-426E-40DD-AFC4-6F175D3DCCD1}">
                  <a14:hiddenFill xmlns:a14="http://schemas.microsoft.com/office/drawing/2010/main">
                    <a:noFill/>
                  </a14:hiddenFill>
                </a:ext>
              </a:extLst>
            </p:spPr>
          </p:cxnSp>
          <p:cxnSp>
            <p:nvCxnSpPr>
              <p:cNvPr id="90346" name="Straight Connector 1075">
                <a:extLst>
                  <a:ext uri="{FF2B5EF4-FFF2-40B4-BE49-F238E27FC236}">
                    <a16:creationId xmlns:a16="http://schemas.microsoft.com/office/drawing/2014/main" id="{9C8BDDEB-E101-6945-881A-33254D254A12}"/>
                  </a:ext>
                </a:extLst>
              </p:cNvPr>
              <p:cNvCxnSpPr>
                <a:cxnSpLocks noChangeShapeType="1"/>
              </p:cNvCxnSpPr>
              <p:nvPr/>
            </p:nvCxnSpPr>
            <p:spPr bwMode="auto">
              <a:xfrm rot="5400000">
                <a:off x="1420020" y="2019304"/>
                <a:ext cx="124619" cy="793"/>
              </a:xfrm>
              <a:prstGeom prst="line">
                <a:avLst/>
              </a:prstGeom>
              <a:noFill/>
              <a:ln w="12700">
                <a:solidFill>
                  <a:srgbClr val="717F9F"/>
                </a:solidFill>
                <a:round/>
                <a:headEnd/>
                <a:tailEnd/>
              </a:ln>
              <a:extLst>
                <a:ext uri="{909E8E84-426E-40DD-AFC4-6F175D3DCCD1}">
                  <a14:hiddenFill xmlns:a14="http://schemas.microsoft.com/office/drawing/2010/main">
                    <a:noFill/>
                  </a14:hiddenFill>
                </a:ext>
              </a:extLst>
            </p:spPr>
          </p:cxnSp>
          <p:cxnSp>
            <p:nvCxnSpPr>
              <p:cNvPr id="90347" name="Straight Connector 1076">
                <a:extLst>
                  <a:ext uri="{FF2B5EF4-FFF2-40B4-BE49-F238E27FC236}">
                    <a16:creationId xmlns:a16="http://schemas.microsoft.com/office/drawing/2014/main" id="{9AB5E099-7EAE-EA46-84A1-8E749845522C}"/>
                  </a:ext>
                </a:extLst>
              </p:cNvPr>
              <p:cNvCxnSpPr>
                <a:cxnSpLocks noChangeShapeType="1"/>
              </p:cNvCxnSpPr>
              <p:nvPr/>
            </p:nvCxnSpPr>
            <p:spPr bwMode="auto">
              <a:xfrm rot="5400000">
                <a:off x="883445" y="2019304"/>
                <a:ext cx="124619" cy="793"/>
              </a:xfrm>
              <a:prstGeom prst="line">
                <a:avLst/>
              </a:prstGeom>
              <a:noFill/>
              <a:ln w="12700">
                <a:solidFill>
                  <a:srgbClr val="717F9F"/>
                </a:solidFill>
                <a:round/>
                <a:headEnd/>
                <a:tailEnd/>
              </a:ln>
              <a:extLst>
                <a:ext uri="{909E8E84-426E-40DD-AFC4-6F175D3DCCD1}">
                  <a14:hiddenFill xmlns:a14="http://schemas.microsoft.com/office/drawing/2010/main">
                    <a:noFill/>
                  </a14:hiddenFill>
                </a:ext>
              </a:extLst>
            </p:spPr>
          </p:cxnSp>
          <p:cxnSp>
            <p:nvCxnSpPr>
              <p:cNvPr id="90348" name="Straight Connector 1077">
                <a:extLst>
                  <a:ext uri="{FF2B5EF4-FFF2-40B4-BE49-F238E27FC236}">
                    <a16:creationId xmlns:a16="http://schemas.microsoft.com/office/drawing/2014/main" id="{B378918E-77BE-5449-9072-37A08A84F697}"/>
                  </a:ext>
                </a:extLst>
              </p:cNvPr>
              <p:cNvCxnSpPr>
                <a:cxnSpLocks noChangeShapeType="1"/>
              </p:cNvCxnSpPr>
              <p:nvPr/>
            </p:nvCxnSpPr>
            <p:spPr bwMode="auto">
              <a:xfrm rot="5400000">
                <a:off x="1134270" y="2019304"/>
                <a:ext cx="124619" cy="793"/>
              </a:xfrm>
              <a:prstGeom prst="line">
                <a:avLst/>
              </a:prstGeom>
              <a:noFill/>
              <a:ln w="12700">
                <a:solidFill>
                  <a:srgbClr val="717F9F"/>
                </a:solidFill>
                <a:round/>
                <a:headEnd/>
                <a:tailEnd/>
              </a:ln>
              <a:extLst>
                <a:ext uri="{909E8E84-426E-40DD-AFC4-6F175D3DCCD1}">
                  <a14:hiddenFill xmlns:a14="http://schemas.microsoft.com/office/drawing/2010/main">
                    <a:noFill/>
                  </a14:hiddenFill>
                </a:ext>
              </a:extLst>
            </p:spPr>
          </p:cxnSp>
          <p:sp>
            <p:nvSpPr>
              <p:cNvPr id="90349" name="TextBox 1078">
                <a:extLst>
                  <a:ext uri="{FF2B5EF4-FFF2-40B4-BE49-F238E27FC236}">
                    <a16:creationId xmlns:a16="http://schemas.microsoft.com/office/drawing/2014/main" id="{A5F2132C-5ABD-124D-A951-6BEAA6E45806}"/>
                  </a:ext>
                </a:extLst>
              </p:cNvPr>
              <p:cNvSpPr txBox="1">
                <a:spLocks noChangeArrowheads="1"/>
              </p:cNvSpPr>
              <p:nvPr/>
            </p:nvSpPr>
            <p:spPr bwMode="auto">
              <a:xfrm>
                <a:off x="917575" y="1838325"/>
                <a:ext cx="29767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200" b="0" i="0" u="none" strike="noStrike" kern="1200" cap="none" spc="0" normalizeH="0" baseline="0" noProof="0">
                    <a:ln>
                      <a:noFill/>
                    </a:ln>
                    <a:solidFill>
                      <a:srgbClr val="717F9F"/>
                    </a:solidFill>
                    <a:effectLst/>
                    <a:uLnTx/>
                    <a:uFillTx/>
                    <a:latin typeface="Arial" panose="020B0604020202020204" pitchFamily="34" charset="0"/>
                    <a:ea typeface="ＭＳ Ｐゴシック" panose="020B0600070205080204" pitchFamily="34" charset="-128"/>
                    <a:cs typeface="+mn-cs"/>
                  </a:rPr>
                  <a:t>…</a:t>
                </a:r>
              </a:p>
            </p:txBody>
          </p:sp>
        </p:grpSp>
        <p:grpSp>
          <p:nvGrpSpPr>
            <p:cNvPr id="90321" name="Group 955">
              <a:extLst>
                <a:ext uri="{FF2B5EF4-FFF2-40B4-BE49-F238E27FC236}">
                  <a16:creationId xmlns:a16="http://schemas.microsoft.com/office/drawing/2014/main" id="{27D5EF3D-33DB-5E4E-A47E-7D3B5ECE532A}"/>
                </a:ext>
              </a:extLst>
            </p:cNvPr>
            <p:cNvGrpSpPr>
              <a:grpSpLocks/>
            </p:cNvGrpSpPr>
            <p:nvPr/>
          </p:nvGrpSpPr>
          <p:grpSpPr bwMode="auto">
            <a:xfrm>
              <a:off x="1829066" y="2714625"/>
              <a:ext cx="826293" cy="276999"/>
              <a:chOff x="656433" y="1838325"/>
              <a:chExt cx="826293" cy="276999"/>
            </a:xfrm>
          </p:grpSpPr>
          <p:cxnSp>
            <p:nvCxnSpPr>
              <p:cNvPr id="90332" name="Straight Connector 1061">
                <a:extLst>
                  <a:ext uri="{FF2B5EF4-FFF2-40B4-BE49-F238E27FC236}">
                    <a16:creationId xmlns:a16="http://schemas.microsoft.com/office/drawing/2014/main" id="{A9E08F4D-874F-E34E-8917-8D29FB1A5019}"/>
                  </a:ext>
                </a:extLst>
              </p:cNvPr>
              <p:cNvCxnSpPr>
                <a:cxnSpLocks noChangeShapeType="1"/>
              </p:cNvCxnSpPr>
              <p:nvPr/>
            </p:nvCxnSpPr>
            <p:spPr bwMode="auto">
              <a:xfrm rot="5400000">
                <a:off x="594520" y="2019304"/>
                <a:ext cx="124619" cy="793"/>
              </a:xfrm>
              <a:prstGeom prst="line">
                <a:avLst/>
              </a:prstGeom>
              <a:noFill/>
              <a:ln w="12700">
                <a:solidFill>
                  <a:srgbClr val="717F9F"/>
                </a:solidFill>
                <a:round/>
                <a:headEnd/>
                <a:tailEnd/>
              </a:ln>
              <a:extLst>
                <a:ext uri="{909E8E84-426E-40DD-AFC4-6F175D3DCCD1}">
                  <a14:hiddenFill xmlns:a14="http://schemas.microsoft.com/office/drawing/2010/main">
                    <a:noFill/>
                  </a14:hiddenFill>
                </a:ext>
              </a:extLst>
            </p:spPr>
          </p:cxnSp>
          <p:cxnSp>
            <p:nvCxnSpPr>
              <p:cNvPr id="90333" name="Straight Connector 1062">
                <a:extLst>
                  <a:ext uri="{FF2B5EF4-FFF2-40B4-BE49-F238E27FC236}">
                    <a16:creationId xmlns:a16="http://schemas.microsoft.com/office/drawing/2014/main" id="{BB5A6CF9-054B-2C4D-A676-7506B3D3D237}"/>
                  </a:ext>
                </a:extLst>
              </p:cNvPr>
              <p:cNvCxnSpPr>
                <a:cxnSpLocks noChangeShapeType="1"/>
              </p:cNvCxnSpPr>
              <p:nvPr/>
            </p:nvCxnSpPr>
            <p:spPr bwMode="auto">
              <a:xfrm rot="5400000">
                <a:off x="690828" y="2019304"/>
                <a:ext cx="124619" cy="793"/>
              </a:xfrm>
              <a:prstGeom prst="line">
                <a:avLst/>
              </a:prstGeom>
              <a:noFill/>
              <a:ln w="12700">
                <a:solidFill>
                  <a:srgbClr val="717F9F"/>
                </a:solidFill>
                <a:round/>
                <a:headEnd/>
                <a:tailEnd/>
              </a:ln>
              <a:extLst>
                <a:ext uri="{909E8E84-426E-40DD-AFC4-6F175D3DCCD1}">
                  <a14:hiddenFill xmlns:a14="http://schemas.microsoft.com/office/drawing/2010/main">
                    <a:noFill/>
                  </a14:hiddenFill>
                </a:ext>
              </a:extLst>
            </p:spPr>
          </p:cxnSp>
          <p:cxnSp>
            <p:nvCxnSpPr>
              <p:cNvPr id="90334" name="Straight Connector 1063">
                <a:extLst>
                  <a:ext uri="{FF2B5EF4-FFF2-40B4-BE49-F238E27FC236}">
                    <a16:creationId xmlns:a16="http://schemas.microsoft.com/office/drawing/2014/main" id="{07D26EEC-AE4C-7F49-B563-5C0C97835A41}"/>
                  </a:ext>
                </a:extLst>
              </p:cNvPr>
              <p:cNvCxnSpPr>
                <a:cxnSpLocks noChangeShapeType="1"/>
              </p:cNvCxnSpPr>
              <p:nvPr/>
            </p:nvCxnSpPr>
            <p:spPr bwMode="auto">
              <a:xfrm rot="5400000">
                <a:off x="787136" y="2019304"/>
                <a:ext cx="124619" cy="793"/>
              </a:xfrm>
              <a:prstGeom prst="line">
                <a:avLst/>
              </a:prstGeom>
              <a:noFill/>
              <a:ln w="12700">
                <a:solidFill>
                  <a:srgbClr val="717F9F"/>
                </a:solidFill>
                <a:round/>
                <a:headEnd/>
                <a:tailEnd/>
              </a:ln>
              <a:extLst>
                <a:ext uri="{909E8E84-426E-40DD-AFC4-6F175D3DCCD1}">
                  <a14:hiddenFill xmlns:a14="http://schemas.microsoft.com/office/drawing/2010/main">
                    <a:noFill/>
                  </a14:hiddenFill>
                </a:ext>
              </a:extLst>
            </p:spPr>
          </p:cxnSp>
          <p:cxnSp>
            <p:nvCxnSpPr>
              <p:cNvPr id="90335" name="Straight Connector 1064">
                <a:extLst>
                  <a:ext uri="{FF2B5EF4-FFF2-40B4-BE49-F238E27FC236}">
                    <a16:creationId xmlns:a16="http://schemas.microsoft.com/office/drawing/2014/main" id="{E192E201-FAC4-164F-B7A8-24D58F0A3371}"/>
                  </a:ext>
                </a:extLst>
              </p:cNvPr>
              <p:cNvCxnSpPr>
                <a:cxnSpLocks noChangeShapeType="1"/>
              </p:cNvCxnSpPr>
              <p:nvPr/>
            </p:nvCxnSpPr>
            <p:spPr bwMode="auto">
              <a:xfrm rot="5400000">
                <a:off x="1229520" y="2019304"/>
                <a:ext cx="124619" cy="793"/>
              </a:xfrm>
              <a:prstGeom prst="line">
                <a:avLst/>
              </a:prstGeom>
              <a:noFill/>
              <a:ln w="12700">
                <a:solidFill>
                  <a:srgbClr val="717F9F"/>
                </a:solidFill>
                <a:round/>
                <a:headEnd/>
                <a:tailEnd/>
              </a:ln>
              <a:extLst>
                <a:ext uri="{909E8E84-426E-40DD-AFC4-6F175D3DCCD1}">
                  <a14:hiddenFill xmlns:a14="http://schemas.microsoft.com/office/drawing/2010/main">
                    <a:noFill/>
                  </a14:hiddenFill>
                </a:ext>
              </a:extLst>
            </p:spPr>
          </p:cxnSp>
          <p:cxnSp>
            <p:nvCxnSpPr>
              <p:cNvPr id="90336" name="Straight Connector 1065">
                <a:extLst>
                  <a:ext uri="{FF2B5EF4-FFF2-40B4-BE49-F238E27FC236}">
                    <a16:creationId xmlns:a16="http://schemas.microsoft.com/office/drawing/2014/main" id="{1234A85B-B8BF-6843-B22C-EA75971B5188}"/>
                  </a:ext>
                </a:extLst>
              </p:cNvPr>
              <p:cNvCxnSpPr>
                <a:cxnSpLocks noChangeShapeType="1"/>
              </p:cNvCxnSpPr>
              <p:nvPr/>
            </p:nvCxnSpPr>
            <p:spPr bwMode="auto">
              <a:xfrm rot="5400000">
                <a:off x="1324770" y="2019304"/>
                <a:ext cx="124619" cy="793"/>
              </a:xfrm>
              <a:prstGeom prst="line">
                <a:avLst/>
              </a:prstGeom>
              <a:noFill/>
              <a:ln w="12700">
                <a:solidFill>
                  <a:srgbClr val="717F9F"/>
                </a:solidFill>
                <a:round/>
                <a:headEnd/>
                <a:tailEnd/>
              </a:ln>
              <a:extLst>
                <a:ext uri="{909E8E84-426E-40DD-AFC4-6F175D3DCCD1}">
                  <a14:hiddenFill xmlns:a14="http://schemas.microsoft.com/office/drawing/2010/main">
                    <a:noFill/>
                  </a14:hiddenFill>
                </a:ext>
              </a:extLst>
            </p:spPr>
          </p:cxnSp>
          <p:cxnSp>
            <p:nvCxnSpPr>
              <p:cNvPr id="90337" name="Straight Connector 1066">
                <a:extLst>
                  <a:ext uri="{FF2B5EF4-FFF2-40B4-BE49-F238E27FC236}">
                    <a16:creationId xmlns:a16="http://schemas.microsoft.com/office/drawing/2014/main" id="{0EF7E9D8-9857-6A46-9187-8AFD140FBEC1}"/>
                  </a:ext>
                </a:extLst>
              </p:cNvPr>
              <p:cNvCxnSpPr>
                <a:cxnSpLocks noChangeShapeType="1"/>
              </p:cNvCxnSpPr>
              <p:nvPr/>
            </p:nvCxnSpPr>
            <p:spPr bwMode="auto">
              <a:xfrm rot="5400000">
                <a:off x="1420020" y="2019304"/>
                <a:ext cx="124619" cy="793"/>
              </a:xfrm>
              <a:prstGeom prst="line">
                <a:avLst/>
              </a:prstGeom>
              <a:noFill/>
              <a:ln w="12700">
                <a:solidFill>
                  <a:srgbClr val="717F9F"/>
                </a:solidFill>
                <a:round/>
                <a:headEnd/>
                <a:tailEnd/>
              </a:ln>
              <a:extLst>
                <a:ext uri="{909E8E84-426E-40DD-AFC4-6F175D3DCCD1}">
                  <a14:hiddenFill xmlns:a14="http://schemas.microsoft.com/office/drawing/2010/main">
                    <a:noFill/>
                  </a14:hiddenFill>
                </a:ext>
              </a:extLst>
            </p:spPr>
          </p:cxnSp>
          <p:cxnSp>
            <p:nvCxnSpPr>
              <p:cNvPr id="90338" name="Straight Connector 1067">
                <a:extLst>
                  <a:ext uri="{FF2B5EF4-FFF2-40B4-BE49-F238E27FC236}">
                    <a16:creationId xmlns:a16="http://schemas.microsoft.com/office/drawing/2014/main" id="{D6615ED5-16F6-F44A-B995-8BA741AF82AE}"/>
                  </a:ext>
                </a:extLst>
              </p:cNvPr>
              <p:cNvCxnSpPr>
                <a:cxnSpLocks noChangeShapeType="1"/>
              </p:cNvCxnSpPr>
              <p:nvPr/>
            </p:nvCxnSpPr>
            <p:spPr bwMode="auto">
              <a:xfrm rot="5400000">
                <a:off x="883445" y="2019304"/>
                <a:ext cx="124619" cy="793"/>
              </a:xfrm>
              <a:prstGeom prst="line">
                <a:avLst/>
              </a:prstGeom>
              <a:noFill/>
              <a:ln w="12700">
                <a:solidFill>
                  <a:srgbClr val="717F9F"/>
                </a:solidFill>
                <a:round/>
                <a:headEnd/>
                <a:tailEnd/>
              </a:ln>
              <a:extLst>
                <a:ext uri="{909E8E84-426E-40DD-AFC4-6F175D3DCCD1}">
                  <a14:hiddenFill xmlns:a14="http://schemas.microsoft.com/office/drawing/2010/main">
                    <a:noFill/>
                  </a14:hiddenFill>
                </a:ext>
              </a:extLst>
            </p:spPr>
          </p:cxnSp>
          <p:cxnSp>
            <p:nvCxnSpPr>
              <p:cNvPr id="90339" name="Straight Connector 1068">
                <a:extLst>
                  <a:ext uri="{FF2B5EF4-FFF2-40B4-BE49-F238E27FC236}">
                    <a16:creationId xmlns:a16="http://schemas.microsoft.com/office/drawing/2014/main" id="{44BDAD40-CEE4-0046-9CAA-C96C82F3CDFA}"/>
                  </a:ext>
                </a:extLst>
              </p:cNvPr>
              <p:cNvCxnSpPr>
                <a:cxnSpLocks noChangeShapeType="1"/>
              </p:cNvCxnSpPr>
              <p:nvPr/>
            </p:nvCxnSpPr>
            <p:spPr bwMode="auto">
              <a:xfrm rot="5400000">
                <a:off x="1134270" y="2019304"/>
                <a:ext cx="124619" cy="793"/>
              </a:xfrm>
              <a:prstGeom prst="line">
                <a:avLst/>
              </a:prstGeom>
              <a:noFill/>
              <a:ln w="12700">
                <a:solidFill>
                  <a:srgbClr val="717F9F"/>
                </a:solidFill>
                <a:round/>
                <a:headEnd/>
                <a:tailEnd/>
              </a:ln>
              <a:extLst>
                <a:ext uri="{909E8E84-426E-40DD-AFC4-6F175D3DCCD1}">
                  <a14:hiddenFill xmlns:a14="http://schemas.microsoft.com/office/drawing/2010/main">
                    <a:noFill/>
                  </a14:hiddenFill>
                </a:ext>
              </a:extLst>
            </p:spPr>
          </p:cxnSp>
          <p:sp>
            <p:nvSpPr>
              <p:cNvPr id="90340" name="TextBox 1069">
                <a:extLst>
                  <a:ext uri="{FF2B5EF4-FFF2-40B4-BE49-F238E27FC236}">
                    <a16:creationId xmlns:a16="http://schemas.microsoft.com/office/drawing/2014/main" id="{4B668B62-C5BB-A340-8E6F-B32FE09613C4}"/>
                  </a:ext>
                </a:extLst>
              </p:cNvPr>
              <p:cNvSpPr txBox="1">
                <a:spLocks noChangeArrowheads="1"/>
              </p:cNvSpPr>
              <p:nvPr/>
            </p:nvSpPr>
            <p:spPr bwMode="auto">
              <a:xfrm>
                <a:off x="917575" y="1838325"/>
                <a:ext cx="29767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200" b="0" i="0" u="none" strike="noStrike" kern="1200" cap="none" spc="0" normalizeH="0" baseline="0" noProof="0">
                    <a:ln>
                      <a:noFill/>
                    </a:ln>
                    <a:solidFill>
                      <a:srgbClr val="717F9F"/>
                    </a:solidFill>
                    <a:effectLst/>
                    <a:uLnTx/>
                    <a:uFillTx/>
                    <a:latin typeface="Arial" panose="020B0604020202020204" pitchFamily="34" charset="0"/>
                    <a:ea typeface="ＭＳ Ｐゴシック" panose="020B0600070205080204" pitchFamily="34" charset="-128"/>
                    <a:cs typeface="+mn-cs"/>
                  </a:rPr>
                  <a:t>…</a:t>
                </a:r>
              </a:p>
            </p:txBody>
          </p:sp>
        </p:grpSp>
        <p:grpSp>
          <p:nvGrpSpPr>
            <p:cNvPr id="90322" name="Group 965">
              <a:extLst>
                <a:ext uri="{FF2B5EF4-FFF2-40B4-BE49-F238E27FC236}">
                  <a16:creationId xmlns:a16="http://schemas.microsoft.com/office/drawing/2014/main" id="{034DAEFF-12D3-CF44-AA37-AF263676D6EB}"/>
                </a:ext>
              </a:extLst>
            </p:cNvPr>
            <p:cNvGrpSpPr>
              <a:grpSpLocks/>
            </p:cNvGrpSpPr>
            <p:nvPr/>
          </p:nvGrpSpPr>
          <p:grpSpPr bwMode="auto">
            <a:xfrm>
              <a:off x="656433" y="2706158"/>
              <a:ext cx="826293" cy="276999"/>
              <a:chOff x="656433" y="1838325"/>
              <a:chExt cx="826293" cy="276999"/>
            </a:xfrm>
          </p:grpSpPr>
          <p:cxnSp>
            <p:nvCxnSpPr>
              <p:cNvPr id="90323" name="Straight Connector 1052">
                <a:extLst>
                  <a:ext uri="{FF2B5EF4-FFF2-40B4-BE49-F238E27FC236}">
                    <a16:creationId xmlns:a16="http://schemas.microsoft.com/office/drawing/2014/main" id="{E3B0F9ED-F99A-E945-B6BD-1731105E6472}"/>
                  </a:ext>
                </a:extLst>
              </p:cNvPr>
              <p:cNvCxnSpPr>
                <a:cxnSpLocks noChangeShapeType="1"/>
              </p:cNvCxnSpPr>
              <p:nvPr/>
            </p:nvCxnSpPr>
            <p:spPr bwMode="auto">
              <a:xfrm rot="5400000">
                <a:off x="594520" y="2019304"/>
                <a:ext cx="124619" cy="793"/>
              </a:xfrm>
              <a:prstGeom prst="line">
                <a:avLst/>
              </a:prstGeom>
              <a:noFill/>
              <a:ln w="12700">
                <a:solidFill>
                  <a:srgbClr val="717F9F"/>
                </a:solidFill>
                <a:round/>
                <a:headEnd/>
                <a:tailEnd/>
              </a:ln>
              <a:extLst>
                <a:ext uri="{909E8E84-426E-40DD-AFC4-6F175D3DCCD1}">
                  <a14:hiddenFill xmlns:a14="http://schemas.microsoft.com/office/drawing/2010/main">
                    <a:noFill/>
                  </a14:hiddenFill>
                </a:ext>
              </a:extLst>
            </p:spPr>
          </p:cxnSp>
          <p:cxnSp>
            <p:nvCxnSpPr>
              <p:cNvPr id="90324" name="Straight Connector 1053">
                <a:extLst>
                  <a:ext uri="{FF2B5EF4-FFF2-40B4-BE49-F238E27FC236}">
                    <a16:creationId xmlns:a16="http://schemas.microsoft.com/office/drawing/2014/main" id="{1BB566FB-6F0D-5F45-AE3E-81A1E9682995}"/>
                  </a:ext>
                </a:extLst>
              </p:cNvPr>
              <p:cNvCxnSpPr>
                <a:cxnSpLocks noChangeShapeType="1"/>
              </p:cNvCxnSpPr>
              <p:nvPr/>
            </p:nvCxnSpPr>
            <p:spPr bwMode="auto">
              <a:xfrm rot="5400000">
                <a:off x="690828" y="2019304"/>
                <a:ext cx="124619" cy="793"/>
              </a:xfrm>
              <a:prstGeom prst="line">
                <a:avLst/>
              </a:prstGeom>
              <a:noFill/>
              <a:ln w="12700">
                <a:solidFill>
                  <a:srgbClr val="717F9F"/>
                </a:solidFill>
                <a:round/>
                <a:headEnd/>
                <a:tailEnd/>
              </a:ln>
              <a:extLst>
                <a:ext uri="{909E8E84-426E-40DD-AFC4-6F175D3DCCD1}">
                  <a14:hiddenFill xmlns:a14="http://schemas.microsoft.com/office/drawing/2010/main">
                    <a:noFill/>
                  </a14:hiddenFill>
                </a:ext>
              </a:extLst>
            </p:spPr>
          </p:cxnSp>
          <p:cxnSp>
            <p:nvCxnSpPr>
              <p:cNvPr id="90325" name="Straight Connector 1054">
                <a:extLst>
                  <a:ext uri="{FF2B5EF4-FFF2-40B4-BE49-F238E27FC236}">
                    <a16:creationId xmlns:a16="http://schemas.microsoft.com/office/drawing/2014/main" id="{BEF8E86D-82FD-3B4F-A019-8CB4B21AB228}"/>
                  </a:ext>
                </a:extLst>
              </p:cNvPr>
              <p:cNvCxnSpPr>
                <a:cxnSpLocks noChangeShapeType="1"/>
              </p:cNvCxnSpPr>
              <p:nvPr/>
            </p:nvCxnSpPr>
            <p:spPr bwMode="auto">
              <a:xfrm rot="5400000">
                <a:off x="787136" y="2019304"/>
                <a:ext cx="124619" cy="793"/>
              </a:xfrm>
              <a:prstGeom prst="line">
                <a:avLst/>
              </a:prstGeom>
              <a:noFill/>
              <a:ln w="12700">
                <a:solidFill>
                  <a:srgbClr val="717F9F"/>
                </a:solidFill>
                <a:round/>
                <a:headEnd/>
                <a:tailEnd/>
              </a:ln>
              <a:extLst>
                <a:ext uri="{909E8E84-426E-40DD-AFC4-6F175D3DCCD1}">
                  <a14:hiddenFill xmlns:a14="http://schemas.microsoft.com/office/drawing/2010/main">
                    <a:noFill/>
                  </a14:hiddenFill>
                </a:ext>
              </a:extLst>
            </p:spPr>
          </p:cxnSp>
          <p:cxnSp>
            <p:nvCxnSpPr>
              <p:cNvPr id="90326" name="Straight Connector 1055">
                <a:extLst>
                  <a:ext uri="{FF2B5EF4-FFF2-40B4-BE49-F238E27FC236}">
                    <a16:creationId xmlns:a16="http://schemas.microsoft.com/office/drawing/2014/main" id="{EC592229-ED80-3A4A-AACD-4587E1BDA043}"/>
                  </a:ext>
                </a:extLst>
              </p:cNvPr>
              <p:cNvCxnSpPr>
                <a:cxnSpLocks noChangeShapeType="1"/>
              </p:cNvCxnSpPr>
              <p:nvPr/>
            </p:nvCxnSpPr>
            <p:spPr bwMode="auto">
              <a:xfrm rot="5400000">
                <a:off x="1229520" y="2019304"/>
                <a:ext cx="124619" cy="793"/>
              </a:xfrm>
              <a:prstGeom prst="line">
                <a:avLst/>
              </a:prstGeom>
              <a:noFill/>
              <a:ln w="12700">
                <a:solidFill>
                  <a:srgbClr val="717F9F"/>
                </a:solidFill>
                <a:round/>
                <a:headEnd/>
                <a:tailEnd/>
              </a:ln>
              <a:extLst>
                <a:ext uri="{909E8E84-426E-40DD-AFC4-6F175D3DCCD1}">
                  <a14:hiddenFill xmlns:a14="http://schemas.microsoft.com/office/drawing/2010/main">
                    <a:noFill/>
                  </a14:hiddenFill>
                </a:ext>
              </a:extLst>
            </p:spPr>
          </p:cxnSp>
          <p:cxnSp>
            <p:nvCxnSpPr>
              <p:cNvPr id="90327" name="Straight Connector 1056">
                <a:extLst>
                  <a:ext uri="{FF2B5EF4-FFF2-40B4-BE49-F238E27FC236}">
                    <a16:creationId xmlns:a16="http://schemas.microsoft.com/office/drawing/2014/main" id="{3340EB5A-D442-A448-86AF-1AEA64E3496A}"/>
                  </a:ext>
                </a:extLst>
              </p:cNvPr>
              <p:cNvCxnSpPr>
                <a:cxnSpLocks noChangeShapeType="1"/>
              </p:cNvCxnSpPr>
              <p:nvPr/>
            </p:nvCxnSpPr>
            <p:spPr bwMode="auto">
              <a:xfrm rot="5400000">
                <a:off x="1324770" y="2019304"/>
                <a:ext cx="124619" cy="793"/>
              </a:xfrm>
              <a:prstGeom prst="line">
                <a:avLst/>
              </a:prstGeom>
              <a:noFill/>
              <a:ln w="12700">
                <a:solidFill>
                  <a:srgbClr val="717F9F"/>
                </a:solidFill>
                <a:round/>
                <a:headEnd/>
                <a:tailEnd/>
              </a:ln>
              <a:extLst>
                <a:ext uri="{909E8E84-426E-40DD-AFC4-6F175D3DCCD1}">
                  <a14:hiddenFill xmlns:a14="http://schemas.microsoft.com/office/drawing/2010/main">
                    <a:noFill/>
                  </a14:hiddenFill>
                </a:ext>
              </a:extLst>
            </p:spPr>
          </p:cxnSp>
          <p:cxnSp>
            <p:nvCxnSpPr>
              <p:cNvPr id="90328" name="Straight Connector 1057">
                <a:extLst>
                  <a:ext uri="{FF2B5EF4-FFF2-40B4-BE49-F238E27FC236}">
                    <a16:creationId xmlns:a16="http://schemas.microsoft.com/office/drawing/2014/main" id="{922503FE-34BE-8E4F-A474-4A250F026C46}"/>
                  </a:ext>
                </a:extLst>
              </p:cNvPr>
              <p:cNvCxnSpPr>
                <a:cxnSpLocks noChangeShapeType="1"/>
              </p:cNvCxnSpPr>
              <p:nvPr/>
            </p:nvCxnSpPr>
            <p:spPr bwMode="auto">
              <a:xfrm rot="5400000">
                <a:off x="1420020" y="2019304"/>
                <a:ext cx="124619" cy="793"/>
              </a:xfrm>
              <a:prstGeom prst="line">
                <a:avLst/>
              </a:prstGeom>
              <a:noFill/>
              <a:ln w="12700">
                <a:solidFill>
                  <a:srgbClr val="717F9F"/>
                </a:solidFill>
                <a:round/>
                <a:headEnd/>
                <a:tailEnd/>
              </a:ln>
              <a:extLst>
                <a:ext uri="{909E8E84-426E-40DD-AFC4-6F175D3DCCD1}">
                  <a14:hiddenFill xmlns:a14="http://schemas.microsoft.com/office/drawing/2010/main">
                    <a:noFill/>
                  </a14:hiddenFill>
                </a:ext>
              </a:extLst>
            </p:spPr>
          </p:cxnSp>
          <p:cxnSp>
            <p:nvCxnSpPr>
              <p:cNvPr id="90329" name="Straight Connector 1058">
                <a:extLst>
                  <a:ext uri="{FF2B5EF4-FFF2-40B4-BE49-F238E27FC236}">
                    <a16:creationId xmlns:a16="http://schemas.microsoft.com/office/drawing/2014/main" id="{7BADFCC5-0B64-9249-BB39-93EF9701492C}"/>
                  </a:ext>
                </a:extLst>
              </p:cNvPr>
              <p:cNvCxnSpPr>
                <a:cxnSpLocks noChangeShapeType="1"/>
              </p:cNvCxnSpPr>
              <p:nvPr/>
            </p:nvCxnSpPr>
            <p:spPr bwMode="auto">
              <a:xfrm rot="5400000">
                <a:off x="883445" y="2019304"/>
                <a:ext cx="124619" cy="793"/>
              </a:xfrm>
              <a:prstGeom prst="line">
                <a:avLst/>
              </a:prstGeom>
              <a:noFill/>
              <a:ln w="12700">
                <a:solidFill>
                  <a:srgbClr val="717F9F"/>
                </a:solidFill>
                <a:round/>
                <a:headEnd/>
                <a:tailEnd/>
              </a:ln>
              <a:extLst>
                <a:ext uri="{909E8E84-426E-40DD-AFC4-6F175D3DCCD1}">
                  <a14:hiddenFill xmlns:a14="http://schemas.microsoft.com/office/drawing/2010/main">
                    <a:noFill/>
                  </a14:hiddenFill>
                </a:ext>
              </a:extLst>
            </p:spPr>
          </p:cxnSp>
          <p:cxnSp>
            <p:nvCxnSpPr>
              <p:cNvPr id="90330" name="Straight Connector 1059">
                <a:extLst>
                  <a:ext uri="{FF2B5EF4-FFF2-40B4-BE49-F238E27FC236}">
                    <a16:creationId xmlns:a16="http://schemas.microsoft.com/office/drawing/2014/main" id="{F693ECD3-9022-CF49-8037-015BD8B8179E}"/>
                  </a:ext>
                </a:extLst>
              </p:cNvPr>
              <p:cNvCxnSpPr>
                <a:cxnSpLocks noChangeShapeType="1"/>
              </p:cNvCxnSpPr>
              <p:nvPr/>
            </p:nvCxnSpPr>
            <p:spPr bwMode="auto">
              <a:xfrm rot="5400000">
                <a:off x="1134270" y="2019304"/>
                <a:ext cx="124619" cy="793"/>
              </a:xfrm>
              <a:prstGeom prst="line">
                <a:avLst/>
              </a:prstGeom>
              <a:noFill/>
              <a:ln w="12700">
                <a:solidFill>
                  <a:srgbClr val="717F9F"/>
                </a:solidFill>
                <a:round/>
                <a:headEnd/>
                <a:tailEnd/>
              </a:ln>
              <a:extLst>
                <a:ext uri="{909E8E84-426E-40DD-AFC4-6F175D3DCCD1}">
                  <a14:hiddenFill xmlns:a14="http://schemas.microsoft.com/office/drawing/2010/main">
                    <a:noFill/>
                  </a14:hiddenFill>
                </a:ext>
              </a:extLst>
            </p:spPr>
          </p:cxnSp>
          <p:sp>
            <p:nvSpPr>
              <p:cNvPr id="90331" name="TextBox 1060">
                <a:extLst>
                  <a:ext uri="{FF2B5EF4-FFF2-40B4-BE49-F238E27FC236}">
                    <a16:creationId xmlns:a16="http://schemas.microsoft.com/office/drawing/2014/main" id="{999A691D-0384-5B4F-BF3B-497462BE26E0}"/>
                  </a:ext>
                </a:extLst>
              </p:cNvPr>
              <p:cNvSpPr txBox="1">
                <a:spLocks noChangeArrowheads="1"/>
              </p:cNvSpPr>
              <p:nvPr/>
            </p:nvSpPr>
            <p:spPr bwMode="auto">
              <a:xfrm>
                <a:off x="917575" y="1838325"/>
                <a:ext cx="29767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200" b="0" i="0" u="none" strike="noStrike" kern="1200" cap="none" spc="0" normalizeH="0" baseline="0" noProof="0">
                    <a:ln>
                      <a:noFill/>
                    </a:ln>
                    <a:solidFill>
                      <a:srgbClr val="717F9F"/>
                    </a:solidFill>
                    <a:effectLst/>
                    <a:uLnTx/>
                    <a:uFillTx/>
                    <a:latin typeface="Arial" panose="020B0604020202020204" pitchFamily="34" charset="0"/>
                    <a:ea typeface="ＭＳ Ｐゴシック" panose="020B0600070205080204" pitchFamily="34" charset="-128"/>
                    <a:cs typeface="+mn-cs"/>
                  </a:rPr>
                  <a:t>…</a:t>
                </a:r>
              </a:p>
            </p:txBody>
          </p:sp>
        </p:grpSp>
      </p:grpSp>
      <p:grpSp>
        <p:nvGrpSpPr>
          <p:cNvPr id="90162" name="Group 1079">
            <a:extLst>
              <a:ext uri="{FF2B5EF4-FFF2-40B4-BE49-F238E27FC236}">
                <a16:creationId xmlns:a16="http://schemas.microsoft.com/office/drawing/2014/main" id="{EFCE21CE-DC44-A24A-916F-79C7567CFEC7}"/>
              </a:ext>
            </a:extLst>
          </p:cNvPr>
          <p:cNvGrpSpPr>
            <a:grpSpLocks/>
          </p:cNvGrpSpPr>
          <p:nvPr/>
        </p:nvGrpSpPr>
        <p:grpSpPr bwMode="auto">
          <a:xfrm>
            <a:off x="5330825" y="1836738"/>
            <a:ext cx="3157538" cy="284162"/>
            <a:chOff x="656433" y="2706158"/>
            <a:chExt cx="3158860" cy="285466"/>
          </a:xfrm>
        </p:grpSpPr>
        <p:grpSp>
          <p:nvGrpSpPr>
            <p:cNvPr id="90290" name="Group 945">
              <a:extLst>
                <a:ext uri="{FF2B5EF4-FFF2-40B4-BE49-F238E27FC236}">
                  <a16:creationId xmlns:a16="http://schemas.microsoft.com/office/drawing/2014/main" id="{2D9FFE5C-2C9D-4A42-B706-EC97713717B1}"/>
                </a:ext>
              </a:extLst>
            </p:cNvPr>
            <p:cNvGrpSpPr>
              <a:grpSpLocks/>
            </p:cNvGrpSpPr>
            <p:nvPr/>
          </p:nvGrpSpPr>
          <p:grpSpPr bwMode="auto">
            <a:xfrm>
              <a:off x="2989000" y="2714624"/>
              <a:ext cx="826293" cy="276999"/>
              <a:chOff x="656433" y="1838325"/>
              <a:chExt cx="826293" cy="276999"/>
            </a:xfrm>
          </p:grpSpPr>
          <p:cxnSp>
            <p:nvCxnSpPr>
              <p:cNvPr id="90311" name="Straight Connector 1101">
                <a:extLst>
                  <a:ext uri="{FF2B5EF4-FFF2-40B4-BE49-F238E27FC236}">
                    <a16:creationId xmlns:a16="http://schemas.microsoft.com/office/drawing/2014/main" id="{52FC710E-0DBF-B444-A06A-274FFB8F693B}"/>
                  </a:ext>
                </a:extLst>
              </p:cNvPr>
              <p:cNvCxnSpPr>
                <a:cxnSpLocks noChangeShapeType="1"/>
              </p:cNvCxnSpPr>
              <p:nvPr/>
            </p:nvCxnSpPr>
            <p:spPr bwMode="auto">
              <a:xfrm rot="5400000">
                <a:off x="594520" y="2019304"/>
                <a:ext cx="124619" cy="793"/>
              </a:xfrm>
              <a:prstGeom prst="line">
                <a:avLst/>
              </a:prstGeom>
              <a:noFill/>
              <a:ln w="12700">
                <a:solidFill>
                  <a:srgbClr val="717F9F"/>
                </a:solidFill>
                <a:round/>
                <a:headEnd/>
                <a:tailEnd/>
              </a:ln>
              <a:extLst>
                <a:ext uri="{909E8E84-426E-40DD-AFC4-6F175D3DCCD1}">
                  <a14:hiddenFill xmlns:a14="http://schemas.microsoft.com/office/drawing/2010/main">
                    <a:noFill/>
                  </a14:hiddenFill>
                </a:ext>
              </a:extLst>
            </p:spPr>
          </p:cxnSp>
          <p:cxnSp>
            <p:nvCxnSpPr>
              <p:cNvPr id="90312" name="Straight Connector 1102">
                <a:extLst>
                  <a:ext uri="{FF2B5EF4-FFF2-40B4-BE49-F238E27FC236}">
                    <a16:creationId xmlns:a16="http://schemas.microsoft.com/office/drawing/2014/main" id="{736E7D66-5988-9C43-BB77-48512BEF9B3A}"/>
                  </a:ext>
                </a:extLst>
              </p:cNvPr>
              <p:cNvCxnSpPr>
                <a:cxnSpLocks noChangeShapeType="1"/>
              </p:cNvCxnSpPr>
              <p:nvPr/>
            </p:nvCxnSpPr>
            <p:spPr bwMode="auto">
              <a:xfrm rot="5400000">
                <a:off x="690828" y="2019304"/>
                <a:ext cx="124619" cy="793"/>
              </a:xfrm>
              <a:prstGeom prst="line">
                <a:avLst/>
              </a:prstGeom>
              <a:noFill/>
              <a:ln w="12700">
                <a:solidFill>
                  <a:srgbClr val="717F9F"/>
                </a:solidFill>
                <a:round/>
                <a:headEnd/>
                <a:tailEnd/>
              </a:ln>
              <a:extLst>
                <a:ext uri="{909E8E84-426E-40DD-AFC4-6F175D3DCCD1}">
                  <a14:hiddenFill xmlns:a14="http://schemas.microsoft.com/office/drawing/2010/main">
                    <a:noFill/>
                  </a14:hiddenFill>
                </a:ext>
              </a:extLst>
            </p:spPr>
          </p:cxnSp>
          <p:cxnSp>
            <p:nvCxnSpPr>
              <p:cNvPr id="90313" name="Straight Connector 1103">
                <a:extLst>
                  <a:ext uri="{FF2B5EF4-FFF2-40B4-BE49-F238E27FC236}">
                    <a16:creationId xmlns:a16="http://schemas.microsoft.com/office/drawing/2014/main" id="{335949FD-9438-104C-BA48-27909AD2155E}"/>
                  </a:ext>
                </a:extLst>
              </p:cNvPr>
              <p:cNvCxnSpPr>
                <a:cxnSpLocks noChangeShapeType="1"/>
              </p:cNvCxnSpPr>
              <p:nvPr/>
            </p:nvCxnSpPr>
            <p:spPr bwMode="auto">
              <a:xfrm rot="5400000">
                <a:off x="787136" y="2019304"/>
                <a:ext cx="124619" cy="793"/>
              </a:xfrm>
              <a:prstGeom prst="line">
                <a:avLst/>
              </a:prstGeom>
              <a:noFill/>
              <a:ln w="12700">
                <a:solidFill>
                  <a:srgbClr val="717F9F"/>
                </a:solidFill>
                <a:round/>
                <a:headEnd/>
                <a:tailEnd/>
              </a:ln>
              <a:extLst>
                <a:ext uri="{909E8E84-426E-40DD-AFC4-6F175D3DCCD1}">
                  <a14:hiddenFill xmlns:a14="http://schemas.microsoft.com/office/drawing/2010/main">
                    <a:noFill/>
                  </a14:hiddenFill>
                </a:ext>
              </a:extLst>
            </p:spPr>
          </p:cxnSp>
          <p:cxnSp>
            <p:nvCxnSpPr>
              <p:cNvPr id="90314" name="Straight Connector 1104">
                <a:extLst>
                  <a:ext uri="{FF2B5EF4-FFF2-40B4-BE49-F238E27FC236}">
                    <a16:creationId xmlns:a16="http://schemas.microsoft.com/office/drawing/2014/main" id="{EA7A3A9E-5E2D-6947-A284-D66D2012CED4}"/>
                  </a:ext>
                </a:extLst>
              </p:cNvPr>
              <p:cNvCxnSpPr>
                <a:cxnSpLocks noChangeShapeType="1"/>
              </p:cNvCxnSpPr>
              <p:nvPr/>
            </p:nvCxnSpPr>
            <p:spPr bwMode="auto">
              <a:xfrm rot="5400000">
                <a:off x="1229520" y="2019304"/>
                <a:ext cx="124619" cy="793"/>
              </a:xfrm>
              <a:prstGeom prst="line">
                <a:avLst/>
              </a:prstGeom>
              <a:noFill/>
              <a:ln w="12700">
                <a:solidFill>
                  <a:srgbClr val="717F9F"/>
                </a:solidFill>
                <a:round/>
                <a:headEnd/>
                <a:tailEnd/>
              </a:ln>
              <a:extLst>
                <a:ext uri="{909E8E84-426E-40DD-AFC4-6F175D3DCCD1}">
                  <a14:hiddenFill xmlns:a14="http://schemas.microsoft.com/office/drawing/2010/main">
                    <a:noFill/>
                  </a14:hiddenFill>
                </a:ext>
              </a:extLst>
            </p:spPr>
          </p:cxnSp>
          <p:cxnSp>
            <p:nvCxnSpPr>
              <p:cNvPr id="90315" name="Straight Connector 1105">
                <a:extLst>
                  <a:ext uri="{FF2B5EF4-FFF2-40B4-BE49-F238E27FC236}">
                    <a16:creationId xmlns:a16="http://schemas.microsoft.com/office/drawing/2014/main" id="{671EA6AE-D618-7343-97A8-73DFAB3B91E0}"/>
                  </a:ext>
                </a:extLst>
              </p:cNvPr>
              <p:cNvCxnSpPr>
                <a:cxnSpLocks noChangeShapeType="1"/>
              </p:cNvCxnSpPr>
              <p:nvPr/>
            </p:nvCxnSpPr>
            <p:spPr bwMode="auto">
              <a:xfrm rot="5400000">
                <a:off x="1324770" y="2019304"/>
                <a:ext cx="124619" cy="793"/>
              </a:xfrm>
              <a:prstGeom prst="line">
                <a:avLst/>
              </a:prstGeom>
              <a:noFill/>
              <a:ln w="12700">
                <a:solidFill>
                  <a:srgbClr val="717F9F"/>
                </a:solidFill>
                <a:round/>
                <a:headEnd/>
                <a:tailEnd/>
              </a:ln>
              <a:extLst>
                <a:ext uri="{909E8E84-426E-40DD-AFC4-6F175D3DCCD1}">
                  <a14:hiddenFill xmlns:a14="http://schemas.microsoft.com/office/drawing/2010/main">
                    <a:noFill/>
                  </a14:hiddenFill>
                </a:ext>
              </a:extLst>
            </p:spPr>
          </p:cxnSp>
          <p:cxnSp>
            <p:nvCxnSpPr>
              <p:cNvPr id="90316" name="Straight Connector 1106">
                <a:extLst>
                  <a:ext uri="{FF2B5EF4-FFF2-40B4-BE49-F238E27FC236}">
                    <a16:creationId xmlns:a16="http://schemas.microsoft.com/office/drawing/2014/main" id="{5EE1000D-117C-8149-A500-2AA0D2C68E95}"/>
                  </a:ext>
                </a:extLst>
              </p:cNvPr>
              <p:cNvCxnSpPr>
                <a:cxnSpLocks noChangeShapeType="1"/>
              </p:cNvCxnSpPr>
              <p:nvPr/>
            </p:nvCxnSpPr>
            <p:spPr bwMode="auto">
              <a:xfrm rot="5400000">
                <a:off x="1420020" y="2019304"/>
                <a:ext cx="124619" cy="793"/>
              </a:xfrm>
              <a:prstGeom prst="line">
                <a:avLst/>
              </a:prstGeom>
              <a:noFill/>
              <a:ln w="12700">
                <a:solidFill>
                  <a:srgbClr val="717F9F"/>
                </a:solidFill>
                <a:round/>
                <a:headEnd/>
                <a:tailEnd/>
              </a:ln>
              <a:extLst>
                <a:ext uri="{909E8E84-426E-40DD-AFC4-6F175D3DCCD1}">
                  <a14:hiddenFill xmlns:a14="http://schemas.microsoft.com/office/drawing/2010/main">
                    <a:noFill/>
                  </a14:hiddenFill>
                </a:ext>
              </a:extLst>
            </p:spPr>
          </p:cxnSp>
          <p:cxnSp>
            <p:nvCxnSpPr>
              <p:cNvPr id="90317" name="Straight Connector 1107">
                <a:extLst>
                  <a:ext uri="{FF2B5EF4-FFF2-40B4-BE49-F238E27FC236}">
                    <a16:creationId xmlns:a16="http://schemas.microsoft.com/office/drawing/2014/main" id="{392697E5-95ED-6E43-B299-6E1605D79A93}"/>
                  </a:ext>
                </a:extLst>
              </p:cNvPr>
              <p:cNvCxnSpPr>
                <a:cxnSpLocks noChangeShapeType="1"/>
              </p:cNvCxnSpPr>
              <p:nvPr/>
            </p:nvCxnSpPr>
            <p:spPr bwMode="auto">
              <a:xfrm rot="5400000">
                <a:off x="883445" y="2019304"/>
                <a:ext cx="124619" cy="793"/>
              </a:xfrm>
              <a:prstGeom prst="line">
                <a:avLst/>
              </a:prstGeom>
              <a:noFill/>
              <a:ln w="12700">
                <a:solidFill>
                  <a:srgbClr val="717F9F"/>
                </a:solidFill>
                <a:round/>
                <a:headEnd/>
                <a:tailEnd/>
              </a:ln>
              <a:extLst>
                <a:ext uri="{909E8E84-426E-40DD-AFC4-6F175D3DCCD1}">
                  <a14:hiddenFill xmlns:a14="http://schemas.microsoft.com/office/drawing/2010/main">
                    <a:noFill/>
                  </a14:hiddenFill>
                </a:ext>
              </a:extLst>
            </p:spPr>
          </p:cxnSp>
          <p:cxnSp>
            <p:nvCxnSpPr>
              <p:cNvPr id="90318" name="Straight Connector 1108">
                <a:extLst>
                  <a:ext uri="{FF2B5EF4-FFF2-40B4-BE49-F238E27FC236}">
                    <a16:creationId xmlns:a16="http://schemas.microsoft.com/office/drawing/2014/main" id="{7D441F21-F634-B943-AE0F-9BBDF61B6F4F}"/>
                  </a:ext>
                </a:extLst>
              </p:cNvPr>
              <p:cNvCxnSpPr>
                <a:cxnSpLocks noChangeShapeType="1"/>
              </p:cNvCxnSpPr>
              <p:nvPr/>
            </p:nvCxnSpPr>
            <p:spPr bwMode="auto">
              <a:xfrm rot="5400000">
                <a:off x="1134270" y="2019304"/>
                <a:ext cx="124619" cy="793"/>
              </a:xfrm>
              <a:prstGeom prst="line">
                <a:avLst/>
              </a:prstGeom>
              <a:noFill/>
              <a:ln w="12700">
                <a:solidFill>
                  <a:srgbClr val="717F9F"/>
                </a:solidFill>
                <a:round/>
                <a:headEnd/>
                <a:tailEnd/>
              </a:ln>
              <a:extLst>
                <a:ext uri="{909E8E84-426E-40DD-AFC4-6F175D3DCCD1}">
                  <a14:hiddenFill xmlns:a14="http://schemas.microsoft.com/office/drawing/2010/main">
                    <a:noFill/>
                  </a14:hiddenFill>
                </a:ext>
              </a:extLst>
            </p:spPr>
          </p:cxnSp>
          <p:sp>
            <p:nvSpPr>
              <p:cNvPr id="90319" name="TextBox 1109">
                <a:extLst>
                  <a:ext uri="{FF2B5EF4-FFF2-40B4-BE49-F238E27FC236}">
                    <a16:creationId xmlns:a16="http://schemas.microsoft.com/office/drawing/2014/main" id="{4B43D47A-4FA9-654B-A9BF-FDA49C3D75A8}"/>
                  </a:ext>
                </a:extLst>
              </p:cNvPr>
              <p:cNvSpPr txBox="1">
                <a:spLocks noChangeArrowheads="1"/>
              </p:cNvSpPr>
              <p:nvPr/>
            </p:nvSpPr>
            <p:spPr bwMode="auto">
              <a:xfrm>
                <a:off x="917575" y="1838325"/>
                <a:ext cx="29767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200" b="0" i="0" u="none" strike="noStrike" kern="1200" cap="none" spc="0" normalizeH="0" baseline="0" noProof="0">
                    <a:ln>
                      <a:noFill/>
                    </a:ln>
                    <a:solidFill>
                      <a:srgbClr val="717F9F"/>
                    </a:solidFill>
                    <a:effectLst/>
                    <a:uLnTx/>
                    <a:uFillTx/>
                    <a:latin typeface="Arial" panose="020B0604020202020204" pitchFamily="34" charset="0"/>
                    <a:ea typeface="ＭＳ Ｐゴシック" panose="020B0600070205080204" pitchFamily="34" charset="-128"/>
                    <a:cs typeface="+mn-cs"/>
                  </a:rPr>
                  <a:t>…</a:t>
                </a:r>
              </a:p>
            </p:txBody>
          </p:sp>
        </p:grpSp>
        <p:grpSp>
          <p:nvGrpSpPr>
            <p:cNvPr id="90291" name="Group 955">
              <a:extLst>
                <a:ext uri="{FF2B5EF4-FFF2-40B4-BE49-F238E27FC236}">
                  <a16:creationId xmlns:a16="http://schemas.microsoft.com/office/drawing/2014/main" id="{01D22400-FD90-3942-864A-1E88C66541BE}"/>
                </a:ext>
              </a:extLst>
            </p:cNvPr>
            <p:cNvGrpSpPr>
              <a:grpSpLocks/>
            </p:cNvGrpSpPr>
            <p:nvPr/>
          </p:nvGrpSpPr>
          <p:grpSpPr bwMode="auto">
            <a:xfrm>
              <a:off x="1829066" y="2714625"/>
              <a:ext cx="826293" cy="276999"/>
              <a:chOff x="656433" y="1838325"/>
              <a:chExt cx="826293" cy="276999"/>
            </a:xfrm>
          </p:grpSpPr>
          <p:cxnSp>
            <p:nvCxnSpPr>
              <p:cNvPr id="90302" name="Straight Connector 1092">
                <a:extLst>
                  <a:ext uri="{FF2B5EF4-FFF2-40B4-BE49-F238E27FC236}">
                    <a16:creationId xmlns:a16="http://schemas.microsoft.com/office/drawing/2014/main" id="{5C64D553-7BE3-0546-A487-0997C28BDB6E}"/>
                  </a:ext>
                </a:extLst>
              </p:cNvPr>
              <p:cNvCxnSpPr>
                <a:cxnSpLocks noChangeShapeType="1"/>
              </p:cNvCxnSpPr>
              <p:nvPr/>
            </p:nvCxnSpPr>
            <p:spPr bwMode="auto">
              <a:xfrm rot="5400000">
                <a:off x="594520" y="2019304"/>
                <a:ext cx="124619" cy="793"/>
              </a:xfrm>
              <a:prstGeom prst="line">
                <a:avLst/>
              </a:prstGeom>
              <a:noFill/>
              <a:ln w="12700">
                <a:solidFill>
                  <a:srgbClr val="717F9F"/>
                </a:solidFill>
                <a:round/>
                <a:headEnd/>
                <a:tailEnd/>
              </a:ln>
              <a:extLst>
                <a:ext uri="{909E8E84-426E-40DD-AFC4-6F175D3DCCD1}">
                  <a14:hiddenFill xmlns:a14="http://schemas.microsoft.com/office/drawing/2010/main">
                    <a:noFill/>
                  </a14:hiddenFill>
                </a:ext>
              </a:extLst>
            </p:spPr>
          </p:cxnSp>
          <p:cxnSp>
            <p:nvCxnSpPr>
              <p:cNvPr id="90303" name="Straight Connector 1093">
                <a:extLst>
                  <a:ext uri="{FF2B5EF4-FFF2-40B4-BE49-F238E27FC236}">
                    <a16:creationId xmlns:a16="http://schemas.microsoft.com/office/drawing/2014/main" id="{3963852F-7500-F74F-B4C4-15D140CC0043}"/>
                  </a:ext>
                </a:extLst>
              </p:cNvPr>
              <p:cNvCxnSpPr>
                <a:cxnSpLocks noChangeShapeType="1"/>
              </p:cNvCxnSpPr>
              <p:nvPr/>
            </p:nvCxnSpPr>
            <p:spPr bwMode="auto">
              <a:xfrm rot="5400000">
                <a:off x="690828" y="2019304"/>
                <a:ext cx="124619" cy="793"/>
              </a:xfrm>
              <a:prstGeom prst="line">
                <a:avLst/>
              </a:prstGeom>
              <a:noFill/>
              <a:ln w="12700">
                <a:solidFill>
                  <a:srgbClr val="717F9F"/>
                </a:solidFill>
                <a:round/>
                <a:headEnd/>
                <a:tailEnd/>
              </a:ln>
              <a:extLst>
                <a:ext uri="{909E8E84-426E-40DD-AFC4-6F175D3DCCD1}">
                  <a14:hiddenFill xmlns:a14="http://schemas.microsoft.com/office/drawing/2010/main">
                    <a:noFill/>
                  </a14:hiddenFill>
                </a:ext>
              </a:extLst>
            </p:spPr>
          </p:cxnSp>
          <p:cxnSp>
            <p:nvCxnSpPr>
              <p:cNvPr id="90304" name="Straight Connector 1094">
                <a:extLst>
                  <a:ext uri="{FF2B5EF4-FFF2-40B4-BE49-F238E27FC236}">
                    <a16:creationId xmlns:a16="http://schemas.microsoft.com/office/drawing/2014/main" id="{4E5849C0-E78D-FE45-B577-E73D0A4A12D8}"/>
                  </a:ext>
                </a:extLst>
              </p:cNvPr>
              <p:cNvCxnSpPr>
                <a:cxnSpLocks noChangeShapeType="1"/>
              </p:cNvCxnSpPr>
              <p:nvPr/>
            </p:nvCxnSpPr>
            <p:spPr bwMode="auto">
              <a:xfrm rot="5400000">
                <a:off x="787136" y="2019304"/>
                <a:ext cx="124619" cy="793"/>
              </a:xfrm>
              <a:prstGeom prst="line">
                <a:avLst/>
              </a:prstGeom>
              <a:noFill/>
              <a:ln w="12700">
                <a:solidFill>
                  <a:srgbClr val="717F9F"/>
                </a:solidFill>
                <a:round/>
                <a:headEnd/>
                <a:tailEnd/>
              </a:ln>
              <a:extLst>
                <a:ext uri="{909E8E84-426E-40DD-AFC4-6F175D3DCCD1}">
                  <a14:hiddenFill xmlns:a14="http://schemas.microsoft.com/office/drawing/2010/main">
                    <a:noFill/>
                  </a14:hiddenFill>
                </a:ext>
              </a:extLst>
            </p:spPr>
          </p:cxnSp>
          <p:cxnSp>
            <p:nvCxnSpPr>
              <p:cNvPr id="90305" name="Straight Connector 1095">
                <a:extLst>
                  <a:ext uri="{FF2B5EF4-FFF2-40B4-BE49-F238E27FC236}">
                    <a16:creationId xmlns:a16="http://schemas.microsoft.com/office/drawing/2014/main" id="{F4953F9B-7701-E44D-882E-1D312318B627}"/>
                  </a:ext>
                </a:extLst>
              </p:cNvPr>
              <p:cNvCxnSpPr>
                <a:cxnSpLocks noChangeShapeType="1"/>
              </p:cNvCxnSpPr>
              <p:nvPr/>
            </p:nvCxnSpPr>
            <p:spPr bwMode="auto">
              <a:xfrm rot="5400000">
                <a:off x="1229520" y="2019304"/>
                <a:ext cx="124619" cy="793"/>
              </a:xfrm>
              <a:prstGeom prst="line">
                <a:avLst/>
              </a:prstGeom>
              <a:noFill/>
              <a:ln w="12700">
                <a:solidFill>
                  <a:srgbClr val="717F9F"/>
                </a:solidFill>
                <a:round/>
                <a:headEnd/>
                <a:tailEnd/>
              </a:ln>
              <a:extLst>
                <a:ext uri="{909E8E84-426E-40DD-AFC4-6F175D3DCCD1}">
                  <a14:hiddenFill xmlns:a14="http://schemas.microsoft.com/office/drawing/2010/main">
                    <a:noFill/>
                  </a14:hiddenFill>
                </a:ext>
              </a:extLst>
            </p:spPr>
          </p:cxnSp>
          <p:cxnSp>
            <p:nvCxnSpPr>
              <p:cNvPr id="90306" name="Straight Connector 1096">
                <a:extLst>
                  <a:ext uri="{FF2B5EF4-FFF2-40B4-BE49-F238E27FC236}">
                    <a16:creationId xmlns:a16="http://schemas.microsoft.com/office/drawing/2014/main" id="{BBE3D714-D477-7F45-A966-F4911A63AF9D}"/>
                  </a:ext>
                </a:extLst>
              </p:cNvPr>
              <p:cNvCxnSpPr>
                <a:cxnSpLocks noChangeShapeType="1"/>
              </p:cNvCxnSpPr>
              <p:nvPr/>
            </p:nvCxnSpPr>
            <p:spPr bwMode="auto">
              <a:xfrm rot="5400000">
                <a:off x="1324770" y="2019304"/>
                <a:ext cx="124619" cy="793"/>
              </a:xfrm>
              <a:prstGeom prst="line">
                <a:avLst/>
              </a:prstGeom>
              <a:noFill/>
              <a:ln w="12700">
                <a:solidFill>
                  <a:srgbClr val="717F9F"/>
                </a:solidFill>
                <a:round/>
                <a:headEnd/>
                <a:tailEnd/>
              </a:ln>
              <a:extLst>
                <a:ext uri="{909E8E84-426E-40DD-AFC4-6F175D3DCCD1}">
                  <a14:hiddenFill xmlns:a14="http://schemas.microsoft.com/office/drawing/2010/main">
                    <a:noFill/>
                  </a14:hiddenFill>
                </a:ext>
              </a:extLst>
            </p:spPr>
          </p:cxnSp>
          <p:cxnSp>
            <p:nvCxnSpPr>
              <p:cNvPr id="90307" name="Straight Connector 1097">
                <a:extLst>
                  <a:ext uri="{FF2B5EF4-FFF2-40B4-BE49-F238E27FC236}">
                    <a16:creationId xmlns:a16="http://schemas.microsoft.com/office/drawing/2014/main" id="{F33B2BBB-1C45-CF4C-BBC3-46E97CC54F22}"/>
                  </a:ext>
                </a:extLst>
              </p:cNvPr>
              <p:cNvCxnSpPr>
                <a:cxnSpLocks noChangeShapeType="1"/>
              </p:cNvCxnSpPr>
              <p:nvPr/>
            </p:nvCxnSpPr>
            <p:spPr bwMode="auto">
              <a:xfrm rot="5400000">
                <a:off x="1420020" y="2019304"/>
                <a:ext cx="124619" cy="793"/>
              </a:xfrm>
              <a:prstGeom prst="line">
                <a:avLst/>
              </a:prstGeom>
              <a:noFill/>
              <a:ln w="12700">
                <a:solidFill>
                  <a:srgbClr val="717F9F"/>
                </a:solidFill>
                <a:round/>
                <a:headEnd/>
                <a:tailEnd/>
              </a:ln>
              <a:extLst>
                <a:ext uri="{909E8E84-426E-40DD-AFC4-6F175D3DCCD1}">
                  <a14:hiddenFill xmlns:a14="http://schemas.microsoft.com/office/drawing/2010/main">
                    <a:noFill/>
                  </a14:hiddenFill>
                </a:ext>
              </a:extLst>
            </p:spPr>
          </p:cxnSp>
          <p:cxnSp>
            <p:nvCxnSpPr>
              <p:cNvPr id="90308" name="Straight Connector 1098">
                <a:extLst>
                  <a:ext uri="{FF2B5EF4-FFF2-40B4-BE49-F238E27FC236}">
                    <a16:creationId xmlns:a16="http://schemas.microsoft.com/office/drawing/2014/main" id="{FC3E8675-A332-E048-BB55-10666302B4D1}"/>
                  </a:ext>
                </a:extLst>
              </p:cNvPr>
              <p:cNvCxnSpPr>
                <a:cxnSpLocks noChangeShapeType="1"/>
              </p:cNvCxnSpPr>
              <p:nvPr/>
            </p:nvCxnSpPr>
            <p:spPr bwMode="auto">
              <a:xfrm rot="5400000">
                <a:off x="883445" y="2019304"/>
                <a:ext cx="124619" cy="793"/>
              </a:xfrm>
              <a:prstGeom prst="line">
                <a:avLst/>
              </a:prstGeom>
              <a:noFill/>
              <a:ln w="12700">
                <a:solidFill>
                  <a:srgbClr val="717F9F"/>
                </a:solidFill>
                <a:round/>
                <a:headEnd/>
                <a:tailEnd/>
              </a:ln>
              <a:extLst>
                <a:ext uri="{909E8E84-426E-40DD-AFC4-6F175D3DCCD1}">
                  <a14:hiddenFill xmlns:a14="http://schemas.microsoft.com/office/drawing/2010/main">
                    <a:noFill/>
                  </a14:hiddenFill>
                </a:ext>
              </a:extLst>
            </p:spPr>
          </p:cxnSp>
          <p:cxnSp>
            <p:nvCxnSpPr>
              <p:cNvPr id="90309" name="Straight Connector 1099">
                <a:extLst>
                  <a:ext uri="{FF2B5EF4-FFF2-40B4-BE49-F238E27FC236}">
                    <a16:creationId xmlns:a16="http://schemas.microsoft.com/office/drawing/2014/main" id="{799C24C0-2AED-5447-893E-89B58887A9DC}"/>
                  </a:ext>
                </a:extLst>
              </p:cNvPr>
              <p:cNvCxnSpPr>
                <a:cxnSpLocks noChangeShapeType="1"/>
              </p:cNvCxnSpPr>
              <p:nvPr/>
            </p:nvCxnSpPr>
            <p:spPr bwMode="auto">
              <a:xfrm rot="5400000">
                <a:off x="1134270" y="2019304"/>
                <a:ext cx="124619" cy="793"/>
              </a:xfrm>
              <a:prstGeom prst="line">
                <a:avLst/>
              </a:prstGeom>
              <a:noFill/>
              <a:ln w="12700">
                <a:solidFill>
                  <a:srgbClr val="717F9F"/>
                </a:solidFill>
                <a:round/>
                <a:headEnd/>
                <a:tailEnd/>
              </a:ln>
              <a:extLst>
                <a:ext uri="{909E8E84-426E-40DD-AFC4-6F175D3DCCD1}">
                  <a14:hiddenFill xmlns:a14="http://schemas.microsoft.com/office/drawing/2010/main">
                    <a:noFill/>
                  </a14:hiddenFill>
                </a:ext>
              </a:extLst>
            </p:spPr>
          </p:cxnSp>
          <p:sp>
            <p:nvSpPr>
              <p:cNvPr id="90310" name="TextBox 1100">
                <a:extLst>
                  <a:ext uri="{FF2B5EF4-FFF2-40B4-BE49-F238E27FC236}">
                    <a16:creationId xmlns:a16="http://schemas.microsoft.com/office/drawing/2014/main" id="{ADDCCE0D-BA5F-C34A-B71F-2E332BBC4897}"/>
                  </a:ext>
                </a:extLst>
              </p:cNvPr>
              <p:cNvSpPr txBox="1">
                <a:spLocks noChangeArrowheads="1"/>
              </p:cNvSpPr>
              <p:nvPr/>
            </p:nvSpPr>
            <p:spPr bwMode="auto">
              <a:xfrm>
                <a:off x="917575" y="1838325"/>
                <a:ext cx="29767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200" b="0" i="0" u="none" strike="noStrike" kern="1200" cap="none" spc="0" normalizeH="0" baseline="0" noProof="0">
                    <a:ln>
                      <a:noFill/>
                    </a:ln>
                    <a:solidFill>
                      <a:srgbClr val="717F9F"/>
                    </a:solidFill>
                    <a:effectLst/>
                    <a:uLnTx/>
                    <a:uFillTx/>
                    <a:latin typeface="Arial" panose="020B0604020202020204" pitchFamily="34" charset="0"/>
                    <a:ea typeface="ＭＳ Ｐゴシック" panose="020B0600070205080204" pitchFamily="34" charset="-128"/>
                    <a:cs typeface="+mn-cs"/>
                  </a:rPr>
                  <a:t>…</a:t>
                </a:r>
              </a:p>
            </p:txBody>
          </p:sp>
        </p:grpSp>
        <p:grpSp>
          <p:nvGrpSpPr>
            <p:cNvPr id="90292" name="Group 965">
              <a:extLst>
                <a:ext uri="{FF2B5EF4-FFF2-40B4-BE49-F238E27FC236}">
                  <a16:creationId xmlns:a16="http://schemas.microsoft.com/office/drawing/2014/main" id="{50003EEC-3567-AB42-A99B-6BB1443F7235}"/>
                </a:ext>
              </a:extLst>
            </p:cNvPr>
            <p:cNvGrpSpPr>
              <a:grpSpLocks/>
            </p:cNvGrpSpPr>
            <p:nvPr/>
          </p:nvGrpSpPr>
          <p:grpSpPr bwMode="auto">
            <a:xfrm>
              <a:off x="656433" y="2706158"/>
              <a:ext cx="826293" cy="276999"/>
              <a:chOff x="656433" y="1838325"/>
              <a:chExt cx="826293" cy="276999"/>
            </a:xfrm>
          </p:grpSpPr>
          <p:cxnSp>
            <p:nvCxnSpPr>
              <p:cNvPr id="90293" name="Straight Connector 1083">
                <a:extLst>
                  <a:ext uri="{FF2B5EF4-FFF2-40B4-BE49-F238E27FC236}">
                    <a16:creationId xmlns:a16="http://schemas.microsoft.com/office/drawing/2014/main" id="{E5ABCF99-BDC2-0948-B10F-91EC31EE8BBB}"/>
                  </a:ext>
                </a:extLst>
              </p:cNvPr>
              <p:cNvCxnSpPr>
                <a:cxnSpLocks noChangeShapeType="1"/>
              </p:cNvCxnSpPr>
              <p:nvPr/>
            </p:nvCxnSpPr>
            <p:spPr bwMode="auto">
              <a:xfrm rot="5400000">
                <a:off x="594520" y="2019304"/>
                <a:ext cx="124619" cy="793"/>
              </a:xfrm>
              <a:prstGeom prst="line">
                <a:avLst/>
              </a:prstGeom>
              <a:noFill/>
              <a:ln w="12700">
                <a:solidFill>
                  <a:srgbClr val="717F9F"/>
                </a:solidFill>
                <a:round/>
                <a:headEnd/>
                <a:tailEnd/>
              </a:ln>
              <a:extLst>
                <a:ext uri="{909E8E84-426E-40DD-AFC4-6F175D3DCCD1}">
                  <a14:hiddenFill xmlns:a14="http://schemas.microsoft.com/office/drawing/2010/main">
                    <a:noFill/>
                  </a14:hiddenFill>
                </a:ext>
              </a:extLst>
            </p:spPr>
          </p:cxnSp>
          <p:cxnSp>
            <p:nvCxnSpPr>
              <p:cNvPr id="90294" name="Straight Connector 1084">
                <a:extLst>
                  <a:ext uri="{FF2B5EF4-FFF2-40B4-BE49-F238E27FC236}">
                    <a16:creationId xmlns:a16="http://schemas.microsoft.com/office/drawing/2014/main" id="{33696376-7B5B-0B44-BA8C-5FDCC5768E54}"/>
                  </a:ext>
                </a:extLst>
              </p:cNvPr>
              <p:cNvCxnSpPr>
                <a:cxnSpLocks noChangeShapeType="1"/>
              </p:cNvCxnSpPr>
              <p:nvPr/>
            </p:nvCxnSpPr>
            <p:spPr bwMode="auto">
              <a:xfrm rot="5400000">
                <a:off x="690828" y="2019304"/>
                <a:ext cx="124619" cy="793"/>
              </a:xfrm>
              <a:prstGeom prst="line">
                <a:avLst/>
              </a:prstGeom>
              <a:noFill/>
              <a:ln w="12700">
                <a:solidFill>
                  <a:srgbClr val="717F9F"/>
                </a:solidFill>
                <a:round/>
                <a:headEnd/>
                <a:tailEnd/>
              </a:ln>
              <a:extLst>
                <a:ext uri="{909E8E84-426E-40DD-AFC4-6F175D3DCCD1}">
                  <a14:hiddenFill xmlns:a14="http://schemas.microsoft.com/office/drawing/2010/main">
                    <a:noFill/>
                  </a14:hiddenFill>
                </a:ext>
              </a:extLst>
            </p:spPr>
          </p:cxnSp>
          <p:cxnSp>
            <p:nvCxnSpPr>
              <p:cNvPr id="90295" name="Straight Connector 1085">
                <a:extLst>
                  <a:ext uri="{FF2B5EF4-FFF2-40B4-BE49-F238E27FC236}">
                    <a16:creationId xmlns:a16="http://schemas.microsoft.com/office/drawing/2014/main" id="{1D07A8AB-4EE1-1547-81A2-97D37A8E7D80}"/>
                  </a:ext>
                </a:extLst>
              </p:cNvPr>
              <p:cNvCxnSpPr>
                <a:cxnSpLocks noChangeShapeType="1"/>
              </p:cNvCxnSpPr>
              <p:nvPr/>
            </p:nvCxnSpPr>
            <p:spPr bwMode="auto">
              <a:xfrm rot="5400000">
                <a:off x="787136" y="2019304"/>
                <a:ext cx="124619" cy="793"/>
              </a:xfrm>
              <a:prstGeom prst="line">
                <a:avLst/>
              </a:prstGeom>
              <a:noFill/>
              <a:ln w="12700">
                <a:solidFill>
                  <a:srgbClr val="717F9F"/>
                </a:solidFill>
                <a:round/>
                <a:headEnd/>
                <a:tailEnd/>
              </a:ln>
              <a:extLst>
                <a:ext uri="{909E8E84-426E-40DD-AFC4-6F175D3DCCD1}">
                  <a14:hiddenFill xmlns:a14="http://schemas.microsoft.com/office/drawing/2010/main">
                    <a:noFill/>
                  </a14:hiddenFill>
                </a:ext>
              </a:extLst>
            </p:spPr>
          </p:cxnSp>
          <p:cxnSp>
            <p:nvCxnSpPr>
              <p:cNvPr id="90296" name="Straight Connector 1086">
                <a:extLst>
                  <a:ext uri="{FF2B5EF4-FFF2-40B4-BE49-F238E27FC236}">
                    <a16:creationId xmlns:a16="http://schemas.microsoft.com/office/drawing/2014/main" id="{252F3EE7-C8D0-2042-AC60-AE02123FF5E3}"/>
                  </a:ext>
                </a:extLst>
              </p:cNvPr>
              <p:cNvCxnSpPr>
                <a:cxnSpLocks noChangeShapeType="1"/>
              </p:cNvCxnSpPr>
              <p:nvPr/>
            </p:nvCxnSpPr>
            <p:spPr bwMode="auto">
              <a:xfrm rot="5400000">
                <a:off x="1229520" y="2019304"/>
                <a:ext cx="124619" cy="793"/>
              </a:xfrm>
              <a:prstGeom prst="line">
                <a:avLst/>
              </a:prstGeom>
              <a:noFill/>
              <a:ln w="12700">
                <a:solidFill>
                  <a:srgbClr val="717F9F"/>
                </a:solidFill>
                <a:round/>
                <a:headEnd/>
                <a:tailEnd/>
              </a:ln>
              <a:extLst>
                <a:ext uri="{909E8E84-426E-40DD-AFC4-6F175D3DCCD1}">
                  <a14:hiddenFill xmlns:a14="http://schemas.microsoft.com/office/drawing/2010/main">
                    <a:noFill/>
                  </a14:hiddenFill>
                </a:ext>
              </a:extLst>
            </p:spPr>
          </p:cxnSp>
          <p:cxnSp>
            <p:nvCxnSpPr>
              <p:cNvPr id="90297" name="Straight Connector 1087">
                <a:extLst>
                  <a:ext uri="{FF2B5EF4-FFF2-40B4-BE49-F238E27FC236}">
                    <a16:creationId xmlns:a16="http://schemas.microsoft.com/office/drawing/2014/main" id="{990451DF-E833-D74A-8E75-59BBF08AD500}"/>
                  </a:ext>
                </a:extLst>
              </p:cNvPr>
              <p:cNvCxnSpPr>
                <a:cxnSpLocks noChangeShapeType="1"/>
              </p:cNvCxnSpPr>
              <p:nvPr/>
            </p:nvCxnSpPr>
            <p:spPr bwMode="auto">
              <a:xfrm rot="5400000">
                <a:off x="1324770" y="2019304"/>
                <a:ext cx="124619" cy="793"/>
              </a:xfrm>
              <a:prstGeom prst="line">
                <a:avLst/>
              </a:prstGeom>
              <a:noFill/>
              <a:ln w="12700">
                <a:solidFill>
                  <a:srgbClr val="717F9F"/>
                </a:solidFill>
                <a:round/>
                <a:headEnd/>
                <a:tailEnd/>
              </a:ln>
              <a:extLst>
                <a:ext uri="{909E8E84-426E-40DD-AFC4-6F175D3DCCD1}">
                  <a14:hiddenFill xmlns:a14="http://schemas.microsoft.com/office/drawing/2010/main">
                    <a:noFill/>
                  </a14:hiddenFill>
                </a:ext>
              </a:extLst>
            </p:spPr>
          </p:cxnSp>
          <p:cxnSp>
            <p:nvCxnSpPr>
              <p:cNvPr id="90298" name="Straight Connector 1088">
                <a:extLst>
                  <a:ext uri="{FF2B5EF4-FFF2-40B4-BE49-F238E27FC236}">
                    <a16:creationId xmlns:a16="http://schemas.microsoft.com/office/drawing/2014/main" id="{4425C03B-A670-7D49-BB73-447805823ABA}"/>
                  </a:ext>
                </a:extLst>
              </p:cNvPr>
              <p:cNvCxnSpPr>
                <a:cxnSpLocks noChangeShapeType="1"/>
              </p:cNvCxnSpPr>
              <p:nvPr/>
            </p:nvCxnSpPr>
            <p:spPr bwMode="auto">
              <a:xfrm rot="5400000">
                <a:off x="1420020" y="2019304"/>
                <a:ext cx="124619" cy="793"/>
              </a:xfrm>
              <a:prstGeom prst="line">
                <a:avLst/>
              </a:prstGeom>
              <a:noFill/>
              <a:ln w="12700">
                <a:solidFill>
                  <a:srgbClr val="717F9F"/>
                </a:solidFill>
                <a:round/>
                <a:headEnd/>
                <a:tailEnd/>
              </a:ln>
              <a:extLst>
                <a:ext uri="{909E8E84-426E-40DD-AFC4-6F175D3DCCD1}">
                  <a14:hiddenFill xmlns:a14="http://schemas.microsoft.com/office/drawing/2010/main">
                    <a:noFill/>
                  </a14:hiddenFill>
                </a:ext>
              </a:extLst>
            </p:spPr>
          </p:cxnSp>
          <p:cxnSp>
            <p:nvCxnSpPr>
              <p:cNvPr id="90299" name="Straight Connector 1089">
                <a:extLst>
                  <a:ext uri="{FF2B5EF4-FFF2-40B4-BE49-F238E27FC236}">
                    <a16:creationId xmlns:a16="http://schemas.microsoft.com/office/drawing/2014/main" id="{14899487-09B9-5A4B-B5A8-4DB0E2C42D5D}"/>
                  </a:ext>
                </a:extLst>
              </p:cNvPr>
              <p:cNvCxnSpPr>
                <a:cxnSpLocks noChangeShapeType="1"/>
              </p:cNvCxnSpPr>
              <p:nvPr/>
            </p:nvCxnSpPr>
            <p:spPr bwMode="auto">
              <a:xfrm rot="5400000">
                <a:off x="883445" y="2019304"/>
                <a:ext cx="124619" cy="793"/>
              </a:xfrm>
              <a:prstGeom prst="line">
                <a:avLst/>
              </a:prstGeom>
              <a:noFill/>
              <a:ln w="12700">
                <a:solidFill>
                  <a:srgbClr val="717F9F"/>
                </a:solidFill>
                <a:round/>
                <a:headEnd/>
                <a:tailEnd/>
              </a:ln>
              <a:extLst>
                <a:ext uri="{909E8E84-426E-40DD-AFC4-6F175D3DCCD1}">
                  <a14:hiddenFill xmlns:a14="http://schemas.microsoft.com/office/drawing/2010/main">
                    <a:noFill/>
                  </a14:hiddenFill>
                </a:ext>
              </a:extLst>
            </p:spPr>
          </p:cxnSp>
          <p:cxnSp>
            <p:nvCxnSpPr>
              <p:cNvPr id="90300" name="Straight Connector 1090">
                <a:extLst>
                  <a:ext uri="{FF2B5EF4-FFF2-40B4-BE49-F238E27FC236}">
                    <a16:creationId xmlns:a16="http://schemas.microsoft.com/office/drawing/2014/main" id="{E6595DBD-A211-A245-8513-88B056BBB8F9}"/>
                  </a:ext>
                </a:extLst>
              </p:cNvPr>
              <p:cNvCxnSpPr>
                <a:cxnSpLocks noChangeShapeType="1"/>
              </p:cNvCxnSpPr>
              <p:nvPr/>
            </p:nvCxnSpPr>
            <p:spPr bwMode="auto">
              <a:xfrm rot="5400000">
                <a:off x="1134270" y="2019304"/>
                <a:ext cx="124619" cy="793"/>
              </a:xfrm>
              <a:prstGeom prst="line">
                <a:avLst/>
              </a:prstGeom>
              <a:noFill/>
              <a:ln w="12700">
                <a:solidFill>
                  <a:srgbClr val="717F9F"/>
                </a:solidFill>
                <a:round/>
                <a:headEnd/>
                <a:tailEnd/>
              </a:ln>
              <a:extLst>
                <a:ext uri="{909E8E84-426E-40DD-AFC4-6F175D3DCCD1}">
                  <a14:hiddenFill xmlns:a14="http://schemas.microsoft.com/office/drawing/2010/main">
                    <a:noFill/>
                  </a14:hiddenFill>
                </a:ext>
              </a:extLst>
            </p:spPr>
          </p:cxnSp>
          <p:sp>
            <p:nvSpPr>
              <p:cNvPr id="90301" name="TextBox 1091">
                <a:extLst>
                  <a:ext uri="{FF2B5EF4-FFF2-40B4-BE49-F238E27FC236}">
                    <a16:creationId xmlns:a16="http://schemas.microsoft.com/office/drawing/2014/main" id="{FC6AD595-20A7-634A-966F-49C8A6EBAF67}"/>
                  </a:ext>
                </a:extLst>
              </p:cNvPr>
              <p:cNvSpPr txBox="1">
                <a:spLocks noChangeArrowheads="1"/>
              </p:cNvSpPr>
              <p:nvPr/>
            </p:nvSpPr>
            <p:spPr bwMode="auto">
              <a:xfrm>
                <a:off x="917575" y="1838325"/>
                <a:ext cx="29767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200" b="0" i="0" u="none" strike="noStrike" kern="1200" cap="none" spc="0" normalizeH="0" baseline="0" noProof="0">
                    <a:ln>
                      <a:noFill/>
                    </a:ln>
                    <a:solidFill>
                      <a:srgbClr val="717F9F"/>
                    </a:solidFill>
                    <a:effectLst/>
                    <a:uLnTx/>
                    <a:uFillTx/>
                    <a:latin typeface="Arial" panose="020B0604020202020204" pitchFamily="34" charset="0"/>
                    <a:ea typeface="ＭＳ Ｐゴシック" panose="020B0600070205080204" pitchFamily="34" charset="-128"/>
                    <a:cs typeface="+mn-cs"/>
                  </a:rPr>
                  <a:t>…</a:t>
                </a:r>
              </a:p>
            </p:txBody>
          </p:sp>
        </p:grpSp>
      </p:grpSp>
      <p:grpSp>
        <p:nvGrpSpPr>
          <p:cNvPr id="90163" name="Group 1110">
            <a:extLst>
              <a:ext uri="{FF2B5EF4-FFF2-40B4-BE49-F238E27FC236}">
                <a16:creationId xmlns:a16="http://schemas.microsoft.com/office/drawing/2014/main" id="{F45F23BC-4E89-7845-98CD-8394D9965CAF}"/>
              </a:ext>
            </a:extLst>
          </p:cNvPr>
          <p:cNvGrpSpPr>
            <a:grpSpLocks/>
          </p:cNvGrpSpPr>
          <p:nvPr/>
        </p:nvGrpSpPr>
        <p:grpSpPr bwMode="auto">
          <a:xfrm>
            <a:off x="5330825" y="2719388"/>
            <a:ext cx="3157538" cy="284162"/>
            <a:chOff x="656433" y="2706158"/>
            <a:chExt cx="3158860" cy="285466"/>
          </a:xfrm>
        </p:grpSpPr>
        <p:grpSp>
          <p:nvGrpSpPr>
            <p:cNvPr id="90260" name="Group 945">
              <a:extLst>
                <a:ext uri="{FF2B5EF4-FFF2-40B4-BE49-F238E27FC236}">
                  <a16:creationId xmlns:a16="http://schemas.microsoft.com/office/drawing/2014/main" id="{2558EEBA-8BFA-2D43-817B-B4C3A2A49D75}"/>
                </a:ext>
              </a:extLst>
            </p:cNvPr>
            <p:cNvGrpSpPr>
              <a:grpSpLocks/>
            </p:cNvGrpSpPr>
            <p:nvPr/>
          </p:nvGrpSpPr>
          <p:grpSpPr bwMode="auto">
            <a:xfrm>
              <a:off x="2989000" y="2714624"/>
              <a:ext cx="826293" cy="276999"/>
              <a:chOff x="656433" y="1838325"/>
              <a:chExt cx="826293" cy="276999"/>
            </a:xfrm>
          </p:grpSpPr>
          <p:cxnSp>
            <p:nvCxnSpPr>
              <p:cNvPr id="90281" name="Straight Connector 1132">
                <a:extLst>
                  <a:ext uri="{FF2B5EF4-FFF2-40B4-BE49-F238E27FC236}">
                    <a16:creationId xmlns:a16="http://schemas.microsoft.com/office/drawing/2014/main" id="{503D29AD-F26F-054D-85A8-7043A429AA5A}"/>
                  </a:ext>
                </a:extLst>
              </p:cNvPr>
              <p:cNvCxnSpPr>
                <a:cxnSpLocks noChangeShapeType="1"/>
              </p:cNvCxnSpPr>
              <p:nvPr/>
            </p:nvCxnSpPr>
            <p:spPr bwMode="auto">
              <a:xfrm rot="5400000">
                <a:off x="594520" y="2019304"/>
                <a:ext cx="124619" cy="793"/>
              </a:xfrm>
              <a:prstGeom prst="line">
                <a:avLst/>
              </a:prstGeom>
              <a:noFill/>
              <a:ln w="12700">
                <a:solidFill>
                  <a:srgbClr val="717F9F"/>
                </a:solidFill>
                <a:round/>
                <a:headEnd/>
                <a:tailEnd/>
              </a:ln>
              <a:extLst>
                <a:ext uri="{909E8E84-426E-40DD-AFC4-6F175D3DCCD1}">
                  <a14:hiddenFill xmlns:a14="http://schemas.microsoft.com/office/drawing/2010/main">
                    <a:noFill/>
                  </a14:hiddenFill>
                </a:ext>
              </a:extLst>
            </p:spPr>
          </p:cxnSp>
          <p:cxnSp>
            <p:nvCxnSpPr>
              <p:cNvPr id="90282" name="Straight Connector 1133">
                <a:extLst>
                  <a:ext uri="{FF2B5EF4-FFF2-40B4-BE49-F238E27FC236}">
                    <a16:creationId xmlns:a16="http://schemas.microsoft.com/office/drawing/2014/main" id="{7BBAD2B7-C632-AE47-BC3B-39DB6B501764}"/>
                  </a:ext>
                </a:extLst>
              </p:cNvPr>
              <p:cNvCxnSpPr>
                <a:cxnSpLocks noChangeShapeType="1"/>
              </p:cNvCxnSpPr>
              <p:nvPr/>
            </p:nvCxnSpPr>
            <p:spPr bwMode="auto">
              <a:xfrm rot="5400000">
                <a:off x="690828" y="2019304"/>
                <a:ext cx="124619" cy="793"/>
              </a:xfrm>
              <a:prstGeom prst="line">
                <a:avLst/>
              </a:prstGeom>
              <a:noFill/>
              <a:ln w="12700">
                <a:solidFill>
                  <a:srgbClr val="717F9F"/>
                </a:solidFill>
                <a:round/>
                <a:headEnd/>
                <a:tailEnd/>
              </a:ln>
              <a:extLst>
                <a:ext uri="{909E8E84-426E-40DD-AFC4-6F175D3DCCD1}">
                  <a14:hiddenFill xmlns:a14="http://schemas.microsoft.com/office/drawing/2010/main">
                    <a:noFill/>
                  </a14:hiddenFill>
                </a:ext>
              </a:extLst>
            </p:spPr>
          </p:cxnSp>
          <p:cxnSp>
            <p:nvCxnSpPr>
              <p:cNvPr id="90283" name="Straight Connector 1134">
                <a:extLst>
                  <a:ext uri="{FF2B5EF4-FFF2-40B4-BE49-F238E27FC236}">
                    <a16:creationId xmlns:a16="http://schemas.microsoft.com/office/drawing/2014/main" id="{58C1DC30-BC64-F74F-A8DA-B147880AC61C}"/>
                  </a:ext>
                </a:extLst>
              </p:cNvPr>
              <p:cNvCxnSpPr>
                <a:cxnSpLocks noChangeShapeType="1"/>
              </p:cNvCxnSpPr>
              <p:nvPr/>
            </p:nvCxnSpPr>
            <p:spPr bwMode="auto">
              <a:xfrm rot="5400000">
                <a:off x="787136" y="2019304"/>
                <a:ext cx="124619" cy="793"/>
              </a:xfrm>
              <a:prstGeom prst="line">
                <a:avLst/>
              </a:prstGeom>
              <a:noFill/>
              <a:ln w="12700">
                <a:solidFill>
                  <a:srgbClr val="717F9F"/>
                </a:solidFill>
                <a:round/>
                <a:headEnd/>
                <a:tailEnd/>
              </a:ln>
              <a:extLst>
                <a:ext uri="{909E8E84-426E-40DD-AFC4-6F175D3DCCD1}">
                  <a14:hiddenFill xmlns:a14="http://schemas.microsoft.com/office/drawing/2010/main">
                    <a:noFill/>
                  </a14:hiddenFill>
                </a:ext>
              </a:extLst>
            </p:spPr>
          </p:cxnSp>
          <p:cxnSp>
            <p:nvCxnSpPr>
              <p:cNvPr id="90284" name="Straight Connector 1135">
                <a:extLst>
                  <a:ext uri="{FF2B5EF4-FFF2-40B4-BE49-F238E27FC236}">
                    <a16:creationId xmlns:a16="http://schemas.microsoft.com/office/drawing/2014/main" id="{1B8E338D-2028-4340-865C-C0AED1324DA3}"/>
                  </a:ext>
                </a:extLst>
              </p:cNvPr>
              <p:cNvCxnSpPr>
                <a:cxnSpLocks noChangeShapeType="1"/>
              </p:cNvCxnSpPr>
              <p:nvPr/>
            </p:nvCxnSpPr>
            <p:spPr bwMode="auto">
              <a:xfrm rot="5400000">
                <a:off x="1229520" y="2019304"/>
                <a:ext cx="124619" cy="793"/>
              </a:xfrm>
              <a:prstGeom prst="line">
                <a:avLst/>
              </a:prstGeom>
              <a:noFill/>
              <a:ln w="12700">
                <a:solidFill>
                  <a:srgbClr val="717F9F"/>
                </a:solidFill>
                <a:round/>
                <a:headEnd/>
                <a:tailEnd/>
              </a:ln>
              <a:extLst>
                <a:ext uri="{909E8E84-426E-40DD-AFC4-6F175D3DCCD1}">
                  <a14:hiddenFill xmlns:a14="http://schemas.microsoft.com/office/drawing/2010/main">
                    <a:noFill/>
                  </a14:hiddenFill>
                </a:ext>
              </a:extLst>
            </p:spPr>
          </p:cxnSp>
          <p:cxnSp>
            <p:nvCxnSpPr>
              <p:cNvPr id="90285" name="Straight Connector 1136">
                <a:extLst>
                  <a:ext uri="{FF2B5EF4-FFF2-40B4-BE49-F238E27FC236}">
                    <a16:creationId xmlns:a16="http://schemas.microsoft.com/office/drawing/2014/main" id="{50784666-40C0-FD4B-A848-20E4E49586B5}"/>
                  </a:ext>
                </a:extLst>
              </p:cNvPr>
              <p:cNvCxnSpPr>
                <a:cxnSpLocks noChangeShapeType="1"/>
              </p:cNvCxnSpPr>
              <p:nvPr/>
            </p:nvCxnSpPr>
            <p:spPr bwMode="auto">
              <a:xfrm rot="5400000">
                <a:off x="1324770" y="2019304"/>
                <a:ext cx="124619" cy="793"/>
              </a:xfrm>
              <a:prstGeom prst="line">
                <a:avLst/>
              </a:prstGeom>
              <a:noFill/>
              <a:ln w="12700">
                <a:solidFill>
                  <a:srgbClr val="717F9F"/>
                </a:solidFill>
                <a:round/>
                <a:headEnd/>
                <a:tailEnd/>
              </a:ln>
              <a:extLst>
                <a:ext uri="{909E8E84-426E-40DD-AFC4-6F175D3DCCD1}">
                  <a14:hiddenFill xmlns:a14="http://schemas.microsoft.com/office/drawing/2010/main">
                    <a:noFill/>
                  </a14:hiddenFill>
                </a:ext>
              </a:extLst>
            </p:spPr>
          </p:cxnSp>
          <p:cxnSp>
            <p:nvCxnSpPr>
              <p:cNvPr id="90286" name="Straight Connector 1137">
                <a:extLst>
                  <a:ext uri="{FF2B5EF4-FFF2-40B4-BE49-F238E27FC236}">
                    <a16:creationId xmlns:a16="http://schemas.microsoft.com/office/drawing/2014/main" id="{FB885401-5391-AD4E-AB74-45EAF603C738}"/>
                  </a:ext>
                </a:extLst>
              </p:cNvPr>
              <p:cNvCxnSpPr>
                <a:cxnSpLocks noChangeShapeType="1"/>
              </p:cNvCxnSpPr>
              <p:nvPr/>
            </p:nvCxnSpPr>
            <p:spPr bwMode="auto">
              <a:xfrm rot="5400000">
                <a:off x="1420020" y="2019304"/>
                <a:ext cx="124619" cy="793"/>
              </a:xfrm>
              <a:prstGeom prst="line">
                <a:avLst/>
              </a:prstGeom>
              <a:noFill/>
              <a:ln w="12700">
                <a:solidFill>
                  <a:srgbClr val="717F9F"/>
                </a:solidFill>
                <a:round/>
                <a:headEnd/>
                <a:tailEnd/>
              </a:ln>
              <a:extLst>
                <a:ext uri="{909E8E84-426E-40DD-AFC4-6F175D3DCCD1}">
                  <a14:hiddenFill xmlns:a14="http://schemas.microsoft.com/office/drawing/2010/main">
                    <a:noFill/>
                  </a14:hiddenFill>
                </a:ext>
              </a:extLst>
            </p:spPr>
          </p:cxnSp>
          <p:cxnSp>
            <p:nvCxnSpPr>
              <p:cNvPr id="90287" name="Straight Connector 1138">
                <a:extLst>
                  <a:ext uri="{FF2B5EF4-FFF2-40B4-BE49-F238E27FC236}">
                    <a16:creationId xmlns:a16="http://schemas.microsoft.com/office/drawing/2014/main" id="{99E026DB-BF80-3C4D-955D-8131BA6805F9}"/>
                  </a:ext>
                </a:extLst>
              </p:cNvPr>
              <p:cNvCxnSpPr>
                <a:cxnSpLocks noChangeShapeType="1"/>
              </p:cNvCxnSpPr>
              <p:nvPr/>
            </p:nvCxnSpPr>
            <p:spPr bwMode="auto">
              <a:xfrm rot="5400000">
                <a:off x="883445" y="2019304"/>
                <a:ext cx="124619" cy="793"/>
              </a:xfrm>
              <a:prstGeom prst="line">
                <a:avLst/>
              </a:prstGeom>
              <a:noFill/>
              <a:ln w="12700">
                <a:solidFill>
                  <a:srgbClr val="717F9F"/>
                </a:solidFill>
                <a:round/>
                <a:headEnd/>
                <a:tailEnd/>
              </a:ln>
              <a:extLst>
                <a:ext uri="{909E8E84-426E-40DD-AFC4-6F175D3DCCD1}">
                  <a14:hiddenFill xmlns:a14="http://schemas.microsoft.com/office/drawing/2010/main">
                    <a:noFill/>
                  </a14:hiddenFill>
                </a:ext>
              </a:extLst>
            </p:spPr>
          </p:cxnSp>
          <p:cxnSp>
            <p:nvCxnSpPr>
              <p:cNvPr id="90288" name="Straight Connector 1139">
                <a:extLst>
                  <a:ext uri="{FF2B5EF4-FFF2-40B4-BE49-F238E27FC236}">
                    <a16:creationId xmlns:a16="http://schemas.microsoft.com/office/drawing/2014/main" id="{1E6DA3AF-DD4A-3246-80ED-7DE2BEB0510C}"/>
                  </a:ext>
                </a:extLst>
              </p:cNvPr>
              <p:cNvCxnSpPr>
                <a:cxnSpLocks noChangeShapeType="1"/>
              </p:cNvCxnSpPr>
              <p:nvPr/>
            </p:nvCxnSpPr>
            <p:spPr bwMode="auto">
              <a:xfrm rot="5400000">
                <a:off x="1134270" y="2019304"/>
                <a:ext cx="124619" cy="793"/>
              </a:xfrm>
              <a:prstGeom prst="line">
                <a:avLst/>
              </a:prstGeom>
              <a:noFill/>
              <a:ln w="12700">
                <a:solidFill>
                  <a:srgbClr val="717F9F"/>
                </a:solidFill>
                <a:round/>
                <a:headEnd/>
                <a:tailEnd/>
              </a:ln>
              <a:extLst>
                <a:ext uri="{909E8E84-426E-40DD-AFC4-6F175D3DCCD1}">
                  <a14:hiddenFill xmlns:a14="http://schemas.microsoft.com/office/drawing/2010/main">
                    <a:noFill/>
                  </a14:hiddenFill>
                </a:ext>
              </a:extLst>
            </p:spPr>
          </p:cxnSp>
          <p:sp>
            <p:nvSpPr>
              <p:cNvPr id="90289" name="TextBox 1140">
                <a:extLst>
                  <a:ext uri="{FF2B5EF4-FFF2-40B4-BE49-F238E27FC236}">
                    <a16:creationId xmlns:a16="http://schemas.microsoft.com/office/drawing/2014/main" id="{C800B66F-90EE-7F44-925A-6DAFB2C26D77}"/>
                  </a:ext>
                </a:extLst>
              </p:cNvPr>
              <p:cNvSpPr txBox="1">
                <a:spLocks noChangeArrowheads="1"/>
              </p:cNvSpPr>
              <p:nvPr/>
            </p:nvSpPr>
            <p:spPr bwMode="auto">
              <a:xfrm>
                <a:off x="917575" y="1838325"/>
                <a:ext cx="29767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200" b="0" i="0" u="none" strike="noStrike" kern="1200" cap="none" spc="0" normalizeH="0" baseline="0" noProof="0">
                    <a:ln>
                      <a:noFill/>
                    </a:ln>
                    <a:solidFill>
                      <a:srgbClr val="717F9F"/>
                    </a:solidFill>
                    <a:effectLst/>
                    <a:uLnTx/>
                    <a:uFillTx/>
                    <a:latin typeface="Arial" panose="020B0604020202020204" pitchFamily="34" charset="0"/>
                    <a:ea typeface="ＭＳ Ｐゴシック" panose="020B0600070205080204" pitchFamily="34" charset="-128"/>
                    <a:cs typeface="+mn-cs"/>
                  </a:rPr>
                  <a:t>…</a:t>
                </a:r>
              </a:p>
            </p:txBody>
          </p:sp>
        </p:grpSp>
        <p:grpSp>
          <p:nvGrpSpPr>
            <p:cNvPr id="90261" name="Group 955">
              <a:extLst>
                <a:ext uri="{FF2B5EF4-FFF2-40B4-BE49-F238E27FC236}">
                  <a16:creationId xmlns:a16="http://schemas.microsoft.com/office/drawing/2014/main" id="{F2159090-D4DB-DD42-9D4B-EE8595AD0E98}"/>
                </a:ext>
              </a:extLst>
            </p:cNvPr>
            <p:cNvGrpSpPr>
              <a:grpSpLocks/>
            </p:cNvGrpSpPr>
            <p:nvPr/>
          </p:nvGrpSpPr>
          <p:grpSpPr bwMode="auto">
            <a:xfrm>
              <a:off x="1829066" y="2714625"/>
              <a:ext cx="826293" cy="276999"/>
              <a:chOff x="656433" y="1838325"/>
              <a:chExt cx="826293" cy="276999"/>
            </a:xfrm>
          </p:grpSpPr>
          <p:cxnSp>
            <p:nvCxnSpPr>
              <p:cNvPr id="90272" name="Straight Connector 1123">
                <a:extLst>
                  <a:ext uri="{FF2B5EF4-FFF2-40B4-BE49-F238E27FC236}">
                    <a16:creationId xmlns:a16="http://schemas.microsoft.com/office/drawing/2014/main" id="{90CE61D4-B309-0240-BC1C-1FD0A633AB84}"/>
                  </a:ext>
                </a:extLst>
              </p:cNvPr>
              <p:cNvCxnSpPr>
                <a:cxnSpLocks noChangeShapeType="1"/>
              </p:cNvCxnSpPr>
              <p:nvPr/>
            </p:nvCxnSpPr>
            <p:spPr bwMode="auto">
              <a:xfrm rot="5400000">
                <a:off x="594520" y="2019304"/>
                <a:ext cx="124619" cy="793"/>
              </a:xfrm>
              <a:prstGeom prst="line">
                <a:avLst/>
              </a:prstGeom>
              <a:noFill/>
              <a:ln w="12700">
                <a:solidFill>
                  <a:srgbClr val="717F9F"/>
                </a:solidFill>
                <a:round/>
                <a:headEnd/>
                <a:tailEnd/>
              </a:ln>
              <a:extLst>
                <a:ext uri="{909E8E84-426E-40DD-AFC4-6F175D3DCCD1}">
                  <a14:hiddenFill xmlns:a14="http://schemas.microsoft.com/office/drawing/2010/main">
                    <a:noFill/>
                  </a14:hiddenFill>
                </a:ext>
              </a:extLst>
            </p:spPr>
          </p:cxnSp>
          <p:cxnSp>
            <p:nvCxnSpPr>
              <p:cNvPr id="90273" name="Straight Connector 1124">
                <a:extLst>
                  <a:ext uri="{FF2B5EF4-FFF2-40B4-BE49-F238E27FC236}">
                    <a16:creationId xmlns:a16="http://schemas.microsoft.com/office/drawing/2014/main" id="{5CB1ED88-3DEC-D647-98A8-91F679043511}"/>
                  </a:ext>
                </a:extLst>
              </p:cNvPr>
              <p:cNvCxnSpPr>
                <a:cxnSpLocks noChangeShapeType="1"/>
              </p:cNvCxnSpPr>
              <p:nvPr/>
            </p:nvCxnSpPr>
            <p:spPr bwMode="auto">
              <a:xfrm rot="5400000">
                <a:off x="690828" y="2019304"/>
                <a:ext cx="124619" cy="793"/>
              </a:xfrm>
              <a:prstGeom prst="line">
                <a:avLst/>
              </a:prstGeom>
              <a:noFill/>
              <a:ln w="12700">
                <a:solidFill>
                  <a:srgbClr val="717F9F"/>
                </a:solidFill>
                <a:round/>
                <a:headEnd/>
                <a:tailEnd/>
              </a:ln>
              <a:extLst>
                <a:ext uri="{909E8E84-426E-40DD-AFC4-6F175D3DCCD1}">
                  <a14:hiddenFill xmlns:a14="http://schemas.microsoft.com/office/drawing/2010/main">
                    <a:noFill/>
                  </a14:hiddenFill>
                </a:ext>
              </a:extLst>
            </p:spPr>
          </p:cxnSp>
          <p:cxnSp>
            <p:nvCxnSpPr>
              <p:cNvPr id="90274" name="Straight Connector 1125">
                <a:extLst>
                  <a:ext uri="{FF2B5EF4-FFF2-40B4-BE49-F238E27FC236}">
                    <a16:creationId xmlns:a16="http://schemas.microsoft.com/office/drawing/2014/main" id="{994DDE90-3491-A94A-A489-A63212E3D223}"/>
                  </a:ext>
                </a:extLst>
              </p:cNvPr>
              <p:cNvCxnSpPr>
                <a:cxnSpLocks noChangeShapeType="1"/>
              </p:cNvCxnSpPr>
              <p:nvPr/>
            </p:nvCxnSpPr>
            <p:spPr bwMode="auto">
              <a:xfrm rot="5400000">
                <a:off x="787136" y="2019304"/>
                <a:ext cx="124619" cy="793"/>
              </a:xfrm>
              <a:prstGeom prst="line">
                <a:avLst/>
              </a:prstGeom>
              <a:noFill/>
              <a:ln w="12700">
                <a:solidFill>
                  <a:srgbClr val="717F9F"/>
                </a:solidFill>
                <a:round/>
                <a:headEnd/>
                <a:tailEnd/>
              </a:ln>
              <a:extLst>
                <a:ext uri="{909E8E84-426E-40DD-AFC4-6F175D3DCCD1}">
                  <a14:hiddenFill xmlns:a14="http://schemas.microsoft.com/office/drawing/2010/main">
                    <a:noFill/>
                  </a14:hiddenFill>
                </a:ext>
              </a:extLst>
            </p:spPr>
          </p:cxnSp>
          <p:cxnSp>
            <p:nvCxnSpPr>
              <p:cNvPr id="90275" name="Straight Connector 1126">
                <a:extLst>
                  <a:ext uri="{FF2B5EF4-FFF2-40B4-BE49-F238E27FC236}">
                    <a16:creationId xmlns:a16="http://schemas.microsoft.com/office/drawing/2014/main" id="{FE749145-C587-0B45-97AF-F2ED49CFC80E}"/>
                  </a:ext>
                </a:extLst>
              </p:cNvPr>
              <p:cNvCxnSpPr>
                <a:cxnSpLocks noChangeShapeType="1"/>
              </p:cNvCxnSpPr>
              <p:nvPr/>
            </p:nvCxnSpPr>
            <p:spPr bwMode="auto">
              <a:xfrm rot="5400000">
                <a:off x="1229520" y="2019304"/>
                <a:ext cx="124619" cy="793"/>
              </a:xfrm>
              <a:prstGeom prst="line">
                <a:avLst/>
              </a:prstGeom>
              <a:noFill/>
              <a:ln w="12700">
                <a:solidFill>
                  <a:srgbClr val="717F9F"/>
                </a:solidFill>
                <a:round/>
                <a:headEnd/>
                <a:tailEnd/>
              </a:ln>
              <a:extLst>
                <a:ext uri="{909E8E84-426E-40DD-AFC4-6F175D3DCCD1}">
                  <a14:hiddenFill xmlns:a14="http://schemas.microsoft.com/office/drawing/2010/main">
                    <a:noFill/>
                  </a14:hiddenFill>
                </a:ext>
              </a:extLst>
            </p:spPr>
          </p:cxnSp>
          <p:cxnSp>
            <p:nvCxnSpPr>
              <p:cNvPr id="90276" name="Straight Connector 1127">
                <a:extLst>
                  <a:ext uri="{FF2B5EF4-FFF2-40B4-BE49-F238E27FC236}">
                    <a16:creationId xmlns:a16="http://schemas.microsoft.com/office/drawing/2014/main" id="{3001236F-1B28-3649-84D2-45ED0532F9C8}"/>
                  </a:ext>
                </a:extLst>
              </p:cNvPr>
              <p:cNvCxnSpPr>
                <a:cxnSpLocks noChangeShapeType="1"/>
              </p:cNvCxnSpPr>
              <p:nvPr/>
            </p:nvCxnSpPr>
            <p:spPr bwMode="auto">
              <a:xfrm rot="5400000">
                <a:off x="1324770" y="2019304"/>
                <a:ext cx="124619" cy="793"/>
              </a:xfrm>
              <a:prstGeom prst="line">
                <a:avLst/>
              </a:prstGeom>
              <a:noFill/>
              <a:ln w="12700">
                <a:solidFill>
                  <a:srgbClr val="717F9F"/>
                </a:solidFill>
                <a:round/>
                <a:headEnd/>
                <a:tailEnd/>
              </a:ln>
              <a:extLst>
                <a:ext uri="{909E8E84-426E-40DD-AFC4-6F175D3DCCD1}">
                  <a14:hiddenFill xmlns:a14="http://schemas.microsoft.com/office/drawing/2010/main">
                    <a:noFill/>
                  </a14:hiddenFill>
                </a:ext>
              </a:extLst>
            </p:spPr>
          </p:cxnSp>
          <p:cxnSp>
            <p:nvCxnSpPr>
              <p:cNvPr id="90277" name="Straight Connector 1128">
                <a:extLst>
                  <a:ext uri="{FF2B5EF4-FFF2-40B4-BE49-F238E27FC236}">
                    <a16:creationId xmlns:a16="http://schemas.microsoft.com/office/drawing/2014/main" id="{E2AB89BD-C8DE-6149-9811-6606EB5D855E}"/>
                  </a:ext>
                </a:extLst>
              </p:cNvPr>
              <p:cNvCxnSpPr>
                <a:cxnSpLocks noChangeShapeType="1"/>
              </p:cNvCxnSpPr>
              <p:nvPr/>
            </p:nvCxnSpPr>
            <p:spPr bwMode="auto">
              <a:xfrm rot="5400000">
                <a:off x="1420020" y="2019304"/>
                <a:ext cx="124619" cy="793"/>
              </a:xfrm>
              <a:prstGeom prst="line">
                <a:avLst/>
              </a:prstGeom>
              <a:noFill/>
              <a:ln w="12700">
                <a:solidFill>
                  <a:srgbClr val="717F9F"/>
                </a:solidFill>
                <a:round/>
                <a:headEnd/>
                <a:tailEnd/>
              </a:ln>
              <a:extLst>
                <a:ext uri="{909E8E84-426E-40DD-AFC4-6F175D3DCCD1}">
                  <a14:hiddenFill xmlns:a14="http://schemas.microsoft.com/office/drawing/2010/main">
                    <a:noFill/>
                  </a14:hiddenFill>
                </a:ext>
              </a:extLst>
            </p:spPr>
          </p:cxnSp>
          <p:cxnSp>
            <p:nvCxnSpPr>
              <p:cNvPr id="90278" name="Straight Connector 1129">
                <a:extLst>
                  <a:ext uri="{FF2B5EF4-FFF2-40B4-BE49-F238E27FC236}">
                    <a16:creationId xmlns:a16="http://schemas.microsoft.com/office/drawing/2014/main" id="{2F31ABB0-5CF8-D84F-B887-5BE8AD372D2F}"/>
                  </a:ext>
                </a:extLst>
              </p:cNvPr>
              <p:cNvCxnSpPr>
                <a:cxnSpLocks noChangeShapeType="1"/>
              </p:cNvCxnSpPr>
              <p:nvPr/>
            </p:nvCxnSpPr>
            <p:spPr bwMode="auto">
              <a:xfrm rot="5400000">
                <a:off x="883445" y="2019304"/>
                <a:ext cx="124619" cy="793"/>
              </a:xfrm>
              <a:prstGeom prst="line">
                <a:avLst/>
              </a:prstGeom>
              <a:noFill/>
              <a:ln w="12700">
                <a:solidFill>
                  <a:srgbClr val="717F9F"/>
                </a:solidFill>
                <a:round/>
                <a:headEnd/>
                <a:tailEnd/>
              </a:ln>
              <a:extLst>
                <a:ext uri="{909E8E84-426E-40DD-AFC4-6F175D3DCCD1}">
                  <a14:hiddenFill xmlns:a14="http://schemas.microsoft.com/office/drawing/2010/main">
                    <a:noFill/>
                  </a14:hiddenFill>
                </a:ext>
              </a:extLst>
            </p:spPr>
          </p:cxnSp>
          <p:cxnSp>
            <p:nvCxnSpPr>
              <p:cNvPr id="90279" name="Straight Connector 1130">
                <a:extLst>
                  <a:ext uri="{FF2B5EF4-FFF2-40B4-BE49-F238E27FC236}">
                    <a16:creationId xmlns:a16="http://schemas.microsoft.com/office/drawing/2014/main" id="{BC83EC8C-49A1-3A4A-8110-4DD42A67495C}"/>
                  </a:ext>
                </a:extLst>
              </p:cNvPr>
              <p:cNvCxnSpPr>
                <a:cxnSpLocks noChangeShapeType="1"/>
              </p:cNvCxnSpPr>
              <p:nvPr/>
            </p:nvCxnSpPr>
            <p:spPr bwMode="auto">
              <a:xfrm rot="5400000">
                <a:off x="1134270" y="2019304"/>
                <a:ext cx="124619" cy="793"/>
              </a:xfrm>
              <a:prstGeom prst="line">
                <a:avLst/>
              </a:prstGeom>
              <a:noFill/>
              <a:ln w="12700">
                <a:solidFill>
                  <a:srgbClr val="717F9F"/>
                </a:solidFill>
                <a:round/>
                <a:headEnd/>
                <a:tailEnd/>
              </a:ln>
              <a:extLst>
                <a:ext uri="{909E8E84-426E-40DD-AFC4-6F175D3DCCD1}">
                  <a14:hiddenFill xmlns:a14="http://schemas.microsoft.com/office/drawing/2010/main">
                    <a:noFill/>
                  </a14:hiddenFill>
                </a:ext>
              </a:extLst>
            </p:spPr>
          </p:cxnSp>
          <p:sp>
            <p:nvSpPr>
              <p:cNvPr id="90280" name="TextBox 1131">
                <a:extLst>
                  <a:ext uri="{FF2B5EF4-FFF2-40B4-BE49-F238E27FC236}">
                    <a16:creationId xmlns:a16="http://schemas.microsoft.com/office/drawing/2014/main" id="{4E9D8032-794D-CD41-BD0D-68D4D8A71B11}"/>
                  </a:ext>
                </a:extLst>
              </p:cNvPr>
              <p:cNvSpPr txBox="1">
                <a:spLocks noChangeArrowheads="1"/>
              </p:cNvSpPr>
              <p:nvPr/>
            </p:nvSpPr>
            <p:spPr bwMode="auto">
              <a:xfrm>
                <a:off x="917575" y="1838325"/>
                <a:ext cx="29767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200" b="0" i="0" u="none" strike="noStrike" kern="1200" cap="none" spc="0" normalizeH="0" baseline="0" noProof="0">
                    <a:ln>
                      <a:noFill/>
                    </a:ln>
                    <a:solidFill>
                      <a:srgbClr val="717F9F"/>
                    </a:solidFill>
                    <a:effectLst/>
                    <a:uLnTx/>
                    <a:uFillTx/>
                    <a:latin typeface="Arial" panose="020B0604020202020204" pitchFamily="34" charset="0"/>
                    <a:ea typeface="ＭＳ Ｐゴシック" panose="020B0600070205080204" pitchFamily="34" charset="-128"/>
                    <a:cs typeface="+mn-cs"/>
                  </a:rPr>
                  <a:t>…</a:t>
                </a:r>
              </a:p>
            </p:txBody>
          </p:sp>
        </p:grpSp>
        <p:grpSp>
          <p:nvGrpSpPr>
            <p:cNvPr id="90262" name="Group 965">
              <a:extLst>
                <a:ext uri="{FF2B5EF4-FFF2-40B4-BE49-F238E27FC236}">
                  <a16:creationId xmlns:a16="http://schemas.microsoft.com/office/drawing/2014/main" id="{3676CC7F-28C8-4240-9992-62686440D138}"/>
                </a:ext>
              </a:extLst>
            </p:cNvPr>
            <p:cNvGrpSpPr>
              <a:grpSpLocks/>
            </p:cNvGrpSpPr>
            <p:nvPr/>
          </p:nvGrpSpPr>
          <p:grpSpPr bwMode="auto">
            <a:xfrm>
              <a:off x="656433" y="2706158"/>
              <a:ext cx="826293" cy="276999"/>
              <a:chOff x="656433" y="1838325"/>
              <a:chExt cx="826293" cy="276999"/>
            </a:xfrm>
          </p:grpSpPr>
          <p:cxnSp>
            <p:nvCxnSpPr>
              <p:cNvPr id="90263" name="Straight Connector 1114">
                <a:extLst>
                  <a:ext uri="{FF2B5EF4-FFF2-40B4-BE49-F238E27FC236}">
                    <a16:creationId xmlns:a16="http://schemas.microsoft.com/office/drawing/2014/main" id="{56E69923-01B1-E644-9915-4EBE20F4302F}"/>
                  </a:ext>
                </a:extLst>
              </p:cNvPr>
              <p:cNvCxnSpPr>
                <a:cxnSpLocks noChangeShapeType="1"/>
              </p:cNvCxnSpPr>
              <p:nvPr/>
            </p:nvCxnSpPr>
            <p:spPr bwMode="auto">
              <a:xfrm rot="5400000">
                <a:off x="594520" y="2019304"/>
                <a:ext cx="124619" cy="793"/>
              </a:xfrm>
              <a:prstGeom prst="line">
                <a:avLst/>
              </a:prstGeom>
              <a:noFill/>
              <a:ln w="12700">
                <a:solidFill>
                  <a:srgbClr val="717F9F"/>
                </a:solidFill>
                <a:round/>
                <a:headEnd/>
                <a:tailEnd/>
              </a:ln>
              <a:extLst>
                <a:ext uri="{909E8E84-426E-40DD-AFC4-6F175D3DCCD1}">
                  <a14:hiddenFill xmlns:a14="http://schemas.microsoft.com/office/drawing/2010/main">
                    <a:noFill/>
                  </a14:hiddenFill>
                </a:ext>
              </a:extLst>
            </p:spPr>
          </p:cxnSp>
          <p:cxnSp>
            <p:nvCxnSpPr>
              <p:cNvPr id="90264" name="Straight Connector 1115">
                <a:extLst>
                  <a:ext uri="{FF2B5EF4-FFF2-40B4-BE49-F238E27FC236}">
                    <a16:creationId xmlns:a16="http://schemas.microsoft.com/office/drawing/2014/main" id="{E7EC074C-D09C-6D45-B711-A8BF97A98E54}"/>
                  </a:ext>
                </a:extLst>
              </p:cNvPr>
              <p:cNvCxnSpPr>
                <a:cxnSpLocks noChangeShapeType="1"/>
              </p:cNvCxnSpPr>
              <p:nvPr/>
            </p:nvCxnSpPr>
            <p:spPr bwMode="auto">
              <a:xfrm rot="5400000">
                <a:off x="690828" y="2019304"/>
                <a:ext cx="124619" cy="793"/>
              </a:xfrm>
              <a:prstGeom prst="line">
                <a:avLst/>
              </a:prstGeom>
              <a:noFill/>
              <a:ln w="12700">
                <a:solidFill>
                  <a:srgbClr val="717F9F"/>
                </a:solidFill>
                <a:round/>
                <a:headEnd/>
                <a:tailEnd/>
              </a:ln>
              <a:extLst>
                <a:ext uri="{909E8E84-426E-40DD-AFC4-6F175D3DCCD1}">
                  <a14:hiddenFill xmlns:a14="http://schemas.microsoft.com/office/drawing/2010/main">
                    <a:noFill/>
                  </a14:hiddenFill>
                </a:ext>
              </a:extLst>
            </p:spPr>
          </p:cxnSp>
          <p:cxnSp>
            <p:nvCxnSpPr>
              <p:cNvPr id="90265" name="Straight Connector 1116">
                <a:extLst>
                  <a:ext uri="{FF2B5EF4-FFF2-40B4-BE49-F238E27FC236}">
                    <a16:creationId xmlns:a16="http://schemas.microsoft.com/office/drawing/2014/main" id="{CA2DF620-3819-3C4E-878D-B5035E030100}"/>
                  </a:ext>
                </a:extLst>
              </p:cNvPr>
              <p:cNvCxnSpPr>
                <a:cxnSpLocks noChangeShapeType="1"/>
              </p:cNvCxnSpPr>
              <p:nvPr/>
            </p:nvCxnSpPr>
            <p:spPr bwMode="auto">
              <a:xfrm rot="5400000">
                <a:off x="787136" y="2019304"/>
                <a:ext cx="124619" cy="793"/>
              </a:xfrm>
              <a:prstGeom prst="line">
                <a:avLst/>
              </a:prstGeom>
              <a:noFill/>
              <a:ln w="12700">
                <a:solidFill>
                  <a:srgbClr val="717F9F"/>
                </a:solidFill>
                <a:round/>
                <a:headEnd/>
                <a:tailEnd/>
              </a:ln>
              <a:extLst>
                <a:ext uri="{909E8E84-426E-40DD-AFC4-6F175D3DCCD1}">
                  <a14:hiddenFill xmlns:a14="http://schemas.microsoft.com/office/drawing/2010/main">
                    <a:noFill/>
                  </a14:hiddenFill>
                </a:ext>
              </a:extLst>
            </p:spPr>
          </p:cxnSp>
          <p:cxnSp>
            <p:nvCxnSpPr>
              <p:cNvPr id="90266" name="Straight Connector 1117">
                <a:extLst>
                  <a:ext uri="{FF2B5EF4-FFF2-40B4-BE49-F238E27FC236}">
                    <a16:creationId xmlns:a16="http://schemas.microsoft.com/office/drawing/2014/main" id="{6900C03E-F6A2-FA48-8DFE-8A5F9EE90FE7}"/>
                  </a:ext>
                </a:extLst>
              </p:cNvPr>
              <p:cNvCxnSpPr>
                <a:cxnSpLocks noChangeShapeType="1"/>
              </p:cNvCxnSpPr>
              <p:nvPr/>
            </p:nvCxnSpPr>
            <p:spPr bwMode="auto">
              <a:xfrm rot="5400000">
                <a:off x="1229520" y="2019304"/>
                <a:ext cx="124619" cy="793"/>
              </a:xfrm>
              <a:prstGeom prst="line">
                <a:avLst/>
              </a:prstGeom>
              <a:noFill/>
              <a:ln w="12700">
                <a:solidFill>
                  <a:srgbClr val="717F9F"/>
                </a:solidFill>
                <a:round/>
                <a:headEnd/>
                <a:tailEnd/>
              </a:ln>
              <a:extLst>
                <a:ext uri="{909E8E84-426E-40DD-AFC4-6F175D3DCCD1}">
                  <a14:hiddenFill xmlns:a14="http://schemas.microsoft.com/office/drawing/2010/main">
                    <a:noFill/>
                  </a14:hiddenFill>
                </a:ext>
              </a:extLst>
            </p:spPr>
          </p:cxnSp>
          <p:cxnSp>
            <p:nvCxnSpPr>
              <p:cNvPr id="90267" name="Straight Connector 1118">
                <a:extLst>
                  <a:ext uri="{FF2B5EF4-FFF2-40B4-BE49-F238E27FC236}">
                    <a16:creationId xmlns:a16="http://schemas.microsoft.com/office/drawing/2014/main" id="{B1DB6120-8536-424F-8E65-E2045A2901A6}"/>
                  </a:ext>
                </a:extLst>
              </p:cNvPr>
              <p:cNvCxnSpPr>
                <a:cxnSpLocks noChangeShapeType="1"/>
              </p:cNvCxnSpPr>
              <p:nvPr/>
            </p:nvCxnSpPr>
            <p:spPr bwMode="auto">
              <a:xfrm rot="5400000">
                <a:off x="1324770" y="2019304"/>
                <a:ext cx="124619" cy="793"/>
              </a:xfrm>
              <a:prstGeom prst="line">
                <a:avLst/>
              </a:prstGeom>
              <a:noFill/>
              <a:ln w="12700">
                <a:solidFill>
                  <a:srgbClr val="717F9F"/>
                </a:solidFill>
                <a:round/>
                <a:headEnd/>
                <a:tailEnd/>
              </a:ln>
              <a:extLst>
                <a:ext uri="{909E8E84-426E-40DD-AFC4-6F175D3DCCD1}">
                  <a14:hiddenFill xmlns:a14="http://schemas.microsoft.com/office/drawing/2010/main">
                    <a:noFill/>
                  </a14:hiddenFill>
                </a:ext>
              </a:extLst>
            </p:spPr>
          </p:cxnSp>
          <p:cxnSp>
            <p:nvCxnSpPr>
              <p:cNvPr id="90268" name="Straight Connector 1119">
                <a:extLst>
                  <a:ext uri="{FF2B5EF4-FFF2-40B4-BE49-F238E27FC236}">
                    <a16:creationId xmlns:a16="http://schemas.microsoft.com/office/drawing/2014/main" id="{2CC6DB1D-CF15-AD4C-A6AD-491C734D4BAB}"/>
                  </a:ext>
                </a:extLst>
              </p:cNvPr>
              <p:cNvCxnSpPr>
                <a:cxnSpLocks noChangeShapeType="1"/>
              </p:cNvCxnSpPr>
              <p:nvPr/>
            </p:nvCxnSpPr>
            <p:spPr bwMode="auto">
              <a:xfrm rot="5400000">
                <a:off x="1420020" y="2019304"/>
                <a:ext cx="124619" cy="793"/>
              </a:xfrm>
              <a:prstGeom prst="line">
                <a:avLst/>
              </a:prstGeom>
              <a:noFill/>
              <a:ln w="12700">
                <a:solidFill>
                  <a:srgbClr val="717F9F"/>
                </a:solidFill>
                <a:round/>
                <a:headEnd/>
                <a:tailEnd/>
              </a:ln>
              <a:extLst>
                <a:ext uri="{909E8E84-426E-40DD-AFC4-6F175D3DCCD1}">
                  <a14:hiddenFill xmlns:a14="http://schemas.microsoft.com/office/drawing/2010/main">
                    <a:noFill/>
                  </a14:hiddenFill>
                </a:ext>
              </a:extLst>
            </p:spPr>
          </p:cxnSp>
          <p:cxnSp>
            <p:nvCxnSpPr>
              <p:cNvPr id="90269" name="Straight Connector 1120">
                <a:extLst>
                  <a:ext uri="{FF2B5EF4-FFF2-40B4-BE49-F238E27FC236}">
                    <a16:creationId xmlns:a16="http://schemas.microsoft.com/office/drawing/2014/main" id="{D5DEFC2E-1D5C-E448-ADBD-5F5D6BEB7B3D}"/>
                  </a:ext>
                </a:extLst>
              </p:cNvPr>
              <p:cNvCxnSpPr>
                <a:cxnSpLocks noChangeShapeType="1"/>
              </p:cNvCxnSpPr>
              <p:nvPr/>
            </p:nvCxnSpPr>
            <p:spPr bwMode="auto">
              <a:xfrm rot="5400000">
                <a:off x="883445" y="2019304"/>
                <a:ext cx="124619" cy="793"/>
              </a:xfrm>
              <a:prstGeom prst="line">
                <a:avLst/>
              </a:prstGeom>
              <a:noFill/>
              <a:ln w="12700">
                <a:solidFill>
                  <a:srgbClr val="717F9F"/>
                </a:solidFill>
                <a:round/>
                <a:headEnd/>
                <a:tailEnd/>
              </a:ln>
              <a:extLst>
                <a:ext uri="{909E8E84-426E-40DD-AFC4-6F175D3DCCD1}">
                  <a14:hiddenFill xmlns:a14="http://schemas.microsoft.com/office/drawing/2010/main">
                    <a:noFill/>
                  </a14:hiddenFill>
                </a:ext>
              </a:extLst>
            </p:spPr>
          </p:cxnSp>
          <p:cxnSp>
            <p:nvCxnSpPr>
              <p:cNvPr id="90270" name="Straight Connector 1121">
                <a:extLst>
                  <a:ext uri="{FF2B5EF4-FFF2-40B4-BE49-F238E27FC236}">
                    <a16:creationId xmlns:a16="http://schemas.microsoft.com/office/drawing/2014/main" id="{C30FA601-40BF-034B-A00F-FACC8D40EDC7}"/>
                  </a:ext>
                </a:extLst>
              </p:cNvPr>
              <p:cNvCxnSpPr>
                <a:cxnSpLocks noChangeShapeType="1"/>
              </p:cNvCxnSpPr>
              <p:nvPr/>
            </p:nvCxnSpPr>
            <p:spPr bwMode="auto">
              <a:xfrm rot="5400000">
                <a:off x="1134270" y="2019304"/>
                <a:ext cx="124619" cy="793"/>
              </a:xfrm>
              <a:prstGeom prst="line">
                <a:avLst/>
              </a:prstGeom>
              <a:noFill/>
              <a:ln w="12700">
                <a:solidFill>
                  <a:srgbClr val="717F9F"/>
                </a:solidFill>
                <a:round/>
                <a:headEnd/>
                <a:tailEnd/>
              </a:ln>
              <a:extLst>
                <a:ext uri="{909E8E84-426E-40DD-AFC4-6F175D3DCCD1}">
                  <a14:hiddenFill xmlns:a14="http://schemas.microsoft.com/office/drawing/2010/main">
                    <a:noFill/>
                  </a14:hiddenFill>
                </a:ext>
              </a:extLst>
            </p:spPr>
          </p:cxnSp>
          <p:sp>
            <p:nvSpPr>
              <p:cNvPr id="90271" name="TextBox 1122">
                <a:extLst>
                  <a:ext uri="{FF2B5EF4-FFF2-40B4-BE49-F238E27FC236}">
                    <a16:creationId xmlns:a16="http://schemas.microsoft.com/office/drawing/2014/main" id="{6FE46518-A27C-7F41-9025-5ACE3BE3B0A4}"/>
                  </a:ext>
                </a:extLst>
              </p:cNvPr>
              <p:cNvSpPr txBox="1">
                <a:spLocks noChangeArrowheads="1"/>
              </p:cNvSpPr>
              <p:nvPr/>
            </p:nvSpPr>
            <p:spPr bwMode="auto">
              <a:xfrm>
                <a:off x="917575" y="1838325"/>
                <a:ext cx="29767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200" b="0" i="0" u="none" strike="noStrike" kern="1200" cap="none" spc="0" normalizeH="0" baseline="0" noProof="0">
                    <a:ln>
                      <a:noFill/>
                    </a:ln>
                    <a:solidFill>
                      <a:srgbClr val="717F9F"/>
                    </a:solidFill>
                    <a:effectLst/>
                    <a:uLnTx/>
                    <a:uFillTx/>
                    <a:latin typeface="Arial" panose="020B0604020202020204" pitchFamily="34" charset="0"/>
                    <a:ea typeface="ＭＳ Ｐゴシック" panose="020B0600070205080204" pitchFamily="34" charset="-128"/>
                    <a:cs typeface="+mn-cs"/>
                  </a:rPr>
                  <a:t>…</a:t>
                </a:r>
              </a:p>
            </p:txBody>
          </p:sp>
        </p:grpSp>
      </p:grpSp>
      <p:grpSp>
        <p:nvGrpSpPr>
          <p:cNvPr id="90164" name="Group 1141">
            <a:extLst>
              <a:ext uri="{FF2B5EF4-FFF2-40B4-BE49-F238E27FC236}">
                <a16:creationId xmlns:a16="http://schemas.microsoft.com/office/drawing/2014/main" id="{ECC8D58B-8D7F-C345-BD49-72CE0547B99E}"/>
              </a:ext>
            </a:extLst>
          </p:cNvPr>
          <p:cNvGrpSpPr>
            <a:grpSpLocks/>
          </p:cNvGrpSpPr>
          <p:nvPr/>
        </p:nvGrpSpPr>
        <p:grpSpPr bwMode="auto">
          <a:xfrm>
            <a:off x="5330825" y="3595688"/>
            <a:ext cx="3157538" cy="284162"/>
            <a:chOff x="656433" y="2706158"/>
            <a:chExt cx="3158860" cy="285466"/>
          </a:xfrm>
        </p:grpSpPr>
        <p:grpSp>
          <p:nvGrpSpPr>
            <p:cNvPr id="90230" name="Group 945">
              <a:extLst>
                <a:ext uri="{FF2B5EF4-FFF2-40B4-BE49-F238E27FC236}">
                  <a16:creationId xmlns:a16="http://schemas.microsoft.com/office/drawing/2014/main" id="{8422A50E-69BE-7E42-873A-39A0B6F7528E}"/>
                </a:ext>
              </a:extLst>
            </p:cNvPr>
            <p:cNvGrpSpPr>
              <a:grpSpLocks/>
            </p:cNvGrpSpPr>
            <p:nvPr/>
          </p:nvGrpSpPr>
          <p:grpSpPr bwMode="auto">
            <a:xfrm>
              <a:off x="2989000" y="2714624"/>
              <a:ext cx="826293" cy="276999"/>
              <a:chOff x="656433" y="1838325"/>
              <a:chExt cx="826293" cy="276999"/>
            </a:xfrm>
          </p:grpSpPr>
          <p:cxnSp>
            <p:nvCxnSpPr>
              <p:cNvPr id="90251" name="Straight Connector 1166">
                <a:extLst>
                  <a:ext uri="{FF2B5EF4-FFF2-40B4-BE49-F238E27FC236}">
                    <a16:creationId xmlns:a16="http://schemas.microsoft.com/office/drawing/2014/main" id="{CCD864E7-4B30-D448-BE18-AEA7380C87DC}"/>
                  </a:ext>
                </a:extLst>
              </p:cNvPr>
              <p:cNvCxnSpPr>
                <a:cxnSpLocks noChangeShapeType="1"/>
              </p:cNvCxnSpPr>
              <p:nvPr/>
            </p:nvCxnSpPr>
            <p:spPr bwMode="auto">
              <a:xfrm rot="5400000">
                <a:off x="594520" y="2019304"/>
                <a:ext cx="124619" cy="793"/>
              </a:xfrm>
              <a:prstGeom prst="line">
                <a:avLst/>
              </a:prstGeom>
              <a:noFill/>
              <a:ln w="12700">
                <a:solidFill>
                  <a:srgbClr val="717F9F"/>
                </a:solidFill>
                <a:round/>
                <a:headEnd/>
                <a:tailEnd/>
              </a:ln>
              <a:extLst>
                <a:ext uri="{909E8E84-426E-40DD-AFC4-6F175D3DCCD1}">
                  <a14:hiddenFill xmlns:a14="http://schemas.microsoft.com/office/drawing/2010/main">
                    <a:noFill/>
                  </a14:hiddenFill>
                </a:ext>
              </a:extLst>
            </p:spPr>
          </p:cxnSp>
          <p:cxnSp>
            <p:nvCxnSpPr>
              <p:cNvPr id="90252" name="Straight Connector 1168">
                <a:extLst>
                  <a:ext uri="{FF2B5EF4-FFF2-40B4-BE49-F238E27FC236}">
                    <a16:creationId xmlns:a16="http://schemas.microsoft.com/office/drawing/2014/main" id="{FC19088B-BDC7-B742-8550-609F58B70146}"/>
                  </a:ext>
                </a:extLst>
              </p:cNvPr>
              <p:cNvCxnSpPr>
                <a:cxnSpLocks noChangeShapeType="1"/>
              </p:cNvCxnSpPr>
              <p:nvPr/>
            </p:nvCxnSpPr>
            <p:spPr bwMode="auto">
              <a:xfrm rot="5400000">
                <a:off x="690828" y="2019304"/>
                <a:ext cx="124619" cy="793"/>
              </a:xfrm>
              <a:prstGeom prst="line">
                <a:avLst/>
              </a:prstGeom>
              <a:noFill/>
              <a:ln w="12700">
                <a:solidFill>
                  <a:srgbClr val="717F9F"/>
                </a:solidFill>
                <a:round/>
                <a:headEnd/>
                <a:tailEnd/>
              </a:ln>
              <a:extLst>
                <a:ext uri="{909E8E84-426E-40DD-AFC4-6F175D3DCCD1}">
                  <a14:hiddenFill xmlns:a14="http://schemas.microsoft.com/office/drawing/2010/main">
                    <a:noFill/>
                  </a14:hiddenFill>
                </a:ext>
              </a:extLst>
            </p:spPr>
          </p:cxnSp>
          <p:cxnSp>
            <p:nvCxnSpPr>
              <p:cNvPr id="90253" name="Straight Connector 1171">
                <a:extLst>
                  <a:ext uri="{FF2B5EF4-FFF2-40B4-BE49-F238E27FC236}">
                    <a16:creationId xmlns:a16="http://schemas.microsoft.com/office/drawing/2014/main" id="{83633C08-96C9-4D44-945E-013586D3C8B6}"/>
                  </a:ext>
                </a:extLst>
              </p:cNvPr>
              <p:cNvCxnSpPr>
                <a:cxnSpLocks noChangeShapeType="1"/>
              </p:cNvCxnSpPr>
              <p:nvPr/>
            </p:nvCxnSpPr>
            <p:spPr bwMode="auto">
              <a:xfrm rot="5400000">
                <a:off x="787136" y="2019304"/>
                <a:ext cx="124619" cy="793"/>
              </a:xfrm>
              <a:prstGeom prst="line">
                <a:avLst/>
              </a:prstGeom>
              <a:noFill/>
              <a:ln w="12700">
                <a:solidFill>
                  <a:srgbClr val="717F9F"/>
                </a:solidFill>
                <a:round/>
                <a:headEnd/>
                <a:tailEnd/>
              </a:ln>
              <a:extLst>
                <a:ext uri="{909E8E84-426E-40DD-AFC4-6F175D3DCCD1}">
                  <a14:hiddenFill xmlns:a14="http://schemas.microsoft.com/office/drawing/2010/main">
                    <a:noFill/>
                  </a14:hiddenFill>
                </a:ext>
              </a:extLst>
            </p:spPr>
          </p:cxnSp>
          <p:cxnSp>
            <p:nvCxnSpPr>
              <p:cNvPr id="90254" name="Straight Connector 1173">
                <a:extLst>
                  <a:ext uri="{FF2B5EF4-FFF2-40B4-BE49-F238E27FC236}">
                    <a16:creationId xmlns:a16="http://schemas.microsoft.com/office/drawing/2014/main" id="{20917C9F-7D96-3649-B0AA-C747B4061AC7}"/>
                  </a:ext>
                </a:extLst>
              </p:cNvPr>
              <p:cNvCxnSpPr>
                <a:cxnSpLocks noChangeShapeType="1"/>
              </p:cNvCxnSpPr>
              <p:nvPr/>
            </p:nvCxnSpPr>
            <p:spPr bwMode="auto">
              <a:xfrm rot="5400000">
                <a:off x="1229520" y="2019304"/>
                <a:ext cx="124619" cy="793"/>
              </a:xfrm>
              <a:prstGeom prst="line">
                <a:avLst/>
              </a:prstGeom>
              <a:noFill/>
              <a:ln w="12700">
                <a:solidFill>
                  <a:srgbClr val="717F9F"/>
                </a:solidFill>
                <a:round/>
                <a:headEnd/>
                <a:tailEnd/>
              </a:ln>
              <a:extLst>
                <a:ext uri="{909E8E84-426E-40DD-AFC4-6F175D3DCCD1}">
                  <a14:hiddenFill xmlns:a14="http://schemas.microsoft.com/office/drawing/2010/main">
                    <a:noFill/>
                  </a14:hiddenFill>
                </a:ext>
              </a:extLst>
            </p:spPr>
          </p:cxnSp>
          <p:cxnSp>
            <p:nvCxnSpPr>
              <p:cNvPr id="90255" name="Straight Connector 1176">
                <a:extLst>
                  <a:ext uri="{FF2B5EF4-FFF2-40B4-BE49-F238E27FC236}">
                    <a16:creationId xmlns:a16="http://schemas.microsoft.com/office/drawing/2014/main" id="{95581260-44A3-234B-AE98-D34D04E29D1E}"/>
                  </a:ext>
                </a:extLst>
              </p:cNvPr>
              <p:cNvCxnSpPr>
                <a:cxnSpLocks noChangeShapeType="1"/>
              </p:cNvCxnSpPr>
              <p:nvPr/>
            </p:nvCxnSpPr>
            <p:spPr bwMode="auto">
              <a:xfrm rot="5400000">
                <a:off x="1324770" y="2019304"/>
                <a:ext cx="124619" cy="793"/>
              </a:xfrm>
              <a:prstGeom prst="line">
                <a:avLst/>
              </a:prstGeom>
              <a:noFill/>
              <a:ln w="12700">
                <a:solidFill>
                  <a:srgbClr val="717F9F"/>
                </a:solidFill>
                <a:round/>
                <a:headEnd/>
                <a:tailEnd/>
              </a:ln>
              <a:extLst>
                <a:ext uri="{909E8E84-426E-40DD-AFC4-6F175D3DCCD1}">
                  <a14:hiddenFill xmlns:a14="http://schemas.microsoft.com/office/drawing/2010/main">
                    <a:noFill/>
                  </a14:hiddenFill>
                </a:ext>
              </a:extLst>
            </p:spPr>
          </p:cxnSp>
          <p:cxnSp>
            <p:nvCxnSpPr>
              <p:cNvPr id="90256" name="Straight Connector 1178">
                <a:extLst>
                  <a:ext uri="{FF2B5EF4-FFF2-40B4-BE49-F238E27FC236}">
                    <a16:creationId xmlns:a16="http://schemas.microsoft.com/office/drawing/2014/main" id="{B881C452-8D36-BF4B-93BB-66F6982F3801}"/>
                  </a:ext>
                </a:extLst>
              </p:cNvPr>
              <p:cNvCxnSpPr>
                <a:cxnSpLocks noChangeShapeType="1"/>
              </p:cNvCxnSpPr>
              <p:nvPr/>
            </p:nvCxnSpPr>
            <p:spPr bwMode="auto">
              <a:xfrm rot="5400000">
                <a:off x="1420020" y="2019304"/>
                <a:ext cx="124619" cy="793"/>
              </a:xfrm>
              <a:prstGeom prst="line">
                <a:avLst/>
              </a:prstGeom>
              <a:noFill/>
              <a:ln w="12700">
                <a:solidFill>
                  <a:srgbClr val="717F9F"/>
                </a:solidFill>
                <a:round/>
                <a:headEnd/>
                <a:tailEnd/>
              </a:ln>
              <a:extLst>
                <a:ext uri="{909E8E84-426E-40DD-AFC4-6F175D3DCCD1}">
                  <a14:hiddenFill xmlns:a14="http://schemas.microsoft.com/office/drawing/2010/main">
                    <a:noFill/>
                  </a14:hiddenFill>
                </a:ext>
              </a:extLst>
            </p:spPr>
          </p:cxnSp>
          <p:cxnSp>
            <p:nvCxnSpPr>
              <p:cNvPr id="90257" name="Straight Connector 1181">
                <a:extLst>
                  <a:ext uri="{FF2B5EF4-FFF2-40B4-BE49-F238E27FC236}">
                    <a16:creationId xmlns:a16="http://schemas.microsoft.com/office/drawing/2014/main" id="{BD006AC8-343E-ED4A-92B4-F1C3F8F67745}"/>
                  </a:ext>
                </a:extLst>
              </p:cNvPr>
              <p:cNvCxnSpPr>
                <a:cxnSpLocks noChangeShapeType="1"/>
              </p:cNvCxnSpPr>
              <p:nvPr/>
            </p:nvCxnSpPr>
            <p:spPr bwMode="auto">
              <a:xfrm rot="5400000">
                <a:off x="883445" y="2019304"/>
                <a:ext cx="124619" cy="793"/>
              </a:xfrm>
              <a:prstGeom prst="line">
                <a:avLst/>
              </a:prstGeom>
              <a:noFill/>
              <a:ln w="12700">
                <a:solidFill>
                  <a:srgbClr val="717F9F"/>
                </a:solidFill>
                <a:round/>
                <a:headEnd/>
                <a:tailEnd/>
              </a:ln>
              <a:extLst>
                <a:ext uri="{909E8E84-426E-40DD-AFC4-6F175D3DCCD1}">
                  <a14:hiddenFill xmlns:a14="http://schemas.microsoft.com/office/drawing/2010/main">
                    <a:noFill/>
                  </a14:hiddenFill>
                </a:ext>
              </a:extLst>
            </p:spPr>
          </p:cxnSp>
          <p:cxnSp>
            <p:nvCxnSpPr>
              <p:cNvPr id="90258" name="Straight Connector 1183">
                <a:extLst>
                  <a:ext uri="{FF2B5EF4-FFF2-40B4-BE49-F238E27FC236}">
                    <a16:creationId xmlns:a16="http://schemas.microsoft.com/office/drawing/2014/main" id="{002C19F9-D838-3A46-B4D2-8FD6EF719653}"/>
                  </a:ext>
                </a:extLst>
              </p:cNvPr>
              <p:cNvCxnSpPr>
                <a:cxnSpLocks noChangeShapeType="1"/>
              </p:cNvCxnSpPr>
              <p:nvPr/>
            </p:nvCxnSpPr>
            <p:spPr bwMode="auto">
              <a:xfrm rot="5400000">
                <a:off x="1134270" y="2019304"/>
                <a:ext cx="124619" cy="793"/>
              </a:xfrm>
              <a:prstGeom prst="line">
                <a:avLst/>
              </a:prstGeom>
              <a:noFill/>
              <a:ln w="12700">
                <a:solidFill>
                  <a:srgbClr val="717F9F"/>
                </a:solidFill>
                <a:round/>
                <a:headEnd/>
                <a:tailEnd/>
              </a:ln>
              <a:extLst>
                <a:ext uri="{909E8E84-426E-40DD-AFC4-6F175D3DCCD1}">
                  <a14:hiddenFill xmlns:a14="http://schemas.microsoft.com/office/drawing/2010/main">
                    <a:noFill/>
                  </a14:hiddenFill>
                </a:ext>
              </a:extLst>
            </p:spPr>
          </p:cxnSp>
          <p:sp>
            <p:nvSpPr>
              <p:cNvPr id="90259" name="TextBox 1186">
                <a:extLst>
                  <a:ext uri="{FF2B5EF4-FFF2-40B4-BE49-F238E27FC236}">
                    <a16:creationId xmlns:a16="http://schemas.microsoft.com/office/drawing/2014/main" id="{03608CCB-8938-CE41-95CF-6140352E6895}"/>
                  </a:ext>
                </a:extLst>
              </p:cNvPr>
              <p:cNvSpPr txBox="1">
                <a:spLocks noChangeArrowheads="1"/>
              </p:cNvSpPr>
              <p:nvPr/>
            </p:nvSpPr>
            <p:spPr bwMode="auto">
              <a:xfrm>
                <a:off x="917575" y="1838325"/>
                <a:ext cx="29767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200" b="0" i="0" u="none" strike="noStrike" kern="1200" cap="none" spc="0" normalizeH="0" baseline="0" noProof="0">
                    <a:ln>
                      <a:noFill/>
                    </a:ln>
                    <a:solidFill>
                      <a:srgbClr val="717F9F"/>
                    </a:solidFill>
                    <a:effectLst/>
                    <a:uLnTx/>
                    <a:uFillTx/>
                    <a:latin typeface="Arial" panose="020B0604020202020204" pitchFamily="34" charset="0"/>
                    <a:ea typeface="ＭＳ Ｐゴシック" panose="020B0600070205080204" pitchFamily="34" charset="-128"/>
                    <a:cs typeface="+mn-cs"/>
                  </a:rPr>
                  <a:t>…</a:t>
                </a:r>
              </a:p>
            </p:txBody>
          </p:sp>
        </p:grpSp>
        <p:grpSp>
          <p:nvGrpSpPr>
            <p:cNvPr id="90231" name="Group 955">
              <a:extLst>
                <a:ext uri="{FF2B5EF4-FFF2-40B4-BE49-F238E27FC236}">
                  <a16:creationId xmlns:a16="http://schemas.microsoft.com/office/drawing/2014/main" id="{FE17EDA6-B6A9-6148-BE0B-DFE5CC1E8121}"/>
                </a:ext>
              </a:extLst>
            </p:cNvPr>
            <p:cNvGrpSpPr>
              <a:grpSpLocks/>
            </p:cNvGrpSpPr>
            <p:nvPr/>
          </p:nvGrpSpPr>
          <p:grpSpPr bwMode="auto">
            <a:xfrm>
              <a:off x="1829066" y="2714625"/>
              <a:ext cx="826293" cy="276999"/>
              <a:chOff x="656433" y="1838325"/>
              <a:chExt cx="826293" cy="276999"/>
            </a:xfrm>
          </p:grpSpPr>
          <p:cxnSp>
            <p:nvCxnSpPr>
              <p:cNvPr id="90242" name="Straight Connector 1154">
                <a:extLst>
                  <a:ext uri="{FF2B5EF4-FFF2-40B4-BE49-F238E27FC236}">
                    <a16:creationId xmlns:a16="http://schemas.microsoft.com/office/drawing/2014/main" id="{F2BB1F66-B3BA-E742-A362-61C49ACD7611}"/>
                  </a:ext>
                </a:extLst>
              </p:cNvPr>
              <p:cNvCxnSpPr>
                <a:cxnSpLocks noChangeShapeType="1"/>
              </p:cNvCxnSpPr>
              <p:nvPr/>
            </p:nvCxnSpPr>
            <p:spPr bwMode="auto">
              <a:xfrm rot="5400000">
                <a:off x="594520" y="2019304"/>
                <a:ext cx="124619" cy="793"/>
              </a:xfrm>
              <a:prstGeom prst="line">
                <a:avLst/>
              </a:prstGeom>
              <a:noFill/>
              <a:ln w="12700">
                <a:solidFill>
                  <a:srgbClr val="717F9F"/>
                </a:solidFill>
                <a:round/>
                <a:headEnd/>
                <a:tailEnd/>
              </a:ln>
              <a:extLst>
                <a:ext uri="{909E8E84-426E-40DD-AFC4-6F175D3DCCD1}">
                  <a14:hiddenFill xmlns:a14="http://schemas.microsoft.com/office/drawing/2010/main">
                    <a:noFill/>
                  </a14:hiddenFill>
                </a:ext>
              </a:extLst>
            </p:spPr>
          </p:cxnSp>
          <p:cxnSp>
            <p:nvCxnSpPr>
              <p:cNvPr id="90243" name="Straight Connector 1155">
                <a:extLst>
                  <a:ext uri="{FF2B5EF4-FFF2-40B4-BE49-F238E27FC236}">
                    <a16:creationId xmlns:a16="http://schemas.microsoft.com/office/drawing/2014/main" id="{62CD6D61-6AAD-6E4E-8ECF-81A7123A53F3}"/>
                  </a:ext>
                </a:extLst>
              </p:cNvPr>
              <p:cNvCxnSpPr>
                <a:cxnSpLocks noChangeShapeType="1"/>
              </p:cNvCxnSpPr>
              <p:nvPr/>
            </p:nvCxnSpPr>
            <p:spPr bwMode="auto">
              <a:xfrm rot="5400000">
                <a:off x="690828" y="2019304"/>
                <a:ext cx="124619" cy="793"/>
              </a:xfrm>
              <a:prstGeom prst="line">
                <a:avLst/>
              </a:prstGeom>
              <a:noFill/>
              <a:ln w="12700">
                <a:solidFill>
                  <a:srgbClr val="717F9F"/>
                </a:solidFill>
                <a:round/>
                <a:headEnd/>
                <a:tailEnd/>
              </a:ln>
              <a:extLst>
                <a:ext uri="{909E8E84-426E-40DD-AFC4-6F175D3DCCD1}">
                  <a14:hiddenFill xmlns:a14="http://schemas.microsoft.com/office/drawing/2010/main">
                    <a:noFill/>
                  </a14:hiddenFill>
                </a:ext>
              </a:extLst>
            </p:spPr>
          </p:cxnSp>
          <p:cxnSp>
            <p:nvCxnSpPr>
              <p:cNvPr id="90244" name="Straight Connector 1156">
                <a:extLst>
                  <a:ext uri="{FF2B5EF4-FFF2-40B4-BE49-F238E27FC236}">
                    <a16:creationId xmlns:a16="http://schemas.microsoft.com/office/drawing/2014/main" id="{64DA70B0-A2BC-E94A-9181-4782EAE5D8DF}"/>
                  </a:ext>
                </a:extLst>
              </p:cNvPr>
              <p:cNvCxnSpPr>
                <a:cxnSpLocks noChangeShapeType="1"/>
              </p:cNvCxnSpPr>
              <p:nvPr/>
            </p:nvCxnSpPr>
            <p:spPr bwMode="auto">
              <a:xfrm rot="5400000">
                <a:off x="787136" y="2019304"/>
                <a:ext cx="124619" cy="793"/>
              </a:xfrm>
              <a:prstGeom prst="line">
                <a:avLst/>
              </a:prstGeom>
              <a:noFill/>
              <a:ln w="12700">
                <a:solidFill>
                  <a:srgbClr val="717F9F"/>
                </a:solidFill>
                <a:round/>
                <a:headEnd/>
                <a:tailEnd/>
              </a:ln>
              <a:extLst>
                <a:ext uri="{909E8E84-426E-40DD-AFC4-6F175D3DCCD1}">
                  <a14:hiddenFill xmlns:a14="http://schemas.microsoft.com/office/drawing/2010/main">
                    <a:noFill/>
                  </a14:hiddenFill>
                </a:ext>
              </a:extLst>
            </p:spPr>
          </p:cxnSp>
          <p:cxnSp>
            <p:nvCxnSpPr>
              <p:cNvPr id="90245" name="Straight Connector 1157">
                <a:extLst>
                  <a:ext uri="{FF2B5EF4-FFF2-40B4-BE49-F238E27FC236}">
                    <a16:creationId xmlns:a16="http://schemas.microsoft.com/office/drawing/2014/main" id="{A6B46F67-D8C5-4349-8268-99A4E1A1B4A2}"/>
                  </a:ext>
                </a:extLst>
              </p:cNvPr>
              <p:cNvCxnSpPr>
                <a:cxnSpLocks noChangeShapeType="1"/>
              </p:cNvCxnSpPr>
              <p:nvPr/>
            </p:nvCxnSpPr>
            <p:spPr bwMode="auto">
              <a:xfrm rot="5400000">
                <a:off x="1229520" y="2019304"/>
                <a:ext cx="124619" cy="793"/>
              </a:xfrm>
              <a:prstGeom prst="line">
                <a:avLst/>
              </a:prstGeom>
              <a:noFill/>
              <a:ln w="12700">
                <a:solidFill>
                  <a:srgbClr val="717F9F"/>
                </a:solidFill>
                <a:round/>
                <a:headEnd/>
                <a:tailEnd/>
              </a:ln>
              <a:extLst>
                <a:ext uri="{909E8E84-426E-40DD-AFC4-6F175D3DCCD1}">
                  <a14:hiddenFill xmlns:a14="http://schemas.microsoft.com/office/drawing/2010/main">
                    <a:noFill/>
                  </a14:hiddenFill>
                </a:ext>
              </a:extLst>
            </p:spPr>
          </p:cxnSp>
          <p:cxnSp>
            <p:nvCxnSpPr>
              <p:cNvPr id="90246" name="Straight Connector 1158">
                <a:extLst>
                  <a:ext uri="{FF2B5EF4-FFF2-40B4-BE49-F238E27FC236}">
                    <a16:creationId xmlns:a16="http://schemas.microsoft.com/office/drawing/2014/main" id="{E1CF5CAF-B771-8F4D-A566-CDCF4181F55B}"/>
                  </a:ext>
                </a:extLst>
              </p:cNvPr>
              <p:cNvCxnSpPr>
                <a:cxnSpLocks noChangeShapeType="1"/>
              </p:cNvCxnSpPr>
              <p:nvPr/>
            </p:nvCxnSpPr>
            <p:spPr bwMode="auto">
              <a:xfrm rot="5400000">
                <a:off x="1324770" y="2019304"/>
                <a:ext cx="124619" cy="793"/>
              </a:xfrm>
              <a:prstGeom prst="line">
                <a:avLst/>
              </a:prstGeom>
              <a:noFill/>
              <a:ln w="12700">
                <a:solidFill>
                  <a:srgbClr val="717F9F"/>
                </a:solidFill>
                <a:round/>
                <a:headEnd/>
                <a:tailEnd/>
              </a:ln>
              <a:extLst>
                <a:ext uri="{909E8E84-426E-40DD-AFC4-6F175D3DCCD1}">
                  <a14:hiddenFill xmlns:a14="http://schemas.microsoft.com/office/drawing/2010/main">
                    <a:noFill/>
                  </a14:hiddenFill>
                </a:ext>
              </a:extLst>
            </p:spPr>
          </p:cxnSp>
          <p:cxnSp>
            <p:nvCxnSpPr>
              <p:cNvPr id="90247" name="Straight Connector 1159">
                <a:extLst>
                  <a:ext uri="{FF2B5EF4-FFF2-40B4-BE49-F238E27FC236}">
                    <a16:creationId xmlns:a16="http://schemas.microsoft.com/office/drawing/2014/main" id="{27688F31-D717-684E-A869-A71C07FAC2FC}"/>
                  </a:ext>
                </a:extLst>
              </p:cNvPr>
              <p:cNvCxnSpPr>
                <a:cxnSpLocks noChangeShapeType="1"/>
              </p:cNvCxnSpPr>
              <p:nvPr/>
            </p:nvCxnSpPr>
            <p:spPr bwMode="auto">
              <a:xfrm rot="5400000">
                <a:off x="1420020" y="2019304"/>
                <a:ext cx="124619" cy="793"/>
              </a:xfrm>
              <a:prstGeom prst="line">
                <a:avLst/>
              </a:prstGeom>
              <a:noFill/>
              <a:ln w="12700">
                <a:solidFill>
                  <a:srgbClr val="717F9F"/>
                </a:solidFill>
                <a:round/>
                <a:headEnd/>
                <a:tailEnd/>
              </a:ln>
              <a:extLst>
                <a:ext uri="{909E8E84-426E-40DD-AFC4-6F175D3DCCD1}">
                  <a14:hiddenFill xmlns:a14="http://schemas.microsoft.com/office/drawing/2010/main">
                    <a:noFill/>
                  </a14:hiddenFill>
                </a:ext>
              </a:extLst>
            </p:spPr>
          </p:cxnSp>
          <p:cxnSp>
            <p:nvCxnSpPr>
              <p:cNvPr id="90248" name="Straight Connector 1160">
                <a:extLst>
                  <a:ext uri="{FF2B5EF4-FFF2-40B4-BE49-F238E27FC236}">
                    <a16:creationId xmlns:a16="http://schemas.microsoft.com/office/drawing/2014/main" id="{B9FBB23D-36AF-6D43-95D5-BF489E99B5EE}"/>
                  </a:ext>
                </a:extLst>
              </p:cNvPr>
              <p:cNvCxnSpPr>
                <a:cxnSpLocks noChangeShapeType="1"/>
              </p:cNvCxnSpPr>
              <p:nvPr/>
            </p:nvCxnSpPr>
            <p:spPr bwMode="auto">
              <a:xfrm rot="5400000">
                <a:off x="883445" y="2019304"/>
                <a:ext cx="124619" cy="793"/>
              </a:xfrm>
              <a:prstGeom prst="line">
                <a:avLst/>
              </a:prstGeom>
              <a:noFill/>
              <a:ln w="12700">
                <a:solidFill>
                  <a:srgbClr val="717F9F"/>
                </a:solidFill>
                <a:round/>
                <a:headEnd/>
                <a:tailEnd/>
              </a:ln>
              <a:extLst>
                <a:ext uri="{909E8E84-426E-40DD-AFC4-6F175D3DCCD1}">
                  <a14:hiddenFill xmlns:a14="http://schemas.microsoft.com/office/drawing/2010/main">
                    <a:noFill/>
                  </a14:hiddenFill>
                </a:ext>
              </a:extLst>
            </p:spPr>
          </p:cxnSp>
          <p:cxnSp>
            <p:nvCxnSpPr>
              <p:cNvPr id="90249" name="Straight Connector 1161">
                <a:extLst>
                  <a:ext uri="{FF2B5EF4-FFF2-40B4-BE49-F238E27FC236}">
                    <a16:creationId xmlns:a16="http://schemas.microsoft.com/office/drawing/2014/main" id="{3F7BC34E-9A0F-054D-BD83-146FD991ACDA}"/>
                  </a:ext>
                </a:extLst>
              </p:cNvPr>
              <p:cNvCxnSpPr>
                <a:cxnSpLocks noChangeShapeType="1"/>
              </p:cNvCxnSpPr>
              <p:nvPr/>
            </p:nvCxnSpPr>
            <p:spPr bwMode="auto">
              <a:xfrm rot="5400000">
                <a:off x="1134270" y="2019304"/>
                <a:ext cx="124619" cy="793"/>
              </a:xfrm>
              <a:prstGeom prst="line">
                <a:avLst/>
              </a:prstGeom>
              <a:noFill/>
              <a:ln w="12700">
                <a:solidFill>
                  <a:srgbClr val="717F9F"/>
                </a:solidFill>
                <a:round/>
                <a:headEnd/>
                <a:tailEnd/>
              </a:ln>
              <a:extLst>
                <a:ext uri="{909E8E84-426E-40DD-AFC4-6F175D3DCCD1}">
                  <a14:hiddenFill xmlns:a14="http://schemas.microsoft.com/office/drawing/2010/main">
                    <a:noFill/>
                  </a14:hiddenFill>
                </a:ext>
              </a:extLst>
            </p:spPr>
          </p:cxnSp>
          <p:sp>
            <p:nvSpPr>
              <p:cNvPr id="90250" name="TextBox 1163">
                <a:extLst>
                  <a:ext uri="{FF2B5EF4-FFF2-40B4-BE49-F238E27FC236}">
                    <a16:creationId xmlns:a16="http://schemas.microsoft.com/office/drawing/2014/main" id="{C1037909-ABC6-484B-9576-70D0C00008CE}"/>
                  </a:ext>
                </a:extLst>
              </p:cNvPr>
              <p:cNvSpPr txBox="1">
                <a:spLocks noChangeArrowheads="1"/>
              </p:cNvSpPr>
              <p:nvPr/>
            </p:nvSpPr>
            <p:spPr bwMode="auto">
              <a:xfrm>
                <a:off x="917575" y="1838325"/>
                <a:ext cx="29767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200" b="0" i="0" u="none" strike="noStrike" kern="1200" cap="none" spc="0" normalizeH="0" baseline="0" noProof="0">
                    <a:ln>
                      <a:noFill/>
                    </a:ln>
                    <a:solidFill>
                      <a:srgbClr val="717F9F"/>
                    </a:solidFill>
                    <a:effectLst/>
                    <a:uLnTx/>
                    <a:uFillTx/>
                    <a:latin typeface="Arial" panose="020B0604020202020204" pitchFamily="34" charset="0"/>
                    <a:ea typeface="ＭＳ Ｐゴシック" panose="020B0600070205080204" pitchFamily="34" charset="-128"/>
                    <a:cs typeface="+mn-cs"/>
                  </a:rPr>
                  <a:t>…</a:t>
                </a:r>
              </a:p>
            </p:txBody>
          </p:sp>
        </p:grpSp>
        <p:grpSp>
          <p:nvGrpSpPr>
            <p:cNvPr id="90232" name="Group 965">
              <a:extLst>
                <a:ext uri="{FF2B5EF4-FFF2-40B4-BE49-F238E27FC236}">
                  <a16:creationId xmlns:a16="http://schemas.microsoft.com/office/drawing/2014/main" id="{B2F18E62-6BCD-1A4A-B6FE-D5177D762758}"/>
                </a:ext>
              </a:extLst>
            </p:cNvPr>
            <p:cNvGrpSpPr>
              <a:grpSpLocks/>
            </p:cNvGrpSpPr>
            <p:nvPr/>
          </p:nvGrpSpPr>
          <p:grpSpPr bwMode="auto">
            <a:xfrm>
              <a:off x="656433" y="2706158"/>
              <a:ext cx="826293" cy="276999"/>
              <a:chOff x="656433" y="1838325"/>
              <a:chExt cx="826293" cy="276999"/>
            </a:xfrm>
          </p:grpSpPr>
          <p:cxnSp>
            <p:nvCxnSpPr>
              <p:cNvPr id="90233" name="Straight Connector 1145">
                <a:extLst>
                  <a:ext uri="{FF2B5EF4-FFF2-40B4-BE49-F238E27FC236}">
                    <a16:creationId xmlns:a16="http://schemas.microsoft.com/office/drawing/2014/main" id="{97696F21-033C-5A42-8788-72081254843C}"/>
                  </a:ext>
                </a:extLst>
              </p:cNvPr>
              <p:cNvCxnSpPr>
                <a:cxnSpLocks noChangeShapeType="1"/>
              </p:cNvCxnSpPr>
              <p:nvPr/>
            </p:nvCxnSpPr>
            <p:spPr bwMode="auto">
              <a:xfrm rot="5400000">
                <a:off x="594520" y="2019304"/>
                <a:ext cx="124619" cy="793"/>
              </a:xfrm>
              <a:prstGeom prst="line">
                <a:avLst/>
              </a:prstGeom>
              <a:noFill/>
              <a:ln w="12700">
                <a:solidFill>
                  <a:srgbClr val="717F9F"/>
                </a:solidFill>
                <a:round/>
                <a:headEnd/>
                <a:tailEnd/>
              </a:ln>
              <a:extLst>
                <a:ext uri="{909E8E84-426E-40DD-AFC4-6F175D3DCCD1}">
                  <a14:hiddenFill xmlns:a14="http://schemas.microsoft.com/office/drawing/2010/main">
                    <a:noFill/>
                  </a14:hiddenFill>
                </a:ext>
              </a:extLst>
            </p:spPr>
          </p:cxnSp>
          <p:cxnSp>
            <p:nvCxnSpPr>
              <p:cNvPr id="90234" name="Straight Connector 1146">
                <a:extLst>
                  <a:ext uri="{FF2B5EF4-FFF2-40B4-BE49-F238E27FC236}">
                    <a16:creationId xmlns:a16="http://schemas.microsoft.com/office/drawing/2014/main" id="{22A57739-A307-8445-A585-6C7C9CDC44A2}"/>
                  </a:ext>
                </a:extLst>
              </p:cNvPr>
              <p:cNvCxnSpPr>
                <a:cxnSpLocks noChangeShapeType="1"/>
              </p:cNvCxnSpPr>
              <p:nvPr/>
            </p:nvCxnSpPr>
            <p:spPr bwMode="auto">
              <a:xfrm rot="5400000">
                <a:off x="690828" y="2019304"/>
                <a:ext cx="124619" cy="793"/>
              </a:xfrm>
              <a:prstGeom prst="line">
                <a:avLst/>
              </a:prstGeom>
              <a:noFill/>
              <a:ln w="12700">
                <a:solidFill>
                  <a:srgbClr val="717F9F"/>
                </a:solidFill>
                <a:round/>
                <a:headEnd/>
                <a:tailEnd/>
              </a:ln>
              <a:extLst>
                <a:ext uri="{909E8E84-426E-40DD-AFC4-6F175D3DCCD1}">
                  <a14:hiddenFill xmlns:a14="http://schemas.microsoft.com/office/drawing/2010/main">
                    <a:noFill/>
                  </a14:hiddenFill>
                </a:ext>
              </a:extLst>
            </p:spPr>
          </p:cxnSp>
          <p:cxnSp>
            <p:nvCxnSpPr>
              <p:cNvPr id="90235" name="Straight Connector 1147">
                <a:extLst>
                  <a:ext uri="{FF2B5EF4-FFF2-40B4-BE49-F238E27FC236}">
                    <a16:creationId xmlns:a16="http://schemas.microsoft.com/office/drawing/2014/main" id="{8002440F-9E91-2A42-A2E1-0F7B4E5C6584}"/>
                  </a:ext>
                </a:extLst>
              </p:cNvPr>
              <p:cNvCxnSpPr>
                <a:cxnSpLocks noChangeShapeType="1"/>
              </p:cNvCxnSpPr>
              <p:nvPr/>
            </p:nvCxnSpPr>
            <p:spPr bwMode="auto">
              <a:xfrm rot="5400000">
                <a:off x="787136" y="2019304"/>
                <a:ext cx="124619" cy="793"/>
              </a:xfrm>
              <a:prstGeom prst="line">
                <a:avLst/>
              </a:prstGeom>
              <a:noFill/>
              <a:ln w="12700">
                <a:solidFill>
                  <a:srgbClr val="717F9F"/>
                </a:solidFill>
                <a:round/>
                <a:headEnd/>
                <a:tailEnd/>
              </a:ln>
              <a:extLst>
                <a:ext uri="{909E8E84-426E-40DD-AFC4-6F175D3DCCD1}">
                  <a14:hiddenFill xmlns:a14="http://schemas.microsoft.com/office/drawing/2010/main">
                    <a:noFill/>
                  </a14:hiddenFill>
                </a:ext>
              </a:extLst>
            </p:spPr>
          </p:cxnSp>
          <p:cxnSp>
            <p:nvCxnSpPr>
              <p:cNvPr id="90236" name="Straight Connector 1148">
                <a:extLst>
                  <a:ext uri="{FF2B5EF4-FFF2-40B4-BE49-F238E27FC236}">
                    <a16:creationId xmlns:a16="http://schemas.microsoft.com/office/drawing/2014/main" id="{A85E19FB-C78E-D145-9C0D-D83C3D11C90D}"/>
                  </a:ext>
                </a:extLst>
              </p:cNvPr>
              <p:cNvCxnSpPr>
                <a:cxnSpLocks noChangeShapeType="1"/>
              </p:cNvCxnSpPr>
              <p:nvPr/>
            </p:nvCxnSpPr>
            <p:spPr bwMode="auto">
              <a:xfrm rot="5400000">
                <a:off x="1229520" y="2019304"/>
                <a:ext cx="124619" cy="793"/>
              </a:xfrm>
              <a:prstGeom prst="line">
                <a:avLst/>
              </a:prstGeom>
              <a:noFill/>
              <a:ln w="12700">
                <a:solidFill>
                  <a:srgbClr val="717F9F"/>
                </a:solidFill>
                <a:round/>
                <a:headEnd/>
                <a:tailEnd/>
              </a:ln>
              <a:extLst>
                <a:ext uri="{909E8E84-426E-40DD-AFC4-6F175D3DCCD1}">
                  <a14:hiddenFill xmlns:a14="http://schemas.microsoft.com/office/drawing/2010/main">
                    <a:noFill/>
                  </a14:hiddenFill>
                </a:ext>
              </a:extLst>
            </p:spPr>
          </p:cxnSp>
          <p:cxnSp>
            <p:nvCxnSpPr>
              <p:cNvPr id="90237" name="Straight Connector 1149">
                <a:extLst>
                  <a:ext uri="{FF2B5EF4-FFF2-40B4-BE49-F238E27FC236}">
                    <a16:creationId xmlns:a16="http://schemas.microsoft.com/office/drawing/2014/main" id="{569EDECF-9F83-0F4C-B3DD-A80B6BA3D09A}"/>
                  </a:ext>
                </a:extLst>
              </p:cNvPr>
              <p:cNvCxnSpPr>
                <a:cxnSpLocks noChangeShapeType="1"/>
              </p:cNvCxnSpPr>
              <p:nvPr/>
            </p:nvCxnSpPr>
            <p:spPr bwMode="auto">
              <a:xfrm rot="5400000">
                <a:off x="1324770" y="2019304"/>
                <a:ext cx="124619" cy="793"/>
              </a:xfrm>
              <a:prstGeom prst="line">
                <a:avLst/>
              </a:prstGeom>
              <a:noFill/>
              <a:ln w="12700">
                <a:solidFill>
                  <a:srgbClr val="717F9F"/>
                </a:solidFill>
                <a:round/>
                <a:headEnd/>
                <a:tailEnd/>
              </a:ln>
              <a:extLst>
                <a:ext uri="{909E8E84-426E-40DD-AFC4-6F175D3DCCD1}">
                  <a14:hiddenFill xmlns:a14="http://schemas.microsoft.com/office/drawing/2010/main">
                    <a:noFill/>
                  </a14:hiddenFill>
                </a:ext>
              </a:extLst>
            </p:spPr>
          </p:cxnSp>
          <p:cxnSp>
            <p:nvCxnSpPr>
              <p:cNvPr id="90238" name="Straight Connector 1150">
                <a:extLst>
                  <a:ext uri="{FF2B5EF4-FFF2-40B4-BE49-F238E27FC236}">
                    <a16:creationId xmlns:a16="http://schemas.microsoft.com/office/drawing/2014/main" id="{E7D8E360-84C1-A540-B65F-44F08BE44593}"/>
                  </a:ext>
                </a:extLst>
              </p:cNvPr>
              <p:cNvCxnSpPr>
                <a:cxnSpLocks noChangeShapeType="1"/>
              </p:cNvCxnSpPr>
              <p:nvPr/>
            </p:nvCxnSpPr>
            <p:spPr bwMode="auto">
              <a:xfrm rot="5400000">
                <a:off x="1420020" y="2019304"/>
                <a:ext cx="124619" cy="793"/>
              </a:xfrm>
              <a:prstGeom prst="line">
                <a:avLst/>
              </a:prstGeom>
              <a:noFill/>
              <a:ln w="12700">
                <a:solidFill>
                  <a:srgbClr val="717F9F"/>
                </a:solidFill>
                <a:round/>
                <a:headEnd/>
                <a:tailEnd/>
              </a:ln>
              <a:extLst>
                <a:ext uri="{909E8E84-426E-40DD-AFC4-6F175D3DCCD1}">
                  <a14:hiddenFill xmlns:a14="http://schemas.microsoft.com/office/drawing/2010/main">
                    <a:noFill/>
                  </a14:hiddenFill>
                </a:ext>
              </a:extLst>
            </p:spPr>
          </p:cxnSp>
          <p:cxnSp>
            <p:nvCxnSpPr>
              <p:cNvPr id="90239" name="Straight Connector 1151">
                <a:extLst>
                  <a:ext uri="{FF2B5EF4-FFF2-40B4-BE49-F238E27FC236}">
                    <a16:creationId xmlns:a16="http://schemas.microsoft.com/office/drawing/2014/main" id="{562477CE-5180-3C42-823C-D421C381FB01}"/>
                  </a:ext>
                </a:extLst>
              </p:cNvPr>
              <p:cNvCxnSpPr>
                <a:cxnSpLocks noChangeShapeType="1"/>
              </p:cNvCxnSpPr>
              <p:nvPr/>
            </p:nvCxnSpPr>
            <p:spPr bwMode="auto">
              <a:xfrm rot="5400000">
                <a:off x="883445" y="2019304"/>
                <a:ext cx="124619" cy="793"/>
              </a:xfrm>
              <a:prstGeom prst="line">
                <a:avLst/>
              </a:prstGeom>
              <a:noFill/>
              <a:ln w="12700">
                <a:solidFill>
                  <a:srgbClr val="717F9F"/>
                </a:solidFill>
                <a:round/>
                <a:headEnd/>
                <a:tailEnd/>
              </a:ln>
              <a:extLst>
                <a:ext uri="{909E8E84-426E-40DD-AFC4-6F175D3DCCD1}">
                  <a14:hiddenFill xmlns:a14="http://schemas.microsoft.com/office/drawing/2010/main">
                    <a:noFill/>
                  </a14:hiddenFill>
                </a:ext>
              </a:extLst>
            </p:spPr>
          </p:cxnSp>
          <p:cxnSp>
            <p:nvCxnSpPr>
              <p:cNvPr id="90240" name="Straight Connector 1152">
                <a:extLst>
                  <a:ext uri="{FF2B5EF4-FFF2-40B4-BE49-F238E27FC236}">
                    <a16:creationId xmlns:a16="http://schemas.microsoft.com/office/drawing/2014/main" id="{945AE2D6-B088-7A43-94B5-A2EBE5740897}"/>
                  </a:ext>
                </a:extLst>
              </p:cNvPr>
              <p:cNvCxnSpPr>
                <a:cxnSpLocks noChangeShapeType="1"/>
              </p:cNvCxnSpPr>
              <p:nvPr/>
            </p:nvCxnSpPr>
            <p:spPr bwMode="auto">
              <a:xfrm rot="5400000">
                <a:off x="1134270" y="2019304"/>
                <a:ext cx="124619" cy="793"/>
              </a:xfrm>
              <a:prstGeom prst="line">
                <a:avLst/>
              </a:prstGeom>
              <a:noFill/>
              <a:ln w="12700">
                <a:solidFill>
                  <a:srgbClr val="717F9F"/>
                </a:solidFill>
                <a:round/>
                <a:headEnd/>
                <a:tailEnd/>
              </a:ln>
              <a:extLst>
                <a:ext uri="{909E8E84-426E-40DD-AFC4-6F175D3DCCD1}">
                  <a14:hiddenFill xmlns:a14="http://schemas.microsoft.com/office/drawing/2010/main">
                    <a:noFill/>
                  </a14:hiddenFill>
                </a:ext>
              </a:extLst>
            </p:spPr>
          </p:cxnSp>
          <p:sp>
            <p:nvSpPr>
              <p:cNvPr id="90241" name="TextBox 1153">
                <a:extLst>
                  <a:ext uri="{FF2B5EF4-FFF2-40B4-BE49-F238E27FC236}">
                    <a16:creationId xmlns:a16="http://schemas.microsoft.com/office/drawing/2014/main" id="{9B27920F-2768-CD47-A464-F55AF45E81BB}"/>
                  </a:ext>
                </a:extLst>
              </p:cNvPr>
              <p:cNvSpPr txBox="1">
                <a:spLocks noChangeArrowheads="1"/>
              </p:cNvSpPr>
              <p:nvPr/>
            </p:nvSpPr>
            <p:spPr bwMode="auto">
              <a:xfrm>
                <a:off x="917575" y="1838325"/>
                <a:ext cx="29767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200" b="0" i="0" u="none" strike="noStrike" kern="1200" cap="none" spc="0" normalizeH="0" baseline="0" noProof="0">
                    <a:ln>
                      <a:noFill/>
                    </a:ln>
                    <a:solidFill>
                      <a:srgbClr val="717F9F"/>
                    </a:solidFill>
                    <a:effectLst/>
                    <a:uLnTx/>
                    <a:uFillTx/>
                    <a:latin typeface="Arial" panose="020B0604020202020204" pitchFamily="34" charset="0"/>
                    <a:ea typeface="ＭＳ Ｐゴシック" panose="020B0600070205080204" pitchFamily="34" charset="-128"/>
                    <a:cs typeface="+mn-cs"/>
                  </a:rPr>
                  <a:t>…</a:t>
                </a:r>
              </a:p>
            </p:txBody>
          </p:sp>
        </p:grpSp>
      </p:grpSp>
      <p:grpSp>
        <p:nvGrpSpPr>
          <p:cNvPr id="90165" name="Group 1188">
            <a:extLst>
              <a:ext uri="{FF2B5EF4-FFF2-40B4-BE49-F238E27FC236}">
                <a16:creationId xmlns:a16="http://schemas.microsoft.com/office/drawing/2014/main" id="{A6C40581-843E-F54E-9943-7E0B9208D8A7}"/>
              </a:ext>
            </a:extLst>
          </p:cNvPr>
          <p:cNvGrpSpPr>
            <a:grpSpLocks/>
          </p:cNvGrpSpPr>
          <p:nvPr/>
        </p:nvGrpSpPr>
        <p:grpSpPr bwMode="auto">
          <a:xfrm>
            <a:off x="5324475" y="4478338"/>
            <a:ext cx="3157538" cy="284162"/>
            <a:chOff x="656433" y="2706158"/>
            <a:chExt cx="3158860" cy="285466"/>
          </a:xfrm>
        </p:grpSpPr>
        <p:grpSp>
          <p:nvGrpSpPr>
            <p:cNvPr id="90200" name="Group 945">
              <a:extLst>
                <a:ext uri="{FF2B5EF4-FFF2-40B4-BE49-F238E27FC236}">
                  <a16:creationId xmlns:a16="http://schemas.microsoft.com/office/drawing/2014/main" id="{27532E0D-4C92-1F42-978C-9F57189956A4}"/>
                </a:ext>
              </a:extLst>
            </p:cNvPr>
            <p:cNvGrpSpPr>
              <a:grpSpLocks/>
            </p:cNvGrpSpPr>
            <p:nvPr/>
          </p:nvGrpSpPr>
          <p:grpSpPr bwMode="auto">
            <a:xfrm>
              <a:off x="2989000" y="2714624"/>
              <a:ext cx="826293" cy="276999"/>
              <a:chOff x="656433" y="1838325"/>
              <a:chExt cx="826293" cy="276999"/>
            </a:xfrm>
          </p:grpSpPr>
          <p:cxnSp>
            <p:nvCxnSpPr>
              <p:cNvPr id="90221" name="Straight Connector 1215">
                <a:extLst>
                  <a:ext uri="{FF2B5EF4-FFF2-40B4-BE49-F238E27FC236}">
                    <a16:creationId xmlns:a16="http://schemas.microsoft.com/office/drawing/2014/main" id="{B1AA9B62-6C96-834D-8B00-BF8F75C0E6F9}"/>
                  </a:ext>
                </a:extLst>
              </p:cNvPr>
              <p:cNvCxnSpPr>
                <a:cxnSpLocks noChangeShapeType="1"/>
              </p:cNvCxnSpPr>
              <p:nvPr/>
            </p:nvCxnSpPr>
            <p:spPr bwMode="auto">
              <a:xfrm rot="5400000">
                <a:off x="594520" y="2019304"/>
                <a:ext cx="124619" cy="793"/>
              </a:xfrm>
              <a:prstGeom prst="line">
                <a:avLst/>
              </a:prstGeom>
              <a:noFill/>
              <a:ln w="12700">
                <a:solidFill>
                  <a:srgbClr val="717F9F"/>
                </a:solidFill>
                <a:round/>
                <a:headEnd/>
                <a:tailEnd/>
              </a:ln>
              <a:extLst>
                <a:ext uri="{909E8E84-426E-40DD-AFC4-6F175D3DCCD1}">
                  <a14:hiddenFill xmlns:a14="http://schemas.microsoft.com/office/drawing/2010/main">
                    <a:noFill/>
                  </a14:hiddenFill>
                </a:ext>
              </a:extLst>
            </p:spPr>
          </p:cxnSp>
          <p:cxnSp>
            <p:nvCxnSpPr>
              <p:cNvPr id="90222" name="Straight Connector 1216">
                <a:extLst>
                  <a:ext uri="{FF2B5EF4-FFF2-40B4-BE49-F238E27FC236}">
                    <a16:creationId xmlns:a16="http://schemas.microsoft.com/office/drawing/2014/main" id="{F8189A14-0251-C04E-8B1A-F6751C4207F1}"/>
                  </a:ext>
                </a:extLst>
              </p:cNvPr>
              <p:cNvCxnSpPr>
                <a:cxnSpLocks noChangeShapeType="1"/>
              </p:cNvCxnSpPr>
              <p:nvPr/>
            </p:nvCxnSpPr>
            <p:spPr bwMode="auto">
              <a:xfrm rot="5400000">
                <a:off x="690828" y="2019304"/>
                <a:ext cx="124619" cy="793"/>
              </a:xfrm>
              <a:prstGeom prst="line">
                <a:avLst/>
              </a:prstGeom>
              <a:noFill/>
              <a:ln w="12700">
                <a:solidFill>
                  <a:srgbClr val="717F9F"/>
                </a:solidFill>
                <a:round/>
                <a:headEnd/>
                <a:tailEnd/>
              </a:ln>
              <a:extLst>
                <a:ext uri="{909E8E84-426E-40DD-AFC4-6F175D3DCCD1}">
                  <a14:hiddenFill xmlns:a14="http://schemas.microsoft.com/office/drawing/2010/main">
                    <a:noFill/>
                  </a14:hiddenFill>
                </a:ext>
              </a:extLst>
            </p:spPr>
          </p:cxnSp>
          <p:cxnSp>
            <p:nvCxnSpPr>
              <p:cNvPr id="90223" name="Straight Connector 1217">
                <a:extLst>
                  <a:ext uri="{FF2B5EF4-FFF2-40B4-BE49-F238E27FC236}">
                    <a16:creationId xmlns:a16="http://schemas.microsoft.com/office/drawing/2014/main" id="{49DDC85E-3A4E-814D-BCB0-4A1D43479CDB}"/>
                  </a:ext>
                </a:extLst>
              </p:cNvPr>
              <p:cNvCxnSpPr>
                <a:cxnSpLocks noChangeShapeType="1"/>
              </p:cNvCxnSpPr>
              <p:nvPr/>
            </p:nvCxnSpPr>
            <p:spPr bwMode="auto">
              <a:xfrm rot="5400000">
                <a:off x="787136" y="2019304"/>
                <a:ext cx="124619" cy="793"/>
              </a:xfrm>
              <a:prstGeom prst="line">
                <a:avLst/>
              </a:prstGeom>
              <a:noFill/>
              <a:ln w="12700">
                <a:solidFill>
                  <a:srgbClr val="717F9F"/>
                </a:solidFill>
                <a:round/>
                <a:headEnd/>
                <a:tailEnd/>
              </a:ln>
              <a:extLst>
                <a:ext uri="{909E8E84-426E-40DD-AFC4-6F175D3DCCD1}">
                  <a14:hiddenFill xmlns:a14="http://schemas.microsoft.com/office/drawing/2010/main">
                    <a:noFill/>
                  </a14:hiddenFill>
                </a:ext>
              </a:extLst>
            </p:spPr>
          </p:cxnSp>
          <p:cxnSp>
            <p:nvCxnSpPr>
              <p:cNvPr id="90224" name="Straight Connector 1218">
                <a:extLst>
                  <a:ext uri="{FF2B5EF4-FFF2-40B4-BE49-F238E27FC236}">
                    <a16:creationId xmlns:a16="http://schemas.microsoft.com/office/drawing/2014/main" id="{3DCC7219-B095-7742-8BEE-EB6CD9E28059}"/>
                  </a:ext>
                </a:extLst>
              </p:cNvPr>
              <p:cNvCxnSpPr>
                <a:cxnSpLocks noChangeShapeType="1"/>
              </p:cNvCxnSpPr>
              <p:nvPr/>
            </p:nvCxnSpPr>
            <p:spPr bwMode="auto">
              <a:xfrm rot="5400000">
                <a:off x="1229520" y="2019304"/>
                <a:ext cx="124619" cy="793"/>
              </a:xfrm>
              <a:prstGeom prst="line">
                <a:avLst/>
              </a:prstGeom>
              <a:noFill/>
              <a:ln w="12700">
                <a:solidFill>
                  <a:srgbClr val="717F9F"/>
                </a:solidFill>
                <a:round/>
                <a:headEnd/>
                <a:tailEnd/>
              </a:ln>
              <a:extLst>
                <a:ext uri="{909E8E84-426E-40DD-AFC4-6F175D3DCCD1}">
                  <a14:hiddenFill xmlns:a14="http://schemas.microsoft.com/office/drawing/2010/main">
                    <a:noFill/>
                  </a14:hiddenFill>
                </a:ext>
              </a:extLst>
            </p:spPr>
          </p:cxnSp>
          <p:cxnSp>
            <p:nvCxnSpPr>
              <p:cNvPr id="90225" name="Straight Connector 1219">
                <a:extLst>
                  <a:ext uri="{FF2B5EF4-FFF2-40B4-BE49-F238E27FC236}">
                    <a16:creationId xmlns:a16="http://schemas.microsoft.com/office/drawing/2014/main" id="{9EF209B1-32CF-304A-BE1E-49233FB22D38}"/>
                  </a:ext>
                </a:extLst>
              </p:cNvPr>
              <p:cNvCxnSpPr>
                <a:cxnSpLocks noChangeShapeType="1"/>
              </p:cNvCxnSpPr>
              <p:nvPr/>
            </p:nvCxnSpPr>
            <p:spPr bwMode="auto">
              <a:xfrm rot="5400000">
                <a:off x="1324770" y="2019304"/>
                <a:ext cx="124619" cy="793"/>
              </a:xfrm>
              <a:prstGeom prst="line">
                <a:avLst/>
              </a:prstGeom>
              <a:noFill/>
              <a:ln w="12700">
                <a:solidFill>
                  <a:srgbClr val="717F9F"/>
                </a:solidFill>
                <a:round/>
                <a:headEnd/>
                <a:tailEnd/>
              </a:ln>
              <a:extLst>
                <a:ext uri="{909E8E84-426E-40DD-AFC4-6F175D3DCCD1}">
                  <a14:hiddenFill xmlns:a14="http://schemas.microsoft.com/office/drawing/2010/main">
                    <a:noFill/>
                  </a14:hiddenFill>
                </a:ext>
              </a:extLst>
            </p:spPr>
          </p:cxnSp>
          <p:cxnSp>
            <p:nvCxnSpPr>
              <p:cNvPr id="90226" name="Straight Connector 1220">
                <a:extLst>
                  <a:ext uri="{FF2B5EF4-FFF2-40B4-BE49-F238E27FC236}">
                    <a16:creationId xmlns:a16="http://schemas.microsoft.com/office/drawing/2014/main" id="{5F283066-EF73-4A4E-9A47-116963C47BD9}"/>
                  </a:ext>
                </a:extLst>
              </p:cNvPr>
              <p:cNvCxnSpPr>
                <a:cxnSpLocks noChangeShapeType="1"/>
              </p:cNvCxnSpPr>
              <p:nvPr/>
            </p:nvCxnSpPr>
            <p:spPr bwMode="auto">
              <a:xfrm rot="5400000">
                <a:off x="1420020" y="2019304"/>
                <a:ext cx="124619" cy="793"/>
              </a:xfrm>
              <a:prstGeom prst="line">
                <a:avLst/>
              </a:prstGeom>
              <a:noFill/>
              <a:ln w="12700">
                <a:solidFill>
                  <a:srgbClr val="717F9F"/>
                </a:solidFill>
                <a:round/>
                <a:headEnd/>
                <a:tailEnd/>
              </a:ln>
              <a:extLst>
                <a:ext uri="{909E8E84-426E-40DD-AFC4-6F175D3DCCD1}">
                  <a14:hiddenFill xmlns:a14="http://schemas.microsoft.com/office/drawing/2010/main">
                    <a:noFill/>
                  </a14:hiddenFill>
                </a:ext>
              </a:extLst>
            </p:spPr>
          </p:cxnSp>
          <p:cxnSp>
            <p:nvCxnSpPr>
              <p:cNvPr id="90227" name="Straight Connector 1221">
                <a:extLst>
                  <a:ext uri="{FF2B5EF4-FFF2-40B4-BE49-F238E27FC236}">
                    <a16:creationId xmlns:a16="http://schemas.microsoft.com/office/drawing/2014/main" id="{2D0B9E82-8478-1F4E-92E8-AF799BD2705C}"/>
                  </a:ext>
                </a:extLst>
              </p:cNvPr>
              <p:cNvCxnSpPr>
                <a:cxnSpLocks noChangeShapeType="1"/>
              </p:cNvCxnSpPr>
              <p:nvPr/>
            </p:nvCxnSpPr>
            <p:spPr bwMode="auto">
              <a:xfrm rot="5400000">
                <a:off x="883445" y="2019304"/>
                <a:ext cx="124619" cy="793"/>
              </a:xfrm>
              <a:prstGeom prst="line">
                <a:avLst/>
              </a:prstGeom>
              <a:noFill/>
              <a:ln w="12700">
                <a:solidFill>
                  <a:srgbClr val="717F9F"/>
                </a:solidFill>
                <a:round/>
                <a:headEnd/>
                <a:tailEnd/>
              </a:ln>
              <a:extLst>
                <a:ext uri="{909E8E84-426E-40DD-AFC4-6F175D3DCCD1}">
                  <a14:hiddenFill xmlns:a14="http://schemas.microsoft.com/office/drawing/2010/main">
                    <a:noFill/>
                  </a14:hiddenFill>
                </a:ext>
              </a:extLst>
            </p:spPr>
          </p:cxnSp>
          <p:cxnSp>
            <p:nvCxnSpPr>
              <p:cNvPr id="90228" name="Straight Connector 1222">
                <a:extLst>
                  <a:ext uri="{FF2B5EF4-FFF2-40B4-BE49-F238E27FC236}">
                    <a16:creationId xmlns:a16="http://schemas.microsoft.com/office/drawing/2014/main" id="{5DC8B21A-0A29-7C4D-AA69-35F3417A6B3A}"/>
                  </a:ext>
                </a:extLst>
              </p:cNvPr>
              <p:cNvCxnSpPr>
                <a:cxnSpLocks noChangeShapeType="1"/>
              </p:cNvCxnSpPr>
              <p:nvPr/>
            </p:nvCxnSpPr>
            <p:spPr bwMode="auto">
              <a:xfrm rot="5400000">
                <a:off x="1134270" y="2019304"/>
                <a:ext cx="124619" cy="793"/>
              </a:xfrm>
              <a:prstGeom prst="line">
                <a:avLst/>
              </a:prstGeom>
              <a:noFill/>
              <a:ln w="12700">
                <a:solidFill>
                  <a:srgbClr val="717F9F"/>
                </a:solidFill>
                <a:round/>
                <a:headEnd/>
                <a:tailEnd/>
              </a:ln>
              <a:extLst>
                <a:ext uri="{909E8E84-426E-40DD-AFC4-6F175D3DCCD1}">
                  <a14:hiddenFill xmlns:a14="http://schemas.microsoft.com/office/drawing/2010/main">
                    <a:noFill/>
                  </a14:hiddenFill>
                </a:ext>
              </a:extLst>
            </p:spPr>
          </p:cxnSp>
          <p:sp>
            <p:nvSpPr>
              <p:cNvPr id="90229" name="TextBox 1223">
                <a:extLst>
                  <a:ext uri="{FF2B5EF4-FFF2-40B4-BE49-F238E27FC236}">
                    <a16:creationId xmlns:a16="http://schemas.microsoft.com/office/drawing/2014/main" id="{C46A21FF-47DB-B946-BCB8-07E57B5438E2}"/>
                  </a:ext>
                </a:extLst>
              </p:cNvPr>
              <p:cNvSpPr txBox="1">
                <a:spLocks noChangeArrowheads="1"/>
              </p:cNvSpPr>
              <p:nvPr/>
            </p:nvSpPr>
            <p:spPr bwMode="auto">
              <a:xfrm>
                <a:off x="917575" y="1838325"/>
                <a:ext cx="29767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200" b="0" i="0" u="none" strike="noStrike" kern="1200" cap="none" spc="0" normalizeH="0" baseline="0" noProof="0">
                    <a:ln>
                      <a:noFill/>
                    </a:ln>
                    <a:solidFill>
                      <a:srgbClr val="717F9F"/>
                    </a:solidFill>
                    <a:effectLst/>
                    <a:uLnTx/>
                    <a:uFillTx/>
                    <a:latin typeface="Arial" panose="020B0604020202020204" pitchFamily="34" charset="0"/>
                    <a:ea typeface="ＭＳ Ｐゴシック" panose="020B0600070205080204" pitchFamily="34" charset="-128"/>
                    <a:cs typeface="+mn-cs"/>
                  </a:rPr>
                  <a:t>…</a:t>
                </a:r>
              </a:p>
            </p:txBody>
          </p:sp>
        </p:grpSp>
        <p:grpSp>
          <p:nvGrpSpPr>
            <p:cNvPr id="90201" name="Group 955">
              <a:extLst>
                <a:ext uri="{FF2B5EF4-FFF2-40B4-BE49-F238E27FC236}">
                  <a16:creationId xmlns:a16="http://schemas.microsoft.com/office/drawing/2014/main" id="{B97F8F61-C510-F243-95DD-6220FAACC027}"/>
                </a:ext>
              </a:extLst>
            </p:cNvPr>
            <p:cNvGrpSpPr>
              <a:grpSpLocks/>
            </p:cNvGrpSpPr>
            <p:nvPr/>
          </p:nvGrpSpPr>
          <p:grpSpPr bwMode="auto">
            <a:xfrm>
              <a:off x="1829066" y="2714625"/>
              <a:ext cx="826293" cy="276999"/>
              <a:chOff x="656433" y="1838325"/>
              <a:chExt cx="826293" cy="276999"/>
            </a:xfrm>
          </p:grpSpPr>
          <p:cxnSp>
            <p:nvCxnSpPr>
              <p:cNvPr id="90212" name="Straight Connector 1206">
                <a:extLst>
                  <a:ext uri="{FF2B5EF4-FFF2-40B4-BE49-F238E27FC236}">
                    <a16:creationId xmlns:a16="http://schemas.microsoft.com/office/drawing/2014/main" id="{E01932A6-9B64-C043-9508-821972B19F6E}"/>
                  </a:ext>
                </a:extLst>
              </p:cNvPr>
              <p:cNvCxnSpPr>
                <a:cxnSpLocks noChangeShapeType="1"/>
              </p:cNvCxnSpPr>
              <p:nvPr/>
            </p:nvCxnSpPr>
            <p:spPr bwMode="auto">
              <a:xfrm rot="5400000">
                <a:off x="594520" y="2019304"/>
                <a:ext cx="124619" cy="793"/>
              </a:xfrm>
              <a:prstGeom prst="line">
                <a:avLst/>
              </a:prstGeom>
              <a:noFill/>
              <a:ln w="12700">
                <a:solidFill>
                  <a:srgbClr val="717F9F"/>
                </a:solidFill>
                <a:round/>
                <a:headEnd/>
                <a:tailEnd/>
              </a:ln>
              <a:extLst>
                <a:ext uri="{909E8E84-426E-40DD-AFC4-6F175D3DCCD1}">
                  <a14:hiddenFill xmlns:a14="http://schemas.microsoft.com/office/drawing/2010/main">
                    <a:noFill/>
                  </a14:hiddenFill>
                </a:ext>
              </a:extLst>
            </p:spPr>
          </p:cxnSp>
          <p:cxnSp>
            <p:nvCxnSpPr>
              <p:cNvPr id="90213" name="Straight Connector 1207">
                <a:extLst>
                  <a:ext uri="{FF2B5EF4-FFF2-40B4-BE49-F238E27FC236}">
                    <a16:creationId xmlns:a16="http://schemas.microsoft.com/office/drawing/2014/main" id="{44BDD9EF-32B2-4F4B-9738-EFED298FF67A}"/>
                  </a:ext>
                </a:extLst>
              </p:cNvPr>
              <p:cNvCxnSpPr>
                <a:cxnSpLocks noChangeShapeType="1"/>
              </p:cNvCxnSpPr>
              <p:nvPr/>
            </p:nvCxnSpPr>
            <p:spPr bwMode="auto">
              <a:xfrm rot="5400000">
                <a:off x="690828" y="2019304"/>
                <a:ext cx="124619" cy="793"/>
              </a:xfrm>
              <a:prstGeom prst="line">
                <a:avLst/>
              </a:prstGeom>
              <a:noFill/>
              <a:ln w="12700">
                <a:solidFill>
                  <a:srgbClr val="717F9F"/>
                </a:solidFill>
                <a:round/>
                <a:headEnd/>
                <a:tailEnd/>
              </a:ln>
              <a:extLst>
                <a:ext uri="{909E8E84-426E-40DD-AFC4-6F175D3DCCD1}">
                  <a14:hiddenFill xmlns:a14="http://schemas.microsoft.com/office/drawing/2010/main">
                    <a:noFill/>
                  </a14:hiddenFill>
                </a:ext>
              </a:extLst>
            </p:spPr>
          </p:cxnSp>
          <p:cxnSp>
            <p:nvCxnSpPr>
              <p:cNvPr id="90214" name="Straight Connector 1208">
                <a:extLst>
                  <a:ext uri="{FF2B5EF4-FFF2-40B4-BE49-F238E27FC236}">
                    <a16:creationId xmlns:a16="http://schemas.microsoft.com/office/drawing/2014/main" id="{D03129BA-00F1-7740-83E1-3412F5F014CF}"/>
                  </a:ext>
                </a:extLst>
              </p:cNvPr>
              <p:cNvCxnSpPr>
                <a:cxnSpLocks noChangeShapeType="1"/>
              </p:cNvCxnSpPr>
              <p:nvPr/>
            </p:nvCxnSpPr>
            <p:spPr bwMode="auto">
              <a:xfrm rot="5400000">
                <a:off x="787136" y="2019304"/>
                <a:ext cx="124619" cy="793"/>
              </a:xfrm>
              <a:prstGeom prst="line">
                <a:avLst/>
              </a:prstGeom>
              <a:noFill/>
              <a:ln w="12700">
                <a:solidFill>
                  <a:srgbClr val="717F9F"/>
                </a:solidFill>
                <a:round/>
                <a:headEnd/>
                <a:tailEnd/>
              </a:ln>
              <a:extLst>
                <a:ext uri="{909E8E84-426E-40DD-AFC4-6F175D3DCCD1}">
                  <a14:hiddenFill xmlns:a14="http://schemas.microsoft.com/office/drawing/2010/main">
                    <a:noFill/>
                  </a14:hiddenFill>
                </a:ext>
              </a:extLst>
            </p:spPr>
          </p:cxnSp>
          <p:cxnSp>
            <p:nvCxnSpPr>
              <p:cNvPr id="90215" name="Straight Connector 1209">
                <a:extLst>
                  <a:ext uri="{FF2B5EF4-FFF2-40B4-BE49-F238E27FC236}">
                    <a16:creationId xmlns:a16="http://schemas.microsoft.com/office/drawing/2014/main" id="{B0EF3878-A7CE-BE4F-BC46-B6D71BD91F14}"/>
                  </a:ext>
                </a:extLst>
              </p:cNvPr>
              <p:cNvCxnSpPr>
                <a:cxnSpLocks noChangeShapeType="1"/>
              </p:cNvCxnSpPr>
              <p:nvPr/>
            </p:nvCxnSpPr>
            <p:spPr bwMode="auto">
              <a:xfrm rot="5400000">
                <a:off x="1229520" y="2019304"/>
                <a:ext cx="124619" cy="793"/>
              </a:xfrm>
              <a:prstGeom prst="line">
                <a:avLst/>
              </a:prstGeom>
              <a:noFill/>
              <a:ln w="12700">
                <a:solidFill>
                  <a:srgbClr val="717F9F"/>
                </a:solidFill>
                <a:round/>
                <a:headEnd/>
                <a:tailEnd/>
              </a:ln>
              <a:extLst>
                <a:ext uri="{909E8E84-426E-40DD-AFC4-6F175D3DCCD1}">
                  <a14:hiddenFill xmlns:a14="http://schemas.microsoft.com/office/drawing/2010/main">
                    <a:noFill/>
                  </a14:hiddenFill>
                </a:ext>
              </a:extLst>
            </p:spPr>
          </p:cxnSp>
          <p:cxnSp>
            <p:nvCxnSpPr>
              <p:cNvPr id="90216" name="Straight Connector 1210">
                <a:extLst>
                  <a:ext uri="{FF2B5EF4-FFF2-40B4-BE49-F238E27FC236}">
                    <a16:creationId xmlns:a16="http://schemas.microsoft.com/office/drawing/2014/main" id="{DE2704D5-3476-A143-B2FB-F8309185420D}"/>
                  </a:ext>
                </a:extLst>
              </p:cNvPr>
              <p:cNvCxnSpPr>
                <a:cxnSpLocks noChangeShapeType="1"/>
              </p:cNvCxnSpPr>
              <p:nvPr/>
            </p:nvCxnSpPr>
            <p:spPr bwMode="auto">
              <a:xfrm rot="5400000">
                <a:off x="1324770" y="2019304"/>
                <a:ext cx="124619" cy="793"/>
              </a:xfrm>
              <a:prstGeom prst="line">
                <a:avLst/>
              </a:prstGeom>
              <a:noFill/>
              <a:ln w="12700">
                <a:solidFill>
                  <a:srgbClr val="717F9F"/>
                </a:solidFill>
                <a:round/>
                <a:headEnd/>
                <a:tailEnd/>
              </a:ln>
              <a:extLst>
                <a:ext uri="{909E8E84-426E-40DD-AFC4-6F175D3DCCD1}">
                  <a14:hiddenFill xmlns:a14="http://schemas.microsoft.com/office/drawing/2010/main">
                    <a:noFill/>
                  </a14:hiddenFill>
                </a:ext>
              </a:extLst>
            </p:spPr>
          </p:cxnSp>
          <p:cxnSp>
            <p:nvCxnSpPr>
              <p:cNvPr id="90217" name="Straight Connector 1211">
                <a:extLst>
                  <a:ext uri="{FF2B5EF4-FFF2-40B4-BE49-F238E27FC236}">
                    <a16:creationId xmlns:a16="http://schemas.microsoft.com/office/drawing/2014/main" id="{09CCCDF3-2A1A-0848-99B5-519A87DF4A5B}"/>
                  </a:ext>
                </a:extLst>
              </p:cNvPr>
              <p:cNvCxnSpPr>
                <a:cxnSpLocks noChangeShapeType="1"/>
              </p:cNvCxnSpPr>
              <p:nvPr/>
            </p:nvCxnSpPr>
            <p:spPr bwMode="auto">
              <a:xfrm rot="5400000">
                <a:off x="1420020" y="2019304"/>
                <a:ext cx="124619" cy="793"/>
              </a:xfrm>
              <a:prstGeom prst="line">
                <a:avLst/>
              </a:prstGeom>
              <a:noFill/>
              <a:ln w="12700">
                <a:solidFill>
                  <a:srgbClr val="717F9F"/>
                </a:solidFill>
                <a:round/>
                <a:headEnd/>
                <a:tailEnd/>
              </a:ln>
              <a:extLst>
                <a:ext uri="{909E8E84-426E-40DD-AFC4-6F175D3DCCD1}">
                  <a14:hiddenFill xmlns:a14="http://schemas.microsoft.com/office/drawing/2010/main">
                    <a:noFill/>
                  </a14:hiddenFill>
                </a:ext>
              </a:extLst>
            </p:spPr>
          </p:cxnSp>
          <p:cxnSp>
            <p:nvCxnSpPr>
              <p:cNvPr id="90218" name="Straight Connector 1212">
                <a:extLst>
                  <a:ext uri="{FF2B5EF4-FFF2-40B4-BE49-F238E27FC236}">
                    <a16:creationId xmlns:a16="http://schemas.microsoft.com/office/drawing/2014/main" id="{AADB07B9-A747-8D47-A01F-98745853298A}"/>
                  </a:ext>
                </a:extLst>
              </p:cNvPr>
              <p:cNvCxnSpPr>
                <a:cxnSpLocks noChangeShapeType="1"/>
              </p:cNvCxnSpPr>
              <p:nvPr/>
            </p:nvCxnSpPr>
            <p:spPr bwMode="auto">
              <a:xfrm rot="5400000">
                <a:off x="883445" y="2019304"/>
                <a:ext cx="124619" cy="793"/>
              </a:xfrm>
              <a:prstGeom prst="line">
                <a:avLst/>
              </a:prstGeom>
              <a:noFill/>
              <a:ln w="12700">
                <a:solidFill>
                  <a:srgbClr val="717F9F"/>
                </a:solidFill>
                <a:round/>
                <a:headEnd/>
                <a:tailEnd/>
              </a:ln>
              <a:extLst>
                <a:ext uri="{909E8E84-426E-40DD-AFC4-6F175D3DCCD1}">
                  <a14:hiddenFill xmlns:a14="http://schemas.microsoft.com/office/drawing/2010/main">
                    <a:noFill/>
                  </a14:hiddenFill>
                </a:ext>
              </a:extLst>
            </p:spPr>
          </p:cxnSp>
          <p:cxnSp>
            <p:nvCxnSpPr>
              <p:cNvPr id="90219" name="Straight Connector 1213">
                <a:extLst>
                  <a:ext uri="{FF2B5EF4-FFF2-40B4-BE49-F238E27FC236}">
                    <a16:creationId xmlns:a16="http://schemas.microsoft.com/office/drawing/2014/main" id="{048FB5A1-53EA-254D-9ABC-1B2E7A97FB9E}"/>
                  </a:ext>
                </a:extLst>
              </p:cNvPr>
              <p:cNvCxnSpPr>
                <a:cxnSpLocks noChangeShapeType="1"/>
              </p:cNvCxnSpPr>
              <p:nvPr/>
            </p:nvCxnSpPr>
            <p:spPr bwMode="auto">
              <a:xfrm rot="5400000">
                <a:off x="1134270" y="2019304"/>
                <a:ext cx="124619" cy="793"/>
              </a:xfrm>
              <a:prstGeom prst="line">
                <a:avLst/>
              </a:prstGeom>
              <a:noFill/>
              <a:ln w="12700">
                <a:solidFill>
                  <a:srgbClr val="717F9F"/>
                </a:solidFill>
                <a:round/>
                <a:headEnd/>
                <a:tailEnd/>
              </a:ln>
              <a:extLst>
                <a:ext uri="{909E8E84-426E-40DD-AFC4-6F175D3DCCD1}">
                  <a14:hiddenFill xmlns:a14="http://schemas.microsoft.com/office/drawing/2010/main">
                    <a:noFill/>
                  </a14:hiddenFill>
                </a:ext>
              </a:extLst>
            </p:spPr>
          </p:cxnSp>
          <p:sp>
            <p:nvSpPr>
              <p:cNvPr id="90220" name="TextBox 1214">
                <a:extLst>
                  <a:ext uri="{FF2B5EF4-FFF2-40B4-BE49-F238E27FC236}">
                    <a16:creationId xmlns:a16="http://schemas.microsoft.com/office/drawing/2014/main" id="{569A279F-D4EB-254F-909C-09DDD4546815}"/>
                  </a:ext>
                </a:extLst>
              </p:cNvPr>
              <p:cNvSpPr txBox="1">
                <a:spLocks noChangeArrowheads="1"/>
              </p:cNvSpPr>
              <p:nvPr/>
            </p:nvSpPr>
            <p:spPr bwMode="auto">
              <a:xfrm>
                <a:off x="917575" y="1838325"/>
                <a:ext cx="29767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200" b="0" i="0" u="none" strike="noStrike" kern="1200" cap="none" spc="0" normalizeH="0" baseline="0" noProof="0">
                    <a:ln>
                      <a:noFill/>
                    </a:ln>
                    <a:solidFill>
                      <a:srgbClr val="717F9F"/>
                    </a:solidFill>
                    <a:effectLst/>
                    <a:uLnTx/>
                    <a:uFillTx/>
                    <a:latin typeface="Arial" panose="020B0604020202020204" pitchFamily="34" charset="0"/>
                    <a:ea typeface="ＭＳ Ｐゴシック" panose="020B0600070205080204" pitchFamily="34" charset="-128"/>
                    <a:cs typeface="+mn-cs"/>
                  </a:rPr>
                  <a:t>…</a:t>
                </a:r>
              </a:p>
            </p:txBody>
          </p:sp>
        </p:grpSp>
        <p:grpSp>
          <p:nvGrpSpPr>
            <p:cNvPr id="90202" name="Group 965">
              <a:extLst>
                <a:ext uri="{FF2B5EF4-FFF2-40B4-BE49-F238E27FC236}">
                  <a16:creationId xmlns:a16="http://schemas.microsoft.com/office/drawing/2014/main" id="{CE22B498-9FF0-4D4E-9698-6A3C7B9D1C54}"/>
                </a:ext>
              </a:extLst>
            </p:cNvPr>
            <p:cNvGrpSpPr>
              <a:grpSpLocks/>
            </p:cNvGrpSpPr>
            <p:nvPr/>
          </p:nvGrpSpPr>
          <p:grpSpPr bwMode="auto">
            <a:xfrm>
              <a:off x="656433" y="2706158"/>
              <a:ext cx="826293" cy="276999"/>
              <a:chOff x="656433" y="1838325"/>
              <a:chExt cx="826293" cy="276999"/>
            </a:xfrm>
          </p:grpSpPr>
          <p:cxnSp>
            <p:nvCxnSpPr>
              <p:cNvPr id="90203" name="Straight Connector 1197">
                <a:extLst>
                  <a:ext uri="{FF2B5EF4-FFF2-40B4-BE49-F238E27FC236}">
                    <a16:creationId xmlns:a16="http://schemas.microsoft.com/office/drawing/2014/main" id="{5AFDB80F-1144-7945-B8AF-41D67071EFD5}"/>
                  </a:ext>
                </a:extLst>
              </p:cNvPr>
              <p:cNvCxnSpPr>
                <a:cxnSpLocks noChangeShapeType="1"/>
              </p:cNvCxnSpPr>
              <p:nvPr/>
            </p:nvCxnSpPr>
            <p:spPr bwMode="auto">
              <a:xfrm rot="5400000">
                <a:off x="594520" y="2019304"/>
                <a:ext cx="124619" cy="793"/>
              </a:xfrm>
              <a:prstGeom prst="line">
                <a:avLst/>
              </a:prstGeom>
              <a:noFill/>
              <a:ln w="12700">
                <a:solidFill>
                  <a:srgbClr val="717F9F"/>
                </a:solidFill>
                <a:round/>
                <a:headEnd/>
                <a:tailEnd/>
              </a:ln>
              <a:extLst>
                <a:ext uri="{909E8E84-426E-40DD-AFC4-6F175D3DCCD1}">
                  <a14:hiddenFill xmlns:a14="http://schemas.microsoft.com/office/drawing/2010/main">
                    <a:noFill/>
                  </a14:hiddenFill>
                </a:ext>
              </a:extLst>
            </p:spPr>
          </p:cxnSp>
          <p:cxnSp>
            <p:nvCxnSpPr>
              <p:cNvPr id="90204" name="Straight Connector 1198">
                <a:extLst>
                  <a:ext uri="{FF2B5EF4-FFF2-40B4-BE49-F238E27FC236}">
                    <a16:creationId xmlns:a16="http://schemas.microsoft.com/office/drawing/2014/main" id="{E9427FA1-DF3D-6447-9940-06B1A37E6253}"/>
                  </a:ext>
                </a:extLst>
              </p:cNvPr>
              <p:cNvCxnSpPr>
                <a:cxnSpLocks noChangeShapeType="1"/>
              </p:cNvCxnSpPr>
              <p:nvPr/>
            </p:nvCxnSpPr>
            <p:spPr bwMode="auto">
              <a:xfrm rot="5400000">
                <a:off x="690828" y="2019304"/>
                <a:ext cx="124619" cy="793"/>
              </a:xfrm>
              <a:prstGeom prst="line">
                <a:avLst/>
              </a:prstGeom>
              <a:noFill/>
              <a:ln w="12700">
                <a:solidFill>
                  <a:srgbClr val="717F9F"/>
                </a:solidFill>
                <a:round/>
                <a:headEnd/>
                <a:tailEnd/>
              </a:ln>
              <a:extLst>
                <a:ext uri="{909E8E84-426E-40DD-AFC4-6F175D3DCCD1}">
                  <a14:hiddenFill xmlns:a14="http://schemas.microsoft.com/office/drawing/2010/main">
                    <a:noFill/>
                  </a14:hiddenFill>
                </a:ext>
              </a:extLst>
            </p:spPr>
          </p:cxnSp>
          <p:cxnSp>
            <p:nvCxnSpPr>
              <p:cNvPr id="90205" name="Straight Connector 1199">
                <a:extLst>
                  <a:ext uri="{FF2B5EF4-FFF2-40B4-BE49-F238E27FC236}">
                    <a16:creationId xmlns:a16="http://schemas.microsoft.com/office/drawing/2014/main" id="{BA68A0FB-D380-044C-AFEC-34D5BBFD6AFE}"/>
                  </a:ext>
                </a:extLst>
              </p:cNvPr>
              <p:cNvCxnSpPr>
                <a:cxnSpLocks noChangeShapeType="1"/>
              </p:cNvCxnSpPr>
              <p:nvPr/>
            </p:nvCxnSpPr>
            <p:spPr bwMode="auto">
              <a:xfrm rot="5400000">
                <a:off x="787136" y="2019304"/>
                <a:ext cx="124619" cy="793"/>
              </a:xfrm>
              <a:prstGeom prst="line">
                <a:avLst/>
              </a:prstGeom>
              <a:noFill/>
              <a:ln w="12700">
                <a:solidFill>
                  <a:srgbClr val="717F9F"/>
                </a:solidFill>
                <a:round/>
                <a:headEnd/>
                <a:tailEnd/>
              </a:ln>
              <a:extLst>
                <a:ext uri="{909E8E84-426E-40DD-AFC4-6F175D3DCCD1}">
                  <a14:hiddenFill xmlns:a14="http://schemas.microsoft.com/office/drawing/2010/main">
                    <a:noFill/>
                  </a14:hiddenFill>
                </a:ext>
              </a:extLst>
            </p:spPr>
          </p:cxnSp>
          <p:cxnSp>
            <p:nvCxnSpPr>
              <p:cNvPr id="90206" name="Straight Connector 1200">
                <a:extLst>
                  <a:ext uri="{FF2B5EF4-FFF2-40B4-BE49-F238E27FC236}">
                    <a16:creationId xmlns:a16="http://schemas.microsoft.com/office/drawing/2014/main" id="{E6C289F4-9A16-B74A-847F-065E37E90724}"/>
                  </a:ext>
                </a:extLst>
              </p:cNvPr>
              <p:cNvCxnSpPr>
                <a:cxnSpLocks noChangeShapeType="1"/>
              </p:cNvCxnSpPr>
              <p:nvPr/>
            </p:nvCxnSpPr>
            <p:spPr bwMode="auto">
              <a:xfrm rot="5400000">
                <a:off x="1229520" y="2019304"/>
                <a:ext cx="124619" cy="793"/>
              </a:xfrm>
              <a:prstGeom prst="line">
                <a:avLst/>
              </a:prstGeom>
              <a:noFill/>
              <a:ln w="12700">
                <a:solidFill>
                  <a:srgbClr val="717F9F"/>
                </a:solidFill>
                <a:round/>
                <a:headEnd/>
                <a:tailEnd/>
              </a:ln>
              <a:extLst>
                <a:ext uri="{909E8E84-426E-40DD-AFC4-6F175D3DCCD1}">
                  <a14:hiddenFill xmlns:a14="http://schemas.microsoft.com/office/drawing/2010/main">
                    <a:noFill/>
                  </a14:hiddenFill>
                </a:ext>
              </a:extLst>
            </p:spPr>
          </p:cxnSp>
          <p:cxnSp>
            <p:nvCxnSpPr>
              <p:cNvPr id="90207" name="Straight Connector 1201">
                <a:extLst>
                  <a:ext uri="{FF2B5EF4-FFF2-40B4-BE49-F238E27FC236}">
                    <a16:creationId xmlns:a16="http://schemas.microsoft.com/office/drawing/2014/main" id="{C48CF69F-9B72-B744-9C33-DB51CABFC04C}"/>
                  </a:ext>
                </a:extLst>
              </p:cNvPr>
              <p:cNvCxnSpPr>
                <a:cxnSpLocks noChangeShapeType="1"/>
              </p:cNvCxnSpPr>
              <p:nvPr/>
            </p:nvCxnSpPr>
            <p:spPr bwMode="auto">
              <a:xfrm rot="5400000">
                <a:off x="1324770" y="2019304"/>
                <a:ext cx="124619" cy="793"/>
              </a:xfrm>
              <a:prstGeom prst="line">
                <a:avLst/>
              </a:prstGeom>
              <a:noFill/>
              <a:ln w="12700">
                <a:solidFill>
                  <a:srgbClr val="717F9F"/>
                </a:solidFill>
                <a:round/>
                <a:headEnd/>
                <a:tailEnd/>
              </a:ln>
              <a:extLst>
                <a:ext uri="{909E8E84-426E-40DD-AFC4-6F175D3DCCD1}">
                  <a14:hiddenFill xmlns:a14="http://schemas.microsoft.com/office/drawing/2010/main">
                    <a:noFill/>
                  </a14:hiddenFill>
                </a:ext>
              </a:extLst>
            </p:spPr>
          </p:cxnSp>
          <p:cxnSp>
            <p:nvCxnSpPr>
              <p:cNvPr id="90208" name="Straight Connector 1202">
                <a:extLst>
                  <a:ext uri="{FF2B5EF4-FFF2-40B4-BE49-F238E27FC236}">
                    <a16:creationId xmlns:a16="http://schemas.microsoft.com/office/drawing/2014/main" id="{00CFAD44-CBCC-C640-85AE-8B76EE700A31}"/>
                  </a:ext>
                </a:extLst>
              </p:cNvPr>
              <p:cNvCxnSpPr>
                <a:cxnSpLocks noChangeShapeType="1"/>
              </p:cNvCxnSpPr>
              <p:nvPr/>
            </p:nvCxnSpPr>
            <p:spPr bwMode="auto">
              <a:xfrm rot="5400000">
                <a:off x="1420020" y="2019304"/>
                <a:ext cx="124619" cy="793"/>
              </a:xfrm>
              <a:prstGeom prst="line">
                <a:avLst/>
              </a:prstGeom>
              <a:noFill/>
              <a:ln w="12700">
                <a:solidFill>
                  <a:srgbClr val="717F9F"/>
                </a:solidFill>
                <a:round/>
                <a:headEnd/>
                <a:tailEnd/>
              </a:ln>
              <a:extLst>
                <a:ext uri="{909E8E84-426E-40DD-AFC4-6F175D3DCCD1}">
                  <a14:hiddenFill xmlns:a14="http://schemas.microsoft.com/office/drawing/2010/main">
                    <a:noFill/>
                  </a14:hiddenFill>
                </a:ext>
              </a:extLst>
            </p:spPr>
          </p:cxnSp>
          <p:cxnSp>
            <p:nvCxnSpPr>
              <p:cNvPr id="90209" name="Straight Connector 1203">
                <a:extLst>
                  <a:ext uri="{FF2B5EF4-FFF2-40B4-BE49-F238E27FC236}">
                    <a16:creationId xmlns:a16="http://schemas.microsoft.com/office/drawing/2014/main" id="{B9E41CFA-3C98-444C-805D-49A318835D90}"/>
                  </a:ext>
                </a:extLst>
              </p:cNvPr>
              <p:cNvCxnSpPr>
                <a:cxnSpLocks noChangeShapeType="1"/>
              </p:cNvCxnSpPr>
              <p:nvPr/>
            </p:nvCxnSpPr>
            <p:spPr bwMode="auto">
              <a:xfrm rot="5400000">
                <a:off x="883445" y="2019304"/>
                <a:ext cx="124619" cy="793"/>
              </a:xfrm>
              <a:prstGeom prst="line">
                <a:avLst/>
              </a:prstGeom>
              <a:noFill/>
              <a:ln w="12700">
                <a:solidFill>
                  <a:srgbClr val="717F9F"/>
                </a:solidFill>
                <a:round/>
                <a:headEnd/>
                <a:tailEnd/>
              </a:ln>
              <a:extLst>
                <a:ext uri="{909E8E84-426E-40DD-AFC4-6F175D3DCCD1}">
                  <a14:hiddenFill xmlns:a14="http://schemas.microsoft.com/office/drawing/2010/main">
                    <a:noFill/>
                  </a14:hiddenFill>
                </a:ext>
              </a:extLst>
            </p:spPr>
          </p:cxnSp>
          <p:cxnSp>
            <p:nvCxnSpPr>
              <p:cNvPr id="90210" name="Straight Connector 1204">
                <a:extLst>
                  <a:ext uri="{FF2B5EF4-FFF2-40B4-BE49-F238E27FC236}">
                    <a16:creationId xmlns:a16="http://schemas.microsoft.com/office/drawing/2014/main" id="{74667730-D52C-084C-8A0A-CF9141F114F5}"/>
                  </a:ext>
                </a:extLst>
              </p:cNvPr>
              <p:cNvCxnSpPr>
                <a:cxnSpLocks noChangeShapeType="1"/>
              </p:cNvCxnSpPr>
              <p:nvPr/>
            </p:nvCxnSpPr>
            <p:spPr bwMode="auto">
              <a:xfrm rot="5400000">
                <a:off x="1134270" y="2019304"/>
                <a:ext cx="124619" cy="793"/>
              </a:xfrm>
              <a:prstGeom prst="line">
                <a:avLst/>
              </a:prstGeom>
              <a:noFill/>
              <a:ln w="12700">
                <a:solidFill>
                  <a:srgbClr val="717F9F"/>
                </a:solidFill>
                <a:round/>
                <a:headEnd/>
                <a:tailEnd/>
              </a:ln>
              <a:extLst>
                <a:ext uri="{909E8E84-426E-40DD-AFC4-6F175D3DCCD1}">
                  <a14:hiddenFill xmlns:a14="http://schemas.microsoft.com/office/drawing/2010/main">
                    <a:noFill/>
                  </a14:hiddenFill>
                </a:ext>
              </a:extLst>
            </p:spPr>
          </p:cxnSp>
          <p:sp>
            <p:nvSpPr>
              <p:cNvPr id="90211" name="TextBox 1205">
                <a:extLst>
                  <a:ext uri="{FF2B5EF4-FFF2-40B4-BE49-F238E27FC236}">
                    <a16:creationId xmlns:a16="http://schemas.microsoft.com/office/drawing/2014/main" id="{000A69DB-F7FB-4349-A8D0-8D5C69AA584A}"/>
                  </a:ext>
                </a:extLst>
              </p:cNvPr>
              <p:cNvSpPr txBox="1">
                <a:spLocks noChangeArrowheads="1"/>
              </p:cNvSpPr>
              <p:nvPr/>
            </p:nvSpPr>
            <p:spPr bwMode="auto">
              <a:xfrm>
                <a:off x="917575" y="1838325"/>
                <a:ext cx="29767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200" b="0" i="0" u="none" strike="noStrike" kern="1200" cap="none" spc="0" normalizeH="0" baseline="0" noProof="0">
                    <a:ln>
                      <a:noFill/>
                    </a:ln>
                    <a:solidFill>
                      <a:srgbClr val="717F9F"/>
                    </a:solidFill>
                    <a:effectLst/>
                    <a:uLnTx/>
                    <a:uFillTx/>
                    <a:latin typeface="Arial" panose="020B0604020202020204" pitchFamily="34" charset="0"/>
                    <a:ea typeface="ＭＳ Ｐゴシック" panose="020B0600070205080204" pitchFamily="34" charset="-128"/>
                    <a:cs typeface="+mn-cs"/>
                  </a:rPr>
                  <a:t>…</a:t>
                </a:r>
              </a:p>
            </p:txBody>
          </p:sp>
        </p:grpSp>
      </p:grpSp>
      <p:grpSp>
        <p:nvGrpSpPr>
          <p:cNvPr id="90166" name="Group 1224">
            <a:extLst>
              <a:ext uri="{FF2B5EF4-FFF2-40B4-BE49-F238E27FC236}">
                <a16:creationId xmlns:a16="http://schemas.microsoft.com/office/drawing/2014/main" id="{B53CE81B-8882-6648-A7DF-FACFE53E8670}"/>
              </a:ext>
            </a:extLst>
          </p:cNvPr>
          <p:cNvGrpSpPr>
            <a:grpSpLocks/>
          </p:cNvGrpSpPr>
          <p:nvPr/>
        </p:nvGrpSpPr>
        <p:grpSpPr bwMode="auto">
          <a:xfrm>
            <a:off x="5324475" y="5354638"/>
            <a:ext cx="3157538" cy="284162"/>
            <a:chOff x="656433" y="2706158"/>
            <a:chExt cx="3158860" cy="285466"/>
          </a:xfrm>
        </p:grpSpPr>
        <p:grpSp>
          <p:nvGrpSpPr>
            <p:cNvPr id="90170" name="Group 945">
              <a:extLst>
                <a:ext uri="{FF2B5EF4-FFF2-40B4-BE49-F238E27FC236}">
                  <a16:creationId xmlns:a16="http://schemas.microsoft.com/office/drawing/2014/main" id="{D151237E-38E6-3E45-8558-583AE6A8DD32}"/>
                </a:ext>
              </a:extLst>
            </p:cNvPr>
            <p:cNvGrpSpPr>
              <a:grpSpLocks/>
            </p:cNvGrpSpPr>
            <p:nvPr/>
          </p:nvGrpSpPr>
          <p:grpSpPr bwMode="auto">
            <a:xfrm>
              <a:off x="2989000" y="2714624"/>
              <a:ext cx="826293" cy="276999"/>
              <a:chOff x="656433" y="1838325"/>
              <a:chExt cx="826293" cy="276999"/>
            </a:xfrm>
          </p:grpSpPr>
          <p:cxnSp>
            <p:nvCxnSpPr>
              <p:cNvPr id="90191" name="Straight Connector 1246">
                <a:extLst>
                  <a:ext uri="{FF2B5EF4-FFF2-40B4-BE49-F238E27FC236}">
                    <a16:creationId xmlns:a16="http://schemas.microsoft.com/office/drawing/2014/main" id="{FA564505-C2FF-9548-B52A-0C0359FF1FF6}"/>
                  </a:ext>
                </a:extLst>
              </p:cNvPr>
              <p:cNvCxnSpPr>
                <a:cxnSpLocks noChangeShapeType="1"/>
              </p:cNvCxnSpPr>
              <p:nvPr/>
            </p:nvCxnSpPr>
            <p:spPr bwMode="auto">
              <a:xfrm rot="5400000">
                <a:off x="594520" y="2019304"/>
                <a:ext cx="124619" cy="793"/>
              </a:xfrm>
              <a:prstGeom prst="line">
                <a:avLst/>
              </a:prstGeom>
              <a:noFill/>
              <a:ln w="12700">
                <a:solidFill>
                  <a:srgbClr val="717F9F"/>
                </a:solidFill>
                <a:round/>
                <a:headEnd/>
                <a:tailEnd/>
              </a:ln>
              <a:extLst>
                <a:ext uri="{909E8E84-426E-40DD-AFC4-6F175D3DCCD1}">
                  <a14:hiddenFill xmlns:a14="http://schemas.microsoft.com/office/drawing/2010/main">
                    <a:noFill/>
                  </a14:hiddenFill>
                </a:ext>
              </a:extLst>
            </p:spPr>
          </p:cxnSp>
          <p:cxnSp>
            <p:nvCxnSpPr>
              <p:cNvPr id="90192" name="Straight Connector 1247">
                <a:extLst>
                  <a:ext uri="{FF2B5EF4-FFF2-40B4-BE49-F238E27FC236}">
                    <a16:creationId xmlns:a16="http://schemas.microsoft.com/office/drawing/2014/main" id="{E6F682D7-17E2-C749-9B19-D10784A13FE1}"/>
                  </a:ext>
                </a:extLst>
              </p:cNvPr>
              <p:cNvCxnSpPr>
                <a:cxnSpLocks noChangeShapeType="1"/>
              </p:cNvCxnSpPr>
              <p:nvPr/>
            </p:nvCxnSpPr>
            <p:spPr bwMode="auto">
              <a:xfrm rot="5400000">
                <a:off x="690828" y="2019304"/>
                <a:ext cx="124619" cy="793"/>
              </a:xfrm>
              <a:prstGeom prst="line">
                <a:avLst/>
              </a:prstGeom>
              <a:noFill/>
              <a:ln w="12700">
                <a:solidFill>
                  <a:srgbClr val="717F9F"/>
                </a:solidFill>
                <a:round/>
                <a:headEnd/>
                <a:tailEnd/>
              </a:ln>
              <a:extLst>
                <a:ext uri="{909E8E84-426E-40DD-AFC4-6F175D3DCCD1}">
                  <a14:hiddenFill xmlns:a14="http://schemas.microsoft.com/office/drawing/2010/main">
                    <a:noFill/>
                  </a14:hiddenFill>
                </a:ext>
              </a:extLst>
            </p:spPr>
          </p:cxnSp>
          <p:cxnSp>
            <p:nvCxnSpPr>
              <p:cNvPr id="90193" name="Straight Connector 1248">
                <a:extLst>
                  <a:ext uri="{FF2B5EF4-FFF2-40B4-BE49-F238E27FC236}">
                    <a16:creationId xmlns:a16="http://schemas.microsoft.com/office/drawing/2014/main" id="{5EB75320-771C-0D43-A1CA-DE4DD11D6E2C}"/>
                  </a:ext>
                </a:extLst>
              </p:cNvPr>
              <p:cNvCxnSpPr>
                <a:cxnSpLocks noChangeShapeType="1"/>
              </p:cNvCxnSpPr>
              <p:nvPr/>
            </p:nvCxnSpPr>
            <p:spPr bwMode="auto">
              <a:xfrm rot="5400000">
                <a:off x="787136" y="2019304"/>
                <a:ext cx="124619" cy="793"/>
              </a:xfrm>
              <a:prstGeom prst="line">
                <a:avLst/>
              </a:prstGeom>
              <a:noFill/>
              <a:ln w="12700">
                <a:solidFill>
                  <a:srgbClr val="717F9F"/>
                </a:solidFill>
                <a:round/>
                <a:headEnd/>
                <a:tailEnd/>
              </a:ln>
              <a:extLst>
                <a:ext uri="{909E8E84-426E-40DD-AFC4-6F175D3DCCD1}">
                  <a14:hiddenFill xmlns:a14="http://schemas.microsoft.com/office/drawing/2010/main">
                    <a:noFill/>
                  </a14:hiddenFill>
                </a:ext>
              </a:extLst>
            </p:spPr>
          </p:cxnSp>
          <p:cxnSp>
            <p:nvCxnSpPr>
              <p:cNvPr id="90194" name="Straight Connector 1249">
                <a:extLst>
                  <a:ext uri="{FF2B5EF4-FFF2-40B4-BE49-F238E27FC236}">
                    <a16:creationId xmlns:a16="http://schemas.microsoft.com/office/drawing/2014/main" id="{96D1903B-AE37-CD45-A7CD-BC78747156D6}"/>
                  </a:ext>
                </a:extLst>
              </p:cNvPr>
              <p:cNvCxnSpPr>
                <a:cxnSpLocks noChangeShapeType="1"/>
              </p:cNvCxnSpPr>
              <p:nvPr/>
            </p:nvCxnSpPr>
            <p:spPr bwMode="auto">
              <a:xfrm rot="5400000">
                <a:off x="1229520" y="2019304"/>
                <a:ext cx="124619" cy="793"/>
              </a:xfrm>
              <a:prstGeom prst="line">
                <a:avLst/>
              </a:prstGeom>
              <a:noFill/>
              <a:ln w="12700">
                <a:solidFill>
                  <a:srgbClr val="717F9F"/>
                </a:solidFill>
                <a:round/>
                <a:headEnd/>
                <a:tailEnd/>
              </a:ln>
              <a:extLst>
                <a:ext uri="{909E8E84-426E-40DD-AFC4-6F175D3DCCD1}">
                  <a14:hiddenFill xmlns:a14="http://schemas.microsoft.com/office/drawing/2010/main">
                    <a:noFill/>
                  </a14:hiddenFill>
                </a:ext>
              </a:extLst>
            </p:spPr>
          </p:cxnSp>
          <p:cxnSp>
            <p:nvCxnSpPr>
              <p:cNvPr id="90195" name="Straight Connector 1250">
                <a:extLst>
                  <a:ext uri="{FF2B5EF4-FFF2-40B4-BE49-F238E27FC236}">
                    <a16:creationId xmlns:a16="http://schemas.microsoft.com/office/drawing/2014/main" id="{49F4EBE5-20A6-6D4C-97DA-3FDBACCC68C1}"/>
                  </a:ext>
                </a:extLst>
              </p:cNvPr>
              <p:cNvCxnSpPr>
                <a:cxnSpLocks noChangeShapeType="1"/>
              </p:cNvCxnSpPr>
              <p:nvPr/>
            </p:nvCxnSpPr>
            <p:spPr bwMode="auto">
              <a:xfrm rot="5400000">
                <a:off x="1324770" y="2019304"/>
                <a:ext cx="124619" cy="793"/>
              </a:xfrm>
              <a:prstGeom prst="line">
                <a:avLst/>
              </a:prstGeom>
              <a:noFill/>
              <a:ln w="12700">
                <a:solidFill>
                  <a:srgbClr val="717F9F"/>
                </a:solidFill>
                <a:round/>
                <a:headEnd/>
                <a:tailEnd/>
              </a:ln>
              <a:extLst>
                <a:ext uri="{909E8E84-426E-40DD-AFC4-6F175D3DCCD1}">
                  <a14:hiddenFill xmlns:a14="http://schemas.microsoft.com/office/drawing/2010/main">
                    <a:noFill/>
                  </a14:hiddenFill>
                </a:ext>
              </a:extLst>
            </p:spPr>
          </p:cxnSp>
          <p:cxnSp>
            <p:nvCxnSpPr>
              <p:cNvPr id="90196" name="Straight Connector 1251">
                <a:extLst>
                  <a:ext uri="{FF2B5EF4-FFF2-40B4-BE49-F238E27FC236}">
                    <a16:creationId xmlns:a16="http://schemas.microsoft.com/office/drawing/2014/main" id="{7109F10B-212C-2E49-B1CE-89C845EEEEE4}"/>
                  </a:ext>
                </a:extLst>
              </p:cNvPr>
              <p:cNvCxnSpPr>
                <a:cxnSpLocks noChangeShapeType="1"/>
              </p:cNvCxnSpPr>
              <p:nvPr/>
            </p:nvCxnSpPr>
            <p:spPr bwMode="auto">
              <a:xfrm rot="5400000">
                <a:off x="1420020" y="2019304"/>
                <a:ext cx="124619" cy="793"/>
              </a:xfrm>
              <a:prstGeom prst="line">
                <a:avLst/>
              </a:prstGeom>
              <a:noFill/>
              <a:ln w="12700">
                <a:solidFill>
                  <a:srgbClr val="717F9F"/>
                </a:solidFill>
                <a:round/>
                <a:headEnd/>
                <a:tailEnd/>
              </a:ln>
              <a:extLst>
                <a:ext uri="{909E8E84-426E-40DD-AFC4-6F175D3DCCD1}">
                  <a14:hiddenFill xmlns:a14="http://schemas.microsoft.com/office/drawing/2010/main">
                    <a:noFill/>
                  </a14:hiddenFill>
                </a:ext>
              </a:extLst>
            </p:spPr>
          </p:cxnSp>
          <p:cxnSp>
            <p:nvCxnSpPr>
              <p:cNvPr id="90197" name="Straight Connector 1252">
                <a:extLst>
                  <a:ext uri="{FF2B5EF4-FFF2-40B4-BE49-F238E27FC236}">
                    <a16:creationId xmlns:a16="http://schemas.microsoft.com/office/drawing/2014/main" id="{3BF0E550-14F4-DE4E-B565-5DFDDC75A457}"/>
                  </a:ext>
                </a:extLst>
              </p:cNvPr>
              <p:cNvCxnSpPr>
                <a:cxnSpLocks noChangeShapeType="1"/>
              </p:cNvCxnSpPr>
              <p:nvPr/>
            </p:nvCxnSpPr>
            <p:spPr bwMode="auto">
              <a:xfrm rot="5400000">
                <a:off x="883445" y="2019304"/>
                <a:ext cx="124619" cy="793"/>
              </a:xfrm>
              <a:prstGeom prst="line">
                <a:avLst/>
              </a:prstGeom>
              <a:noFill/>
              <a:ln w="12700">
                <a:solidFill>
                  <a:srgbClr val="717F9F"/>
                </a:solidFill>
                <a:round/>
                <a:headEnd/>
                <a:tailEnd/>
              </a:ln>
              <a:extLst>
                <a:ext uri="{909E8E84-426E-40DD-AFC4-6F175D3DCCD1}">
                  <a14:hiddenFill xmlns:a14="http://schemas.microsoft.com/office/drawing/2010/main">
                    <a:noFill/>
                  </a14:hiddenFill>
                </a:ext>
              </a:extLst>
            </p:spPr>
          </p:cxnSp>
          <p:cxnSp>
            <p:nvCxnSpPr>
              <p:cNvPr id="90198" name="Straight Connector 1253">
                <a:extLst>
                  <a:ext uri="{FF2B5EF4-FFF2-40B4-BE49-F238E27FC236}">
                    <a16:creationId xmlns:a16="http://schemas.microsoft.com/office/drawing/2014/main" id="{818F9171-3349-984B-ABC5-02529F5236A3}"/>
                  </a:ext>
                </a:extLst>
              </p:cNvPr>
              <p:cNvCxnSpPr>
                <a:cxnSpLocks noChangeShapeType="1"/>
              </p:cNvCxnSpPr>
              <p:nvPr/>
            </p:nvCxnSpPr>
            <p:spPr bwMode="auto">
              <a:xfrm rot="5400000">
                <a:off x="1134270" y="2019304"/>
                <a:ext cx="124619" cy="793"/>
              </a:xfrm>
              <a:prstGeom prst="line">
                <a:avLst/>
              </a:prstGeom>
              <a:noFill/>
              <a:ln w="12700">
                <a:solidFill>
                  <a:srgbClr val="717F9F"/>
                </a:solidFill>
                <a:round/>
                <a:headEnd/>
                <a:tailEnd/>
              </a:ln>
              <a:extLst>
                <a:ext uri="{909E8E84-426E-40DD-AFC4-6F175D3DCCD1}">
                  <a14:hiddenFill xmlns:a14="http://schemas.microsoft.com/office/drawing/2010/main">
                    <a:noFill/>
                  </a14:hiddenFill>
                </a:ext>
              </a:extLst>
            </p:spPr>
          </p:cxnSp>
          <p:sp>
            <p:nvSpPr>
              <p:cNvPr id="90199" name="TextBox 1254">
                <a:extLst>
                  <a:ext uri="{FF2B5EF4-FFF2-40B4-BE49-F238E27FC236}">
                    <a16:creationId xmlns:a16="http://schemas.microsoft.com/office/drawing/2014/main" id="{52223E4B-5671-2145-8D1E-D4353E3179FC}"/>
                  </a:ext>
                </a:extLst>
              </p:cNvPr>
              <p:cNvSpPr txBox="1">
                <a:spLocks noChangeArrowheads="1"/>
              </p:cNvSpPr>
              <p:nvPr/>
            </p:nvSpPr>
            <p:spPr bwMode="auto">
              <a:xfrm>
                <a:off x="917575" y="1838325"/>
                <a:ext cx="29767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200" b="0" i="0" u="none" strike="noStrike" kern="1200" cap="none" spc="0" normalizeH="0" baseline="0" noProof="0">
                    <a:ln>
                      <a:noFill/>
                    </a:ln>
                    <a:solidFill>
                      <a:srgbClr val="717F9F"/>
                    </a:solidFill>
                    <a:effectLst/>
                    <a:uLnTx/>
                    <a:uFillTx/>
                    <a:latin typeface="Arial" panose="020B0604020202020204" pitchFamily="34" charset="0"/>
                    <a:ea typeface="ＭＳ Ｐゴシック" panose="020B0600070205080204" pitchFamily="34" charset="-128"/>
                    <a:cs typeface="+mn-cs"/>
                  </a:rPr>
                  <a:t>…</a:t>
                </a:r>
              </a:p>
            </p:txBody>
          </p:sp>
        </p:grpSp>
        <p:grpSp>
          <p:nvGrpSpPr>
            <p:cNvPr id="90171" name="Group 955">
              <a:extLst>
                <a:ext uri="{FF2B5EF4-FFF2-40B4-BE49-F238E27FC236}">
                  <a16:creationId xmlns:a16="http://schemas.microsoft.com/office/drawing/2014/main" id="{CA3E8EB7-733F-E944-814A-BC0E1E536ACF}"/>
                </a:ext>
              </a:extLst>
            </p:cNvPr>
            <p:cNvGrpSpPr>
              <a:grpSpLocks/>
            </p:cNvGrpSpPr>
            <p:nvPr/>
          </p:nvGrpSpPr>
          <p:grpSpPr bwMode="auto">
            <a:xfrm>
              <a:off x="1829066" y="2714625"/>
              <a:ext cx="826293" cy="276999"/>
              <a:chOff x="656433" y="1838325"/>
              <a:chExt cx="826293" cy="276999"/>
            </a:xfrm>
          </p:grpSpPr>
          <p:cxnSp>
            <p:nvCxnSpPr>
              <p:cNvPr id="90182" name="Straight Connector 1237">
                <a:extLst>
                  <a:ext uri="{FF2B5EF4-FFF2-40B4-BE49-F238E27FC236}">
                    <a16:creationId xmlns:a16="http://schemas.microsoft.com/office/drawing/2014/main" id="{2B5CECF9-90B0-8F4E-AF33-EDDE7E871743}"/>
                  </a:ext>
                </a:extLst>
              </p:cNvPr>
              <p:cNvCxnSpPr>
                <a:cxnSpLocks noChangeShapeType="1"/>
              </p:cNvCxnSpPr>
              <p:nvPr/>
            </p:nvCxnSpPr>
            <p:spPr bwMode="auto">
              <a:xfrm rot="5400000">
                <a:off x="594520" y="2019304"/>
                <a:ext cx="124619" cy="793"/>
              </a:xfrm>
              <a:prstGeom prst="line">
                <a:avLst/>
              </a:prstGeom>
              <a:noFill/>
              <a:ln w="12700">
                <a:solidFill>
                  <a:srgbClr val="717F9F"/>
                </a:solidFill>
                <a:round/>
                <a:headEnd/>
                <a:tailEnd/>
              </a:ln>
              <a:extLst>
                <a:ext uri="{909E8E84-426E-40DD-AFC4-6F175D3DCCD1}">
                  <a14:hiddenFill xmlns:a14="http://schemas.microsoft.com/office/drawing/2010/main">
                    <a:noFill/>
                  </a14:hiddenFill>
                </a:ext>
              </a:extLst>
            </p:spPr>
          </p:cxnSp>
          <p:cxnSp>
            <p:nvCxnSpPr>
              <p:cNvPr id="90183" name="Straight Connector 1238">
                <a:extLst>
                  <a:ext uri="{FF2B5EF4-FFF2-40B4-BE49-F238E27FC236}">
                    <a16:creationId xmlns:a16="http://schemas.microsoft.com/office/drawing/2014/main" id="{39056B8C-9A0F-754F-A0BC-EA750FA4BDF6}"/>
                  </a:ext>
                </a:extLst>
              </p:cNvPr>
              <p:cNvCxnSpPr>
                <a:cxnSpLocks noChangeShapeType="1"/>
              </p:cNvCxnSpPr>
              <p:nvPr/>
            </p:nvCxnSpPr>
            <p:spPr bwMode="auto">
              <a:xfrm rot="5400000">
                <a:off x="690828" y="2019304"/>
                <a:ext cx="124619" cy="793"/>
              </a:xfrm>
              <a:prstGeom prst="line">
                <a:avLst/>
              </a:prstGeom>
              <a:noFill/>
              <a:ln w="12700">
                <a:solidFill>
                  <a:srgbClr val="717F9F"/>
                </a:solidFill>
                <a:round/>
                <a:headEnd/>
                <a:tailEnd/>
              </a:ln>
              <a:extLst>
                <a:ext uri="{909E8E84-426E-40DD-AFC4-6F175D3DCCD1}">
                  <a14:hiddenFill xmlns:a14="http://schemas.microsoft.com/office/drawing/2010/main">
                    <a:noFill/>
                  </a14:hiddenFill>
                </a:ext>
              </a:extLst>
            </p:spPr>
          </p:cxnSp>
          <p:cxnSp>
            <p:nvCxnSpPr>
              <p:cNvPr id="90184" name="Straight Connector 1239">
                <a:extLst>
                  <a:ext uri="{FF2B5EF4-FFF2-40B4-BE49-F238E27FC236}">
                    <a16:creationId xmlns:a16="http://schemas.microsoft.com/office/drawing/2014/main" id="{C3ACB2F4-AF9A-9646-9483-B9C4043CB6D1}"/>
                  </a:ext>
                </a:extLst>
              </p:cNvPr>
              <p:cNvCxnSpPr>
                <a:cxnSpLocks noChangeShapeType="1"/>
              </p:cNvCxnSpPr>
              <p:nvPr/>
            </p:nvCxnSpPr>
            <p:spPr bwMode="auto">
              <a:xfrm rot="5400000">
                <a:off x="787136" y="2019304"/>
                <a:ext cx="124619" cy="793"/>
              </a:xfrm>
              <a:prstGeom prst="line">
                <a:avLst/>
              </a:prstGeom>
              <a:noFill/>
              <a:ln w="12700">
                <a:solidFill>
                  <a:srgbClr val="717F9F"/>
                </a:solidFill>
                <a:round/>
                <a:headEnd/>
                <a:tailEnd/>
              </a:ln>
              <a:extLst>
                <a:ext uri="{909E8E84-426E-40DD-AFC4-6F175D3DCCD1}">
                  <a14:hiddenFill xmlns:a14="http://schemas.microsoft.com/office/drawing/2010/main">
                    <a:noFill/>
                  </a14:hiddenFill>
                </a:ext>
              </a:extLst>
            </p:spPr>
          </p:cxnSp>
          <p:cxnSp>
            <p:nvCxnSpPr>
              <p:cNvPr id="90185" name="Straight Connector 1240">
                <a:extLst>
                  <a:ext uri="{FF2B5EF4-FFF2-40B4-BE49-F238E27FC236}">
                    <a16:creationId xmlns:a16="http://schemas.microsoft.com/office/drawing/2014/main" id="{4C7FE230-84F7-164B-B3B9-1EB83DD4F204}"/>
                  </a:ext>
                </a:extLst>
              </p:cNvPr>
              <p:cNvCxnSpPr>
                <a:cxnSpLocks noChangeShapeType="1"/>
              </p:cNvCxnSpPr>
              <p:nvPr/>
            </p:nvCxnSpPr>
            <p:spPr bwMode="auto">
              <a:xfrm rot="5400000">
                <a:off x="1229520" y="2019304"/>
                <a:ext cx="124619" cy="793"/>
              </a:xfrm>
              <a:prstGeom prst="line">
                <a:avLst/>
              </a:prstGeom>
              <a:noFill/>
              <a:ln w="12700">
                <a:solidFill>
                  <a:srgbClr val="717F9F"/>
                </a:solidFill>
                <a:round/>
                <a:headEnd/>
                <a:tailEnd/>
              </a:ln>
              <a:extLst>
                <a:ext uri="{909E8E84-426E-40DD-AFC4-6F175D3DCCD1}">
                  <a14:hiddenFill xmlns:a14="http://schemas.microsoft.com/office/drawing/2010/main">
                    <a:noFill/>
                  </a14:hiddenFill>
                </a:ext>
              </a:extLst>
            </p:spPr>
          </p:cxnSp>
          <p:cxnSp>
            <p:nvCxnSpPr>
              <p:cNvPr id="90186" name="Straight Connector 1241">
                <a:extLst>
                  <a:ext uri="{FF2B5EF4-FFF2-40B4-BE49-F238E27FC236}">
                    <a16:creationId xmlns:a16="http://schemas.microsoft.com/office/drawing/2014/main" id="{F064100E-F6FD-1045-B5DD-474963F2B202}"/>
                  </a:ext>
                </a:extLst>
              </p:cNvPr>
              <p:cNvCxnSpPr>
                <a:cxnSpLocks noChangeShapeType="1"/>
              </p:cNvCxnSpPr>
              <p:nvPr/>
            </p:nvCxnSpPr>
            <p:spPr bwMode="auto">
              <a:xfrm rot="5400000">
                <a:off x="1324770" y="2019304"/>
                <a:ext cx="124619" cy="793"/>
              </a:xfrm>
              <a:prstGeom prst="line">
                <a:avLst/>
              </a:prstGeom>
              <a:noFill/>
              <a:ln w="12700">
                <a:solidFill>
                  <a:srgbClr val="717F9F"/>
                </a:solidFill>
                <a:round/>
                <a:headEnd/>
                <a:tailEnd/>
              </a:ln>
              <a:extLst>
                <a:ext uri="{909E8E84-426E-40DD-AFC4-6F175D3DCCD1}">
                  <a14:hiddenFill xmlns:a14="http://schemas.microsoft.com/office/drawing/2010/main">
                    <a:noFill/>
                  </a14:hiddenFill>
                </a:ext>
              </a:extLst>
            </p:spPr>
          </p:cxnSp>
          <p:cxnSp>
            <p:nvCxnSpPr>
              <p:cNvPr id="90187" name="Straight Connector 1242">
                <a:extLst>
                  <a:ext uri="{FF2B5EF4-FFF2-40B4-BE49-F238E27FC236}">
                    <a16:creationId xmlns:a16="http://schemas.microsoft.com/office/drawing/2014/main" id="{0777FC14-5444-7E44-836A-884FA9C3537B}"/>
                  </a:ext>
                </a:extLst>
              </p:cNvPr>
              <p:cNvCxnSpPr>
                <a:cxnSpLocks noChangeShapeType="1"/>
              </p:cNvCxnSpPr>
              <p:nvPr/>
            </p:nvCxnSpPr>
            <p:spPr bwMode="auto">
              <a:xfrm rot="5400000">
                <a:off x="1420020" y="2019304"/>
                <a:ext cx="124619" cy="793"/>
              </a:xfrm>
              <a:prstGeom prst="line">
                <a:avLst/>
              </a:prstGeom>
              <a:noFill/>
              <a:ln w="12700">
                <a:solidFill>
                  <a:srgbClr val="717F9F"/>
                </a:solidFill>
                <a:round/>
                <a:headEnd/>
                <a:tailEnd/>
              </a:ln>
              <a:extLst>
                <a:ext uri="{909E8E84-426E-40DD-AFC4-6F175D3DCCD1}">
                  <a14:hiddenFill xmlns:a14="http://schemas.microsoft.com/office/drawing/2010/main">
                    <a:noFill/>
                  </a14:hiddenFill>
                </a:ext>
              </a:extLst>
            </p:spPr>
          </p:cxnSp>
          <p:cxnSp>
            <p:nvCxnSpPr>
              <p:cNvPr id="90188" name="Straight Connector 1243">
                <a:extLst>
                  <a:ext uri="{FF2B5EF4-FFF2-40B4-BE49-F238E27FC236}">
                    <a16:creationId xmlns:a16="http://schemas.microsoft.com/office/drawing/2014/main" id="{E03BD098-01E2-D845-B840-4D557EFF826E}"/>
                  </a:ext>
                </a:extLst>
              </p:cNvPr>
              <p:cNvCxnSpPr>
                <a:cxnSpLocks noChangeShapeType="1"/>
              </p:cNvCxnSpPr>
              <p:nvPr/>
            </p:nvCxnSpPr>
            <p:spPr bwMode="auto">
              <a:xfrm rot="5400000">
                <a:off x="883445" y="2019304"/>
                <a:ext cx="124619" cy="793"/>
              </a:xfrm>
              <a:prstGeom prst="line">
                <a:avLst/>
              </a:prstGeom>
              <a:noFill/>
              <a:ln w="12700">
                <a:solidFill>
                  <a:srgbClr val="717F9F"/>
                </a:solidFill>
                <a:round/>
                <a:headEnd/>
                <a:tailEnd/>
              </a:ln>
              <a:extLst>
                <a:ext uri="{909E8E84-426E-40DD-AFC4-6F175D3DCCD1}">
                  <a14:hiddenFill xmlns:a14="http://schemas.microsoft.com/office/drawing/2010/main">
                    <a:noFill/>
                  </a14:hiddenFill>
                </a:ext>
              </a:extLst>
            </p:spPr>
          </p:cxnSp>
          <p:cxnSp>
            <p:nvCxnSpPr>
              <p:cNvPr id="90189" name="Straight Connector 1244">
                <a:extLst>
                  <a:ext uri="{FF2B5EF4-FFF2-40B4-BE49-F238E27FC236}">
                    <a16:creationId xmlns:a16="http://schemas.microsoft.com/office/drawing/2014/main" id="{7E055EB9-2AD3-2A45-B734-78B723EAB290}"/>
                  </a:ext>
                </a:extLst>
              </p:cNvPr>
              <p:cNvCxnSpPr>
                <a:cxnSpLocks noChangeShapeType="1"/>
              </p:cNvCxnSpPr>
              <p:nvPr/>
            </p:nvCxnSpPr>
            <p:spPr bwMode="auto">
              <a:xfrm rot="5400000">
                <a:off x="1134270" y="2019304"/>
                <a:ext cx="124619" cy="793"/>
              </a:xfrm>
              <a:prstGeom prst="line">
                <a:avLst/>
              </a:prstGeom>
              <a:noFill/>
              <a:ln w="12700">
                <a:solidFill>
                  <a:srgbClr val="717F9F"/>
                </a:solidFill>
                <a:round/>
                <a:headEnd/>
                <a:tailEnd/>
              </a:ln>
              <a:extLst>
                <a:ext uri="{909E8E84-426E-40DD-AFC4-6F175D3DCCD1}">
                  <a14:hiddenFill xmlns:a14="http://schemas.microsoft.com/office/drawing/2010/main">
                    <a:noFill/>
                  </a14:hiddenFill>
                </a:ext>
              </a:extLst>
            </p:spPr>
          </p:cxnSp>
          <p:sp>
            <p:nvSpPr>
              <p:cNvPr id="90190" name="TextBox 1245">
                <a:extLst>
                  <a:ext uri="{FF2B5EF4-FFF2-40B4-BE49-F238E27FC236}">
                    <a16:creationId xmlns:a16="http://schemas.microsoft.com/office/drawing/2014/main" id="{1EA14771-A90B-5C43-A9CA-D3A284C7728C}"/>
                  </a:ext>
                </a:extLst>
              </p:cNvPr>
              <p:cNvSpPr txBox="1">
                <a:spLocks noChangeArrowheads="1"/>
              </p:cNvSpPr>
              <p:nvPr/>
            </p:nvSpPr>
            <p:spPr bwMode="auto">
              <a:xfrm>
                <a:off x="917575" y="1838325"/>
                <a:ext cx="29767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200" b="0" i="0" u="none" strike="noStrike" kern="1200" cap="none" spc="0" normalizeH="0" baseline="0" noProof="0">
                    <a:ln>
                      <a:noFill/>
                    </a:ln>
                    <a:solidFill>
                      <a:srgbClr val="717F9F"/>
                    </a:solidFill>
                    <a:effectLst/>
                    <a:uLnTx/>
                    <a:uFillTx/>
                    <a:latin typeface="Arial" panose="020B0604020202020204" pitchFamily="34" charset="0"/>
                    <a:ea typeface="ＭＳ Ｐゴシック" panose="020B0600070205080204" pitchFamily="34" charset="-128"/>
                    <a:cs typeface="+mn-cs"/>
                  </a:rPr>
                  <a:t>…</a:t>
                </a:r>
              </a:p>
            </p:txBody>
          </p:sp>
        </p:grpSp>
        <p:grpSp>
          <p:nvGrpSpPr>
            <p:cNvPr id="90172" name="Group 965">
              <a:extLst>
                <a:ext uri="{FF2B5EF4-FFF2-40B4-BE49-F238E27FC236}">
                  <a16:creationId xmlns:a16="http://schemas.microsoft.com/office/drawing/2014/main" id="{836B80FB-E178-7D48-A1DC-D43E845F2AF0}"/>
                </a:ext>
              </a:extLst>
            </p:cNvPr>
            <p:cNvGrpSpPr>
              <a:grpSpLocks/>
            </p:cNvGrpSpPr>
            <p:nvPr/>
          </p:nvGrpSpPr>
          <p:grpSpPr bwMode="auto">
            <a:xfrm>
              <a:off x="656433" y="2706158"/>
              <a:ext cx="826293" cy="276999"/>
              <a:chOff x="656433" y="1838325"/>
              <a:chExt cx="826293" cy="276999"/>
            </a:xfrm>
          </p:grpSpPr>
          <p:cxnSp>
            <p:nvCxnSpPr>
              <p:cNvPr id="90173" name="Straight Connector 1228">
                <a:extLst>
                  <a:ext uri="{FF2B5EF4-FFF2-40B4-BE49-F238E27FC236}">
                    <a16:creationId xmlns:a16="http://schemas.microsoft.com/office/drawing/2014/main" id="{A5CFFF58-C0E9-E448-B74E-3944C8E4EED4}"/>
                  </a:ext>
                </a:extLst>
              </p:cNvPr>
              <p:cNvCxnSpPr>
                <a:cxnSpLocks noChangeShapeType="1"/>
              </p:cNvCxnSpPr>
              <p:nvPr/>
            </p:nvCxnSpPr>
            <p:spPr bwMode="auto">
              <a:xfrm rot="5400000">
                <a:off x="594520" y="2019304"/>
                <a:ext cx="124619" cy="793"/>
              </a:xfrm>
              <a:prstGeom prst="line">
                <a:avLst/>
              </a:prstGeom>
              <a:noFill/>
              <a:ln w="12700">
                <a:solidFill>
                  <a:srgbClr val="717F9F"/>
                </a:solidFill>
                <a:round/>
                <a:headEnd/>
                <a:tailEnd/>
              </a:ln>
              <a:extLst>
                <a:ext uri="{909E8E84-426E-40DD-AFC4-6F175D3DCCD1}">
                  <a14:hiddenFill xmlns:a14="http://schemas.microsoft.com/office/drawing/2010/main">
                    <a:noFill/>
                  </a14:hiddenFill>
                </a:ext>
              </a:extLst>
            </p:spPr>
          </p:cxnSp>
          <p:cxnSp>
            <p:nvCxnSpPr>
              <p:cNvPr id="90174" name="Straight Connector 1229">
                <a:extLst>
                  <a:ext uri="{FF2B5EF4-FFF2-40B4-BE49-F238E27FC236}">
                    <a16:creationId xmlns:a16="http://schemas.microsoft.com/office/drawing/2014/main" id="{731C451B-1A9F-784A-96B6-6777D736B9FC}"/>
                  </a:ext>
                </a:extLst>
              </p:cNvPr>
              <p:cNvCxnSpPr>
                <a:cxnSpLocks noChangeShapeType="1"/>
              </p:cNvCxnSpPr>
              <p:nvPr/>
            </p:nvCxnSpPr>
            <p:spPr bwMode="auto">
              <a:xfrm rot="5400000">
                <a:off x="690828" y="2019304"/>
                <a:ext cx="124619" cy="793"/>
              </a:xfrm>
              <a:prstGeom prst="line">
                <a:avLst/>
              </a:prstGeom>
              <a:noFill/>
              <a:ln w="12700">
                <a:solidFill>
                  <a:srgbClr val="717F9F"/>
                </a:solidFill>
                <a:round/>
                <a:headEnd/>
                <a:tailEnd/>
              </a:ln>
              <a:extLst>
                <a:ext uri="{909E8E84-426E-40DD-AFC4-6F175D3DCCD1}">
                  <a14:hiddenFill xmlns:a14="http://schemas.microsoft.com/office/drawing/2010/main">
                    <a:noFill/>
                  </a14:hiddenFill>
                </a:ext>
              </a:extLst>
            </p:spPr>
          </p:cxnSp>
          <p:cxnSp>
            <p:nvCxnSpPr>
              <p:cNvPr id="90175" name="Straight Connector 1230">
                <a:extLst>
                  <a:ext uri="{FF2B5EF4-FFF2-40B4-BE49-F238E27FC236}">
                    <a16:creationId xmlns:a16="http://schemas.microsoft.com/office/drawing/2014/main" id="{5DF77393-4523-BF4D-8F08-99F7F8F833D7}"/>
                  </a:ext>
                </a:extLst>
              </p:cNvPr>
              <p:cNvCxnSpPr>
                <a:cxnSpLocks noChangeShapeType="1"/>
              </p:cNvCxnSpPr>
              <p:nvPr/>
            </p:nvCxnSpPr>
            <p:spPr bwMode="auto">
              <a:xfrm rot="5400000">
                <a:off x="787136" y="2019304"/>
                <a:ext cx="124619" cy="793"/>
              </a:xfrm>
              <a:prstGeom prst="line">
                <a:avLst/>
              </a:prstGeom>
              <a:noFill/>
              <a:ln w="12700">
                <a:solidFill>
                  <a:srgbClr val="717F9F"/>
                </a:solidFill>
                <a:round/>
                <a:headEnd/>
                <a:tailEnd/>
              </a:ln>
              <a:extLst>
                <a:ext uri="{909E8E84-426E-40DD-AFC4-6F175D3DCCD1}">
                  <a14:hiddenFill xmlns:a14="http://schemas.microsoft.com/office/drawing/2010/main">
                    <a:noFill/>
                  </a14:hiddenFill>
                </a:ext>
              </a:extLst>
            </p:spPr>
          </p:cxnSp>
          <p:cxnSp>
            <p:nvCxnSpPr>
              <p:cNvPr id="90176" name="Straight Connector 1231">
                <a:extLst>
                  <a:ext uri="{FF2B5EF4-FFF2-40B4-BE49-F238E27FC236}">
                    <a16:creationId xmlns:a16="http://schemas.microsoft.com/office/drawing/2014/main" id="{E326E41B-95CF-5043-BADD-45B7A8830619}"/>
                  </a:ext>
                </a:extLst>
              </p:cNvPr>
              <p:cNvCxnSpPr>
                <a:cxnSpLocks noChangeShapeType="1"/>
              </p:cNvCxnSpPr>
              <p:nvPr/>
            </p:nvCxnSpPr>
            <p:spPr bwMode="auto">
              <a:xfrm rot="5400000">
                <a:off x="1229520" y="2019304"/>
                <a:ext cx="124619" cy="793"/>
              </a:xfrm>
              <a:prstGeom prst="line">
                <a:avLst/>
              </a:prstGeom>
              <a:noFill/>
              <a:ln w="12700">
                <a:solidFill>
                  <a:srgbClr val="717F9F"/>
                </a:solidFill>
                <a:round/>
                <a:headEnd/>
                <a:tailEnd/>
              </a:ln>
              <a:extLst>
                <a:ext uri="{909E8E84-426E-40DD-AFC4-6F175D3DCCD1}">
                  <a14:hiddenFill xmlns:a14="http://schemas.microsoft.com/office/drawing/2010/main">
                    <a:noFill/>
                  </a14:hiddenFill>
                </a:ext>
              </a:extLst>
            </p:spPr>
          </p:cxnSp>
          <p:cxnSp>
            <p:nvCxnSpPr>
              <p:cNvPr id="90177" name="Straight Connector 1232">
                <a:extLst>
                  <a:ext uri="{FF2B5EF4-FFF2-40B4-BE49-F238E27FC236}">
                    <a16:creationId xmlns:a16="http://schemas.microsoft.com/office/drawing/2014/main" id="{667ACFB6-E77F-AC44-8BEE-1FBBA011C065}"/>
                  </a:ext>
                </a:extLst>
              </p:cNvPr>
              <p:cNvCxnSpPr>
                <a:cxnSpLocks noChangeShapeType="1"/>
              </p:cNvCxnSpPr>
              <p:nvPr/>
            </p:nvCxnSpPr>
            <p:spPr bwMode="auto">
              <a:xfrm rot="5400000">
                <a:off x="1324770" y="2019304"/>
                <a:ext cx="124619" cy="793"/>
              </a:xfrm>
              <a:prstGeom prst="line">
                <a:avLst/>
              </a:prstGeom>
              <a:noFill/>
              <a:ln w="12700">
                <a:solidFill>
                  <a:srgbClr val="717F9F"/>
                </a:solidFill>
                <a:round/>
                <a:headEnd/>
                <a:tailEnd/>
              </a:ln>
              <a:extLst>
                <a:ext uri="{909E8E84-426E-40DD-AFC4-6F175D3DCCD1}">
                  <a14:hiddenFill xmlns:a14="http://schemas.microsoft.com/office/drawing/2010/main">
                    <a:noFill/>
                  </a14:hiddenFill>
                </a:ext>
              </a:extLst>
            </p:spPr>
          </p:cxnSp>
          <p:cxnSp>
            <p:nvCxnSpPr>
              <p:cNvPr id="90178" name="Straight Connector 1233">
                <a:extLst>
                  <a:ext uri="{FF2B5EF4-FFF2-40B4-BE49-F238E27FC236}">
                    <a16:creationId xmlns:a16="http://schemas.microsoft.com/office/drawing/2014/main" id="{1AFB9067-F3CA-CD48-A4C3-3F1415ECFA4D}"/>
                  </a:ext>
                </a:extLst>
              </p:cNvPr>
              <p:cNvCxnSpPr>
                <a:cxnSpLocks noChangeShapeType="1"/>
              </p:cNvCxnSpPr>
              <p:nvPr/>
            </p:nvCxnSpPr>
            <p:spPr bwMode="auto">
              <a:xfrm rot="5400000">
                <a:off x="1420020" y="2019304"/>
                <a:ext cx="124619" cy="793"/>
              </a:xfrm>
              <a:prstGeom prst="line">
                <a:avLst/>
              </a:prstGeom>
              <a:noFill/>
              <a:ln w="12700">
                <a:solidFill>
                  <a:srgbClr val="717F9F"/>
                </a:solidFill>
                <a:round/>
                <a:headEnd/>
                <a:tailEnd/>
              </a:ln>
              <a:extLst>
                <a:ext uri="{909E8E84-426E-40DD-AFC4-6F175D3DCCD1}">
                  <a14:hiddenFill xmlns:a14="http://schemas.microsoft.com/office/drawing/2010/main">
                    <a:noFill/>
                  </a14:hiddenFill>
                </a:ext>
              </a:extLst>
            </p:spPr>
          </p:cxnSp>
          <p:cxnSp>
            <p:nvCxnSpPr>
              <p:cNvPr id="90179" name="Straight Connector 1234">
                <a:extLst>
                  <a:ext uri="{FF2B5EF4-FFF2-40B4-BE49-F238E27FC236}">
                    <a16:creationId xmlns:a16="http://schemas.microsoft.com/office/drawing/2014/main" id="{92BF3FD2-8407-E14A-ADD8-E32D74D06BA0}"/>
                  </a:ext>
                </a:extLst>
              </p:cNvPr>
              <p:cNvCxnSpPr>
                <a:cxnSpLocks noChangeShapeType="1"/>
              </p:cNvCxnSpPr>
              <p:nvPr/>
            </p:nvCxnSpPr>
            <p:spPr bwMode="auto">
              <a:xfrm rot="5400000">
                <a:off x="883445" y="2019304"/>
                <a:ext cx="124619" cy="793"/>
              </a:xfrm>
              <a:prstGeom prst="line">
                <a:avLst/>
              </a:prstGeom>
              <a:noFill/>
              <a:ln w="12700">
                <a:solidFill>
                  <a:srgbClr val="717F9F"/>
                </a:solidFill>
                <a:round/>
                <a:headEnd/>
                <a:tailEnd/>
              </a:ln>
              <a:extLst>
                <a:ext uri="{909E8E84-426E-40DD-AFC4-6F175D3DCCD1}">
                  <a14:hiddenFill xmlns:a14="http://schemas.microsoft.com/office/drawing/2010/main">
                    <a:noFill/>
                  </a14:hiddenFill>
                </a:ext>
              </a:extLst>
            </p:spPr>
          </p:cxnSp>
          <p:cxnSp>
            <p:nvCxnSpPr>
              <p:cNvPr id="90180" name="Straight Connector 1235">
                <a:extLst>
                  <a:ext uri="{FF2B5EF4-FFF2-40B4-BE49-F238E27FC236}">
                    <a16:creationId xmlns:a16="http://schemas.microsoft.com/office/drawing/2014/main" id="{EE2F179F-5921-3D4E-90FF-C8D99554EF4F}"/>
                  </a:ext>
                </a:extLst>
              </p:cNvPr>
              <p:cNvCxnSpPr>
                <a:cxnSpLocks noChangeShapeType="1"/>
              </p:cNvCxnSpPr>
              <p:nvPr/>
            </p:nvCxnSpPr>
            <p:spPr bwMode="auto">
              <a:xfrm rot="5400000">
                <a:off x="1134270" y="2019304"/>
                <a:ext cx="124619" cy="793"/>
              </a:xfrm>
              <a:prstGeom prst="line">
                <a:avLst/>
              </a:prstGeom>
              <a:noFill/>
              <a:ln w="12700">
                <a:solidFill>
                  <a:srgbClr val="717F9F"/>
                </a:solidFill>
                <a:round/>
                <a:headEnd/>
                <a:tailEnd/>
              </a:ln>
              <a:extLst>
                <a:ext uri="{909E8E84-426E-40DD-AFC4-6F175D3DCCD1}">
                  <a14:hiddenFill xmlns:a14="http://schemas.microsoft.com/office/drawing/2010/main">
                    <a:noFill/>
                  </a14:hiddenFill>
                </a:ext>
              </a:extLst>
            </p:spPr>
          </p:cxnSp>
          <p:sp>
            <p:nvSpPr>
              <p:cNvPr id="90181" name="TextBox 1236">
                <a:extLst>
                  <a:ext uri="{FF2B5EF4-FFF2-40B4-BE49-F238E27FC236}">
                    <a16:creationId xmlns:a16="http://schemas.microsoft.com/office/drawing/2014/main" id="{1F1C354F-5D3D-BF4F-95FA-AA35C23124E8}"/>
                  </a:ext>
                </a:extLst>
              </p:cNvPr>
              <p:cNvSpPr txBox="1">
                <a:spLocks noChangeArrowheads="1"/>
              </p:cNvSpPr>
              <p:nvPr/>
            </p:nvSpPr>
            <p:spPr bwMode="auto">
              <a:xfrm>
                <a:off x="917575" y="1838325"/>
                <a:ext cx="29767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200" b="0" i="0" u="none" strike="noStrike" kern="1200" cap="none" spc="0" normalizeH="0" baseline="0" noProof="0">
                    <a:ln>
                      <a:noFill/>
                    </a:ln>
                    <a:solidFill>
                      <a:srgbClr val="717F9F"/>
                    </a:solidFill>
                    <a:effectLst/>
                    <a:uLnTx/>
                    <a:uFillTx/>
                    <a:latin typeface="Arial" panose="020B0604020202020204" pitchFamily="34" charset="0"/>
                    <a:ea typeface="ＭＳ Ｐゴシック" panose="020B0600070205080204" pitchFamily="34" charset="-128"/>
                    <a:cs typeface="+mn-cs"/>
                  </a:rPr>
                  <a:t>…</a:t>
                </a:r>
              </a:p>
            </p:txBody>
          </p:sp>
        </p:grpSp>
      </p:grpSp>
      <p:sp>
        <p:nvSpPr>
          <p:cNvPr id="90168" name="Content Placeholder 2">
            <a:extLst>
              <a:ext uri="{FF2B5EF4-FFF2-40B4-BE49-F238E27FC236}">
                <a16:creationId xmlns:a16="http://schemas.microsoft.com/office/drawing/2014/main" id="{1CD52290-91EC-594F-A398-DAC65BC81868}"/>
              </a:ext>
            </a:extLst>
          </p:cNvPr>
          <p:cNvSpPr>
            <a:spLocks noGrp="1"/>
          </p:cNvSpPr>
          <p:nvPr>
            <p:ph idx="1"/>
          </p:nvPr>
        </p:nvSpPr>
        <p:spPr>
          <a:xfrm>
            <a:off x="254000" y="5829300"/>
            <a:ext cx="8643938" cy="533400"/>
          </a:xfrm>
        </p:spPr>
        <p:txBody>
          <a:bodyPr/>
          <a:lstStyle/>
          <a:p>
            <a:pPr algn="ctr">
              <a:buFont typeface="Wingdings" pitchFamily="2" charset="2"/>
              <a:buNone/>
            </a:pPr>
            <a:r>
              <a:rPr lang="en-US" altLang="en-US">
                <a:ea typeface="ＭＳ Ｐゴシック" panose="020B0600070205080204" pitchFamily="34" charset="-128"/>
              </a:rPr>
              <a:t>30 cores on the GTX 285: 30,720 threads</a:t>
            </a:r>
          </a:p>
        </p:txBody>
      </p:sp>
      <p:sp>
        <p:nvSpPr>
          <p:cNvPr id="90169" name="TextBox 1225">
            <a:extLst>
              <a:ext uri="{FF2B5EF4-FFF2-40B4-BE49-F238E27FC236}">
                <a16:creationId xmlns:a16="http://schemas.microsoft.com/office/drawing/2014/main" id="{1141E576-FFAB-5644-BBC6-701C57EB8555}"/>
              </a:ext>
            </a:extLst>
          </p:cNvPr>
          <p:cNvSpPr txBox="1">
            <a:spLocks noChangeArrowheads="1"/>
          </p:cNvSpPr>
          <p:nvPr/>
        </p:nvSpPr>
        <p:spPr bwMode="auto">
          <a:xfrm>
            <a:off x="152400" y="6535738"/>
            <a:ext cx="1952625"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Slide credit: Kayvon Fatahalian</a:t>
            </a:r>
          </a:p>
        </p:txBody>
      </p:sp>
      <p:sp>
        <p:nvSpPr>
          <p:cNvPr id="1204" name="Slide Number Placeholder 3">
            <a:extLst>
              <a:ext uri="{FF2B5EF4-FFF2-40B4-BE49-F238E27FC236}">
                <a16:creationId xmlns:a16="http://schemas.microsoft.com/office/drawing/2014/main" id="{FC5739B9-63E5-1E41-8390-7E8804EBCA86}"/>
              </a:ext>
            </a:extLst>
          </p:cNvPr>
          <p:cNvSpPr>
            <a:spLocks noGrp="1"/>
          </p:cNvSpPr>
          <p:nvPr>
            <p:ph type="sldNum" sz="quarter" idx="11"/>
          </p:nvPr>
        </p:nvSpPr>
        <p:spPr>
          <a:xfrm>
            <a:off x="6777038" y="6318250"/>
            <a:ext cx="21336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2B31A252-A455-7E4D-8859-45EB22A1C421}" type="slidenum">
              <a:rPr kumimoji="0" lang="en-US" altLang="en-US" sz="1600" b="0" i="0" u="none" strike="noStrike" kern="1200" cap="none" spc="0" normalizeH="0" baseline="0" noProof="0" smtClean="0">
                <a:ln>
                  <a:noFill/>
                </a:ln>
                <a:solidFill>
                  <a:srgbClr val="000000"/>
                </a:solidFill>
                <a:effectLst/>
                <a:uLnTx/>
                <a:uFillTx/>
                <a:latin typeface="Garamond" panose="02020404030301010803" pitchFamily="18" charset="0"/>
                <a:ea typeface="ＭＳ Ｐゴシック" panose="020B0600070205080204" pitchFamily="34" charset="-128"/>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66</a:t>
            </a:fld>
            <a:endParaRPr kumimoji="0" lang="en-US" altLang="en-US" sz="1600" b="0" i="0" u="none" strike="noStrike" kern="1200" cap="none" spc="0" normalizeH="0" baseline="0" noProof="0" dirty="0">
              <a:ln>
                <a:noFill/>
              </a:ln>
              <a:solidFill>
                <a:srgbClr val="000000"/>
              </a:solidFill>
              <a:effectLst/>
              <a:uLnTx/>
              <a:uFillTx/>
              <a:latin typeface="Garamond" panose="02020404030301010803" pitchFamily="18" charset="0"/>
              <a:ea typeface="ＭＳ Ｐゴシック" panose="020B0600070205080204" pitchFamily="34" charset="-128"/>
              <a:cs typeface="Arial" panose="020B0604020202020204" pitchFamily="34" charset="0"/>
            </a:endParaRPr>
          </a:p>
        </p:txBody>
      </p:sp>
    </p:spTree>
    <p:extLst>
      <p:ext uri="{BB962C8B-B14F-4D97-AF65-F5344CB8AC3E}">
        <p14:creationId xmlns:p14="http://schemas.microsoft.com/office/powerpoint/2010/main" val="4227230895"/>
      </p:ext>
    </p:extLst>
  </p:cSld>
  <p:clrMapOvr>
    <a:masterClrMapping/>
  </p:clrMapOvr>
  <p:transition spd="slow"/>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Title 1">
            <a:extLst>
              <a:ext uri="{FF2B5EF4-FFF2-40B4-BE49-F238E27FC236}">
                <a16:creationId xmlns:a16="http://schemas.microsoft.com/office/drawing/2014/main" id="{37341F1E-EEC5-5E40-B8E1-F001AF083003}"/>
              </a:ext>
            </a:extLst>
          </p:cNvPr>
          <p:cNvSpPr>
            <a:spLocks noGrp="1"/>
          </p:cNvSpPr>
          <p:nvPr>
            <p:ph type="title"/>
          </p:nvPr>
        </p:nvSpPr>
        <p:spPr/>
        <p:txBody>
          <a:bodyPr/>
          <a:lstStyle/>
          <a:p>
            <a:r>
              <a:rPr lang="en-US" altLang="en-US" dirty="0">
                <a:ea typeface="ＭＳ Ｐゴシック" panose="020B0600070205080204" pitchFamily="34" charset="-128"/>
              </a:rPr>
              <a:t>Evolution of NVIDIA GPUs</a:t>
            </a:r>
          </a:p>
        </p:txBody>
      </p:sp>
      <p:pic>
        <p:nvPicPr>
          <p:cNvPr id="4" name="Picture 3"/>
          <p:cNvPicPr>
            <a:picLocks noChangeAspect="1"/>
          </p:cNvPicPr>
          <p:nvPr/>
        </p:nvPicPr>
        <p:blipFill>
          <a:blip r:embed="rId3"/>
          <a:stretch>
            <a:fillRect/>
          </a:stretch>
        </p:blipFill>
        <p:spPr>
          <a:xfrm>
            <a:off x="106681" y="1447800"/>
            <a:ext cx="8930639" cy="4419600"/>
          </a:xfrm>
          <a:prstGeom prst="rect">
            <a:avLst/>
          </a:prstGeom>
        </p:spPr>
      </p:pic>
      <p:pic>
        <p:nvPicPr>
          <p:cNvPr id="8" name="Picture 5">
            <a:extLst>
              <a:ext uri="{FF2B5EF4-FFF2-40B4-BE49-F238E27FC236}">
                <a16:creationId xmlns:a16="http://schemas.microsoft.com/office/drawing/2014/main" id="{906F0B9D-8637-DE49-87DB-FD5797802B2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143000" y="4485000"/>
            <a:ext cx="608811" cy="46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8"/>
          <p:cNvPicPr>
            <a:picLocks noChangeAspect="1"/>
          </p:cNvPicPr>
          <p:nvPr/>
        </p:nvPicPr>
        <p:blipFill>
          <a:blip r:embed="rId5"/>
          <a:stretch>
            <a:fillRect/>
          </a:stretch>
        </p:blipFill>
        <p:spPr>
          <a:xfrm>
            <a:off x="1752600" y="4191000"/>
            <a:ext cx="918704" cy="576899"/>
          </a:xfrm>
          <a:prstGeom prst="rect">
            <a:avLst/>
          </a:prstGeom>
        </p:spPr>
      </p:pic>
      <p:pic>
        <p:nvPicPr>
          <p:cNvPr id="5" name="Picture 4"/>
          <p:cNvPicPr>
            <a:picLocks noChangeAspect="1"/>
          </p:cNvPicPr>
          <p:nvPr/>
        </p:nvPicPr>
        <p:blipFill>
          <a:blip r:embed="rId6"/>
          <a:stretch>
            <a:fillRect/>
          </a:stretch>
        </p:blipFill>
        <p:spPr>
          <a:xfrm>
            <a:off x="2344506" y="3276600"/>
            <a:ext cx="1160694" cy="576000"/>
          </a:xfrm>
          <a:prstGeom prst="rect">
            <a:avLst/>
          </a:prstGeom>
        </p:spPr>
      </p:pic>
      <p:pic>
        <p:nvPicPr>
          <p:cNvPr id="12" name="Picture 11"/>
          <p:cNvPicPr>
            <a:picLocks noChangeAspect="1"/>
          </p:cNvPicPr>
          <p:nvPr/>
        </p:nvPicPr>
        <p:blipFill>
          <a:blip r:embed="rId7"/>
          <a:stretch>
            <a:fillRect/>
          </a:stretch>
        </p:blipFill>
        <p:spPr>
          <a:xfrm>
            <a:off x="4800600" y="1206151"/>
            <a:ext cx="933973" cy="622649"/>
          </a:xfrm>
          <a:prstGeom prst="rect">
            <a:avLst/>
          </a:prstGeom>
        </p:spPr>
      </p:pic>
      <p:pic>
        <p:nvPicPr>
          <p:cNvPr id="14" name="Picture 13"/>
          <p:cNvPicPr>
            <a:picLocks noChangeAspect="1"/>
          </p:cNvPicPr>
          <p:nvPr/>
        </p:nvPicPr>
        <p:blipFill>
          <a:blip r:embed="rId8"/>
          <a:stretch>
            <a:fillRect/>
          </a:stretch>
        </p:blipFill>
        <p:spPr>
          <a:xfrm>
            <a:off x="3962400" y="2133600"/>
            <a:ext cx="762000" cy="614438"/>
          </a:xfrm>
          <a:prstGeom prst="rect">
            <a:avLst/>
          </a:prstGeom>
        </p:spPr>
      </p:pic>
      <p:sp>
        <p:nvSpPr>
          <p:cNvPr id="10" name="Slide Number Placeholder 3">
            <a:extLst>
              <a:ext uri="{FF2B5EF4-FFF2-40B4-BE49-F238E27FC236}">
                <a16:creationId xmlns:a16="http://schemas.microsoft.com/office/drawing/2014/main" id="{FC5739B9-63E5-1E41-8390-7E8804EBCA86}"/>
              </a:ext>
            </a:extLst>
          </p:cNvPr>
          <p:cNvSpPr>
            <a:spLocks noGrp="1"/>
          </p:cNvSpPr>
          <p:nvPr>
            <p:ph type="sldNum" sz="quarter" idx="11"/>
          </p:nvPr>
        </p:nvSpPr>
        <p:spPr>
          <a:xfrm>
            <a:off x="6777038" y="6318250"/>
            <a:ext cx="21336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2B31A252-A455-7E4D-8859-45EB22A1C421}" type="slidenum">
              <a:rPr kumimoji="0" lang="en-US" altLang="en-US" sz="1600" b="0" i="0" u="none" strike="noStrike" kern="1200" cap="none" spc="0" normalizeH="0" baseline="0" noProof="0" smtClean="0">
                <a:ln>
                  <a:noFill/>
                </a:ln>
                <a:solidFill>
                  <a:srgbClr val="000000"/>
                </a:solidFill>
                <a:effectLst/>
                <a:uLnTx/>
                <a:uFillTx/>
                <a:latin typeface="Garamond" panose="02020404030301010803" pitchFamily="18" charset="0"/>
                <a:ea typeface="ＭＳ Ｐゴシック" panose="020B0600070205080204" pitchFamily="34" charset="-128"/>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67</a:t>
            </a:fld>
            <a:endParaRPr kumimoji="0" lang="en-US" altLang="en-US" sz="1600" b="0" i="0" u="none" strike="noStrike" kern="1200" cap="none" spc="0" normalizeH="0" baseline="0" noProof="0" dirty="0">
              <a:ln>
                <a:noFill/>
              </a:ln>
              <a:solidFill>
                <a:srgbClr val="000000"/>
              </a:solidFill>
              <a:effectLst/>
              <a:uLnTx/>
              <a:uFillTx/>
              <a:latin typeface="Garamond" panose="02020404030301010803" pitchFamily="18" charset="0"/>
              <a:ea typeface="ＭＳ Ｐゴシック" panose="020B0600070205080204" pitchFamily="34" charset="-128"/>
              <a:cs typeface="Arial" panose="020B0604020202020204" pitchFamily="34" charset="0"/>
            </a:endParaRPr>
          </a:p>
        </p:txBody>
      </p:sp>
      <p:pic>
        <p:nvPicPr>
          <p:cNvPr id="2" name="Picture 1"/>
          <p:cNvPicPr>
            <a:picLocks noChangeAspect="1"/>
          </p:cNvPicPr>
          <p:nvPr/>
        </p:nvPicPr>
        <p:blipFill>
          <a:blip r:embed="rId9"/>
          <a:stretch>
            <a:fillRect/>
          </a:stretch>
        </p:blipFill>
        <p:spPr>
          <a:xfrm>
            <a:off x="3200400" y="2819400"/>
            <a:ext cx="1116216" cy="615314"/>
          </a:xfrm>
          <a:prstGeom prst="rect">
            <a:avLst/>
          </a:prstGeom>
        </p:spPr>
      </p:pic>
    </p:spTree>
    <p:extLst>
      <p:ext uri="{BB962C8B-B14F-4D97-AF65-F5344CB8AC3E}">
        <p14:creationId xmlns:p14="http://schemas.microsoft.com/office/powerpoint/2010/main" val="1029745473"/>
      </p:ext>
    </p:extLst>
  </p:cSld>
  <p:clrMapOvr>
    <a:masterClrMapping/>
  </p:clrMapOvr>
  <p:transition spd="slow"/>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Title 1">
            <a:extLst>
              <a:ext uri="{FF2B5EF4-FFF2-40B4-BE49-F238E27FC236}">
                <a16:creationId xmlns:a16="http://schemas.microsoft.com/office/drawing/2014/main" id="{37341F1E-EEC5-5E40-B8E1-F001AF083003}"/>
              </a:ext>
            </a:extLst>
          </p:cNvPr>
          <p:cNvSpPr>
            <a:spLocks noGrp="1"/>
          </p:cNvSpPr>
          <p:nvPr>
            <p:ph type="title"/>
          </p:nvPr>
        </p:nvSpPr>
        <p:spPr/>
        <p:txBody>
          <a:bodyPr/>
          <a:lstStyle/>
          <a:p>
            <a:r>
              <a:rPr lang="en-US" altLang="en-US" dirty="0">
                <a:ea typeface="ＭＳ Ｐゴシック" panose="020B0600070205080204" pitchFamily="34" charset="-128"/>
              </a:rPr>
              <a:t>NVIDIA V100</a:t>
            </a:r>
          </a:p>
        </p:txBody>
      </p:sp>
      <p:sp>
        <p:nvSpPr>
          <p:cNvPr id="83970" name="Content Placeholder 2">
            <a:extLst>
              <a:ext uri="{FF2B5EF4-FFF2-40B4-BE49-F238E27FC236}">
                <a16:creationId xmlns:a16="http://schemas.microsoft.com/office/drawing/2014/main" id="{EE59EB8F-DE8F-0D44-9D02-D25E23FBBAA0}"/>
              </a:ext>
            </a:extLst>
          </p:cNvPr>
          <p:cNvSpPr>
            <a:spLocks noGrp="1"/>
          </p:cNvSpPr>
          <p:nvPr>
            <p:ph idx="1"/>
          </p:nvPr>
        </p:nvSpPr>
        <p:spPr>
          <a:xfrm>
            <a:off x="228600" y="996950"/>
            <a:ext cx="8610600" cy="5556250"/>
          </a:xfrm>
        </p:spPr>
        <p:txBody>
          <a:bodyPr/>
          <a:lstStyle/>
          <a:p>
            <a:r>
              <a:rPr lang="en-US" altLang="en-US" dirty="0">
                <a:ea typeface="ＭＳ Ｐゴシック" panose="020B0600070205080204" pitchFamily="34" charset="-128"/>
              </a:rPr>
              <a:t>NVIDIA-speak:</a:t>
            </a:r>
          </a:p>
          <a:p>
            <a:pPr lvl="1"/>
            <a:r>
              <a:rPr lang="en-US" altLang="en-US" sz="2400" dirty="0">
                <a:ea typeface="ＭＳ Ｐゴシック" panose="020B0600070205080204" pitchFamily="34" charset="-128"/>
              </a:rPr>
              <a:t>5120 stream processors</a:t>
            </a:r>
          </a:p>
          <a:p>
            <a:pPr lvl="1"/>
            <a:r>
              <a:rPr lang="ja-JP" altLang="en-US" sz="2400" dirty="0">
                <a:ea typeface="ＭＳ Ｐゴシック" panose="020B0600070205080204" pitchFamily="34" charset="-128"/>
              </a:rPr>
              <a:t>“</a:t>
            </a:r>
            <a:r>
              <a:rPr lang="en-US" altLang="ja-JP" sz="2400" dirty="0">
                <a:ea typeface="ＭＳ Ｐゴシック" panose="020B0600070205080204" pitchFamily="34" charset="-128"/>
              </a:rPr>
              <a:t>SIMT execution</a:t>
            </a:r>
            <a:r>
              <a:rPr lang="ja-JP" altLang="en-US" sz="2400" dirty="0">
                <a:ea typeface="ＭＳ Ｐゴシック" panose="020B0600070205080204" pitchFamily="34" charset="-128"/>
              </a:rPr>
              <a:t>”</a:t>
            </a:r>
            <a:endParaRPr lang="en-US" altLang="ja-JP" sz="2400" dirty="0">
              <a:ea typeface="ＭＳ Ｐゴシック" panose="020B0600070205080204" pitchFamily="34" charset="-128"/>
            </a:endParaRPr>
          </a:p>
          <a:p>
            <a:pPr lvl="1">
              <a:buFont typeface="Wingdings" pitchFamily="2" charset="2"/>
              <a:buNone/>
            </a:pPr>
            <a:r>
              <a:rPr lang="en-US" altLang="en-US" sz="2400" dirty="0">
                <a:ea typeface="ＭＳ Ｐゴシック" panose="020B0600070205080204" pitchFamily="34" charset="-128"/>
              </a:rPr>
              <a:t>	</a:t>
            </a:r>
            <a:endParaRPr lang="en-US" altLang="en-US" dirty="0">
              <a:ea typeface="ＭＳ Ｐゴシック" panose="020B0600070205080204" pitchFamily="34" charset="-128"/>
            </a:endParaRPr>
          </a:p>
          <a:p>
            <a:pPr lvl="1"/>
            <a:endParaRPr lang="en-US" altLang="en-US" sz="2400" dirty="0">
              <a:ea typeface="ＭＳ Ｐゴシック" panose="020B0600070205080204" pitchFamily="34" charset="-128"/>
            </a:endParaRPr>
          </a:p>
          <a:p>
            <a:r>
              <a:rPr lang="en-US" altLang="en-US" dirty="0">
                <a:ea typeface="ＭＳ Ｐゴシック" panose="020B0600070205080204" pitchFamily="34" charset="-128"/>
              </a:rPr>
              <a:t>Generic speak:</a:t>
            </a:r>
          </a:p>
          <a:p>
            <a:pPr lvl="1"/>
            <a:r>
              <a:rPr lang="en-US" altLang="en-US" sz="2400" dirty="0">
                <a:ea typeface="ＭＳ Ｐゴシック" panose="020B0600070205080204" pitchFamily="34" charset="-128"/>
              </a:rPr>
              <a:t>80 cores</a:t>
            </a:r>
          </a:p>
          <a:p>
            <a:pPr lvl="1"/>
            <a:r>
              <a:rPr lang="en-US" altLang="en-US" sz="2400" dirty="0">
                <a:ea typeface="ＭＳ Ｐゴシック" panose="020B0600070205080204" pitchFamily="34" charset="-128"/>
              </a:rPr>
              <a:t>64 SIMD functional units per core</a:t>
            </a:r>
          </a:p>
          <a:p>
            <a:pPr lvl="1"/>
            <a:endParaRPr lang="en-US" altLang="en-US" sz="2400" dirty="0">
              <a:ea typeface="ＭＳ Ｐゴシック" panose="020B0600070205080204" pitchFamily="34" charset="-128"/>
            </a:endParaRPr>
          </a:p>
          <a:p>
            <a:pPr lvl="1"/>
            <a:r>
              <a:rPr lang="en-US" altLang="en-US" sz="2400" dirty="0">
                <a:ea typeface="ＭＳ Ｐゴシック" panose="020B0600070205080204" pitchFamily="34" charset="-128"/>
              </a:rPr>
              <a:t>Tensor cores for Machine Learning</a:t>
            </a:r>
          </a:p>
          <a:p>
            <a:endParaRPr lang="en-US" altLang="en-US" sz="2600" dirty="0">
              <a:ea typeface="ＭＳ Ｐゴシック" panose="020B0600070205080204" pitchFamily="34" charset="-128"/>
            </a:endParaRPr>
          </a:p>
          <a:p>
            <a:r>
              <a:rPr lang="en-US" altLang="en-US" sz="1600" dirty="0">
                <a:ea typeface="ＭＳ Ｐゴシック" panose="020B0600070205080204" pitchFamily="34" charset="-128"/>
              </a:rPr>
              <a:t>NVIDIA, “</a:t>
            </a:r>
            <a:r>
              <a:rPr lang="en-US" altLang="en-US" sz="1600" dirty="0">
                <a:solidFill>
                  <a:srgbClr val="0432FF"/>
                </a:solidFill>
                <a:ea typeface="ＭＳ Ｐゴシック" panose="020B0600070205080204" pitchFamily="34" charset="-128"/>
              </a:rPr>
              <a:t>NVIDIA Tesla V100 GPU Architecture. White Paper</a:t>
            </a:r>
            <a:r>
              <a:rPr lang="en-US" altLang="en-US" sz="1600" dirty="0">
                <a:ea typeface="ＭＳ Ｐゴシック" panose="020B0600070205080204" pitchFamily="34" charset="-128"/>
              </a:rPr>
              <a:t>,” 2017.</a:t>
            </a:r>
          </a:p>
        </p:txBody>
      </p:sp>
      <p:pic>
        <p:nvPicPr>
          <p:cNvPr id="7" name="Picture 6"/>
          <p:cNvPicPr>
            <a:picLocks noChangeAspect="1"/>
          </p:cNvPicPr>
          <p:nvPr/>
        </p:nvPicPr>
        <p:blipFill>
          <a:blip r:embed="rId3"/>
          <a:stretch>
            <a:fillRect/>
          </a:stretch>
        </p:blipFill>
        <p:spPr>
          <a:xfrm>
            <a:off x="5029200" y="1143000"/>
            <a:ext cx="3779998" cy="2520000"/>
          </a:xfrm>
          <a:prstGeom prst="rect">
            <a:avLst/>
          </a:prstGeom>
        </p:spPr>
      </p:pic>
      <p:sp>
        <p:nvSpPr>
          <p:cNvPr id="6" name="Slide Number Placeholder 3">
            <a:extLst>
              <a:ext uri="{FF2B5EF4-FFF2-40B4-BE49-F238E27FC236}">
                <a16:creationId xmlns:a16="http://schemas.microsoft.com/office/drawing/2014/main" id="{FC5739B9-63E5-1E41-8390-7E8804EBCA86}"/>
              </a:ext>
            </a:extLst>
          </p:cNvPr>
          <p:cNvSpPr>
            <a:spLocks noGrp="1"/>
          </p:cNvSpPr>
          <p:nvPr>
            <p:ph type="sldNum" sz="quarter" idx="11"/>
          </p:nvPr>
        </p:nvSpPr>
        <p:spPr>
          <a:xfrm>
            <a:off x="6777038" y="6318250"/>
            <a:ext cx="21336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2B31A252-A455-7E4D-8859-45EB22A1C421}" type="slidenum">
              <a:rPr kumimoji="0" lang="en-US" altLang="en-US" sz="1600" b="0" i="0" u="none" strike="noStrike" kern="1200" cap="none" spc="0" normalizeH="0" baseline="0" noProof="0" smtClean="0">
                <a:ln>
                  <a:noFill/>
                </a:ln>
                <a:solidFill>
                  <a:srgbClr val="000000"/>
                </a:solidFill>
                <a:effectLst/>
                <a:uLnTx/>
                <a:uFillTx/>
                <a:latin typeface="Garamond" panose="02020404030301010803" pitchFamily="18" charset="0"/>
                <a:ea typeface="ＭＳ Ｐゴシック" panose="020B0600070205080204" pitchFamily="34" charset="-128"/>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68</a:t>
            </a:fld>
            <a:endParaRPr kumimoji="0" lang="en-US" altLang="en-US" sz="1600" b="0" i="0" u="none" strike="noStrike" kern="1200" cap="none" spc="0" normalizeH="0" baseline="0" noProof="0" dirty="0">
              <a:ln>
                <a:noFill/>
              </a:ln>
              <a:solidFill>
                <a:srgbClr val="000000"/>
              </a:solidFill>
              <a:effectLst/>
              <a:uLnTx/>
              <a:uFillTx/>
              <a:latin typeface="Garamond" panose="02020404030301010803" pitchFamily="18" charset="0"/>
              <a:ea typeface="ＭＳ Ｐゴシック" panose="020B0600070205080204" pitchFamily="34" charset="-128"/>
              <a:cs typeface="Arial" panose="020B0604020202020204" pitchFamily="34" charset="0"/>
            </a:endParaRPr>
          </a:p>
        </p:txBody>
      </p:sp>
    </p:spTree>
    <p:extLst>
      <p:ext uri="{BB962C8B-B14F-4D97-AF65-F5344CB8AC3E}">
        <p14:creationId xmlns:p14="http://schemas.microsoft.com/office/powerpoint/2010/main" val="3312788568"/>
      </p:ext>
    </p:extLst>
  </p:cSld>
  <p:clrMapOvr>
    <a:masterClrMapping/>
  </p:clrMapOvr>
  <p:transition spd="slow"/>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Title 1">
            <a:extLst>
              <a:ext uri="{FF2B5EF4-FFF2-40B4-BE49-F238E27FC236}">
                <a16:creationId xmlns:a16="http://schemas.microsoft.com/office/drawing/2014/main" id="{37341F1E-EEC5-5E40-B8E1-F001AF083003}"/>
              </a:ext>
            </a:extLst>
          </p:cNvPr>
          <p:cNvSpPr>
            <a:spLocks noGrp="1"/>
          </p:cNvSpPr>
          <p:nvPr>
            <p:ph type="title"/>
          </p:nvPr>
        </p:nvSpPr>
        <p:spPr/>
        <p:txBody>
          <a:bodyPr/>
          <a:lstStyle/>
          <a:p>
            <a:r>
              <a:rPr lang="en-US" altLang="en-US" dirty="0">
                <a:ea typeface="ＭＳ Ｐゴシック" panose="020B0600070205080204" pitchFamily="34" charset="-128"/>
              </a:rPr>
              <a:t>NVIDIA V100 Block Diagram</a:t>
            </a:r>
          </a:p>
        </p:txBody>
      </p:sp>
      <p:sp>
        <p:nvSpPr>
          <p:cNvPr id="9" name="Content Placeholder 2">
            <a:extLst>
              <a:ext uri="{FF2B5EF4-FFF2-40B4-BE49-F238E27FC236}">
                <a16:creationId xmlns:a16="http://schemas.microsoft.com/office/drawing/2014/main" id="{1CD52290-91EC-594F-A398-DAC65BC81868}"/>
              </a:ext>
            </a:extLst>
          </p:cNvPr>
          <p:cNvSpPr>
            <a:spLocks noGrp="1"/>
          </p:cNvSpPr>
          <p:nvPr>
            <p:ph idx="1"/>
          </p:nvPr>
        </p:nvSpPr>
        <p:spPr>
          <a:xfrm>
            <a:off x="254000" y="5867400"/>
            <a:ext cx="8643938" cy="533400"/>
          </a:xfrm>
        </p:spPr>
        <p:txBody>
          <a:bodyPr/>
          <a:lstStyle/>
          <a:p>
            <a:pPr algn="ctr">
              <a:buFont typeface="Wingdings" pitchFamily="2" charset="2"/>
              <a:buNone/>
            </a:pPr>
            <a:r>
              <a:rPr lang="en-US" altLang="en-US">
                <a:ea typeface="ＭＳ Ｐゴシック" panose="020B0600070205080204" pitchFamily="34" charset="-128"/>
              </a:rPr>
              <a:t>80 cores on the V100</a:t>
            </a:r>
            <a:endParaRPr lang="en-US" altLang="en-US" dirty="0">
              <a:ea typeface="ＭＳ Ｐゴシック" panose="020B0600070205080204" pitchFamily="34" charset="-128"/>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700" y="977900"/>
            <a:ext cx="8607552" cy="4888992"/>
          </a:xfrm>
          <a:prstGeom prst="rect">
            <a:avLst/>
          </a:prstGeom>
        </p:spPr>
      </p:pic>
      <p:sp>
        <p:nvSpPr>
          <p:cNvPr id="3" name="TextBox 2"/>
          <p:cNvSpPr txBox="1"/>
          <p:nvPr/>
        </p:nvSpPr>
        <p:spPr>
          <a:xfrm>
            <a:off x="6934200" y="5803848"/>
            <a:ext cx="2008883" cy="215444"/>
          </a:xfrm>
          <a:prstGeom prst="rect">
            <a:avLst/>
          </a:prstGeom>
          <a:noFill/>
        </p:spPr>
        <p:txBody>
          <a:bodyPr wrap="none" rtlCol="0">
            <a:spAutoFit/>
          </a:bodyPr>
          <a:lstStyle/>
          <a:p>
            <a:r>
              <a:rPr lang="en-US" sz="800" dirty="0"/>
              <a:t>https://</a:t>
            </a:r>
            <a:r>
              <a:rPr lang="en-US" sz="800" dirty="0" err="1"/>
              <a:t>devblogs.nvidia.com</a:t>
            </a:r>
            <a:r>
              <a:rPr lang="en-US" sz="800" dirty="0"/>
              <a:t>/inside-</a:t>
            </a:r>
            <a:r>
              <a:rPr lang="en-US" sz="800" dirty="0" err="1"/>
              <a:t>volta</a:t>
            </a:r>
            <a:r>
              <a:rPr lang="en-US" sz="800" dirty="0"/>
              <a:t>/</a:t>
            </a:r>
          </a:p>
        </p:txBody>
      </p:sp>
      <p:sp>
        <p:nvSpPr>
          <p:cNvPr id="7" name="Slide Number Placeholder 3">
            <a:extLst>
              <a:ext uri="{FF2B5EF4-FFF2-40B4-BE49-F238E27FC236}">
                <a16:creationId xmlns:a16="http://schemas.microsoft.com/office/drawing/2014/main" id="{FC5739B9-63E5-1E41-8390-7E8804EBCA86}"/>
              </a:ext>
            </a:extLst>
          </p:cNvPr>
          <p:cNvSpPr>
            <a:spLocks noGrp="1"/>
          </p:cNvSpPr>
          <p:nvPr>
            <p:ph type="sldNum" sz="quarter" idx="11"/>
          </p:nvPr>
        </p:nvSpPr>
        <p:spPr>
          <a:xfrm>
            <a:off x="6777038" y="6318250"/>
            <a:ext cx="21336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2B31A252-A455-7E4D-8859-45EB22A1C421}" type="slidenum">
              <a:rPr kumimoji="0" lang="en-US" altLang="en-US" sz="1600" b="0" i="0" u="none" strike="noStrike" kern="1200" cap="none" spc="0" normalizeH="0" baseline="0" noProof="0" smtClean="0">
                <a:ln>
                  <a:noFill/>
                </a:ln>
                <a:solidFill>
                  <a:srgbClr val="000000"/>
                </a:solidFill>
                <a:effectLst/>
                <a:uLnTx/>
                <a:uFillTx/>
                <a:latin typeface="Garamond" panose="02020404030301010803" pitchFamily="18" charset="0"/>
                <a:ea typeface="ＭＳ Ｐゴシック" panose="020B0600070205080204" pitchFamily="34" charset="-128"/>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69</a:t>
            </a:fld>
            <a:endParaRPr kumimoji="0" lang="en-US" altLang="en-US" sz="1600" b="0" i="0" u="none" strike="noStrike" kern="1200" cap="none" spc="0" normalizeH="0" baseline="0" noProof="0" dirty="0">
              <a:ln>
                <a:noFill/>
              </a:ln>
              <a:solidFill>
                <a:srgbClr val="000000"/>
              </a:solidFill>
              <a:effectLst/>
              <a:uLnTx/>
              <a:uFillTx/>
              <a:latin typeface="Garamond" panose="02020404030301010803" pitchFamily="18" charset="0"/>
              <a:ea typeface="ＭＳ Ｐゴシック" panose="020B0600070205080204" pitchFamily="34" charset="-128"/>
              <a:cs typeface="Arial" panose="020B0604020202020204" pitchFamily="34" charset="0"/>
            </a:endParaRPr>
          </a:p>
        </p:txBody>
      </p:sp>
    </p:spTree>
    <p:extLst>
      <p:ext uri="{BB962C8B-B14F-4D97-AF65-F5344CB8AC3E}">
        <p14:creationId xmlns:p14="http://schemas.microsoft.com/office/powerpoint/2010/main" val="2383636651"/>
      </p:ext>
    </p:extLst>
  </p:cSld>
  <p:clrMapOvr>
    <a:masterClrMapping/>
  </p:clrMapOvr>
  <p:transition spd="slow"/>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Title 1">
            <a:extLst>
              <a:ext uri="{FF2B5EF4-FFF2-40B4-BE49-F238E27FC236}">
                <a16:creationId xmlns:a16="http://schemas.microsoft.com/office/drawing/2014/main" id="{6CA5F319-5065-B042-BF49-C52EF3C5360A}"/>
              </a:ext>
            </a:extLst>
          </p:cNvPr>
          <p:cNvSpPr>
            <a:spLocks noGrp="1"/>
          </p:cNvSpPr>
          <p:nvPr>
            <p:ph type="title"/>
          </p:nvPr>
        </p:nvSpPr>
        <p:spPr/>
        <p:txBody>
          <a:bodyPr/>
          <a:lstStyle/>
          <a:p>
            <a:r>
              <a:rPr lang="en-US" altLang="en-US" dirty="0">
                <a:ea typeface="ＭＳ Ｐゴシック" panose="020B0600070205080204" pitchFamily="34" charset="-128"/>
              </a:rPr>
              <a:t>Recall: SIMD Processing</a:t>
            </a:r>
          </a:p>
        </p:txBody>
      </p:sp>
      <p:sp>
        <p:nvSpPr>
          <p:cNvPr id="142338" name="Content Placeholder 2">
            <a:extLst>
              <a:ext uri="{FF2B5EF4-FFF2-40B4-BE49-F238E27FC236}">
                <a16:creationId xmlns:a16="http://schemas.microsoft.com/office/drawing/2014/main" id="{44F603D3-7458-BB4C-A30D-AFC32FC4D8E1}"/>
              </a:ext>
            </a:extLst>
          </p:cNvPr>
          <p:cNvSpPr>
            <a:spLocks noGrp="1"/>
          </p:cNvSpPr>
          <p:nvPr>
            <p:ph idx="1"/>
          </p:nvPr>
        </p:nvSpPr>
        <p:spPr>
          <a:xfrm>
            <a:off x="228600" y="996950"/>
            <a:ext cx="8610600" cy="5194300"/>
          </a:xfrm>
        </p:spPr>
        <p:txBody>
          <a:bodyPr/>
          <a:lstStyle/>
          <a:p>
            <a:r>
              <a:rPr lang="en-US" altLang="en-US">
                <a:ea typeface="ＭＳ Ｐゴシック" panose="020B0600070205080204" pitchFamily="34" charset="-128"/>
              </a:rPr>
              <a:t>Single instruction operates on multiple data elements</a:t>
            </a:r>
          </a:p>
          <a:p>
            <a:pPr lvl="1"/>
            <a:r>
              <a:rPr lang="en-US" altLang="en-US">
                <a:ea typeface="ＭＳ Ｐゴシック" panose="020B0600070205080204" pitchFamily="34" charset="-128"/>
              </a:rPr>
              <a:t>In time or in space</a:t>
            </a:r>
          </a:p>
          <a:p>
            <a:r>
              <a:rPr lang="en-US" altLang="en-US">
                <a:ea typeface="ＭＳ Ｐゴシック" panose="020B0600070205080204" pitchFamily="34" charset="-128"/>
              </a:rPr>
              <a:t>Multiple processing elements </a:t>
            </a:r>
          </a:p>
          <a:p>
            <a:endParaRPr lang="en-US" altLang="en-US">
              <a:ea typeface="ＭＳ Ｐゴシック" panose="020B0600070205080204" pitchFamily="34" charset="-128"/>
            </a:endParaRPr>
          </a:p>
          <a:p>
            <a:r>
              <a:rPr lang="en-US" altLang="en-US">
                <a:ea typeface="ＭＳ Ｐゴシック" panose="020B0600070205080204" pitchFamily="34" charset="-128"/>
              </a:rPr>
              <a:t>Time-space duality</a:t>
            </a:r>
          </a:p>
          <a:p>
            <a:pPr lvl="1"/>
            <a:endParaRPr lang="en-US" altLang="en-US">
              <a:solidFill>
                <a:srgbClr val="0000FF"/>
              </a:solidFill>
              <a:ea typeface="ＭＳ Ｐゴシック" panose="020B0600070205080204" pitchFamily="34" charset="-128"/>
            </a:endParaRPr>
          </a:p>
          <a:p>
            <a:pPr lvl="1"/>
            <a:r>
              <a:rPr lang="en-US" altLang="en-US">
                <a:solidFill>
                  <a:srgbClr val="0000FF"/>
                </a:solidFill>
                <a:ea typeface="ＭＳ Ｐゴシック" panose="020B0600070205080204" pitchFamily="34" charset="-128"/>
              </a:rPr>
              <a:t>Array processor</a:t>
            </a:r>
            <a:r>
              <a:rPr lang="en-US" altLang="en-US">
                <a:ea typeface="ＭＳ Ｐゴシック" panose="020B0600070205080204" pitchFamily="34" charset="-128"/>
              </a:rPr>
              <a:t>: Instruction operates on multiple data elements at the </a:t>
            </a:r>
            <a:r>
              <a:rPr lang="en-US" altLang="en-US">
                <a:solidFill>
                  <a:srgbClr val="0000FF"/>
                </a:solidFill>
                <a:ea typeface="ＭＳ Ｐゴシック" panose="020B0600070205080204" pitchFamily="34" charset="-128"/>
              </a:rPr>
              <a:t>same time </a:t>
            </a:r>
            <a:r>
              <a:rPr lang="en-US" altLang="en-US">
                <a:ea typeface="ＭＳ Ｐゴシック" panose="020B0600070205080204" pitchFamily="34" charset="-128"/>
              </a:rPr>
              <a:t>using </a:t>
            </a:r>
            <a:r>
              <a:rPr lang="en-US" altLang="en-US">
                <a:solidFill>
                  <a:srgbClr val="0000FF"/>
                </a:solidFill>
                <a:ea typeface="ＭＳ Ｐゴシック" panose="020B0600070205080204" pitchFamily="34" charset="-128"/>
              </a:rPr>
              <a:t>different spaces</a:t>
            </a:r>
          </a:p>
          <a:p>
            <a:pPr lvl="1"/>
            <a:endParaRPr lang="en-US" altLang="en-US">
              <a:solidFill>
                <a:srgbClr val="0000FF"/>
              </a:solidFill>
              <a:ea typeface="ＭＳ Ｐゴシック" panose="020B0600070205080204" pitchFamily="34" charset="-128"/>
            </a:endParaRPr>
          </a:p>
          <a:p>
            <a:pPr lvl="1"/>
            <a:r>
              <a:rPr lang="en-US" altLang="en-US">
                <a:solidFill>
                  <a:srgbClr val="0000FF"/>
                </a:solidFill>
                <a:ea typeface="ＭＳ Ｐゴシック" panose="020B0600070205080204" pitchFamily="34" charset="-128"/>
              </a:rPr>
              <a:t>Vector processor</a:t>
            </a:r>
            <a:r>
              <a:rPr lang="en-US" altLang="en-US">
                <a:ea typeface="ＭＳ Ｐゴシック" panose="020B0600070205080204" pitchFamily="34" charset="-128"/>
              </a:rPr>
              <a:t>: Instruction operates on multiple data elements in </a:t>
            </a:r>
            <a:r>
              <a:rPr lang="en-US" altLang="en-US">
                <a:solidFill>
                  <a:srgbClr val="0000FF"/>
                </a:solidFill>
                <a:ea typeface="ＭＳ Ｐゴシック" panose="020B0600070205080204" pitchFamily="34" charset="-128"/>
              </a:rPr>
              <a:t>consecutive time steps </a:t>
            </a:r>
            <a:r>
              <a:rPr lang="en-US" altLang="en-US">
                <a:ea typeface="ＭＳ Ｐゴシック" panose="020B0600070205080204" pitchFamily="34" charset="-128"/>
              </a:rPr>
              <a:t>using the </a:t>
            </a:r>
            <a:r>
              <a:rPr lang="en-US" altLang="en-US">
                <a:solidFill>
                  <a:srgbClr val="0000FF"/>
                </a:solidFill>
                <a:ea typeface="ＭＳ Ｐゴシック" panose="020B0600070205080204" pitchFamily="34" charset="-128"/>
              </a:rPr>
              <a:t>same space</a:t>
            </a:r>
          </a:p>
        </p:txBody>
      </p:sp>
      <p:sp>
        <p:nvSpPr>
          <p:cNvPr id="86019" name="Slide Number Placeholder 3">
            <a:extLst>
              <a:ext uri="{FF2B5EF4-FFF2-40B4-BE49-F238E27FC236}">
                <a16:creationId xmlns:a16="http://schemas.microsoft.com/office/drawing/2014/main" id="{CBAD2ABD-7A1C-2A4B-AFB3-532DED05EF13}"/>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B236174-EC2C-8F4A-B19C-D1916D782C58}" type="slidenum">
              <a:rPr kumimoji="0" lang="en-US" altLang="en-US" sz="1600" b="0" i="0" u="none" strike="noStrike" kern="1200" cap="none" spc="0" normalizeH="0" baseline="0" noProof="0" smtClean="0">
                <a:ln>
                  <a:noFill/>
                </a:ln>
                <a:solidFill>
                  <a:srgbClr val="000000"/>
                </a:solidFill>
                <a:effectLst/>
                <a:uLnTx/>
                <a:uFillTx/>
                <a:latin typeface="Garamond" panose="02020404030301010803" pitchFamily="18" charset="0"/>
                <a:ea typeface="ＭＳ Ｐゴシック" panose="020B0600070205080204" pitchFamily="34" charset="-128"/>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7</a:t>
            </a:fld>
            <a:endParaRPr kumimoji="0" lang="en-US" altLang="en-US" sz="1600" b="0" i="0" u="none" strike="noStrike" kern="1200" cap="none" spc="0" normalizeH="0" baseline="0" noProof="0">
              <a:ln>
                <a:noFill/>
              </a:ln>
              <a:solidFill>
                <a:srgbClr val="000000"/>
              </a:solidFill>
              <a:effectLst/>
              <a:uLnTx/>
              <a:uFillTx/>
              <a:latin typeface="Garamond" panose="02020404030301010803" pitchFamily="18" charset="0"/>
              <a:ea typeface="ＭＳ Ｐゴシック" panose="020B0600070205080204" pitchFamily="34" charset="-128"/>
              <a:cs typeface="Arial" panose="020B0604020202020204" pitchFamily="34" charset="0"/>
            </a:endParaRPr>
          </a:p>
        </p:txBody>
      </p:sp>
    </p:spTree>
    <p:extLst>
      <p:ext uri="{BB962C8B-B14F-4D97-AF65-F5344CB8AC3E}">
        <p14:creationId xmlns:p14="http://schemas.microsoft.com/office/powerpoint/2010/main" val="367313362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42338">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42338">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42338">
                                            <p:txEl>
                                              <p:pRg st="4" end="4"/>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42338">
                                            <p:txEl>
                                              <p:pRg st="6" end="6"/>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14233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 y="1066800"/>
            <a:ext cx="4011168" cy="5303520"/>
          </a:xfrm>
          <a:prstGeom prst="rect">
            <a:avLst/>
          </a:prstGeom>
        </p:spPr>
      </p:pic>
      <p:sp>
        <p:nvSpPr>
          <p:cNvPr id="83969" name="Title 1">
            <a:extLst>
              <a:ext uri="{FF2B5EF4-FFF2-40B4-BE49-F238E27FC236}">
                <a16:creationId xmlns:a16="http://schemas.microsoft.com/office/drawing/2014/main" id="{37341F1E-EEC5-5E40-B8E1-F001AF083003}"/>
              </a:ext>
            </a:extLst>
          </p:cNvPr>
          <p:cNvSpPr>
            <a:spLocks noGrp="1"/>
          </p:cNvSpPr>
          <p:nvPr>
            <p:ph type="title"/>
          </p:nvPr>
        </p:nvSpPr>
        <p:spPr/>
        <p:txBody>
          <a:bodyPr/>
          <a:lstStyle/>
          <a:p>
            <a:r>
              <a:rPr lang="en-US" altLang="en-US" dirty="0">
                <a:ea typeface="ＭＳ Ｐゴシック" panose="020B0600070205080204" pitchFamily="34" charset="-128"/>
              </a:rPr>
              <a:t>NVIDIA V100 Core</a:t>
            </a:r>
          </a:p>
        </p:txBody>
      </p:sp>
      <p:sp>
        <p:nvSpPr>
          <p:cNvPr id="9" name="Content Placeholder 2">
            <a:extLst>
              <a:ext uri="{FF2B5EF4-FFF2-40B4-BE49-F238E27FC236}">
                <a16:creationId xmlns:a16="http://schemas.microsoft.com/office/drawing/2014/main" id="{1CD52290-91EC-594F-A398-DAC65BC81868}"/>
              </a:ext>
            </a:extLst>
          </p:cNvPr>
          <p:cNvSpPr>
            <a:spLocks noGrp="1"/>
          </p:cNvSpPr>
          <p:nvPr>
            <p:ph idx="1"/>
          </p:nvPr>
        </p:nvSpPr>
        <p:spPr>
          <a:xfrm>
            <a:off x="4419600" y="1447800"/>
            <a:ext cx="4472255" cy="1066800"/>
          </a:xfrm>
        </p:spPr>
        <p:txBody>
          <a:bodyPr anchor="t"/>
          <a:lstStyle/>
          <a:p>
            <a:pPr>
              <a:buFont typeface="Wingdings" pitchFamily="2" charset="2"/>
              <a:buNone/>
            </a:pPr>
            <a:r>
              <a:rPr lang="en-US" altLang="en-US" sz="1600" dirty="0">
                <a:ea typeface="ＭＳ Ｐゴシック" panose="020B0600070205080204" pitchFamily="34" charset="-128"/>
              </a:rPr>
              <a:t>15.7 TFLOPS Single Precision</a:t>
            </a:r>
          </a:p>
          <a:p>
            <a:pPr>
              <a:buFont typeface="Wingdings" pitchFamily="2" charset="2"/>
              <a:buNone/>
            </a:pPr>
            <a:r>
              <a:rPr lang="en-US" altLang="en-US" sz="1600" dirty="0">
                <a:ea typeface="ＭＳ Ｐゴシック" panose="020B0600070205080204" pitchFamily="34" charset="-128"/>
              </a:rPr>
              <a:t>7.8 TFLOPS Double Precision</a:t>
            </a:r>
          </a:p>
          <a:p>
            <a:pPr>
              <a:buFont typeface="Wingdings" pitchFamily="2" charset="2"/>
              <a:buNone/>
            </a:pPr>
            <a:r>
              <a:rPr lang="en-US" altLang="en-US" sz="1600" dirty="0">
                <a:ea typeface="ＭＳ Ｐゴシック" panose="020B0600070205080204" pitchFamily="34" charset="-128"/>
              </a:rPr>
              <a:t>125 TFLOPS for Deep Learning (Tensor cores)</a:t>
            </a:r>
          </a:p>
        </p:txBody>
      </p:sp>
      <p:pic>
        <p:nvPicPr>
          <p:cNvPr id="2" name="Picture 1"/>
          <p:cNvPicPr>
            <a:picLocks noChangeAspect="1"/>
          </p:cNvPicPr>
          <p:nvPr/>
        </p:nvPicPr>
        <p:blipFill>
          <a:blip r:embed="rId4"/>
          <a:stretch>
            <a:fillRect/>
          </a:stretch>
        </p:blipFill>
        <p:spPr>
          <a:xfrm>
            <a:off x="4858089" y="3245759"/>
            <a:ext cx="3595275" cy="1402441"/>
          </a:xfrm>
          <a:prstGeom prst="rect">
            <a:avLst/>
          </a:prstGeom>
        </p:spPr>
      </p:pic>
      <p:pic>
        <p:nvPicPr>
          <p:cNvPr id="3" name="Picture 2"/>
          <p:cNvPicPr>
            <a:picLocks noChangeAspect="1"/>
          </p:cNvPicPr>
          <p:nvPr/>
        </p:nvPicPr>
        <p:blipFill>
          <a:blip r:embed="rId5"/>
          <a:stretch>
            <a:fillRect/>
          </a:stretch>
        </p:blipFill>
        <p:spPr>
          <a:xfrm>
            <a:off x="4953000" y="4956424"/>
            <a:ext cx="3648182" cy="904920"/>
          </a:xfrm>
          <a:prstGeom prst="rect">
            <a:avLst/>
          </a:prstGeom>
        </p:spPr>
      </p:pic>
      <p:sp>
        <p:nvSpPr>
          <p:cNvPr id="4" name="Oval 3"/>
          <p:cNvSpPr/>
          <p:nvPr/>
        </p:nvSpPr>
        <p:spPr bwMode="auto">
          <a:xfrm>
            <a:off x="3733800" y="2057400"/>
            <a:ext cx="457200" cy="1447800"/>
          </a:xfrm>
          <a:prstGeom prst="ellipse">
            <a:avLst/>
          </a:prstGeom>
          <a:noFill/>
          <a:ln w="38100"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endParaRPr>
          </a:p>
        </p:txBody>
      </p:sp>
      <p:cxnSp>
        <p:nvCxnSpPr>
          <p:cNvPr id="7" name="Straight Arrow Connector 6"/>
          <p:cNvCxnSpPr>
            <a:stCxn id="4" idx="6"/>
          </p:cNvCxnSpPr>
          <p:nvPr/>
        </p:nvCxnSpPr>
        <p:spPr bwMode="auto">
          <a:xfrm>
            <a:off x="4191000" y="2781300"/>
            <a:ext cx="990600" cy="495300"/>
          </a:xfrm>
          <a:prstGeom prst="straightConnector1">
            <a:avLst/>
          </a:prstGeom>
          <a:solidFill>
            <a:srgbClr val="C0C0C0"/>
          </a:solidFill>
          <a:ln w="38100" cap="flat" cmpd="sng" algn="ctr">
            <a:solidFill>
              <a:schemeClr val="accent1"/>
            </a:solidFill>
            <a:prstDash val="solid"/>
            <a:round/>
            <a:headEnd type="none" w="med" len="med"/>
            <a:tailEnd type="triangle"/>
          </a:ln>
          <a:effectLst/>
        </p:spPr>
      </p:cxnSp>
      <p:sp>
        <p:nvSpPr>
          <p:cNvPr id="10" name="Slide Number Placeholder 3">
            <a:extLst>
              <a:ext uri="{FF2B5EF4-FFF2-40B4-BE49-F238E27FC236}">
                <a16:creationId xmlns:a16="http://schemas.microsoft.com/office/drawing/2014/main" id="{FC5739B9-63E5-1E41-8390-7E8804EBCA86}"/>
              </a:ext>
            </a:extLst>
          </p:cNvPr>
          <p:cNvSpPr>
            <a:spLocks noGrp="1"/>
          </p:cNvSpPr>
          <p:nvPr>
            <p:ph type="sldNum" sz="quarter" idx="11"/>
          </p:nvPr>
        </p:nvSpPr>
        <p:spPr>
          <a:xfrm>
            <a:off x="6777038" y="6318250"/>
            <a:ext cx="21336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2B31A252-A455-7E4D-8859-45EB22A1C421}" type="slidenum">
              <a:rPr kumimoji="0" lang="en-US" altLang="en-US" sz="1600" b="0" i="0" u="none" strike="noStrike" kern="1200" cap="none" spc="0" normalizeH="0" baseline="0" noProof="0" smtClean="0">
                <a:ln>
                  <a:noFill/>
                </a:ln>
                <a:solidFill>
                  <a:srgbClr val="000000"/>
                </a:solidFill>
                <a:effectLst/>
                <a:uLnTx/>
                <a:uFillTx/>
                <a:latin typeface="Garamond" panose="02020404030301010803" pitchFamily="18" charset="0"/>
                <a:ea typeface="ＭＳ Ｐゴシック" panose="020B0600070205080204" pitchFamily="34" charset="-128"/>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70</a:t>
            </a:fld>
            <a:endParaRPr kumimoji="0" lang="en-US" altLang="en-US" sz="1600" b="0" i="0" u="none" strike="noStrike" kern="1200" cap="none" spc="0" normalizeH="0" baseline="0" noProof="0" dirty="0">
              <a:ln>
                <a:noFill/>
              </a:ln>
              <a:solidFill>
                <a:srgbClr val="000000"/>
              </a:solidFill>
              <a:effectLst/>
              <a:uLnTx/>
              <a:uFillTx/>
              <a:latin typeface="Garamond" panose="02020404030301010803" pitchFamily="18" charset="0"/>
              <a:ea typeface="ＭＳ Ｐゴシック" panose="020B0600070205080204" pitchFamily="34" charset="-128"/>
              <a:cs typeface="Arial" panose="020B0604020202020204" pitchFamily="34" charset="0"/>
            </a:endParaRPr>
          </a:p>
        </p:txBody>
      </p:sp>
      <p:sp>
        <p:nvSpPr>
          <p:cNvPr id="11" name="TextBox 10"/>
          <p:cNvSpPr txBox="1"/>
          <p:nvPr/>
        </p:nvSpPr>
        <p:spPr>
          <a:xfrm>
            <a:off x="6901755" y="6262598"/>
            <a:ext cx="2008883" cy="215444"/>
          </a:xfrm>
          <a:prstGeom prst="rect">
            <a:avLst/>
          </a:prstGeom>
          <a:noFill/>
        </p:spPr>
        <p:txBody>
          <a:bodyPr wrap="none" rtlCol="0">
            <a:spAutoFit/>
          </a:bodyPr>
          <a:lstStyle/>
          <a:p>
            <a:r>
              <a:rPr lang="en-US" sz="800" dirty="0"/>
              <a:t>https://</a:t>
            </a:r>
            <a:r>
              <a:rPr lang="en-US" sz="800" dirty="0" err="1"/>
              <a:t>devblogs.nvidia.com</a:t>
            </a:r>
            <a:r>
              <a:rPr lang="en-US" sz="800" dirty="0"/>
              <a:t>/inside-</a:t>
            </a:r>
            <a:r>
              <a:rPr lang="en-US" sz="800" dirty="0" err="1"/>
              <a:t>volta</a:t>
            </a:r>
            <a:r>
              <a:rPr lang="en-US" sz="800" dirty="0"/>
              <a:t>/</a:t>
            </a:r>
          </a:p>
        </p:txBody>
      </p:sp>
    </p:spTree>
    <p:extLst>
      <p:ext uri="{BB962C8B-B14F-4D97-AF65-F5344CB8AC3E}">
        <p14:creationId xmlns:p14="http://schemas.microsoft.com/office/powerpoint/2010/main" val="948209921"/>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Title 1">
            <a:extLst>
              <a:ext uri="{FF2B5EF4-FFF2-40B4-BE49-F238E27FC236}">
                <a16:creationId xmlns:a16="http://schemas.microsoft.com/office/drawing/2014/main" id="{37341F1E-EEC5-5E40-B8E1-F001AF083003}"/>
              </a:ext>
            </a:extLst>
          </p:cNvPr>
          <p:cNvSpPr>
            <a:spLocks noGrp="1"/>
          </p:cNvSpPr>
          <p:nvPr>
            <p:ph type="title"/>
          </p:nvPr>
        </p:nvSpPr>
        <p:spPr/>
        <p:txBody>
          <a:bodyPr/>
          <a:lstStyle/>
          <a:p>
            <a:r>
              <a:rPr lang="en-US" altLang="en-US" dirty="0">
                <a:ea typeface="ＭＳ Ｐゴシック" panose="020B0600070205080204" pitchFamily="34" charset="-128"/>
              </a:rPr>
              <a:t>Food for Thought</a:t>
            </a:r>
          </a:p>
        </p:txBody>
      </p:sp>
      <p:sp>
        <p:nvSpPr>
          <p:cNvPr id="83970" name="Content Placeholder 2">
            <a:extLst>
              <a:ext uri="{FF2B5EF4-FFF2-40B4-BE49-F238E27FC236}">
                <a16:creationId xmlns:a16="http://schemas.microsoft.com/office/drawing/2014/main" id="{EE59EB8F-DE8F-0D44-9D02-D25E23FBBAA0}"/>
              </a:ext>
            </a:extLst>
          </p:cNvPr>
          <p:cNvSpPr>
            <a:spLocks noGrp="1"/>
          </p:cNvSpPr>
          <p:nvPr>
            <p:ph idx="1"/>
          </p:nvPr>
        </p:nvSpPr>
        <p:spPr>
          <a:xfrm>
            <a:off x="228600" y="996950"/>
            <a:ext cx="8915400" cy="5480050"/>
          </a:xfrm>
        </p:spPr>
        <p:txBody>
          <a:bodyPr>
            <a:normAutofit lnSpcReduction="10000"/>
          </a:bodyPr>
          <a:lstStyle/>
          <a:p>
            <a:r>
              <a:rPr lang="en-US" altLang="en-US" dirty="0">
                <a:ea typeface="ＭＳ Ｐゴシック" panose="020B0600070205080204" pitchFamily="34" charset="-128"/>
              </a:rPr>
              <a:t>Compare and contrast </a:t>
            </a:r>
            <a:r>
              <a:rPr lang="en-US" altLang="en-US" dirty="0">
                <a:solidFill>
                  <a:srgbClr val="0432FF"/>
                </a:solidFill>
                <a:ea typeface="ＭＳ Ｐゴシック" panose="020B0600070205080204" pitchFamily="34" charset="-128"/>
              </a:rPr>
              <a:t>GPUs</a:t>
            </a:r>
            <a:r>
              <a:rPr lang="en-US" altLang="en-US" dirty="0">
                <a:ea typeface="ＭＳ Ｐゴシック" panose="020B0600070205080204" pitchFamily="34" charset="-128"/>
              </a:rPr>
              <a:t> vs </a:t>
            </a:r>
            <a:r>
              <a:rPr lang="en-US" altLang="en-US" dirty="0">
                <a:solidFill>
                  <a:srgbClr val="0432FF"/>
                </a:solidFill>
                <a:ea typeface="ＭＳ Ｐゴシック" panose="020B0600070205080204" pitchFamily="34" charset="-128"/>
              </a:rPr>
              <a:t>Systolic Arrays</a:t>
            </a:r>
          </a:p>
          <a:p>
            <a:endParaRPr lang="en-US" altLang="en-US" sz="2400" dirty="0">
              <a:ea typeface="ＭＳ Ｐゴシック" panose="020B0600070205080204" pitchFamily="34" charset="-128"/>
            </a:endParaRPr>
          </a:p>
          <a:p>
            <a:pPr lvl="1"/>
            <a:r>
              <a:rPr lang="en-US" altLang="en-US" dirty="0">
                <a:ea typeface="ＭＳ Ｐゴシック" panose="020B0600070205080204" pitchFamily="34" charset="-128"/>
              </a:rPr>
              <a:t>Which one is better for machine learning?</a:t>
            </a:r>
          </a:p>
          <a:p>
            <a:pPr lvl="1"/>
            <a:endParaRPr lang="en-US" altLang="en-US" dirty="0">
              <a:ea typeface="ＭＳ Ｐゴシック" panose="020B0600070205080204" pitchFamily="34" charset="-128"/>
            </a:endParaRPr>
          </a:p>
          <a:p>
            <a:pPr lvl="1"/>
            <a:r>
              <a:rPr lang="en-US" altLang="en-US" dirty="0">
                <a:ea typeface="ＭＳ Ｐゴシック" panose="020B0600070205080204" pitchFamily="34" charset="-128"/>
              </a:rPr>
              <a:t>Which one is better for image/vision processing?</a:t>
            </a:r>
          </a:p>
          <a:p>
            <a:pPr lvl="1"/>
            <a:endParaRPr lang="en-US" altLang="en-US" dirty="0">
              <a:ea typeface="ＭＳ Ｐゴシック" panose="020B0600070205080204" pitchFamily="34" charset="-128"/>
            </a:endParaRPr>
          </a:p>
          <a:p>
            <a:pPr lvl="1"/>
            <a:r>
              <a:rPr lang="en-US" altLang="en-US" dirty="0">
                <a:ea typeface="ＭＳ Ｐゴシック" panose="020B0600070205080204" pitchFamily="34" charset="-128"/>
              </a:rPr>
              <a:t>What types of parallelism each one exploits?</a:t>
            </a:r>
          </a:p>
          <a:p>
            <a:pPr lvl="1"/>
            <a:endParaRPr lang="en-US" altLang="en-US" dirty="0">
              <a:ea typeface="ＭＳ Ｐゴシック" panose="020B0600070205080204" pitchFamily="34" charset="-128"/>
            </a:endParaRPr>
          </a:p>
          <a:p>
            <a:pPr lvl="1"/>
            <a:r>
              <a:rPr lang="en-US" altLang="en-US" dirty="0">
                <a:ea typeface="ＭＳ Ｐゴシック" panose="020B0600070205080204" pitchFamily="34" charset="-128"/>
              </a:rPr>
              <a:t>What are the tradeoffs?</a:t>
            </a:r>
          </a:p>
          <a:p>
            <a:pPr lvl="1"/>
            <a:endParaRPr lang="en-US" altLang="en-US" dirty="0">
              <a:ea typeface="ＭＳ Ｐゴシック" panose="020B0600070205080204" pitchFamily="34" charset="-128"/>
            </a:endParaRPr>
          </a:p>
          <a:p>
            <a:r>
              <a:rPr lang="en-US" altLang="en-US" dirty="0">
                <a:ea typeface="ＭＳ Ｐゴシック" panose="020B0600070205080204" pitchFamily="34" charset="-128"/>
              </a:rPr>
              <a:t>If you are interested in such questions and more…</a:t>
            </a:r>
          </a:p>
          <a:p>
            <a:pPr lvl="1"/>
            <a:r>
              <a:rPr lang="en-US" altLang="en-US" b="1" dirty="0">
                <a:ea typeface="ＭＳ Ｐゴシック" panose="020B0600070205080204" pitchFamily="34" charset="-128"/>
              </a:rPr>
              <a:t>Bachelor’s Seminar in Computer Architecture</a:t>
            </a:r>
            <a:r>
              <a:rPr lang="en-US" altLang="en-US" dirty="0">
                <a:ea typeface="ＭＳ Ｐゴシック" panose="020B0600070205080204" pitchFamily="34" charset="-128"/>
              </a:rPr>
              <a:t> (HS2019, FS2020)</a:t>
            </a:r>
          </a:p>
          <a:p>
            <a:pPr lvl="1"/>
            <a:r>
              <a:rPr lang="en-US" altLang="en-US" b="1" dirty="0">
                <a:ea typeface="ＭＳ Ｐゴシック" panose="020B0600070205080204" pitchFamily="34" charset="-128"/>
              </a:rPr>
              <a:t>Computer Architecture Master’s Course</a:t>
            </a:r>
            <a:r>
              <a:rPr lang="en-US" altLang="en-US" dirty="0">
                <a:ea typeface="ＭＳ Ｐゴシック" panose="020B0600070205080204" pitchFamily="34" charset="-128"/>
              </a:rPr>
              <a:t> (HS2019)</a:t>
            </a:r>
          </a:p>
        </p:txBody>
      </p:sp>
      <p:sp>
        <p:nvSpPr>
          <p:cNvPr id="7" name="Slide Number Placeholder 3">
            <a:extLst>
              <a:ext uri="{FF2B5EF4-FFF2-40B4-BE49-F238E27FC236}">
                <a16:creationId xmlns:a16="http://schemas.microsoft.com/office/drawing/2014/main" id="{FC5739B9-63E5-1E41-8390-7E8804EBCA86}"/>
              </a:ext>
            </a:extLst>
          </p:cNvPr>
          <p:cNvSpPr>
            <a:spLocks noGrp="1"/>
          </p:cNvSpPr>
          <p:nvPr>
            <p:ph type="sldNum" sz="quarter" idx="11"/>
          </p:nvPr>
        </p:nvSpPr>
        <p:spPr>
          <a:xfrm>
            <a:off x="6777038" y="6318250"/>
            <a:ext cx="21336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2B31A252-A455-7E4D-8859-45EB22A1C421}" type="slidenum">
              <a:rPr kumimoji="0" lang="en-US" altLang="en-US" sz="1600" b="0" i="0" u="none" strike="noStrike" kern="1200" cap="none" spc="0" normalizeH="0" baseline="0" noProof="0" smtClean="0">
                <a:ln>
                  <a:noFill/>
                </a:ln>
                <a:solidFill>
                  <a:srgbClr val="000000"/>
                </a:solidFill>
                <a:effectLst/>
                <a:uLnTx/>
                <a:uFillTx/>
                <a:latin typeface="Garamond" panose="02020404030301010803" pitchFamily="18" charset="0"/>
                <a:ea typeface="ＭＳ Ｐゴシック" panose="020B0600070205080204" pitchFamily="34" charset="-128"/>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71</a:t>
            </a:fld>
            <a:endParaRPr kumimoji="0" lang="en-US" altLang="en-US" sz="1600" b="0" i="0" u="none" strike="noStrike" kern="1200" cap="none" spc="0" normalizeH="0" baseline="0" noProof="0" dirty="0">
              <a:ln>
                <a:noFill/>
              </a:ln>
              <a:solidFill>
                <a:srgbClr val="000000"/>
              </a:solidFill>
              <a:effectLst/>
              <a:uLnTx/>
              <a:uFillTx/>
              <a:latin typeface="Garamond" panose="02020404030301010803" pitchFamily="18" charset="0"/>
              <a:ea typeface="ＭＳ Ｐゴシック" panose="020B0600070205080204" pitchFamily="34" charset="-128"/>
              <a:cs typeface="Arial" panose="020B0604020202020204" pitchFamily="34" charset="0"/>
            </a:endParaRPr>
          </a:p>
        </p:txBody>
      </p:sp>
    </p:spTree>
    <p:extLst>
      <p:ext uri="{BB962C8B-B14F-4D97-AF65-F5344CB8AC3E}">
        <p14:creationId xmlns:p14="http://schemas.microsoft.com/office/powerpoint/2010/main" val="2989597336"/>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3970">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3970">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3970">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3970">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3970">
                                            <p:txEl>
                                              <p:pRg st="10" end="1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3970">
                                            <p:txEl>
                                              <p:pRg st="11" end="1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3970">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4">
            <a:extLst>
              <a:ext uri="{FF2B5EF4-FFF2-40B4-BE49-F238E27FC236}">
                <a16:creationId xmlns:a16="http://schemas.microsoft.com/office/drawing/2014/main" id="{449D8DDE-B114-874A-8B5A-CE4E2F84BF76}"/>
              </a:ext>
            </a:extLst>
          </p:cNvPr>
          <p:cNvSpPr>
            <a:spLocks noGrp="1" noChangeArrowheads="1"/>
          </p:cNvSpPr>
          <p:nvPr>
            <p:ph type="ctrTitle"/>
          </p:nvPr>
        </p:nvSpPr>
        <p:spPr>
          <a:xfrm>
            <a:off x="228600" y="717550"/>
            <a:ext cx="8686800" cy="1720850"/>
          </a:xfrm>
        </p:spPr>
        <p:txBody>
          <a:bodyPr/>
          <a:lstStyle/>
          <a:p>
            <a:pPr algn="ctr" eaLnBrk="1" hangingPunct="1"/>
            <a:br>
              <a:rPr lang="en-US" altLang="en-US" dirty="0">
                <a:ea typeface="ＭＳ Ｐゴシック" panose="020B0600070205080204" pitchFamily="34" charset="-128"/>
              </a:rPr>
            </a:br>
            <a:r>
              <a:rPr lang="en-US" altLang="en-US" sz="4500" b="1" dirty="0">
                <a:ea typeface="ＭＳ Ｐゴシック" panose="020B0600070205080204" pitchFamily="34" charset="-128"/>
              </a:rPr>
              <a:t>Digital Design &amp; Computer Arch.</a:t>
            </a:r>
            <a:br>
              <a:rPr lang="en-US" altLang="en-US" sz="4500" b="1" dirty="0">
                <a:ea typeface="ＭＳ Ｐゴシック" panose="020B0600070205080204" pitchFamily="34" charset="-128"/>
              </a:rPr>
            </a:br>
            <a:br>
              <a:rPr lang="en-US" altLang="en-US" sz="1000" b="1" dirty="0">
                <a:ea typeface="ＭＳ Ｐゴシック" panose="020B0600070205080204" pitchFamily="34" charset="-128"/>
              </a:rPr>
            </a:br>
            <a:r>
              <a:rPr lang="en-US" altLang="en-US" sz="4300" dirty="0">
                <a:solidFill>
                  <a:srgbClr val="FF0000"/>
                </a:solidFill>
                <a:ea typeface="ＭＳ Ｐゴシック" panose="020B0600070205080204" pitchFamily="34" charset="-128"/>
              </a:rPr>
              <a:t>Lecture 20: Graphics Processing Units</a:t>
            </a:r>
          </a:p>
        </p:txBody>
      </p:sp>
      <p:sp>
        <p:nvSpPr>
          <p:cNvPr id="22530" name="Rectangle 5">
            <a:extLst>
              <a:ext uri="{FF2B5EF4-FFF2-40B4-BE49-F238E27FC236}">
                <a16:creationId xmlns:a16="http://schemas.microsoft.com/office/drawing/2014/main" id="{435E454D-D444-0541-B91A-9C35CDC08D6C}"/>
              </a:ext>
            </a:extLst>
          </p:cNvPr>
          <p:cNvSpPr>
            <a:spLocks noGrp="1" noChangeArrowheads="1"/>
          </p:cNvSpPr>
          <p:nvPr>
            <p:ph type="subTitle" idx="1"/>
          </p:nvPr>
        </p:nvSpPr>
        <p:spPr>
          <a:xfrm>
            <a:off x="685800" y="3581400"/>
            <a:ext cx="7848600" cy="2900363"/>
          </a:xfrm>
        </p:spPr>
        <p:txBody>
          <a:bodyPr/>
          <a:lstStyle/>
          <a:p>
            <a:pPr eaLnBrk="1" hangingPunct="1"/>
            <a:endParaRPr lang="en-US" altLang="en-US" dirty="0">
              <a:solidFill>
                <a:srgbClr val="003399"/>
              </a:solidFill>
              <a:ea typeface="ＭＳ Ｐゴシック" panose="020B0600070205080204" pitchFamily="34" charset="-128"/>
            </a:endParaRPr>
          </a:p>
          <a:p>
            <a:pPr eaLnBrk="1" hangingPunct="1"/>
            <a:r>
              <a:rPr lang="en-US" altLang="en-US" sz="2800" dirty="0">
                <a:solidFill>
                  <a:srgbClr val="003399"/>
                </a:solidFill>
                <a:ea typeface="ＭＳ Ｐゴシック" panose="020B0600070205080204" pitchFamily="34" charset="-128"/>
              </a:rPr>
              <a:t>Prof. </a:t>
            </a:r>
            <a:r>
              <a:rPr lang="en-US" altLang="en-US" sz="2800" dirty="0" err="1">
                <a:solidFill>
                  <a:srgbClr val="003399"/>
                </a:solidFill>
                <a:ea typeface="ＭＳ Ｐゴシック" panose="020B0600070205080204" pitchFamily="34" charset="-128"/>
              </a:rPr>
              <a:t>Onur</a:t>
            </a:r>
            <a:r>
              <a:rPr lang="en-US" altLang="en-US" sz="2800" dirty="0">
                <a:solidFill>
                  <a:srgbClr val="003399"/>
                </a:solidFill>
                <a:ea typeface="ＭＳ Ｐゴシック" panose="020B0600070205080204" pitchFamily="34" charset="-128"/>
              </a:rPr>
              <a:t> </a:t>
            </a:r>
            <a:r>
              <a:rPr lang="en-US" altLang="en-US" sz="2800" dirty="0" err="1">
                <a:solidFill>
                  <a:srgbClr val="003399"/>
                </a:solidFill>
                <a:ea typeface="ＭＳ Ｐゴシック" panose="020B0600070205080204" pitchFamily="34" charset="-128"/>
              </a:rPr>
              <a:t>Mutlu</a:t>
            </a:r>
            <a:endParaRPr lang="en-US" altLang="en-US" sz="2800" dirty="0">
              <a:solidFill>
                <a:srgbClr val="003399"/>
              </a:solidFill>
              <a:ea typeface="ＭＳ Ｐゴシック" panose="020B0600070205080204" pitchFamily="34" charset="-128"/>
            </a:endParaRPr>
          </a:p>
          <a:p>
            <a:pPr eaLnBrk="1" hangingPunct="1"/>
            <a:endParaRPr lang="en-US" altLang="en-US" sz="2800" dirty="0">
              <a:solidFill>
                <a:srgbClr val="003399"/>
              </a:solidFill>
              <a:ea typeface="ＭＳ Ｐゴシック" panose="020B0600070205080204" pitchFamily="34" charset="-128"/>
            </a:endParaRPr>
          </a:p>
          <a:p>
            <a:pPr eaLnBrk="1" hangingPunct="1"/>
            <a:r>
              <a:rPr lang="en-US" altLang="en-US" dirty="0">
                <a:ea typeface="ＭＳ Ｐゴシック" panose="020B0600070205080204" pitchFamily="34" charset="-128"/>
              </a:rPr>
              <a:t>ETH Zürich</a:t>
            </a:r>
          </a:p>
          <a:p>
            <a:pPr eaLnBrk="1" hangingPunct="1"/>
            <a:r>
              <a:rPr lang="en-US" altLang="en-US" dirty="0">
                <a:ea typeface="ＭＳ Ｐゴシック" panose="020B0600070205080204" pitchFamily="34" charset="-128"/>
              </a:rPr>
              <a:t>Spring 2020</a:t>
            </a:r>
          </a:p>
          <a:p>
            <a:pPr eaLnBrk="1" hangingPunct="1"/>
            <a:r>
              <a:rPr lang="en-US" altLang="en-US" dirty="0">
                <a:ea typeface="ＭＳ Ｐゴシック" panose="020B0600070205080204" pitchFamily="34" charset="-128"/>
              </a:rPr>
              <a:t>8 May 2020</a:t>
            </a:r>
          </a:p>
          <a:p>
            <a:pPr eaLnBrk="1" hangingPunct="1"/>
            <a:endParaRPr lang="en-US" altLang="en-US" dirty="0">
              <a:ea typeface="ＭＳ Ｐゴシック" panose="020B0600070205080204" pitchFamily="34" charset="-128"/>
            </a:endParaRPr>
          </a:p>
          <a:p>
            <a:pPr eaLnBrk="1" hangingPunct="1"/>
            <a:endParaRPr lang="en-US" altLang="en-US" dirty="0">
              <a:ea typeface="ＭＳ Ｐゴシック" panose="020B0600070205080204" pitchFamily="34" charset="-128"/>
            </a:endParaRPr>
          </a:p>
          <a:p>
            <a:pPr eaLnBrk="1" hangingPunct="1"/>
            <a:endParaRPr lang="en-US" altLang="en-US" dirty="0">
              <a:ea typeface="ＭＳ Ｐゴシック" panose="020B0600070205080204" pitchFamily="34" charset="-128"/>
            </a:endParaRPr>
          </a:p>
        </p:txBody>
      </p:sp>
    </p:spTree>
    <p:extLst>
      <p:ext uri="{BB962C8B-B14F-4D97-AF65-F5344CB8AC3E}">
        <p14:creationId xmlns:p14="http://schemas.microsoft.com/office/powerpoint/2010/main" val="3341337918"/>
      </p:ext>
    </p:extLst>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Title 1">
            <a:extLst>
              <a:ext uri="{FF2B5EF4-FFF2-40B4-BE49-F238E27FC236}">
                <a16:creationId xmlns:a16="http://schemas.microsoft.com/office/drawing/2014/main" id="{6CA5F319-5065-B042-BF49-C52EF3C5360A}"/>
              </a:ext>
            </a:extLst>
          </p:cNvPr>
          <p:cNvSpPr>
            <a:spLocks noGrp="1"/>
          </p:cNvSpPr>
          <p:nvPr>
            <p:ph type="title"/>
          </p:nvPr>
        </p:nvSpPr>
        <p:spPr/>
        <p:txBody>
          <a:bodyPr/>
          <a:lstStyle/>
          <a:p>
            <a:r>
              <a:rPr lang="en-US" altLang="en-US" dirty="0">
                <a:ea typeface="ＭＳ Ｐゴシック" panose="020B0600070205080204" pitchFamily="34" charset="-128"/>
              </a:rPr>
              <a:t>Clarification of some GPU Terms</a:t>
            </a:r>
          </a:p>
        </p:txBody>
      </p:sp>
      <p:sp>
        <p:nvSpPr>
          <p:cNvPr id="86019" name="Slide Number Placeholder 3">
            <a:extLst>
              <a:ext uri="{FF2B5EF4-FFF2-40B4-BE49-F238E27FC236}">
                <a16:creationId xmlns:a16="http://schemas.microsoft.com/office/drawing/2014/main" id="{CBAD2ABD-7A1C-2A4B-AFB3-532DED05EF13}"/>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B236174-EC2C-8F4A-B19C-D1916D782C58}" type="slidenum">
              <a:rPr kumimoji="0" lang="en-US" altLang="en-US" sz="1600" b="0" i="0" u="none" strike="noStrike" kern="1200" cap="none" spc="0" normalizeH="0" baseline="0" noProof="0" smtClean="0">
                <a:ln>
                  <a:noFill/>
                </a:ln>
                <a:solidFill>
                  <a:srgbClr val="000000"/>
                </a:solidFill>
                <a:effectLst/>
                <a:uLnTx/>
                <a:uFillTx/>
                <a:latin typeface="Garamond" panose="02020404030301010803" pitchFamily="18" charset="0"/>
                <a:ea typeface="ＭＳ Ｐゴシック" panose="020B0600070205080204" pitchFamily="34" charset="-128"/>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73</a:t>
            </a:fld>
            <a:endParaRPr kumimoji="0" lang="en-US" altLang="en-US" sz="1600" b="0" i="0" u="none" strike="noStrike" kern="1200" cap="none" spc="0" normalizeH="0" baseline="0" noProof="0">
              <a:ln>
                <a:noFill/>
              </a:ln>
              <a:solidFill>
                <a:srgbClr val="000000"/>
              </a:solidFill>
              <a:effectLst/>
              <a:uLnTx/>
              <a:uFillTx/>
              <a:latin typeface="Garamond" panose="02020404030301010803" pitchFamily="18" charset="0"/>
              <a:ea typeface="ＭＳ Ｐゴシック" panose="020B0600070205080204" pitchFamily="34" charset="-128"/>
              <a:cs typeface="Arial" panose="020B0604020202020204" pitchFamily="34" charset="0"/>
            </a:endParaRPr>
          </a:p>
        </p:txBody>
      </p:sp>
      <p:graphicFrame>
        <p:nvGraphicFramePr>
          <p:cNvPr id="4" name="Table 3">
            <a:extLst>
              <a:ext uri="{FF2B5EF4-FFF2-40B4-BE49-F238E27FC236}">
                <a16:creationId xmlns:a16="http://schemas.microsoft.com/office/drawing/2014/main" id="{B50C6EF7-6E95-2D4D-984A-72CB098F9FA5}"/>
              </a:ext>
            </a:extLst>
          </p:cNvPr>
          <p:cNvGraphicFramePr>
            <a:graphicFrameLocks noGrp="1"/>
          </p:cNvGraphicFramePr>
          <p:nvPr>
            <p:extLst/>
          </p:nvPr>
        </p:nvGraphicFramePr>
        <p:xfrm>
          <a:off x="607219" y="1386205"/>
          <a:ext cx="7853361" cy="2931160"/>
        </p:xfrm>
        <a:graphic>
          <a:graphicData uri="http://schemas.openxmlformats.org/drawingml/2006/table">
            <a:tbl>
              <a:tblPr firstRow="1" bandRow="1">
                <a:tableStyleId>{5C22544A-7EE6-4342-B048-85BDC9FD1C3A}</a:tableStyleId>
              </a:tblPr>
              <a:tblGrid>
                <a:gridCol w="1397659">
                  <a:extLst>
                    <a:ext uri="{9D8B030D-6E8A-4147-A177-3AD203B41FA5}">
                      <a16:colId xmlns:a16="http://schemas.microsoft.com/office/drawing/2014/main" val="96656240"/>
                    </a:ext>
                  </a:extLst>
                </a:gridCol>
                <a:gridCol w="1394432">
                  <a:extLst>
                    <a:ext uri="{9D8B030D-6E8A-4147-A177-3AD203B41FA5}">
                      <a16:colId xmlns:a16="http://schemas.microsoft.com/office/drawing/2014/main" val="3048548430"/>
                    </a:ext>
                  </a:extLst>
                </a:gridCol>
                <a:gridCol w="1401290">
                  <a:extLst>
                    <a:ext uri="{9D8B030D-6E8A-4147-A177-3AD203B41FA5}">
                      <a16:colId xmlns:a16="http://schemas.microsoft.com/office/drawing/2014/main" val="3994519559"/>
                    </a:ext>
                  </a:extLst>
                </a:gridCol>
                <a:gridCol w="3659980">
                  <a:extLst>
                    <a:ext uri="{9D8B030D-6E8A-4147-A177-3AD203B41FA5}">
                      <a16:colId xmlns:a16="http://schemas.microsoft.com/office/drawing/2014/main" val="1348789175"/>
                    </a:ext>
                  </a:extLst>
                </a:gridCol>
              </a:tblGrid>
              <a:tr h="370840">
                <a:tc>
                  <a:txBody>
                    <a:bodyPr/>
                    <a:lstStyle/>
                    <a:p>
                      <a:r>
                        <a:rPr lang="en-US" sz="1200" dirty="0"/>
                        <a:t>Generic Term</a:t>
                      </a:r>
                    </a:p>
                  </a:txBody>
                  <a:tcPr/>
                </a:tc>
                <a:tc>
                  <a:txBody>
                    <a:bodyPr/>
                    <a:lstStyle/>
                    <a:p>
                      <a:r>
                        <a:rPr lang="en-US" sz="1200" dirty="0"/>
                        <a:t>NVIDIA Term</a:t>
                      </a:r>
                    </a:p>
                  </a:txBody>
                  <a:tcPr/>
                </a:tc>
                <a:tc>
                  <a:txBody>
                    <a:bodyPr/>
                    <a:lstStyle/>
                    <a:p>
                      <a:r>
                        <a:rPr lang="en-US" sz="1200" dirty="0"/>
                        <a:t>AMD Term</a:t>
                      </a:r>
                    </a:p>
                  </a:txBody>
                  <a:tcPr/>
                </a:tc>
                <a:tc>
                  <a:txBody>
                    <a:bodyPr/>
                    <a:lstStyle/>
                    <a:p>
                      <a:r>
                        <a:rPr lang="en-US" sz="1200" dirty="0"/>
                        <a:t>Comments</a:t>
                      </a:r>
                    </a:p>
                  </a:txBody>
                  <a:tcPr/>
                </a:tc>
                <a:extLst>
                  <a:ext uri="{0D108BD9-81ED-4DB2-BD59-A6C34878D82A}">
                    <a16:rowId xmlns:a16="http://schemas.microsoft.com/office/drawing/2014/main" val="1163280345"/>
                  </a:ext>
                </a:extLst>
              </a:tr>
              <a:tr h="370840">
                <a:tc>
                  <a:txBody>
                    <a:bodyPr/>
                    <a:lstStyle/>
                    <a:p>
                      <a:r>
                        <a:rPr lang="en-US" sz="1200" dirty="0"/>
                        <a:t>Vector length</a:t>
                      </a:r>
                    </a:p>
                  </a:txBody>
                  <a:tcPr/>
                </a:tc>
                <a:tc>
                  <a:txBody>
                    <a:bodyPr/>
                    <a:lstStyle/>
                    <a:p>
                      <a:r>
                        <a:rPr lang="en-US" sz="1200" dirty="0"/>
                        <a:t>Warp size</a:t>
                      </a:r>
                    </a:p>
                  </a:txBody>
                  <a:tcPr/>
                </a:tc>
                <a:tc>
                  <a:txBody>
                    <a:bodyPr/>
                    <a:lstStyle/>
                    <a:p>
                      <a:r>
                        <a:rPr lang="en-US" sz="1200" dirty="0" err="1"/>
                        <a:t>Wavefront</a:t>
                      </a:r>
                      <a:r>
                        <a:rPr lang="en-US" sz="1200" dirty="0"/>
                        <a:t> size</a:t>
                      </a:r>
                    </a:p>
                  </a:txBody>
                  <a:tcPr/>
                </a:tc>
                <a:tc>
                  <a:txBody>
                    <a:bodyPr/>
                    <a:lstStyle/>
                    <a:p>
                      <a:r>
                        <a:rPr lang="en-US" sz="1200" dirty="0"/>
                        <a:t>Number of threads that run in parallel (lock-step) on a SIMD functional unit</a:t>
                      </a:r>
                    </a:p>
                  </a:txBody>
                  <a:tcPr/>
                </a:tc>
                <a:extLst>
                  <a:ext uri="{0D108BD9-81ED-4DB2-BD59-A6C34878D82A}">
                    <a16:rowId xmlns:a16="http://schemas.microsoft.com/office/drawing/2014/main" val="4269588203"/>
                  </a:ext>
                </a:extLst>
              </a:tr>
              <a:tr h="370840">
                <a:tc>
                  <a:txBody>
                    <a:bodyPr/>
                    <a:lstStyle/>
                    <a:p>
                      <a:r>
                        <a:rPr lang="en-US" sz="1200" dirty="0"/>
                        <a:t>Pipelined functional unit /</a:t>
                      </a:r>
                    </a:p>
                    <a:p>
                      <a:r>
                        <a:rPr lang="en-US" sz="1200" dirty="0"/>
                        <a:t>Scalar pipeline</a:t>
                      </a:r>
                    </a:p>
                  </a:txBody>
                  <a:tcPr/>
                </a:tc>
                <a:tc>
                  <a:txBody>
                    <a:bodyPr/>
                    <a:lstStyle/>
                    <a:p>
                      <a:r>
                        <a:rPr lang="en-US" sz="1200" dirty="0"/>
                        <a:t>Streaming processor /</a:t>
                      </a:r>
                    </a:p>
                    <a:p>
                      <a:r>
                        <a:rPr lang="en-US" sz="1200" dirty="0"/>
                        <a:t>CUDA core</a:t>
                      </a:r>
                    </a:p>
                  </a:txBody>
                  <a:tcPr/>
                </a:tc>
                <a:tc>
                  <a:txBody>
                    <a:bodyPr/>
                    <a:lstStyle/>
                    <a:p>
                      <a:r>
                        <a:rPr lang="en-US" sz="1200" dirty="0"/>
                        <a:t>-</a:t>
                      </a:r>
                    </a:p>
                  </a:txBody>
                  <a:tcPr/>
                </a:tc>
                <a:tc>
                  <a:txBody>
                    <a:bodyPr/>
                    <a:lstStyle/>
                    <a:p>
                      <a:r>
                        <a:rPr lang="en-US" sz="1200" dirty="0"/>
                        <a:t>Functional unit that executes instructions for one GPU thread</a:t>
                      </a:r>
                    </a:p>
                  </a:txBody>
                  <a:tcPr/>
                </a:tc>
                <a:extLst>
                  <a:ext uri="{0D108BD9-81ED-4DB2-BD59-A6C34878D82A}">
                    <a16:rowId xmlns:a16="http://schemas.microsoft.com/office/drawing/2014/main" val="2593474056"/>
                  </a:ext>
                </a:extLst>
              </a:tr>
              <a:tr h="370840">
                <a:tc>
                  <a:txBody>
                    <a:bodyPr/>
                    <a:lstStyle/>
                    <a:p>
                      <a:r>
                        <a:rPr lang="en-US" sz="1200" dirty="0"/>
                        <a:t>SIMD functional unit /</a:t>
                      </a:r>
                    </a:p>
                    <a:p>
                      <a:r>
                        <a:rPr lang="en-US" sz="1200" dirty="0"/>
                        <a:t>SIMD pipeline</a:t>
                      </a:r>
                    </a:p>
                  </a:txBody>
                  <a:tcPr/>
                </a:tc>
                <a:tc>
                  <a:txBody>
                    <a:bodyPr/>
                    <a:lstStyle/>
                    <a:p>
                      <a:r>
                        <a:rPr lang="en-US" sz="1200" dirty="0"/>
                        <a:t>Group of N streaming processors (e.g., N=8 in GTX 285, N=16 in Fermi)</a:t>
                      </a:r>
                    </a:p>
                  </a:txBody>
                  <a:tcPr/>
                </a:tc>
                <a:tc>
                  <a:txBody>
                    <a:bodyPr/>
                    <a:lstStyle/>
                    <a:p>
                      <a:r>
                        <a:rPr lang="en-US" sz="1200" dirty="0"/>
                        <a:t>Vector ALU</a:t>
                      </a:r>
                    </a:p>
                  </a:txBody>
                  <a:tcPr/>
                </a:tc>
                <a:tc>
                  <a:txBody>
                    <a:bodyPr/>
                    <a:lstStyle/>
                    <a:p>
                      <a:r>
                        <a:rPr lang="en-US" sz="1200" dirty="0"/>
                        <a:t>SIMD functional unit that executes instructions for an entire warp</a:t>
                      </a:r>
                    </a:p>
                  </a:txBody>
                  <a:tcPr/>
                </a:tc>
                <a:extLst>
                  <a:ext uri="{0D108BD9-81ED-4DB2-BD59-A6C34878D82A}">
                    <a16:rowId xmlns:a16="http://schemas.microsoft.com/office/drawing/2014/main" val="339561379"/>
                  </a:ext>
                </a:extLst>
              </a:tr>
              <a:tr h="370840">
                <a:tc>
                  <a:txBody>
                    <a:bodyPr/>
                    <a:lstStyle/>
                    <a:p>
                      <a:r>
                        <a:rPr lang="en-US" sz="1200" dirty="0"/>
                        <a:t>GPU core</a:t>
                      </a:r>
                    </a:p>
                  </a:txBody>
                  <a:tcPr/>
                </a:tc>
                <a:tc>
                  <a:txBody>
                    <a:bodyPr/>
                    <a:lstStyle/>
                    <a:p>
                      <a:r>
                        <a:rPr lang="en-US" sz="1200" dirty="0"/>
                        <a:t>Streaming multiprocessor</a:t>
                      </a:r>
                    </a:p>
                  </a:txBody>
                  <a:tcPr/>
                </a:tc>
                <a:tc>
                  <a:txBody>
                    <a:bodyPr/>
                    <a:lstStyle/>
                    <a:p>
                      <a:r>
                        <a:rPr lang="en-US" sz="1200" dirty="0"/>
                        <a:t>Compute unit</a:t>
                      </a:r>
                    </a:p>
                  </a:txBody>
                  <a:tcPr/>
                </a:tc>
                <a:tc>
                  <a:txBody>
                    <a:bodyPr/>
                    <a:lstStyle/>
                    <a:p>
                      <a:r>
                        <a:rPr lang="en-US" sz="1200" dirty="0"/>
                        <a:t>It contains one or more warp schedulers and one or several SIMD pipelines</a:t>
                      </a:r>
                    </a:p>
                  </a:txBody>
                  <a:tcPr/>
                </a:tc>
                <a:extLst>
                  <a:ext uri="{0D108BD9-81ED-4DB2-BD59-A6C34878D82A}">
                    <a16:rowId xmlns:a16="http://schemas.microsoft.com/office/drawing/2014/main" val="2059779540"/>
                  </a:ext>
                </a:extLst>
              </a:tr>
            </a:tbl>
          </a:graphicData>
        </a:graphic>
      </p:graphicFrame>
    </p:spTree>
    <p:extLst>
      <p:ext uri="{BB962C8B-B14F-4D97-AF65-F5344CB8AC3E}">
        <p14:creationId xmlns:p14="http://schemas.microsoft.com/office/powerpoint/2010/main" val="2842234268"/>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Title 1">
            <a:extLst>
              <a:ext uri="{FF2B5EF4-FFF2-40B4-BE49-F238E27FC236}">
                <a16:creationId xmlns:a16="http://schemas.microsoft.com/office/drawing/2014/main" id="{55695C61-DCC0-5C4A-A890-CB7C2E156B00}"/>
              </a:ext>
            </a:extLst>
          </p:cNvPr>
          <p:cNvSpPr>
            <a:spLocks noGrp="1"/>
          </p:cNvSpPr>
          <p:nvPr>
            <p:ph type="title"/>
          </p:nvPr>
        </p:nvSpPr>
        <p:spPr/>
        <p:txBody>
          <a:bodyPr/>
          <a:lstStyle/>
          <a:p>
            <a:r>
              <a:rPr lang="en-US" altLang="en-US" dirty="0">
                <a:ea typeface="ＭＳ Ｐゴシック" panose="020B0600070205080204" pitchFamily="34" charset="-128"/>
              </a:rPr>
              <a:t>Recall: Array vs. Vector Processors</a:t>
            </a:r>
          </a:p>
        </p:txBody>
      </p:sp>
      <p:sp>
        <p:nvSpPr>
          <p:cNvPr id="87042" name="Slide Number Placeholder 3">
            <a:extLst>
              <a:ext uri="{FF2B5EF4-FFF2-40B4-BE49-F238E27FC236}">
                <a16:creationId xmlns:a16="http://schemas.microsoft.com/office/drawing/2014/main" id="{CB3DF558-21F8-1643-9999-E5EBD991847E}"/>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31060F6B-7872-2242-873A-90FBFF1FDA4E}" type="slidenum">
              <a:rPr kumimoji="0" lang="en-US" altLang="en-US" sz="1600" b="0" i="0" u="none" strike="noStrike" kern="1200" cap="none" spc="0" normalizeH="0" baseline="0" noProof="0" smtClean="0">
                <a:ln>
                  <a:noFill/>
                </a:ln>
                <a:solidFill>
                  <a:srgbClr val="000000"/>
                </a:solidFill>
                <a:effectLst/>
                <a:uLnTx/>
                <a:uFillTx/>
                <a:latin typeface="Garamond" panose="02020404030301010803" pitchFamily="18" charset="0"/>
                <a:ea typeface="ＭＳ Ｐゴシック" panose="020B0600070205080204" pitchFamily="34" charset="-128"/>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8</a:t>
            </a:fld>
            <a:endParaRPr kumimoji="0" lang="en-US" altLang="en-US" sz="1600" b="0" i="0" u="none" strike="noStrike" kern="1200" cap="none" spc="0" normalizeH="0" baseline="0" noProof="0">
              <a:ln>
                <a:noFill/>
              </a:ln>
              <a:solidFill>
                <a:srgbClr val="000000"/>
              </a:solidFill>
              <a:effectLst/>
              <a:uLnTx/>
              <a:uFillTx/>
              <a:latin typeface="Garamond" panose="02020404030301010803" pitchFamily="18" charset="0"/>
              <a:ea typeface="ＭＳ Ｐゴシック" panose="020B0600070205080204" pitchFamily="34" charset="-128"/>
              <a:cs typeface="Arial" panose="020B0604020202020204" pitchFamily="34" charset="0"/>
            </a:endParaRPr>
          </a:p>
        </p:txBody>
      </p:sp>
      <p:sp>
        <p:nvSpPr>
          <p:cNvPr id="87043" name="TextBox 81">
            <a:extLst>
              <a:ext uri="{FF2B5EF4-FFF2-40B4-BE49-F238E27FC236}">
                <a16:creationId xmlns:a16="http://schemas.microsoft.com/office/drawing/2014/main" id="{68801CEB-042B-7140-B1CD-BFE8D3F88DFD}"/>
              </a:ext>
            </a:extLst>
          </p:cNvPr>
          <p:cNvSpPr txBox="1">
            <a:spLocks noChangeArrowheads="1"/>
          </p:cNvSpPr>
          <p:nvPr/>
        </p:nvSpPr>
        <p:spPr bwMode="auto">
          <a:xfrm>
            <a:off x="3360738" y="1219200"/>
            <a:ext cx="249713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ARRAY PROCESSOR</a:t>
            </a:r>
          </a:p>
        </p:txBody>
      </p:sp>
      <p:sp>
        <p:nvSpPr>
          <p:cNvPr id="87044" name="TextBox 82">
            <a:extLst>
              <a:ext uri="{FF2B5EF4-FFF2-40B4-BE49-F238E27FC236}">
                <a16:creationId xmlns:a16="http://schemas.microsoft.com/office/drawing/2014/main" id="{AB9E3C9D-1013-EB4C-B750-3088183D2D03}"/>
              </a:ext>
            </a:extLst>
          </p:cNvPr>
          <p:cNvSpPr txBox="1">
            <a:spLocks noChangeArrowheads="1"/>
          </p:cNvSpPr>
          <p:nvPr/>
        </p:nvSpPr>
        <p:spPr bwMode="auto">
          <a:xfrm>
            <a:off x="6376988" y="1219200"/>
            <a:ext cx="268128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VECTOR PROCESSOR</a:t>
            </a:r>
          </a:p>
        </p:txBody>
      </p:sp>
      <p:sp>
        <p:nvSpPr>
          <p:cNvPr id="87045" name="TextBox 83">
            <a:extLst>
              <a:ext uri="{FF2B5EF4-FFF2-40B4-BE49-F238E27FC236}">
                <a16:creationId xmlns:a16="http://schemas.microsoft.com/office/drawing/2014/main" id="{3B0BF4F5-4087-3843-91C5-73632A5E5CF4}"/>
              </a:ext>
            </a:extLst>
          </p:cNvPr>
          <p:cNvSpPr txBox="1">
            <a:spLocks noChangeArrowheads="1"/>
          </p:cNvSpPr>
          <p:nvPr/>
        </p:nvSpPr>
        <p:spPr bwMode="auto">
          <a:xfrm>
            <a:off x="173038" y="2903538"/>
            <a:ext cx="2116137"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LD     VR </a:t>
            </a:r>
            <a:r>
              <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sym typeface="Wingdings" pitchFamily="2" charset="2"/>
              </a:rPr>
              <a:t></a:t>
            </a:r>
            <a:r>
              <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 A[3:0]</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ADD  VR </a:t>
            </a:r>
            <a:r>
              <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sym typeface="Wingdings" pitchFamily="2" charset="2"/>
              </a:rPr>
              <a:t></a:t>
            </a:r>
            <a:r>
              <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 VR, 1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MUL  VR </a:t>
            </a:r>
            <a:r>
              <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sym typeface="Wingdings" pitchFamily="2" charset="2"/>
              </a:rPr>
              <a:t> VR</a:t>
            </a:r>
            <a:r>
              <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 2</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ST     A[3:0] </a:t>
            </a:r>
            <a:r>
              <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sym typeface="Wingdings" pitchFamily="2" charset="2"/>
              </a:rPr>
              <a:t> VR</a:t>
            </a: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7046" name="TextBox 84">
            <a:extLst>
              <a:ext uri="{FF2B5EF4-FFF2-40B4-BE49-F238E27FC236}">
                <a16:creationId xmlns:a16="http://schemas.microsoft.com/office/drawing/2014/main" id="{4110E3F4-5B1B-2C41-A821-C8F1E326E0E9}"/>
              </a:ext>
            </a:extLst>
          </p:cNvPr>
          <p:cNvSpPr txBox="1">
            <a:spLocks noChangeArrowheads="1"/>
          </p:cNvSpPr>
          <p:nvPr/>
        </p:nvSpPr>
        <p:spPr bwMode="auto">
          <a:xfrm>
            <a:off x="173038" y="2436813"/>
            <a:ext cx="205581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Instruction Stream</a:t>
            </a:r>
          </a:p>
        </p:txBody>
      </p:sp>
      <p:cxnSp>
        <p:nvCxnSpPr>
          <p:cNvPr id="87047" name="Straight Arrow Connector 86">
            <a:extLst>
              <a:ext uri="{FF2B5EF4-FFF2-40B4-BE49-F238E27FC236}">
                <a16:creationId xmlns:a16="http://schemas.microsoft.com/office/drawing/2014/main" id="{C0FEE540-654A-6641-87DC-E46898D055F7}"/>
              </a:ext>
            </a:extLst>
          </p:cNvPr>
          <p:cNvCxnSpPr>
            <a:cxnSpLocks noChangeShapeType="1"/>
          </p:cNvCxnSpPr>
          <p:nvPr/>
        </p:nvCxnSpPr>
        <p:spPr bwMode="auto">
          <a:xfrm rot="5400000">
            <a:off x="1815306" y="3990182"/>
            <a:ext cx="2174875" cy="1588"/>
          </a:xfrm>
          <a:prstGeom prst="straightConnector1">
            <a:avLst/>
          </a:prstGeom>
          <a:noFill/>
          <a:ln w="25400">
            <a:solidFill>
              <a:schemeClr val="tx1"/>
            </a:solidFill>
            <a:round/>
            <a:headEnd/>
            <a:tailEnd type="arrow" w="med" len="med"/>
          </a:ln>
          <a:extLst>
            <a:ext uri="{909E8E84-426E-40DD-AFC4-6F175D3DCCD1}">
              <a14:hiddenFill xmlns:a14="http://schemas.microsoft.com/office/drawing/2010/main">
                <a:noFill/>
              </a14:hiddenFill>
            </a:ext>
          </a:extLst>
        </p:spPr>
      </p:cxnSp>
      <p:sp>
        <p:nvSpPr>
          <p:cNvPr id="87048" name="TextBox 87">
            <a:extLst>
              <a:ext uri="{FF2B5EF4-FFF2-40B4-BE49-F238E27FC236}">
                <a16:creationId xmlns:a16="http://schemas.microsoft.com/office/drawing/2014/main" id="{500EC7B6-DFF4-2141-88ED-4C4F8F11ED88}"/>
              </a:ext>
            </a:extLst>
          </p:cNvPr>
          <p:cNvSpPr txBox="1">
            <a:spLocks noChangeArrowheads="1"/>
          </p:cNvSpPr>
          <p:nvPr/>
        </p:nvSpPr>
        <p:spPr bwMode="auto">
          <a:xfrm>
            <a:off x="2557463" y="5078413"/>
            <a:ext cx="6889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Time</a:t>
            </a:r>
          </a:p>
        </p:txBody>
      </p:sp>
      <p:sp>
        <p:nvSpPr>
          <p:cNvPr id="89" name="TextBox 88">
            <a:extLst>
              <a:ext uri="{FF2B5EF4-FFF2-40B4-BE49-F238E27FC236}">
                <a16:creationId xmlns:a16="http://schemas.microsoft.com/office/drawing/2014/main" id="{E18B64AF-5257-0D46-B910-5C0C93207270}"/>
              </a:ext>
            </a:extLst>
          </p:cNvPr>
          <p:cNvSpPr txBox="1">
            <a:spLocks noChangeArrowheads="1"/>
          </p:cNvSpPr>
          <p:nvPr/>
        </p:nvSpPr>
        <p:spPr bwMode="auto">
          <a:xfrm>
            <a:off x="3267075" y="2922588"/>
            <a:ext cx="60801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LD0</a:t>
            </a:r>
          </a:p>
        </p:txBody>
      </p:sp>
      <p:sp>
        <p:nvSpPr>
          <p:cNvPr id="90" name="TextBox 89">
            <a:extLst>
              <a:ext uri="{FF2B5EF4-FFF2-40B4-BE49-F238E27FC236}">
                <a16:creationId xmlns:a16="http://schemas.microsoft.com/office/drawing/2014/main" id="{11A714B5-2C3C-6948-ABA9-96AFFA21F771}"/>
              </a:ext>
            </a:extLst>
          </p:cNvPr>
          <p:cNvSpPr txBox="1">
            <a:spLocks noChangeArrowheads="1"/>
          </p:cNvSpPr>
          <p:nvPr/>
        </p:nvSpPr>
        <p:spPr bwMode="auto">
          <a:xfrm>
            <a:off x="3906838" y="2922588"/>
            <a:ext cx="6080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LD1</a:t>
            </a:r>
          </a:p>
        </p:txBody>
      </p:sp>
      <p:sp>
        <p:nvSpPr>
          <p:cNvPr id="91" name="TextBox 90">
            <a:extLst>
              <a:ext uri="{FF2B5EF4-FFF2-40B4-BE49-F238E27FC236}">
                <a16:creationId xmlns:a16="http://schemas.microsoft.com/office/drawing/2014/main" id="{BC04242D-107F-A442-BA8B-F03951B45968}"/>
              </a:ext>
            </a:extLst>
          </p:cNvPr>
          <p:cNvSpPr txBox="1">
            <a:spLocks noChangeArrowheads="1"/>
          </p:cNvSpPr>
          <p:nvPr/>
        </p:nvSpPr>
        <p:spPr bwMode="auto">
          <a:xfrm>
            <a:off x="4541838" y="2921000"/>
            <a:ext cx="60801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LD2</a:t>
            </a:r>
          </a:p>
        </p:txBody>
      </p:sp>
      <p:sp>
        <p:nvSpPr>
          <p:cNvPr id="92" name="TextBox 91">
            <a:extLst>
              <a:ext uri="{FF2B5EF4-FFF2-40B4-BE49-F238E27FC236}">
                <a16:creationId xmlns:a16="http://schemas.microsoft.com/office/drawing/2014/main" id="{12690BBE-4944-0745-A548-DE6E7BD02449}"/>
              </a:ext>
            </a:extLst>
          </p:cNvPr>
          <p:cNvSpPr txBox="1">
            <a:spLocks noChangeArrowheads="1"/>
          </p:cNvSpPr>
          <p:nvPr/>
        </p:nvSpPr>
        <p:spPr bwMode="auto">
          <a:xfrm>
            <a:off x="5233988" y="2924175"/>
            <a:ext cx="6080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LD3</a:t>
            </a:r>
          </a:p>
        </p:txBody>
      </p:sp>
      <p:sp>
        <p:nvSpPr>
          <p:cNvPr id="93" name="TextBox 92">
            <a:extLst>
              <a:ext uri="{FF2B5EF4-FFF2-40B4-BE49-F238E27FC236}">
                <a16:creationId xmlns:a16="http://schemas.microsoft.com/office/drawing/2014/main" id="{19597884-2FD8-2340-ADA6-8ECE6456BC8C}"/>
              </a:ext>
            </a:extLst>
          </p:cNvPr>
          <p:cNvSpPr txBox="1">
            <a:spLocks noChangeArrowheads="1"/>
          </p:cNvSpPr>
          <p:nvPr/>
        </p:nvSpPr>
        <p:spPr bwMode="auto">
          <a:xfrm>
            <a:off x="3263900" y="3286125"/>
            <a:ext cx="63341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AD0</a:t>
            </a:r>
          </a:p>
        </p:txBody>
      </p:sp>
      <p:sp>
        <p:nvSpPr>
          <p:cNvPr id="94" name="TextBox 93">
            <a:extLst>
              <a:ext uri="{FF2B5EF4-FFF2-40B4-BE49-F238E27FC236}">
                <a16:creationId xmlns:a16="http://schemas.microsoft.com/office/drawing/2014/main" id="{1B419FF7-1255-DB4D-BAA7-26DBCE4D8857}"/>
              </a:ext>
            </a:extLst>
          </p:cNvPr>
          <p:cNvSpPr txBox="1">
            <a:spLocks noChangeArrowheads="1"/>
          </p:cNvSpPr>
          <p:nvPr/>
        </p:nvSpPr>
        <p:spPr bwMode="auto">
          <a:xfrm>
            <a:off x="3903663" y="3286125"/>
            <a:ext cx="6334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AD1</a:t>
            </a:r>
          </a:p>
        </p:txBody>
      </p:sp>
      <p:sp>
        <p:nvSpPr>
          <p:cNvPr id="95" name="TextBox 94">
            <a:extLst>
              <a:ext uri="{FF2B5EF4-FFF2-40B4-BE49-F238E27FC236}">
                <a16:creationId xmlns:a16="http://schemas.microsoft.com/office/drawing/2014/main" id="{57ADDAC1-D9A6-5E4B-9FB8-6322726EC8A4}"/>
              </a:ext>
            </a:extLst>
          </p:cNvPr>
          <p:cNvSpPr txBox="1">
            <a:spLocks noChangeArrowheads="1"/>
          </p:cNvSpPr>
          <p:nvPr/>
        </p:nvSpPr>
        <p:spPr bwMode="auto">
          <a:xfrm>
            <a:off x="4538663" y="3284538"/>
            <a:ext cx="6334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AD2</a:t>
            </a:r>
          </a:p>
        </p:txBody>
      </p:sp>
      <p:sp>
        <p:nvSpPr>
          <p:cNvPr id="96" name="TextBox 95">
            <a:extLst>
              <a:ext uri="{FF2B5EF4-FFF2-40B4-BE49-F238E27FC236}">
                <a16:creationId xmlns:a16="http://schemas.microsoft.com/office/drawing/2014/main" id="{EF6B1BE5-0550-9E44-B8A1-973E9E99F960}"/>
              </a:ext>
            </a:extLst>
          </p:cNvPr>
          <p:cNvSpPr txBox="1">
            <a:spLocks noChangeArrowheads="1"/>
          </p:cNvSpPr>
          <p:nvPr/>
        </p:nvSpPr>
        <p:spPr bwMode="auto">
          <a:xfrm>
            <a:off x="5230813" y="3287713"/>
            <a:ext cx="6334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AD3</a:t>
            </a:r>
          </a:p>
        </p:txBody>
      </p:sp>
      <p:sp>
        <p:nvSpPr>
          <p:cNvPr id="97" name="TextBox 96">
            <a:extLst>
              <a:ext uri="{FF2B5EF4-FFF2-40B4-BE49-F238E27FC236}">
                <a16:creationId xmlns:a16="http://schemas.microsoft.com/office/drawing/2014/main" id="{4D324399-9494-4A46-885C-1B2BF5A6DBE7}"/>
              </a:ext>
            </a:extLst>
          </p:cNvPr>
          <p:cNvSpPr txBox="1">
            <a:spLocks noChangeArrowheads="1"/>
          </p:cNvSpPr>
          <p:nvPr/>
        </p:nvSpPr>
        <p:spPr bwMode="auto">
          <a:xfrm>
            <a:off x="3263900" y="3654425"/>
            <a:ext cx="6731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MU0</a:t>
            </a:r>
          </a:p>
        </p:txBody>
      </p:sp>
      <p:sp>
        <p:nvSpPr>
          <p:cNvPr id="98" name="TextBox 97">
            <a:extLst>
              <a:ext uri="{FF2B5EF4-FFF2-40B4-BE49-F238E27FC236}">
                <a16:creationId xmlns:a16="http://schemas.microsoft.com/office/drawing/2014/main" id="{4C1B070F-1572-3145-9866-7D707160D272}"/>
              </a:ext>
            </a:extLst>
          </p:cNvPr>
          <p:cNvSpPr txBox="1">
            <a:spLocks noChangeArrowheads="1"/>
          </p:cNvSpPr>
          <p:nvPr/>
        </p:nvSpPr>
        <p:spPr bwMode="auto">
          <a:xfrm>
            <a:off x="3903663" y="3654425"/>
            <a:ext cx="6731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MU1</a:t>
            </a:r>
          </a:p>
        </p:txBody>
      </p:sp>
      <p:sp>
        <p:nvSpPr>
          <p:cNvPr id="99" name="TextBox 98">
            <a:extLst>
              <a:ext uri="{FF2B5EF4-FFF2-40B4-BE49-F238E27FC236}">
                <a16:creationId xmlns:a16="http://schemas.microsoft.com/office/drawing/2014/main" id="{C7F34C87-AF82-B94C-91B5-403336D35E05}"/>
              </a:ext>
            </a:extLst>
          </p:cNvPr>
          <p:cNvSpPr txBox="1">
            <a:spLocks noChangeArrowheads="1"/>
          </p:cNvSpPr>
          <p:nvPr/>
        </p:nvSpPr>
        <p:spPr bwMode="auto">
          <a:xfrm>
            <a:off x="4538663" y="3651250"/>
            <a:ext cx="6715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MU2</a:t>
            </a:r>
          </a:p>
        </p:txBody>
      </p:sp>
      <p:sp>
        <p:nvSpPr>
          <p:cNvPr id="100" name="TextBox 99">
            <a:extLst>
              <a:ext uri="{FF2B5EF4-FFF2-40B4-BE49-F238E27FC236}">
                <a16:creationId xmlns:a16="http://schemas.microsoft.com/office/drawing/2014/main" id="{6E139A15-9259-FF42-BC91-6F6931179F0A}"/>
              </a:ext>
            </a:extLst>
          </p:cNvPr>
          <p:cNvSpPr txBox="1">
            <a:spLocks noChangeArrowheads="1"/>
          </p:cNvSpPr>
          <p:nvPr/>
        </p:nvSpPr>
        <p:spPr bwMode="auto">
          <a:xfrm>
            <a:off x="5230813" y="3656013"/>
            <a:ext cx="67151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MU3</a:t>
            </a:r>
          </a:p>
        </p:txBody>
      </p:sp>
      <p:sp>
        <p:nvSpPr>
          <p:cNvPr id="101" name="TextBox 100">
            <a:extLst>
              <a:ext uri="{FF2B5EF4-FFF2-40B4-BE49-F238E27FC236}">
                <a16:creationId xmlns:a16="http://schemas.microsoft.com/office/drawing/2014/main" id="{3169B84B-3016-FE4E-A4D7-E73DBD58B5B7}"/>
              </a:ext>
            </a:extLst>
          </p:cNvPr>
          <p:cNvSpPr txBox="1">
            <a:spLocks noChangeArrowheads="1"/>
          </p:cNvSpPr>
          <p:nvPr/>
        </p:nvSpPr>
        <p:spPr bwMode="auto">
          <a:xfrm>
            <a:off x="3259138" y="4025900"/>
            <a:ext cx="6080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ST0</a:t>
            </a:r>
          </a:p>
        </p:txBody>
      </p:sp>
      <p:sp>
        <p:nvSpPr>
          <p:cNvPr id="102" name="TextBox 101">
            <a:extLst>
              <a:ext uri="{FF2B5EF4-FFF2-40B4-BE49-F238E27FC236}">
                <a16:creationId xmlns:a16="http://schemas.microsoft.com/office/drawing/2014/main" id="{7656B9B7-99E2-E944-9263-39F467AEDFE4}"/>
              </a:ext>
            </a:extLst>
          </p:cNvPr>
          <p:cNvSpPr txBox="1">
            <a:spLocks noChangeArrowheads="1"/>
          </p:cNvSpPr>
          <p:nvPr/>
        </p:nvSpPr>
        <p:spPr bwMode="auto">
          <a:xfrm>
            <a:off x="3898900" y="4025900"/>
            <a:ext cx="60801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ST1</a:t>
            </a:r>
          </a:p>
        </p:txBody>
      </p:sp>
      <p:sp>
        <p:nvSpPr>
          <p:cNvPr id="103" name="TextBox 102">
            <a:extLst>
              <a:ext uri="{FF2B5EF4-FFF2-40B4-BE49-F238E27FC236}">
                <a16:creationId xmlns:a16="http://schemas.microsoft.com/office/drawing/2014/main" id="{9DD5C9B4-745F-AA45-93FF-EC7A7E6D20CC}"/>
              </a:ext>
            </a:extLst>
          </p:cNvPr>
          <p:cNvSpPr txBox="1">
            <a:spLocks noChangeArrowheads="1"/>
          </p:cNvSpPr>
          <p:nvPr/>
        </p:nvSpPr>
        <p:spPr bwMode="auto">
          <a:xfrm>
            <a:off x="4532313" y="4024313"/>
            <a:ext cx="6080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ST2</a:t>
            </a:r>
          </a:p>
        </p:txBody>
      </p:sp>
      <p:sp>
        <p:nvSpPr>
          <p:cNvPr id="104" name="TextBox 103">
            <a:extLst>
              <a:ext uri="{FF2B5EF4-FFF2-40B4-BE49-F238E27FC236}">
                <a16:creationId xmlns:a16="http://schemas.microsoft.com/office/drawing/2014/main" id="{19BDFC72-5AAD-AB42-BB19-7EC1E80DD3E5}"/>
              </a:ext>
            </a:extLst>
          </p:cNvPr>
          <p:cNvSpPr txBox="1">
            <a:spLocks noChangeArrowheads="1"/>
          </p:cNvSpPr>
          <p:nvPr/>
        </p:nvSpPr>
        <p:spPr bwMode="auto">
          <a:xfrm>
            <a:off x="5226050" y="4027488"/>
            <a:ext cx="60801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ST3</a:t>
            </a:r>
          </a:p>
        </p:txBody>
      </p:sp>
      <p:sp>
        <p:nvSpPr>
          <p:cNvPr id="105" name="TextBox 104">
            <a:extLst>
              <a:ext uri="{FF2B5EF4-FFF2-40B4-BE49-F238E27FC236}">
                <a16:creationId xmlns:a16="http://schemas.microsoft.com/office/drawing/2014/main" id="{2DEFFFEE-1386-8A49-9A30-19434013B9EB}"/>
              </a:ext>
            </a:extLst>
          </p:cNvPr>
          <p:cNvSpPr txBox="1">
            <a:spLocks noChangeArrowheads="1"/>
          </p:cNvSpPr>
          <p:nvPr/>
        </p:nvSpPr>
        <p:spPr bwMode="auto">
          <a:xfrm>
            <a:off x="6376988" y="2924175"/>
            <a:ext cx="6080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LD0</a:t>
            </a:r>
          </a:p>
        </p:txBody>
      </p:sp>
      <p:sp>
        <p:nvSpPr>
          <p:cNvPr id="106" name="TextBox 105">
            <a:extLst>
              <a:ext uri="{FF2B5EF4-FFF2-40B4-BE49-F238E27FC236}">
                <a16:creationId xmlns:a16="http://schemas.microsoft.com/office/drawing/2014/main" id="{3C42E0F7-20C0-D444-AB89-F5C561AFC1BA}"/>
              </a:ext>
            </a:extLst>
          </p:cNvPr>
          <p:cNvSpPr txBox="1">
            <a:spLocks noChangeArrowheads="1"/>
          </p:cNvSpPr>
          <p:nvPr/>
        </p:nvSpPr>
        <p:spPr bwMode="auto">
          <a:xfrm>
            <a:off x="6378575" y="3302000"/>
            <a:ext cx="60801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LD1</a:t>
            </a:r>
          </a:p>
        </p:txBody>
      </p:sp>
      <p:sp>
        <p:nvSpPr>
          <p:cNvPr id="107" name="TextBox 106">
            <a:extLst>
              <a:ext uri="{FF2B5EF4-FFF2-40B4-BE49-F238E27FC236}">
                <a16:creationId xmlns:a16="http://schemas.microsoft.com/office/drawing/2014/main" id="{E4B58941-D0DB-8849-92BD-F9430BD7AC3F}"/>
              </a:ext>
            </a:extLst>
          </p:cNvPr>
          <p:cNvSpPr txBox="1">
            <a:spLocks noChangeArrowheads="1"/>
          </p:cNvSpPr>
          <p:nvPr/>
        </p:nvSpPr>
        <p:spPr bwMode="auto">
          <a:xfrm>
            <a:off x="7018338" y="3302000"/>
            <a:ext cx="6334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AD0</a:t>
            </a:r>
          </a:p>
        </p:txBody>
      </p:sp>
      <p:sp>
        <p:nvSpPr>
          <p:cNvPr id="108" name="TextBox 107">
            <a:extLst>
              <a:ext uri="{FF2B5EF4-FFF2-40B4-BE49-F238E27FC236}">
                <a16:creationId xmlns:a16="http://schemas.microsoft.com/office/drawing/2014/main" id="{A6CAC158-528A-3643-BF6E-5321A0C87996}"/>
              </a:ext>
            </a:extLst>
          </p:cNvPr>
          <p:cNvSpPr txBox="1">
            <a:spLocks noChangeArrowheads="1"/>
          </p:cNvSpPr>
          <p:nvPr/>
        </p:nvSpPr>
        <p:spPr bwMode="auto">
          <a:xfrm>
            <a:off x="6369050" y="3671888"/>
            <a:ext cx="6064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LD2</a:t>
            </a:r>
          </a:p>
        </p:txBody>
      </p:sp>
      <p:sp>
        <p:nvSpPr>
          <p:cNvPr id="109" name="TextBox 108">
            <a:extLst>
              <a:ext uri="{FF2B5EF4-FFF2-40B4-BE49-F238E27FC236}">
                <a16:creationId xmlns:a16="http://schemas.microsoft.com/office/drawing/2014/main" id="{7AD8F0DB-EFBD-1440-A4E8-79FBFBAEE476}"/>
              </a:ext>
            </a:extLst>
          </p:cNvPr>
          <p:cNvSpPr txBox="1">
            <a:spLocks noChangeArrowheads="1"/>
          </p:cNvSpPr>
          <p:nvPr/>
        </p:nvSpPr>
        <p:spPr bwMode="auto">
          <a:xfrm>
            <a:off x="7007225" y="3671888"/>
            <a:ext cx="6350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AD1</a:t>
            </a:r>
          </a:p>
        </p:txBody>
      </p:sp>
      <p:sp>
        <p:nvSpPr>
          <p:cNvPr id="110" name="TextBox 109">
            <a:extLst>
              <a:ext uri="{FF2B5EF4-FFF2-40B4-BE49-F238E27FC236}">
                <a16:creationId xmlns:a16="http://schemas.microsoft.com/office/drawing/2014/main" id="{73D5C91C-059F-564B-A331-D65D17E04E9A}"/>
              </a:ext>
            </a:extLst>
          </p:cNvPr>
          <p:cNvSpPr txBox="1">
            <a:spLocks noChangeArrowheads="1"/>
          </p:cNvSpPr>
          <p:nvPr/>
        </p:nvSpPr>
        <p:spPr bwMode="auto">
          <a:xfrm>
            <a:off x="7642225" y="3670300"/>
            <a:ext cx="67151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MU0</a:t>
            </a:r>
          </a:p>
        </p:txBody>
      </p:sp>
      <p:sp>
        <p:nvSpPr>
          <p:cNvPr id="111" name="TextBox 110">
            <a:extLst>
              <a:ext uri="{FF2B5EF4-FFF2-40B4-BE49-F238E27FC236}">
                <a16:creationId xmlns:a16="http://schemas.microsoft.com/office/drawing/2014/main" id="{38364DD7-F855-484C-9822-8B1BD4E6F0DB}"/>
              </a:ext>
            </a:extLst>
          </p:cNvPr>
          <p:cNvSpPr txBox="1">
            <a:spLocks noChangeArrowheads="1"/>
          </p:cNvSpPr>
          <p:nvPr/>
        </p:nvSpPr>
        <p:spPr bwMode="auto">
          <a:xfrm>
            <a:off x="6367463" y="4030663"/>
            <a:ext cx="60801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LD3</a:t>
            </a:r>
          </a:p>
        </p:txBody>
      </p:sp>
      <p:sp>
        <p:nvSpPr>
          <p:cNvPr id="112" name="TextBox 111">
            <a:extLst>
              <a:ext uri="{FF2B5EF4-FFF2-40B4-BE49-F238E27FC236}">
                <a16:creationId xmlns:a16="http://schemas.microsoft.com/office/drawing/2014/main" id="{F2463F30-59CA-1B44-AF6A-69189D7B3060}"/>
              </a:ext>
            </a:extLst>
          </p:cNvPr>
          <p:cNvSpPr txBox="1">
            <a:spLocks noChangeArrowheads="1"/>
          </p:cNvSpPr>
          <p:nvPr/>
        </p:nvSpPr>
        <p:spPr bwMode="auto">
          <a:xfrm>
            <a:off x="7007225" y="4030663"/>
            <a:ext cx="63341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AD2</a:t>
            </a:r>
          </a:p>
        </p:txBody>
      </p:sp>
      <p:sp>
        <p:nvSpPr>
          <p:cNvPr id="113" name="TextBox 112">
            <a:extLst>
              <a:ext uri="{FF2B5EF4-FFF2-40B4-BE49-F238E27FC236}">
                <a16:creationId xmlns:a16="http://schemas.microsoft.com/office/drawing/2014/main" id="{C7547240-976B-3545-ADFD-A7C047E13BD2}"/>
              </a:ext>
            </a:extLst>
          </p:cNvPr>
          <p:cNvSpPr txBox="1">
            <a:spLocks noChangeArrowheads="1"/>
          </p:cNvSpPr>
          <p:nvPr/>
        </p:nvSpPr>
        <p:spPr bwMode="auto">
          <a:xfrm>
            <a:off x="7642225" y="4029075"/>
            <a:ext cx="67151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MU1</a:t>
            </a:r>
          </a:p>
        </p:txBody>
      </p:sp>
      <p:sp>
        <p:nvSpPr>
          <p:cNvPr id="114" name="TextBox 113">
            <a:extLst>
              <a:ext uri="{FF2B5EF4-FFF2-40B4-BE49-F238E27FC236}">
                <a16:creationId xmlns:a16="http://schemas.microsoft.com/office/drawing/2014/main" id="{D25A5686-48F5-2F49-AE28-F437FD513E73}"/>
              </a:ext>
            </a:extLst>
          </p:cNvPr>
          <p:cNvSpPr txBox="1">
            <a:spLocks noChangeArrowheads="1"/>
          </p:cNvSpPr>
          <p:nvPr/>
        </p:nvSpPr>
        <p:spPr bwMode="auto">
          <a:xfrm>
            <a:off x="8302625" y="4024313"/>
            <a:ext cx="60801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ST0</a:t>
            </a:r>
          </a:p>
        </p:txBody>
      </p:sp>
      <p:sp>
        <p:nvSpPr>
          <p:cNvPr id="115" name="TextBox 114">
            <a:extLst>
              <a:ext uri="{FF2B5EF4-FFF2-40B4-BE49-F238E27FC236}">
                <a16:creationId xmlns:a16="http://schemas.microsoft.com/office/drawing/2014/main" id="{16947602-D67C-7749-9C62-5AE8DC30FE1D}"/>
              </a:ext>
            </a:extLst>
          </p:cNvPr>
          <p:cNvSpPr txBox="1">
            <a:spLocks noChangeArrowheads="1"/>
          </p:cNvSpPr>
          <p:nvPr/>
        </p:nvSpPr>
        <p:spPr bwMode="auto">
          <a:xfrm>
            <a:off x="6989763" y="4405313"/>
            <a:ext cx="6334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AD3</a:t>
            </a:r>
          </a:p>
        </p:txBody>
      </p:sp>
      <p:sp>
        <p:nvSpPr>
          <p:cNvPr id="116" name="TextBox 115">
            <a:extLst>
              <a:ext uri="{FF2B5EF4-FFF2-40B4-BE49-F238E27FC236}">
                <a16:creationId xmlns:a16="http://schemas.microsoft.com/office/drawing/2014/main" id="{AE8DA7AF-C610-C947-900A-387334B997B9}"/>
              </a:ext>
            </a:extLst>
          </p:cNvPr>
          <p:cNvSpPr txBox="1">
            <a:spLocks noChangeArrowheads="1"/>
          </p:cNvSpPr>
          <p:nvPr/>
        </p:nvSpPr>
        <p:spPr bwMode="auto">
          <a:xfrm>
            <a:off x="7623175" y="4403725"/>
            <a:ext cx="6731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MU2</a:t>
            </a:r>
          </a:p>
        </p:txBody>
      </p:sp>
      <p:sp>
        <p:nvSpPr>
          <p:cNvPr id="117" name="TextBox 116">
            <a:extLst>
              <a:ext uri="{FF2B5EF4-FFF2-40B4-BE49-F238E27FC236}">
                <a16:creationId xmlns:a16="http://schemas.microsoft.com/office/drawing/2014/main" id="{9F56F6E7-4933-6444-B2DB-5027AD292A9E}"/>
              </a:ext>
            </a:extLst>
          </p:cNvPr>
          <p:cNvSpPr txBox="1">
            <a:spLocks noChangeArrowheads="1"/>
          </p:cNvSpPr>
          <p:nvPr/>
        </p:nvSpPr>
        <p:spPr bwMode="auto">
          <a:xfrm>
            <a:off x="8285163" y="4398963"/>
            <a:ext cx="6080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ST1</a:t>
            </a:r>
          </a:p>
        </p:txBody>
      </p:sp>
      <p:sp>
        <p:nvSpPr>
          <p:cNvPr id="118" name="TextBox 117">
            <a:extLst>
              <a:ext uri="{FF2B5EF4-FFF2-40B4-BE49-F238E27FC236}">
                <a16:creationId xmlns:a16="http://schemas.microsoft.com/office/drawing/2014/main" id="{A6F909DF-CAC1-C44F-B3DB-2E7229DF4843}"/>
              </a:ext>
            </a:extLst>
          </p:cNvPr>
          <p:cNvSpPr txBox="1">
            <a:spLocks noChangeArrowheads="1"/>
          </p:cNvSpPr>
          <p:nvPr/>
        </p:nvSpPr>
        <p:spPr bwMode="auto">
          <a:xfrm>
            <a:off x="7615238" y="4768850"/>
            <a:ext cx="6715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MU3</a:t>
            </a:r>
          </a:p>
        </p:txBody>
      </p:sp>
      <p:sp>
        <p:nvSpPr>
          <p:cNvPr id="119" name="TextBox 118">
            <a:extLst>
              <a:ext uri="{FF2B5EF4-FFF2-40B4-BE49-F238E27FC236}">
                <a16:creationId xmlns:a16="http://schemas.microsoft.com/office/drawing/2014/main" id="{EE3921B6-CA04-544A-9F10-5A6CB126F74E}"/>
              </a:ext>
            </a:extLst>
          </p:cNvPr>
          <p:cNvSpPr txBox="1">
            <a:spLocks noChangeArrowheads="1"/>
          </p:cNvSpPr>
          <p:nvPr/>
        </p:nvSpPr>
        <p:spPr bwMode="auto">
          <a:xfrm>
            <a:off x="8275638" y="4765675"/>
            <a:ext cx="60801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ST2</a:t>
            </a:r>
          </a:p>
        </p:txBody>
      </p:sp>
      <p:sp>
        <p:nvSpPr>
          <p:cNvPr id="120" name="TextBox 119">
            <a:extLst>
              <a:ext uri="{FF2B5EF4-FFF2-40B4-BE49-F238E27FC236}">
                <a16:creationId xmlns:a16="http://schemas.microsoft.com/office/drawing/2014/main" id="{22C0E7D2-4C47-9147-9D19-C08281DDC466}"/>
              </a:ext>
            </a:extLst>
          </p:cNvPr>
          <p:cNvSpPr txBox="1">
            <a:spLocks noChangeArrowheads="1"/>
          </p:cNvSpPr>
          <p:nvPr/>
        </p:nvSpPr>
        <p:spPr bwMode="auto">
          <a:xfrm>
            <a:off x="8269288" y="5105400"/>
            <a:ext cx="6080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ST3</a:t>
            </a:r>
          </a:p>
        </p:txBody>
      </p:sp>
      <p:cxnSp>
        <p:nvCxnSpPr>
          <p:cNvPr id="122" name="Straight Arrow Connector 121">
            <a:extLst>
              <a:ext uri="{FF2B5EF4-FFF2-40B4-BE49-F238E27FC236}">
                <a16:creationId xmlns:a16="http://schemas.microsoft.com/office/drawing/2014/main" id="{202666EC-65F4-1A48-AD18-186C53BE9DD0}"/>
              </a:ext>
            </a:extLst>
          </p:cNvPr>
          <p:cNvCxnSpPr>
            <a:cxnSpLocks noChangeShapeType="1"/>
          </p:cNvCxnSpPr>
          <p:nvPr/>
        </p:nvCxnSpPr>
        <p:spPr bwMode="auto">
          <a:xfrm>
            <a:off x="4857750" y="5903913"/>
            <a:ext cx="890588" cy="1587"/>
          </a:xfrm>
          <a:prstGeom prst="straightConnector1">
            <a:avLst/>
          </a:prstGeom>
          <a:noFill/>
          <a:ln w="25400">
            <a:solidFill>
              <a:schemeClr val="tx1"/>
            </a:solidFill>
            <a:round/>
            <a:headEnd/>
            <a:tailEnd type="arrow" w="med" len="med"/>
          </a:ln>
          <a:extLst>
            <a:ext uri="{909E8E84-426E-40DD-AFC4-6F175D3DCCD1}">
              <a14:hiddenFill xmlns:a14="http://schemas.microsoft.com/office/drawing/2010/main">
                <a:noFill/>
              </a14:hiddenFill>
            </a:ext>
          </a:extLst>
        </p:spPr>
      </p:cxnSp>
      <p:sp>
        <p:nvSpPr>
          <p:cNvPr id="124" name="TextBox 123">
            <a:extLst>
              <a:ext uri="{FF2B5EF4-FFF2-40B4-BE49-F238E27FC236}">
                <a16:creationId xmlns:a16="http://schemas.microsoft.com/office/drawing/2014/main" id="{C79FB0FD-42CB-264A-A2BA-8AF84456F69F}"/>
              </a:ext>
            </a:extLst>
          </p:cNvPr>
          <p:cNvSpPr txBox="1">
            <a:spLocks noChangeArrowheads="1"/>
          </p:cNvSpPr>
          <p:nvPr/>
        </p:nvSpPr>
        <p:spPr bwMode="auto">
          <a:xfrm>
            <a:off x="4119563" y="5719763"/>
            <a:ext cx="8382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Space</a:t>
            </a:r>
          </a:p>
        </p:txBody>
      </p:sp>
      <p:cxnSp>
        <p:nvCxnSpPr>
          <p:cNvPr id="125" name="Straight Arrow Connector 124">
            <a:extLst>
              <a:ext uri="{FF2B5EF4-FFF2-40B4-BE49-F238E27FC236}">
                <a16:creationId xmlns:a16="http://schemas.microsoft.com/office/drawing/2014/main" id="{FD565D60-B627-EE46-B3C8-9226968D7CA7}"/>
              </a:ext>
            </a:extLst>
          </p:cNvPr>
          <p:cNvCxnSpPr>
            <a:cxnSpLocks noChangeShapeType="1"/>
          </p:cNvCxnSpPr>
          <p:nvPr/>
        </p:nvCxnSpPr>
        <p:spPr bwMode="auto">
          <a:xfrm rot="10800000">
            <a:off x="3267075" y="5902325"/>
            <a:ext cx="947738" cy="1588"/>
          </a:xfrm>
          <a:prstGeom prst="straightConnector1">
            <a:avLst/>
          </a:prstGeom>
          <a:noFill/>
          <a:ln w="25400">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128" name="Straight Arrow Connector 127">
            <a:extLst>
              <a:ext uri="{FF2B5EF4-FFF2-40B4-BE49-F238E27FC236}">
                <a16:creationId xmlns:a16="http://schemas.microsoft.com/office/drawing/2014/main" id="{7D86648F-7D35-F141-8A8C-24816F5F9050}"/>
              </a:ext>
            </a:extLst>
          </p:cNvPr>
          <p:cNvCxnSpPr>
            <a:cxnSpLocks noChangeShapeType="1"/>
          </p:cNvCxnSpPr>
          <p:nvPr/>
        </p:nvCxnSpPr>
        <p:spPr bwMode="auto">
          <a:xfrm>
            <a:off x="8001000" y="5900738"/>
            <a:ext cx="892175" cy="1587"/>
          </a:xfrm>
          <a:prstGeom prst="straightConnector1">
            <a:avLst/>
          </a:prstGeom>
          <a:noFill/>
          <a:ln w="25400">
            <a:solidFill>
              <a:schemeClr val="tx1"/>
            </a:solidFill>
            <a:round/>
            <a:headEnd/>
            <a:tailEnd type="arrow" w="med" len="med"/>
          </a:ln>
          <a:extLst>
            <a:ext uri="{909E8E84-426E-40DD-AFC4-6F175D3DCCD1}">
              <a14:hiddenFill xmlns:a14="http://schemas.microsoft.com/office/drawing/2010/main">
                <a:noFill/>
              </a14:hiddenFill>
            </a:ext>
          </a:extLst>
        </p:spPr>
      </p:cxnSp>
      <p:sp>
        <p:nvSpPr>
          <p:cNvPr id="129" name="TextBox 128">
            <a:extLst>
              <a:ext uri="{FF2B5EF4-FFF2-40B4-BE49-F238E27FC236}">
                <a16:creationId xmlns:a16="http://schemas.microsoft.com/office/drawing/2014/main" id="{29C1EF0B-0798-9840-BFA8-0CF1FF1E4AFF}"/>
              </a:ext>
            </a:extLst>
          </p:cNvPr>
          <p:cNvSpPr txBox="1">
            <a:spLocks noChangeArrowheads="1"/>
          </p:cNvSpPr>
          <p:nvPr/>
        </p:nvSpPr>
        <p:spPr bwMode="auto">
          <a:xfrm>
            <a:off x="7262813" y="5716588"/>
            <a:ext cx="8382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Space</a:t>
            </a:r>
          </a:p>
        </p:txBody>
      </p:sp>
      <p:cxnSp>
        <p:nvCxnSpPr>
          <p:cNvPr id="130" name="Straight Arrow Connector 129">
            <a:extLst>
              <a:ext uri="{FF2B5EF4-FFF2-40B4-BE49-F238E27FC236}">
                <a16:creationId xmlns:a16="http://schemas.microsoft.com/office/drawing/2014/main" id="{BE771AEF-17B6-B646-AF2F-2C4BCDF50E4B}"/>
              </a:ext>
            </a:extLst>
          </p:cNvPr>
          <p:cNvCxnSpPr>
            <a:cxnSpLocks noChangeShapeType="1"/>
          </p:cNvCxnSpPr>
          <p:nvPr/>
        </p:nvCxnSpPr>
        <p:spPr bwMode="auto">
          <a:xfrm rot="10800000">
            <a:off x="6411913" y="5899150"/>
            <a:ext cx="946150" cy="1588"/>
          </a:xfrm>
          <a:prstGeom prst="straightConnector1">
            <a:avLst/>
          </a:prstGeom>
          <a:noFill/>
          <a:ln w="25400">
            <a:solidFill>
              <a:schemeClr val="tx1"/>
            </a:solidFill>
            <a:round/>
            <a:headEnd/>
            <a:tailEnd type="arrow" w="med" len="med"/>
          </a:ln>
          <a:extLst>
            <a:ext uri="{909E8E84-426E-40DD-AFC4-6F175D3DCCD1}">
              <a14:hiddenFill xmlns:a14="http://schemas.microsoft.com/office/drawing/2010/main">
                <a:noFill/>
              </a14:hiddenFill>
            </a:ext>
          </a:extLst>
        </p:spPr>
      </p:cxnSp>
      <p:sp>
        <p:nvSpPr>
          <p:cNvPr id="131" name="Rounded Rectangle 130">
            <a:extLst>
              <a:ext uri="{FF2B5EF4-FFF2-40B4-BE49-F238E27FC236}">
                <a16:creationId xmlns:a16="http://schemas.microsoft.com/office/drawing/2014/main" id="{2317B7C5-15C4-4848-BEA8-38C8B2D90CF8}"/>
              </a:ext>
            </a:extLst>
          </p:cNvPr>
          <p:cNvSpPr>
            <a:spLocks noChangeArrowheads="1"/>
          </p:cNvSpPr>
          <p:nvPr/>
        </p:nvSpPr>
        <p:spPr bwMode="auto">
          <a:xfrm>
            <a:off x="3330575" y="2903538"/>
            <a:ext cx="2435225" cy="381000"/>
          </a:xfrm>
          <a:prstGeom prst="roundRect">
            <a:avLst>
              <a:gd name="adj" fmla="val 16667"/>
            </a:avLst>
          </a:pr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32" name="Rounded Rectangle 131">
            <a:extLst>
              <a:ext uri="{FF2B5EF4-FFF2-40B4-BE49-F238E27FC236}">
                <a16:creationId xmlns:a16="http://schemas.microsoft.com/office/drawing/2014/main" id="{7A19B2B7-2231-844A-A450-82E8DBC63BEF}"/>
              </a:ext>
            </a:extLst>
          </p:cNvPr>
          <p:cNvSpPr>
            <a:spLocks noChangeArrowheads="1"/>
          </p:cNvSpPr>
          <p:nvPr/>
        </p:nvSpPr>
        <p:spPr bwMode="auto">
          <a:xfrm>
            <a:off x="6426200" y="4030663"/>
            <a:ext cx="2436813" cy="381000"/>
          </a:xfrm>
          <a:prstGeom prst="roundRect">
            <a:avLst>
              <a:gd name="adj" fmla="val 16667"/>
            </a:avLst>
          </a:pr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33" name="Rounded Rectangle 132">
            <a:extLst>
              <a:ext uri="{FF2B5EF4-FFF2-40B4-BE49-F238E27FC236}">
                <a16:creationId xmlns:a16="http://schemas.microsoft.com/office/drawing/2014/main" id="{9C455B5C-0AEB-5A4D-B925-0064373EFCD4}"/>
              </a:ext>
            </a:extLst>
          </p:cNvPr>
          <p:cNvSpPr>
            <a:spLocks noChangeArrowheads="1"/>
          </p:cNvSpPr>
          <p:nvPr/>
        </p:nvSpPr>
        <p:spPr bwMode="auto">
          <a:xfrm>
            <a:off x="3863975" y="2805113"/>
            <a:ext cx="712788" cy="1606550"/>
          </a:xfrm>
          <a:prstGeom prst="roundRect">
            <a:avLst>
              <a:gd name="adj" fmla="val 16667"/>
            </a:avLst>
          </a:pr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34" name="Rounded Rectangle 133">
            <a:extLst>
              <a:ext uri="{FF2B5EF4-FFF2-40B4-BE49-F238E27FC236}">
                <a16:creationId xmlns:a16="http://schemas.microsoft.com/office/drawing/2014/main" id="{01A21D88-7989-8347-AC4B-0748B00D1089}"/>
              </a:ext>
            </a:extLst>
          </p:cNvPr>
          <p:cNvSpPr>
            <a:spLocks noChangeArrowheads="1"/>
          </p:cNvSpPr>
          <p:nvPr/>
        </p:nvSpPr>
        <p:spPr bwMode="auto">
          <a:xfrm>
            <a:off x="6972300" y="3235325"/>
            <a:ext cx="712788" cy="1606550"/>
          </a:xfrm>
          <a:prstGeom prst="roundRect">
            <a:avLst>
              <a:gd name="adj" fmla="val 16667"/>
            </a:avLst>
          </a:pr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35" name="TextBox 134">
            <a:extLst>
              <a:ext uri="{FF2B5EF4-FFF2-40B4-BE49-F238E27FC236}">
                <a16:creationId xmlns:a16="http://schemas.microsoft.com/office/drawing/2014/main" id="{493D329A-292A-214F-92CE-1E6403D4593E}"/>
              </a:ext>
            </a:extLst>
          </p:cNvPr>
          <p:cNvSpPr txBox="1">
            <a:spLocks noChangeArrowheads="1"/>
          </p:cNvSpPr>
          <p:nvPr/>
        </p:nvSpPr>
        <p:spPr bwMode="auto">
          <a:xfrm>
            <a:off x="3609975" y="2451100"/>
            <a:ext cx="227647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600" b="0" i="0" u="none" strike="noStrike" kern="1200" cap="none" spc="0" normalizeH="0" baseline="0" noProof="0">
                <a:ln>
                  <a:noFill/>
                </a:ln>
                <a:solidFill>
                  <a:srgbClr val="FF0000"/>
                </a:solidFill>
                <a:effectLst/>
                <a:uLnTx/>
                <a:uFillTx/>
                <a:latin typeface="Arial" panose="020B0604020202020204" pitchFamily="34" charset="0"/>
                <a:ea typeface="ＭＳ Ｐゴシック" panose="020B0600070205080204" pitchFamily="34" charset="-128"/>
                <a:cs typeface="+mn-cs"/>
              </a:rPr>
              <a:t>Same op @ same time</a:t>
            </a:r>
          </a:p>
        </p:txBody>
      </p:sp>
      <p:sp>
        <p:nvSpPr>
          <p:cNvPr id="136" name="TextBox 135">
            <a:extLst>
              <a:ext uri="{FF2B5EF4-FFF2-40B4-BE49-F238E27FC236}">
                <a16:creationId xmlns:a16="http://schemas.microsoft.com/office/drawing/2014/main" id="{170A2A0F-2F8B-614F-A9EE-16B1D7E553C6}"/>
              </a:ext>
            </a:extLst>
          </p:cNvPr>
          <p:cNvSpPr txBox="1">
            <a:spLocks noChangeArrowheads="1"/>
          </p:cNvSpPr>
          <p:nvPr/>
        </p:nvSpPr>
        <p:spPr bwMode="auto">
          <a:xfrm>
            <a:off x="3575050" y="4503738"/>
            <a:ext cx="277495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600" b="0" i="0" u="none" strike="noStrike" kern="1200" cap="none" spc="0" normalizeH="0" baseline="0" noProof="0">
                <a:ln>
                  <a:noFill/>
                </a:ln>
                <a:solidFill>
                  <a:srgbClr val="FF0000"/>
                </a:solidFill>
                <a:effectLst/>
                <a:uLnTx/>
                <a:uFillTx/>
                <a:latin typeface="Arial" panose="020B0604020202020204" pitchFamily="34" charset="0"/>
                <a:ea typeface="ＭＳ Ｐゴシック" panose="020B0600070205080204" pitchFamily="34" charset="-128"/>
                <a:cs typeface="+mn-cs"/>
              </a:rPr>
              <a:t>Different ops @ same space</a:t>
            </a:r>
          </a:p>
        </p:txBody>
      </p:sp>
      <p:sp>
        <p:nvSpPr>
          <p:cNvPr id="137" name="TextBox 136">
            <a:extLst>
              <a:ext uri="{FF2B5EF4-FFF2-40B4-BE49-F238E27FC236}">
                <a16:creationId xmlns:a16="http://schemas.microsoft.com/office/drawing/2014/main" id="{68DF895B-BFC9-8B49-A084-6CBC6D4B5E80}"/>
              </a:ext>
            </a:extLst>
          </p:cNvPr>
          <p:cNvSpPr txBox="1">
            <a:spLocks noChangeArrowheads="1"/>
          </p:cNvSpPr>
          <p:nvPr/>
        </p:nvSpPr>
        <p:spPr bwMode="auto">
          <a:xfrm>
            <a:off x="7018338" y="2773363"/>
            <a:ext cx="2055812"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600" b="0" i="0" u="none" strike="noStrike" kern="1200" cap="none" spc="0" normalizeH="0" baseline="0" noProof="0">
                <a:ln>
                  <a:noFill/>
                </a:ln>
                <a:solidFill>
                  <a:srgbClr val="FF0000"/>
                </a:solidFill>
                <a:effectLst/>
                <a:uLnTx/>
                <a:uFillTx/>
                <a:latin typeface="Arial" panose="020B0604020202020204" pitchFamily="34" charset="0"/>
                <a:ea typeface="ＭＳ Ｐゴシック" panose="020B0600070205080204" pitchFamily="34" charset="-128"/>
                <a:cs typeface="+mn-cs"/>
              </a:rPr>
              <a:t>Different ops @ time</a:t>
            </a:r>
          </a:p>
        </p:txBody>
      </p:sp>
      <p:sp>
        <p:nvSpPr>
          <p:cNvPr id="138" name="TextBox 137">
            <a:extLst>
              <a:ext uri="{FF2B5EF4-FFF2-40B4-BE49-F238E27FC236}">
                <a16:creationId xmlns:a16="http://schemas.microsoft.com/office/drawing/2014/main" id="{80D68CB2-9ECD-A245-8DBA-0D087194793B}"/>
              </a:ext>
            </a:extLst>
          </p:cNvPr>
          <p:cNvSpPr txBox="1">
            <a:spLocks noChangeArrowheads="1"/>
          </p:cNvSpPr>
          <p:nvPr/>
        </p:nvSpPr>
        <p:spPr bwMode="auto">
          <a:xfrm>
            <a:off x="6129338" y="5110163"/>
            <a:ext cx="187642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600" b="0" i="0" u="none" strike="noStrike" kern="1200" cap="none" spc="0" normalizeH="0" baseline="0" noProof="0">
                <a:ln>
                  <a:noFill/>
                </a:ln>
                <a:solidFill>
                  <a:srgbClr val="FF0000"/>
                </a:solidFill>
                <a:effectLst/>
                <a:uLnTx/>
                <a:uFillTx/>
                <a:latin typeface="Arial" panose="020B0604020202020204" pitchFamily="34" charset="0"/>
                <a:ea typeface="ＭＳ Ｐゴシック" panose="020B0600070205080204" pitchFamily="34" charset="-128"/>
                <a:cs typeface="+mn-cs"/>
              </a:rPr>
              <a:t>Same op @ space</a:t>
            </a:r>
          </a:p>
        </p:txBody>
      </p:sp>
      <p:pic>
        <p:nvPicPr>
          <p:cNvPr id="87095" name="Picture 120">
            <a:extLst>
              <a:ext uri="{FF2B5EF4-FFF2-40B4-BE49-F238E27FC236}">
                <a16:creationId xmlns:a16="http://schemas.microsoft.com/office/drawing/2014/main" id="{BFB4D056-DAF2-DF48-9869-F2C98C031AB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225800" y="1590675"/>
            <a:ext cx="5807075" cy="860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2394597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9"/>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3"/>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9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7"/>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0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0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0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01"/>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05"/>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07"/>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06"/>
                                        </p:tgtEl>
                                        <p:attrNameLst>
                                          <p:attrName>style.visibility</p:attrName>
                                        </p:attrNameLst>
                                      </p:cBhvr>
                                      <p:to>
                                        <p:strVal val="visible"/>
                                      </p:to>
                                    </p:set>
                                  </p:childTnLst>
                                </p:cTn>
                              </p:par>
                            </p:childTnLst>
                          </p:cTn>
                        </p:par>
                      </p:childTnLst>
                    </p:cTn>
                  </p:par>
                  <p:par>
                    <p:cTn id="53" fill="hold" nodeType="clickPar">
                      <p:stCondLst>
                        <p:cond delay="indefinite"/>
                      </p:stCondLst>
                      <p:childTnLst>
                        <p:par>
                          <p:cTn id="54" fill="hold" nodeType="withGroup">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110"/>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09"/>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08"/>
                                        </p:tgtEl>
                                        <p:attrNameLst>
                                          <p:attrName>style.visibility</p:attrName>
                                        </p:attrNameLst>
                                      </p:cBhvr>
                                      <p:to>
                                        <p:strVal val="visible"/>
                                      </p:to>
                                    </p:set>
                                  </p:childTnLst>
                                </p:cTn>
                              </p:par>
                            </p:childTnLst>
                          </p:cTn>
                        </p:par>
                      </p:childTnLst>
                    </p:cTn>
                  </p:par>
                  <p:par>
                    <p:cTn id="61" fill="hold" nodeType="clickPar">
                      <p:stCondLst>
                        <p:cond delay="indefinite"/>
                      </p:stCondLst>
                      <p:childTnLst>
                        <p:par>
                          <p:cTn id="62" fill="hold" nodeType="withGroup">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113"/>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12"/>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111"/>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114"/>
                                        </p:tgtEl>
                                        <p:attrNameLst>
                                          <p:attrName>style.visibility</p:attrName>
                                        </p:attrNameLst>
                                      </p:cBhvr>
                                      <p:to>
                                        <p:strVal val="visible"/>
                                      </p:to>
                                    </p:set>
                                  </p:childTnLst>
                                </p:cTn>
                              </p:par>
                            </p:childTnLst>
                          </p:cTn>
                        </p:par>
                      </p:childTnLst>
                    </p:cTn>
                  </p:par>
                  <p:par>
                    <p:cTn id="71" fill="hold" nodeType="clickPar">
                      <p:stCondLst>
                        <p:cond delay="indefinite"/>
                      </p:stCondLst>
                      <p:childTnLst>
                        <p:par>
                          <p:cTn id="72" fill="hold" nodeType="withGroup">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116"/>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115"/>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117"/>
                                        </p:tgtEl>
                                        <p:attrNameLst>
                                          <p:attrName>style.visibility</p:attrName>
                                        </p:attrNameLst>
                                      </p:cBhvr>
                                      <p:to>
                                        <p:strVal val="visible"/>
                                      </p:to>
                                    </p:set>
                                  </p:childTnLst>
                                </p:cTn>
                              </p:par>
                            </p:childTnLst>
                          </p:cTn>
                        </p:par>
                      </p:childTnLst>
                    </p:cTn>
                  </p:par>
                  <p:par>
                    <p:cTn id="79" fill="hold" nodeType="clickPar">
                      <p:stCondLst>
                        <p:cond delay="indefinite"/>
                      </p:stCondLst>
                      <p:childTnLst>
                        <p:par>
                          <p:cTn id="80" fill="hold" nodeType="withGroup">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118"/>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119"/>
                                        </p:tgtEl>
                                        <p:attrNameLst>
                                          <p:attrName>style.visibility</p:attrName>
                                        </p:attrNameLst>
                                      </p:cBhvr>
                                      <p:to>
                                        <p:strVal val="visible"/>
                                      </p:to>
                                    </p:set>
                                  </p:childTnLst>
                                </p:cTn>
                              </p:par>
                            </p:childTnLst>
                          </p:cTn>
                        </p:par>
                      </p:childTnLst>
                    </p:cTn>
                  </p:par>
                  <p:par>
                    <p:cTn id="85" fill="hold" nodeType="clickPar">
                      <p:stCondLst>
                        <p:cond delay="indefinite"/>
                      </p:stCondLst>
                      <p:childTnLst>
                        <p:par>
                          <p:cTn id="86" fill="hold" nodeType="withGroup">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120"/>
                                        </p:tgtEl>
                                        <p:attrNameLst>
                                          <p:attrName>style.visibility</p:attrName>
                                        </p:attrNameLst>
                                      </p:cBhvr>
                                      <p:to>
                                        <p:strVal val="visible"/>
                                      </p:to>
                                    </p:set>
                                  </p:childTnLst>
                                </p:cTn>
                              </p:par>
                            </p:childTnLst>
                          </p:cTn>
                        </p:par>
                      </p:childTnLst>
                    </p:cTn>
                  </p:par>
                  <p:par>
                    <p:cTn id="89" fill="hold" nodeType="clickPar">
                      <p:stCondLst>
                        <p:cond delay="indefinite"/>
                      </p:stCondLst>
                      <p:childTnLst>
                        <p:par>
                          <p:cTn id="90" fill="hold" nodeType="withGroup">
                            <p:stCondLst>
                              <p:cond delay="0"/>
                            </p:stCondLst>
                            <p:childTnLst>
                              <p:par>
                                <p:cTn id="91" presetID="1" presetClass="entr" presetSubtype="0" fill="hold" grpId="0" nodeType="clickEffect">
                                  <p:stCondLst>
                                    <p:cond delay="0"/>
                                  </p:stCondLst>
                                  <p:childTnLst>
                                    <p:set>
                                      <p:cBhvr>
                                        <p:cTn id="92" dur="1" fill="hold">
                                          <p:stCondLst>
                                            <p:cond delay="0"/>
                                          </p:stCondLst>
                                        </p:cTn>
                                        <p:tgtEl>
                                          <p:spTgt spid="131"/>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135"/>
                                        </p:tgtEl>
                                        <p:attrNameLst>
                                          <p:attrName>style.visibility</p:attrName>
                                        </p:attrNameLst>
                                      </p:cBhvr>
                                      <p:to>
                                        <p:strVal val="visible"/>
                                      </p:to>
                                    </p:set>
                                  </p:childTnLst>
                                </p:cTn>
                              </p:par>
                            </p:childTnLst>
                          </p:cTn>
                        </p:par>
                      </p:childTnLst>
                    </p:cTn>
                  </p:par>
                  <p:par>
                    <p:cTn id="95" fill="hold" nodeType="clickPar">
                      <p:stCondLst>
                        <p:cond delay="indefinite"/>
                      </p:stCondLst>
                      <p:childTnLst>
                        <p:par>
                          <p:cTn id="96" fill="hold" nodeType="withGroup">
                            <p:stCondLst>
                              <p:cond delay="0"/>
                            </p:stCondLst>
                            <p:childTnLst>
                              <p:par>
                                <p:cTn id="97" presetID="1" presetClass="entr" presetSubtype="0" fill="hold" grpId="0" nodeType="clickEffect">
                                  <p:stCondLst>
                                    <p:cond delay="0"/>
                                  </p:stCondLst>
                                  <p:childTnLst>
                                    <p:set>
                                      <p:cBhvr>
                                        <p:cTn id="98" dur="1" fill="hold">
                                          <p:stCondLst>
                                            <p:cond delay="0"/>
                                          </p:stCondLst>
                                        </p:cTn>
                                        <p:tgtEl>
                                          <p:spTgt spid="132"/>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137"/>
                                        </p:tgtEl>
                                        <p:attrNameLst>
                                          <p:attrName>style.visibility</p:attrName>
                                        </p:attrNameLst>
                                      </p:cBhvr>
                                      <p:to>
                                        <p:strVal val="visible"/>
                                      </p:to>
                                    </p:set>
                                  </p:childTnLst>
                                </p:cTn>
                              </p:par>
                            </p:childTnLst>
                          </p:cTn>
                        </p:par>
                      </p:childTnLst>
                    </p:cTn>
                  </p:par>
                  <p:par>
                    <p:cTn id="101" fill="hold" nodeType="clickPar">
                      <p:stCondLst>
                        <p:cond delay="indefinite"/>
                      </p:stCondLst>
                      <p:childTnLst>
                        <p:par>
                          <p:cTn id="102" fill="hold" nodeType="withGroup">
                            <p:stCondLst>
                              <p:cond delay="0"/>
                            </p:stCondLst>
                            <p:childTnLst>
                              <p:par>
                                <p:cTn id="103" presetID="1" presetClass="entr" presetSubtype="0" fill="hold" nodeType="clickEffect">
                                  <p:stCondLst>
                                    <p:cond delay="0"/>
                                  </p:stCondLst>
                                  <p:childTnLst>
                                    <p:set>
                                      <p:cBhvr>
                                        <p:cTn id="104" dur="1" fill="hold">
                                          <p:stCondLst>
                                            <p:cond delay="0"/>
                                          </p:stCondLst>
                                        </p:cTn>
                                        <p:tgtEl>
                                          <p:spTgt spid="122"/>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124"/>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125"/>
                                        </p:tgtEl>
                                        <p:attrNameLst>
                                          <p:attrName>style.visibility</p:attrName>
                                        </p:attrNameLst>
                                      </p:cBhvr>
                                      <p:to>
                                        <p:strVal val="visible"/>
                                      </p:to>
                                    </p:set>
                                  </p:childTnLst>
                                </p:cTn>
                              </p:par>
                              <p:par>
                                <p:cTn id="109" presetID="1" presetClass="entr" presetSubtype="0" fill="hold" nodeType="withEffect">
                                  <p:stCondLst>
                                    <p:cond delay="0"/>
                                  </p:stCondLst>
                                  <p:childTnLst>
                                    <p:set>
                                      <p:cBhvr>
                                        <p:cTn id="110" dur="1" fill="hold">
                                          <p:stCondLst>
                                            <p:cond delay="0"/>
                                          </p:stCondLst>
                                        </p:cTn>
                                        <p:tgtEl>
                                          <p:spTgt spid="128"/>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129"/>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130"/>
                                        </p:tgtEl>
                                        <p:attrNameLst>
                                          <p:attrName>style.visibility</p:attrName>
                                        </p:attrNameLst>
                                      </p:cBhvr>
                                      <p:to>
                                        <p:strVal val="visible"/>
                                      </p:to>
                                    </p:set>
                                  </p:childTnLst>
                                </p:cTn>
                              </p:par>
                            </p:childTnLst>
                          </p:cTn>
                        </p:par>
                      </p:childTnLst>
                    </p:cTn>
                  </p:par>
                  <p:par>
                    <p:cTn id="115" fill="hold" nodeType="clickPar">
                      <p:stCondLst>
                        <p:cond delay="indefinite"/>
                      </p:stCondLst>
                      <p:childTnLst>
                        <p:par>
                          <p:cTn id="116" fill="hold" nodeType="withGroup">
                            <p:stCondLst>
                              <p:cond delay="0"/>
                            </p:stCondLst>
                            <p:childTnLst>
                              <p:par>
                                <p:cTn id="117" presetID="1" presetClass="entr" presetSubtype="0" fill="hold" grpId="0" nodeType="clickEffect">
                                  <p:stCondLst>
                                    <p:cond delay="0"/>
                                  </p:stCondLst>
                                  <p:childTnLst>
                                    <p:set>
                                      <p:cBhvr>
                                        <p:cTn id="118" dur="1" fill="hold">
                                          <p:stCondLst>
                                            <p:cond delay="0"/>
                                          </p:stCondLst>
                                        </p:cTn>
                                        <p:tgtEl>
                                          <p:spTgt spid="133"/>
                                        </p:tgtEl>
                                        <p:attrNameLst>
                                          <p:attrName>style.visibility</p:attrName>
                                        </p:attrNameLst>
                                      </p:cBhvr>
                                      <p:to>
                                        <p:strVal val="visible"/>
                                      </p:to>
                                    </p:set>
                                  </p:childTnLst>
                                </p:cTn>
                              </p:par>
                              <p:par>
                                <p:cTn id="119" presetID="1" presetClass="entr" presetSubtype="0" fill="hold" grpId="0" nodeType="withEffect">
                                  <p:stCondLst>
                                    <p:cond delay="0"/>
                                  </p:stCondLst>
                                  <p:childTnLst>
                                    <p:set>
                                      <p:cBhvr>
                                        <p:cTn id="120" dur="1" fill="hold">
                                          <p:stCondLst>
                                            <p:cond delay="0"/>
                                          </p:stCondLst>
                                        </p:cTn>
                                        <p:tgtEl>
                                          <p:spTgt spid="136"/>
                                        </p:tgtEl>
                                        <p:attrNameLst>
                                          <p:attrName>style.visibility</p:attrName>
                                        </p:attrNameLst>
                                      </p:cBhvr>
                                      <p:to>
                                        <p:strVal val="visible"/>
                                      </p:to>
                                    </p:set>
                                  </p:childTnLst>
                                </p:cTn>
                              </p:par>
                            </p:childTnLst>
                          </p:cTn>
                        </p:par>
                      </p:childTnLst>
                    </p:cTn>
                  </p:par>
                  <p:par>
                    <p:cTn id="121" fill="hold" nodeType="clickPar">
                      <p:stCondLst>
                        <p:cond delay="indefinite"/>
                      </p:stCondLst>
                      <p:childTnLst>
                        <p:par>
                          <p:cTn id="122" fill="hold" nodeType="withGroup">
                            <p:stCondLst>
                              <p:cond delay="0"/>
                            </p:stCondLst>
                            <p:childTnLst>
                              <p:par>
                                <p:cTn id="123" presetID="1" presetClass="entr" presetSubtype="0" fill="hold" grpId="0" nodeType="clickEffect">
                                  <p:stCondLst>
                                    <p:cond delay="0"/>
                                  </p:stCondLst>
                                  <p:childTnLst>
                                    <p:set>
                                      <p:cBhvr>
                                        <p:cTn id="124" dur="1" fill="hold">
                                          <p:stCondLst>
                                            <p:cond delay="0"/>
                                          </p:stCondLst>
                                        </p:cTn>
                                        <p:tgtEl>
                                          <p:spTgt spid="134"/>
                                        </p:tgtEl>
                                        <p:attrNameLst>
                                          <p:attrName>style.visibility</p:attrName>
                                        </p:attrNameLst>
                                      </p:cBhvr>
                                      <p:to>
                                        <p:strVal val="visible"/>
                                      </p:to>
                                    </p:set>
                                  </p:childTnLst>
                                </p:cTn>
                              </p:par>
                              <p:par>
                                <p:cTn id="125" presetID="1" presetClass="entr" presetSubtype="0" fill="hold" grpId="0" nodeType="withEffect">
                                  <p:stCondLst>
                                    <p:cond delay="0"/>
                                  </p:stCondLst>
                                  <p:childTnLst>
                                    <p:set>
                                      <p:cBhvr>
                                        <p:cTn id="126" dur="1" fill="hold">
                                          <p:stCondLst>
                                            <p:cond delay="0"/>
                                          </p:stCondLst>
                                        </p:cTn>
                                        <p:tgtEl>
                                          <p:spTgt spid="1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 grpId="0"/>
      <p:bldP spid="90" grpId="0"/>
      <p:bldP spid="91" grpId="0"/>
      <p:bldP spid="92" grpId="0"/>
      <p:bldP spid="93" grpId="0"/>
      <p:bldP spid="94" grpId="0"/>
      <p:bldP spid="95" grpId="0"/>
      <p:bldP spid="96" grpId="0"/>
      <p:bldP spid="97" grpId="0"/>
      <p:bldP spid="98" grpId="0"/>
      <p:bldP spid="99" grpId="0"/>
      <p:bldP spid="100" grpId="0"/>
      <p:bldP spid="101" grpId="0"/>
      <p:bldP spid="102" grpId="0"/>
      <p:bldP spid="103" grpId="0"/>
      <p:bldP spid="104" grpId="0"/>
      <p:bldP spid="105" grpId="0"/>
      <p:bldP spid="106" grpId="0"/>
      <p:bldP spid="107" grpId="0"/>
      <p:bldP spid="108" grpId="0"/>
      <p:bldP spid="109" grpId="0"/>
      <p:bldP spid="110" grpId="0"/>
      <p:bldP spid="111" grpId="0"/>
      <p:bldP spid="112" grpId="0"/>
      <p:bldP spid="113" grpId="0"/>
      <p:bldP spid="114" grpId="0"/>
      <p:bldP spid="115" grpId="0"/>
      <p:bldP spid="116" grpId="0"/>
      <p:bldP spid="117" grpId="0"/>
      <p:bldP spid="118" grpId="0"/>
      <p:bldP spid="119" grpId="0"/>
      <p:bldP spid="120" grpId="0"/>
      <p:bldP spid="124" grpId="0"/>
      <p:bldP spid="129" grpId="0"/>
      <p:bldP spid="131" grpId="0" animBg="1"/>
      <p:bldP spid="132" grpId="0" animBg="1"/>
      <p:bldP spid="133" grpId="0" animBg="1"/>
      <p:bldP spid="134" grpId="0" animBg="1"/>
      <p:bldP spid="135" grpId="0"/>
      <p:bldP spid="136" grpId="0"/>
      <p:bldP spid="137" grpId="0"/>
      <p:bldP spid="13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Title 1">
            <a:extLst>
              <a:ext uri="{FF2B5EF4-FFF2-40B4-BE49-F238E27FC236}">
                <a16:creationId xmlns:a16="http://schemas.microsoft.com/office/drawing/2014/main" id="{F1C95EDA-AC29-684C-AAF8-DED420D175EA}"/>
              </a:ext>
            </a:extLst>
          </p:cNvPr>
          <p:cNvSpPr>
            <a:spLocks noGrp="1"/>
          </p:cNvSpPr>
          <p:nvPr>
            <p:ph type="title"/>
          </p:nvPr>
        </p:nvSpPr>
        <p:spPr/>
        <p:txBody>
          <a:bodyPr/>
          <a:lstStyle/>
          <a:p>
            <a:r>
              <a:rPr lang="en-US" altLang="en-US" dirty="0">
                <a:ea typeface="ＭＳ Ｐゴシック" panose="020B0600070205080204" pitchFamily="34" charset="-128"/>
              </a:rPr>
              <a:t>Recall: Memory Banking</a:t>
            </a:r>
          </a:p>
        </p:txBody>
      </p:sp>
      <p:sp>
        <p:nvSpPr>
          <p:cNvPr id="105474" name="Content Placeholder 2">
            <a:extLst>
              <a:ext uri="{FF2B5EF4-FFF2-40B4-BE49-F238E27FC236}">
                <a16:creationId xmlns:a16="http://schemas.microsoft.com/office/drawing/2014/main" id="{CCE68789-72F4-6644-AE87-2CD36825EFB9}"/>
              </a:ext>
            </a:extLst>
          </p:cNvPr>
          <p:cNvSpPr>
            <a:spLocks noGrp="1"/>
          </p:cNvSpPr>
          <p:nvPr>
            <p:ph idx="1"/>
          </p:nvPr>
        </p:nvSpPr>
        <p:spPr>
          <a:xfrm>
            <a:off x="228600" y="914400"/>
            <a:ext cx="8915400" cy="5276850"/>
          </a:xfrm>
        </p:spPr>
        <p:txBody>
          <a:bodyPr/>
          <a:lstStyle/>
          <a:p>
            <a:r>
              <a:rPr lang="en-US" altLang="en-US" sz="2200">
                <a:ea typeface="ＭＳ Ｐゴシック" panose="020B0600070205080204" pitchFamily="34" charset="-128"/>
              </a:rPr>
              <a:t>Memory is divided into </a:t>
            </a:r>
            <a:r>
              <a:rPr lang="en-US" altLang="en-US" sz="2200">
                <a:solidFill>
                  <a:srgbClr val="FF0000"/>
                </a:solidFill>
                <a:ea typeface="ＭＳ Ｐゴシック" panose="020B0600070205080204" pitchFamily="34" charset="-128"/>
              </a:rPr>
              <a:t>banks</a:t>
            </a:r>
            <a:r>
              <a:rPr lang="en-US" altLang="en-US" sz="2200">
                <a:ea typeface="ＭＳ Ｐゴシック" panose="020B0600070205080204" pitchFamily="34" charset="-128"/>
              </a:rPr>
              <a:t> that can be accessed independently; banks share address and data buses (to minimize pin cost)</a:t>
            </a:r>
          </a:p>
          <a:p>
            <a:r>
              <a:rPr lang="en-US" altLang="en-US" sz="2200">
                <a:ea typeface="ＭＳ Ｐゴシック" panose="020B0600070205080204" pitchFamily="34" charset="-128"/>
              </a:rPr>
              <a:t>Can start and complete one bank access per cycle</a:t>
            </a:r>
          </a:p>
          <a:p>
            <a:r>
              <a:rPr lang="en-US" altLang="en-US" sz="2200">
                <a:solidFill>
                  <a:srgbClr val="0000FF"/>
                </a:solidFill>
                <a:ea typeface="ＭＳ Ｐゴシック" panose="020B0600070205080204" pitchFamily="34" charset="-128"/>
              </a:rPr>
              <a:t>Can sustain N parallel accesses if all N go to different banks</a:t>
            </a:r>
          </a:p>
          <a:p>
            <a:endParaRPr lang="en-US" altLang="en-US">
              <a:ea typeface="ＭＳ Ｐゴシック" panose="020B0600070205080204" pitchFamily="34" charset="-128"/>
            </a:endParaRPr>
          </a:p>
        </p:txBody>
      </p:sp>
      <p:sp>
        <p:nvSpPr>
          <p:cNvPr id="54275" name="Slide Number Placeholder 3">
            <a:extLst>
              <a:ext uri="{FF2B5EF4-FFF2-40B4-BE49-F238E27FC236}">
                <a16:creationId xmlns:a16="http://schemas.microsoft.com/office/drawing/2014/main" id="{5C1472BE-C87F-FF47-B007-6FBF524EC0E9}"/>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1EFEF7E6-4500-3848-958D-931E690D888C}" type="slidenum">
              <a:rPr lang="en-US" altLang="en-US" sz="1600">
                <a:solidFill>
                  <a:srgbClr val="000000"/>
                </a:solidFill>
                <a:latin typeface="Garamond" panose="02020404030301010803" pitchFamily="18" charset="0"/>
              </a:rPr>
              <a:pPr eaLnBrk="1" hangingPunct="1"/>
              <a:t>9</a:t>
            </a:fld>
            <a:endParaRPr lang="en-US" altLang="en-US" sz="1600">
              <a:solidFill>
                <a:srgbClr val="000000"/>
              </a:solidFill>
              <a:latin typeface="Garamond" panose="02020404030301010803" pitchFamily="18" charset="0"/>
            </a:endParaRPr>
          </a:p>
        </p:txBody>
      </p:sp>
      <p:sp>
        <p:nvSpPr>
          <p:cNvPr id="54276" name="Rectangle 3">
            <a:extLst>
              <a:ext uri="{FF2B5EF4-FFF2-40B4-BE49-F238E27FC236}">
                <a16:creationId xmlns:a16="http://schemas.microsoft.com/office/drawing/2014/main" id="{EA5B4C1E-57EA-0F4D-A60E-027079698E12}"/>
              </a:ext>
            </a:extLst>
          </p:cNvPr>
          <p:cNvSpPr>
            <a:spLocks noChangeArrowheads="1"/>
          </p:cNvSpPr>
          <p:nvPr/>
        </p:nvSpPr>
        <p:spPr bwMode="auto">
          <a:xfrm>
            <a:off x="615950" y="2517775"/>
            <a:ext cx="1206500" cy="10541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a:solidFill>
                  <a:srgbClr val="000000"/>
                </a:solidFill>
                <a:latin typeface="Times New Roman" panose="02020603050405020304" pitchFamily="18" charset="0"/>
              </a:rPr>
              <a:t>Bank</a:t>
            </a:r>
          </a:p>
          <a:p>
            <a:pPr eaLnBrk="1" hangingPunct="1"/>
            <a:r>
              <a:rPr lang="en-US" altLang="en-US" sz="1800">
                <a:solidFill>
                  <a:srgbClr val="000000"/>
                </a:solidFill>
                <a:latin typeface="Times New Roman" panose="02020603050405020304" pitchFamily="18" charset="0"/>
              </a:rPr>
              <a:t>0</a:t>
            </a:r>
          </a:p>
        </p:txBody>
      </p:sp>
      <p:sp>
        <p:nvSpPr>
          <p:cNvPr id="54277" name="Rectangle 4">
            <a:extLst>
              <a:ext uri="{FF2B5EF4-FFF2-40B4-BE49-F238E27FC236}">
                <a16:creationId xmlns:a16="http://schemas.microsoft.com/office/drawing/2014/main" id="{448A0A1F-2EFF-9F42-8D07-E69C1976AED9}"/>
              </a:ext>
            </a:extLst>
          </p:cNvPr>
          <p:cNvSpPr>
            <a:spLocks noChangeArrowheads="1"/>
          </p:cNvSpPr>
          <p:nvPr/>
        </p:nvSpPr>
        <p:spPr bwMode="auto">
          <a:xfrm>
            <a:off x="1911350" y="2517775"/>
            <a:ext cx="1206500" cy="10541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a:solidFill>
                  <a:srgbClr val="000000"/>
                </a:solidFill>
                <a:latin typeface="Times New Roman" panose="02020603050405020304" pitchFamily="18" charset="0"/>
              </a:rPr>
              <a:t>Bank</a:t>
            </a:r>
          </a:p>
          <a:p>
            <a:pPr eaLnBrk="1" hangingPunct="1"/>
            <a:r>
              <a:rPr lang="en-US" altLang="en-US" sz="1800">
                <a:solidFill>
                  <a:srgbClr val="000000"/>
                </a:solidFill>
                <a:latin typeface="Times New Roman" panose="02020603050405020304" pitchFamily="18" charset="0"/>
              </a:rPr>
              <a:t>1</a:t>
            </a:r>
          </a:p>
        </p:txBody>
      </p:sp>
      <p:sp>
        <p:nvSpPr>
          <p:cNvPr id="54278" name="Line 5">
            <a:extLst>
              <a:ext uri="{FF2B5EF4-FFF2-40B4-BE49-F238E27FC236}">
                <a16:creationId xmlns:a16="http://schemas.microsoft.com/office/drawing/2014/main" id="{BD61D7F9-0F63-B24D-859D-79841BE42CEC}"/>
              </a:ext>
            </a:extLst>
          </p:cNvPr>
          <p:cNvSpPr>
            <a:spLocks noChangeShapeType="1"/>
          </p:cNvSpPr>
          <p:nvPr/>
        </p:nvSpPr>
        <p:spPr bwMode="auto">
          <a:xfrm>
            <a:off x="4510088" y="2968625"/>
            <a:ext cx="2438400" cy="0"/>
          </a:xfrm>
          <a:prstGeom prst="line">
            <a:avLst/>
          </a:prstGeom>
          <a:noFill/>
          <a:ln w="50800">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sp>
        <p:nvSpPr>
          <p:cNvPr id="54279" name="Rectangle 6">
            <a:extLst>
              <a:ext uri="{FF2B5EF4-FFF2-40B4-BE49-F238E27FC236}">
                <a16:creationId xmlns:a16="http://schemas.microsoft.com/office/drawing/2014/main" id="{E2C98B11-6C9D-9B4D-827A-541A7C464F0B}"/>
              </a:ext>
            </a:extLst>
          </p:cNvPr>
          <p:cNvSpPr>
            <a:spLocks noChangeArrowheads="1"/>
          </p:cNvSpPr>
          <p:nvPr/>
        </p:nvSpPr>
        <p:spPr bwMode="auto">
          <a:xfrm>
            <a:off x="615950" y="3889375"/>
            <a:ext cx="520700" cy="3683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400">
                <a:solidFill>
                  <a:srgbClr val="000000"/>
                </a:solidFill>
                <a:latin typeface="Times New Roman" panose="02020603050405020304" pitchFamily="18" charset="0"/>
              </a:rPr>
              <a:t>MDR</a:t>
            </a:r>
          </a:p>
        </p:txBody>
      </p:sp>
      <p:sp>
        <p:nvSpPr>
          <p:cNvPr id="54280" name="Rectangle 7">
            <a:extLst>
              <a:ext uri="{FF2B5EF4-FFF2-40B4-BE49-F238E27FC236}">
                <a16:creationId xmlns:a16="http://schemas.microsoft.com/office/drawing/2014/main" id="{DB0EF05D-5698-264A-B24D-3466556EE82E}"/>
              </a:ext>
            </a:extLst>
          </p:cNvPr>
          <p:cNvSpPr>
            <a:spLocks noChangeArrowheads="1"/>
          </p:cNvSpPr>
          <p:nvPr/>
        </p:nvSpPr>
        <p:spPr bwMode="auto">
          <a:xfrm>
            <a:off x="1225550" y="3889375"/>
            <a:ext cx="596900" cy="3683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400">
                <a:solidFill>
                  <a:srgbClr val="000000"/>
                </a:solidFill>
                <a:latin typeface="Times New Roman" panose="02020603050405020304" pitchFamily="18" charset="0"/>
              </a:rPr>
              <a:t>MAR</a:t>
            </a:r>
          </a:p>
        </p:txBody>
      </p:sp>
      <p:sp>
        <p:nvSpPr>
          <p:cNvPr id="54281" name="Rectangle 8">
            <a:extLst>
              <a:ext uri="{FF2B5EF4-FFF2-40B4-BE49-F238E27FC236}">
                <a16:creationId xmlns:a16="http://schemas.microsoft.com/office/drawing/2014/main" id="{59F9BDA1-1EDA-2D4E-A219-B3A106E272E5}"/>
              </a:ext>
            </a:extLst>
          </p:cNvPr>
          <p:cNvSpPr>
            <a:spLocks noChangeArrowheads="1"/>
          </p:cNvSpPr>
          <p:nvPr/>
        </p:nvSpPr>
        <p:spPr bwMode="auto">
          <a:xfrm>
            <a:off x="3206750" y="2517775"/>
            <a:ext cx="1206500" cy="10541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a:solidFill>
                  <a:srgbClr val="000000"/>
                </a:solidFill>
                <a:latin typeface="Times New Roman" panose="02020603050405020304" pitchFamily="18" charset="0"/>
              </a:rPr>
              <a:t>Bank</a:t>
            </a:r>
          </a:p>
          <a:p>
            <a:pPr eaLnBrk="1" hangingPunct="1"/>
            <a:r>
              <a:rPr lang="en-US" altLang="en-US" sz="1800">
                <a:solidFill>
                  <a:srgbClr val="000000"/>
                </a:solidFill>
                <a:latin typeface="Times New Roman" panose="02020603050405020304" pitchFamily="18" charset="0"/>
              </a:rPr>
              <a:t>2</a:t>
            </a:r>
          </a:p>
        </p:txBody>
      </p:sp>
      <p:sp>
        <p:nvSpPr>
          <p:cNvPr id="54282" name="Rectangle 9">
            <a:extLst>
              <a:ext uri="{FF2B5EF4-FFF2-40B4-BE49-F238E27FC236}">
                <a16:creationId xmlns:a16="http://schemas.microsoft.com/office/drawing/2014/main" id="{A989BFE3-6438-B541-85E7-EC63985A7C9E}"/>
              </a:ext>
            </a:extLst>
          </p:cNvPr>
          <p:cNvSpPr>
            <a:spLocks noChangeArrowheads="1"/>
          </p:cNvSpPr>
          <p:nvPr/>
        </p:nvSpPr>
        <p:spPr bwMode="auto">
          <a:xfrm>
            <a:off x="7016750" y="2517775"/>
            <a:ext cx="1206500" cy="10541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a:solidFill>
                  <a:srgbClr val="000000"/>
                </a:solidFill>
                <a:latin typeface="Times New Roman" panose="02020603050405020304" pitchFamily="18" charset="0"/>
              </a:rPr>
              <a:t>Bank</a:t>
            </a:r>
          </a:p>
          <a:p>
            <a:pPr eaLnBrk="1" hangingPunct="1"/>
            <a:r>
              <a:rPr lang="en-US" altLang="en-US" sz="1800">
                <a:solidFill>
                  <a:srgbClr val="000000"/>
                </a:solidFill>
                <a:latin typeface="Times New Roman" panose="02020603050405020304" pitchFamily="18" charset="0"/>
              </a:rPr>
              <a:t>15</a:t>
            </a:r>
          </a:p>
        </p:txBody>
      </p:sp>
      <p:sp>
        <p:nvSpPr>
          <p:cNvPr id="54283" name="Rectangle 10">
            <a:extLst>
              <a:ext uri="{FF2B5EF4-FFF2-40B4-BE49-F238E27FC236}">
                <a16:creationId xmlns:a16="http://schemas.microsoft.com/office/drawing/2014/main" id="{2F51D739-BA24-A44B-A1AA-159123C78D64}"/>
              </a:ext>
            </a:extLst>
          </p:cNvPr>
          <p:cNvSpPr>
            <a:spLocks noChangeArrowheads="1"/>
          </p:cNvSpPr>
          <p:nvPr/>
        </p:nvSpPr>
        <p:spPr bwMode="auto">
          <a:xfrm>
            <a:off x="1911350" y="3889375"/>
            <a:ext cx="520700" cy="3683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400">
                <a:solidFill>
                  <a:srgbClr val="000000"/>
                </a:solidFill>
                <a:latin typeface="Times New Roman" panose="02020603050405020304" pitchFamily="18" charset="0"/>
              </a:rPr>
              <a:t>MDR</a:t>
            </a:r>
          </a:p>
        </p:txBody>
      </p:sp>
      <p:sp>
        <p:nvSpPr>
          <p:cNvPr id="54284" name="Rectangle 11">
            <a:extLst>
              <a:ext uri="{FF2B5EF4-FFF2-40B4-BE49-F238E27FC236}">
                <a16:creationId xmlns:a16="http://schemas.microsoft.com/office/drawing/2014/main" id="{B8D16750-FE16-A047-8FE7-BC78BC6C688D}"/>
              </a:ext>
            </a:extLst>
          </p:cNvPr>
          <p:cNvSpPr>
            <a:spLocks noChangeArrowheads="1"/>
          </p:cNvSpPr>
          <p:nvPr/>
        </p:nvSpPr>
        <p:spPr bwMode="auto">
          <a:xfrm>
            <a:off x="2520950" y="3889375"/>
            <a:ext cx="596900" cy="3683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400">
                <a:solidFill>
                  <a:srgbClr val="000000"/>
                </a:solidFill>
                <a:latin typeface="Times New Roman" panose="02020603050405020304" pitchFamily="18" charset="0"/>
              </a:rPr>
              <a:t>MAR</a:t>
            </a:r>
          </a:p>
        </p:txBody>
      </p:sp>
      <p:sp>
        <p:nvSpPr>
          <p:cNvPr id="54285" name="Rectangle 12">
            <a:extLst>
              <a:ext uri="{FF2B5EF4-FFF2-40B4-BE49-F238E27FC236}">
                <a16:creationId xmlns:a16="http://schemas.microsoft.com/office/drawing/2014/main" id="{F6001E57-1C5B-EE48-B091-B5EF568C93E4}"/>
              </a:ext>
            </a:extLst>
          </p:cNvPr>
          <p:cNvSpPr>
            <a:spLocks noChangeArrowheads="1"/>
          </p:cNvSpPr>
          <p:nvPr/>
        </p:nvSpPr>
        <p:spPr bwMode="auto">
          <a:xfrm>
            <a:off x="3206750" y="3889375"/>
            <a:ext cx="520700" cy="3683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400">
                <a:solidFill>
                  <a:srgbClr val="000000"/>
                </a:solidFill>
                <a:latin typeface="Times New Roman" panose="02020603050405020304" pitchFamily="18" charset="0"/>
              </a:rPr>
              <a:t>MDR</a:t>
            </a:r>
          </a:p>
        </p:txBody>
      </p:sp>
      <p:sp>
        <p:nvSpPr>
          <p:cNvPr id="54286" name="Rectangle 13">
            <a:extLst>
              <a:ext uri="{FF2B5EF4-FFF2-40B4-BE49-F238E27FC236}">
                <a16:creationId xmlns:a16="http://schemas.microsoft.com/office/drawing/2014/main" id="{8074A4A8-C0D2-CA43-9F8D-C9226F400A80}"/>
              </a:ext>
            </a:extLst>
          </p:cNvPr>
          <p:cNvSpPr>
            <a:spLocks noChangeArrowheads="1"/>
          </p:cNvSpPr>
          <p:nvPr/>
        </p:nvSpPr>
        <p:spPr bwMode="auto">
          <a:xfrm>
            <a:off x="3816350" y="3889375"/>
            <a:ext cx="596900" cy="3683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400">
                <a:solidFill>
                  <a:srgbClr val="000000"/>
                </a:solidFill>
                <a:latin typeface="Times New Roman" panose="02020603050405020304" pitchFamily="18" charset="0"/>
              </a:rPr>
              <a:t>MAR</a:t>
            </a:r>
          </a:p>
        </p:txBody>
      </p:sp>
      <p:sp>
        <p:nvSpPr>
          <p:cNvPr id="54287" name="Rectangle 14">
            <a:extLst>
              <a:ext uri="{FF2B5EF4-FFF2-40B4-BE49-F238E27FC236}">
                <a16:creationId xmlns:a16="http://schemas.microsoft.com/office/drawing/2014/main" id="{A2291E25-DB01-544B-AB72-AB257E81A6BD}"/>
              </a:ext>
            </a:extLst>
          </p:cNvPr>
          <p:cNvSpPr>
            <a:spLocks noChangeArrowheads="1"/>
          </p:cNvSpPr>
          <p:nvPr/>
        </p:nvSpPr>
        <p:spPr bwMode="auto">
          <a:xfrm>
            <a:off x="7016750" y="3889375"/>
            <a:ext cx="520700" cy="3683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400">
                <a:solidFill>
                  <a:srgbClr val="000000"/>
                </a:solidFill>
                <a:latin typeface="Times New Roman" panose="02020603050405020304" pitchFamily="18" charset="0"/>
              </a:rPr>
              <a:t>MDR</a:t>
            </a:r>
          </a:p>
        </p:txBody>
      </p:sp>
      <p:sp>
        <p:nvSpPr>
          <p:cNvPr id="54288" name="Rectangle 15">
            <a:extLst>
              <a:ext uri="{FF2B5EF4-FFF2-40B4-BE49-F238E27FC236}">
                <a16:creationId xmlns:a16="http://schemas.microsoft.com/office/drawing/2014/main" id="{45442F64-7C70-9846-BA73-7C1B6A1120D3}"/>
              </a:ext>
            </a:extLst>
          </p:cNvPr>
          <p:cNvSpPr>
            <a:spLocks noChangeArrowheads="1"/>
          </p:cNvSpPr>
          <p:nvPr/>
        </p:nvSpPr>
        <p:spPr bwMode="auto">
          <a:xfrm>
            <a:off x="7626350" y="3889375"/>
            <a:ext cx="596900" cy="3683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400">
                <a:solidFill>
                  <a:srgbClr val="000000"/>
                </a:solidFill>
                <a:latin typeface="Times New Roman" panose="02020603050405020304" pitchFamily="18" charset="0"/>
              </a:rPr>
              <a:t>MAR</a:t>
            </a:r>
          </a:p>
        </p:txBody>
      </p:sp>
      <p:sp>
        <p:nvSpPr>
          <p:cNvPr id="54289" name="Line 16">
            <a:extLst>
              <a:ext uri="{FF2B5EF4-FFF2-40B4-BE49-F238E27FC236}">
                <a16:creationId xmlns:a16="http://schemas.microsoft.com/office/drawing/2014/main" id="{4F8DBEBB-10EF-7447-A57D-948581E8CD41}"/>
              </a:ext>
            </a:extLst>
          </p:cNvPr>
          <p:cNvSpPr>
            <a:spLocks noChangeShapeType="1"/>
          </p:cNvSpPr>
          <p:nvPr/>
        </p:nvSpPr>
        <p:spPr bwMode="auto">
          <a:xfrm>
            <a:off x="609600" y="5026025"/>
            <a:ext cx="7620000" cy="0"/>
          </a:xfrm>
          <a:prstGeom prst="line">
            <a:avLst/>
          </a:prstGeom>
          <a:noFill/>
          <a:ln w="508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290" name="Line 17">
            <a:extLst>
              <a:ext uri="{FF2B5EF4-FFF2-40B4-BE49-F238E27FC236}">
                <a16:creationId xmlns:a16="http://schemas.microsoft.com/office/drawing/2014/main" id="{06F09169-C194-1049-A11F-12B2170936D1}"/>
              </a:ext>
            </a:extLst>
          </p:cNvPr>
          <p:cNvSpPr>
            <a:spLocks noChangeShapeType="1"/>
          </p:cNvSpPr>
          <p:nvPr/>
        </p:nvSpPr>
        <p:spPr bwMode="auto">
          <a:xfrm>
            <a:off x="914400" y="4264025"/>
            <a:ext cx="0" cy="762000"/>
          </a:xfrm>
          <a:prstGeom prst="line">
            <a:avLst/>
          </a:prstGeom>
          <a:noFill/>
          <a:ln w="5080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54291" name="Line 18">
            <a:extLst>
              <a:ext uri="{FF2B5EF4-FFF2-40B4-BE49-F238E27FC236}">
                <a16:creationId xmlns:a16="http://schemas.microsoft.com/office/drawing/2014/main" id="{A8328D02-9B14-3044-9491-D0DE0465FB5D}"/>
              </a:ext>
            </a:extLst>
          </p:cNvPr>
          <p:cNvSpPr>
            <a:spLocks noChangeShapeType="1"/>
          </p:cNvSpPr>
          <p:nvPr/>
        </p:nvSpPr>
        <p:spPr bwMode="auto">
          <a:xfrm>
            <a:off x="2209800" y="4264025"/>
            <a:ext cx="0" cy="762000"/>
          </a:xfrm>
          <a:prstGeom prst="line">
            <a:avLst/>
          </a:prstGeom>
          <a:noFill/>
          <a:ln w="5080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54292" name="Line 19">
            <a:extLst>
              <a:ext uri="{FF2B5EF4-FFF2-40B4-BE49-F238E27FC236}">
                <a16:creationId xmlns:a16="http://schemas.microsoft.com/office/drawing/2014/main" id="{9AFFFCB9-43C7-4449-BCAD-C0B0E5A1B9A2}"/>
              </a:ext>
            </a:extLst>
          </p:cNvPr>
          <p:cNvSpPr>
            <a:spLocks noChangeShapeType="1"/>
          </p:cNvSpPr>
          <p:nvPr/>
        </p:nvSpPr>
        <p:spPr bwMode="auto">
          <a:xfrm>
            <a:off x="3505200" y="4264025"/>
            <a:ext cx="0" cy="762000"/>
          </a:xfrm>
          <a:prstGeom prst="line">
            <a:avLst/>
          </a:prstGeom>
          <a:noFill/>
          <a:ln w="5080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54293" name="Line 20">
            <a:extLst>
              <a:ext uri="{FF2B5EF4-FFF2-40B4-BE49-F238E27FC236}">
                <a16:creationId xmlns:a16="http://schemas.microsoft.com/office/drawing/2014/main" id="{153A4A4D-D1C0-1142-A5B5-D04F0EE4BC08}"/>
              </a:ext>
            </a:extLst>
          </p:cNvPr>
          <p:cNvSpPr>
            <a:spLocks noChangeShapeType="1"/>
          </p:cNvSpPr>
          <p:nvPr/>
        </p:nvSpPr>
        <p:spPr bwMode="auto">
          <a:xfrm>
            <a:off x="7315200" y="4264025"/>
            <a:ext cx="0" cy="762000"/>
          </a:xfrm>
          <a:prstGeom prst="line">
            <a:avLst/>
          </a:prstGeom>
          <a:noFill/>
          <a:ln w="5080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54294" name="Line 21">
            <a:extLst>
              <a:ext uri="{FF2B5EF4-FFF2-40B4-BE49-F238E27FC236}">
                <a16:creationId xmlns:a16="http://schemas.microsoft.com/office/drawing/2014/main" id="{95478346-D92B-5446-B018-51FAB73AC307}"/>
              </a:ext>
            </a:extLst>
          </p:cNvPr>
          <p:cNvSpPr>
            <a:spLocks noChangeShapeType="1"/>
          </p:cNvSpPr>
          <p:nvPr/>
        </p:nvSpPr>
        <p:spPr bwMode="auto">
          <a:xfrm>
            <a:off x="1524000" y="4264025"/>
            <a:ext cx="0" cy="1066800"/>
          </a:xfrm>
          <a:prstGeom prst="line">
            <a:avLst/>
          </a:prstGeom>
          <a:noFill/>
          <a:ln w="12700">
            <a:solidFill>
              <a:schemeClr val="tx1"/>
            </a:solidFill>
            <a:round/>
            <a:headEnd type="triangle" w="med" len="med"/>
            <a:tailEnd/>
          </a:ln>
          <a:extLst>
            <a:ext uri="{909E8E84-426E-40DD-AFC4-6F175D3DCCD1}">
              <a14:hiddenFill xmlns:a14="http://schemas.microsoft.com/office/drawing/2010/main">
                <a:noFill/>
              </a14:hiddenFill>
            </a:ext>
          </a:extLst>
        </p:spPr>
        <p:txBody>
          <a:bodyPr/>
          <a:lstStyle/>
          <a:p>
            <a:endParaRPr lang="en-US"/>
          </a:p>
        </p:txBody>
      </p:sp>
      <p:sp>
        <p:nvSpPr>
          <p:cNvPr id="54295" name="Line 22">
            <a:extLst>
              <a:ext uri="{FF2B5EF4-FFF2-40B4-BE49-F238E27FC236}">
                <a16:creationId xmlns:a16="http://schemas.microsoft.com/office/drawing/2014/main" id="{9A4774FB-B46E-3D43-9091-CAFF0A1A46E4}"/>
              </a:ext>
            </a:extLst>
          </p:cNvPr>
          <p:cNvSpPr>
            <a:spLocks noChangeShapeType="1"/>
          </p:cNvSpPr>
          <p:nvPr/>
        </p:nvSpPr>
        <p:spPr bwMode="auto">
          <a:xfrm>
            <a:off x="2819400" y="4264025"/>
            <a:ext cx="0" cy="1066800"/>
          </a:xfrm>
          <a:prstGeom prst="line">
            <a:avLst/>
          </a:prstGeom>
          <a:noFill/>
          <a:ln w="12700">
            <a:solidFill>
              <a:schemeClr val="tx1"/>
            </a:solidFill>
            <a:round/>
            <a:headEnd type="triangle" w="med" len="med"/>
            <a:tailEnd/>
          </a:ln>
          <a:extLst>
            <a:ext uri="{909E8E84-426E-40DD-AFC4-6F175D3DCCD1}">
              <a14:hiddenFill xmlns:a14="http://schemas.microsoft.com/office/drawing/2010/main">
                <a:noFill/>
              </a14:hiddenFill>
            </a:ext>
          </a:extLst>
        </p:spPr>
        <p:txBody>
          <a:bodyPr/>
          <a:lstStyle/>
          <a:p>
            <a:endParaRPr lang="en-US"/>
          </a:p>
        </p:txBody>
      </p:sp>
      <p:sp>
        <p:nvSpPr>
          <p:cNvPr id="54296" name="Line 23">
            <a:extLst>
              <a:ext uri="{FF2B5EF4-FFF2-40B4-BE49-F238E27FC236}">
                <a16:creationId xmlns:a16="http://schemas.microsoft.com/office/drawing/2014/main" id="{E79D1997-AE6E-7A45-8630-4F1AB7614EBA}"/>
              </a:ext>
            </a:extLst>
          </p:cNvPr>
          <p:cNvSpPr>
            <a:spLocks noChangeShapeType="1"/>
          </p:cNvSpPr>
          <p:nvPr/>
        </p:nvSpPr>
        <p:spPr bwMode="auto">
          <a:xfrm>
            <a:off x="4114800" y="4264025"/>
            <a:ext cx="0" cy="1066800"/>
          </a:xfrm>
          <a:prstGeom prst="line">
            <a:avLst/>
          </a:prstGeom>
          <a:noFill/>
          <a:ln w="12700">
            <a:solidFill>
              <a:schemeClr val="tx1"/>
            </a:solidFill>
            <a:round/>
            <a:headEnd type="triangle" w="med" len="med"/>
            <a:tailEnd/>
          </a:ln>
          <a:extLst>
            <a:ext uri="{909E8E84-426E-40DD-AFC4-6F175D3DCCD1}">
              <a14:hiddenFill xmlns:a14="http://schemas.microsoft.com/office/drawing/2010/main">
                <a:noFill/>
              </a14:hiddenFill>
            </a:ext>
          </a:extLst>
        </p:spPr>
        <p:txBody>
          <a:bodyPr/>
          <a:lstStyle/>
          <a:p>
            <a:endParaRPr lang="en-US"/>
          </a:p>
        </p:txBody>
      </p:sp>
      <p:sp>
        <p:nvSpPr>
          <p:cNvPr id="54297" name="Line 24">
            <a:extLst>
              <a:ext uri="{FF2B5EF4-FFF2-40B4-BE49-F238E27FC236}">
                <a16:creationId xmlns:a16="http://schemas.microsoft.com/office/drawing/2014/main" id="{465D575C-0528-1045-8946-8DAE8BC35DC7}"/>
              </a:ext>
            </a:extLst>
          </p:cNvPr>
          <p:cNvSpPr>
            <a:spLocks noChangeShapeType="1"/>
          </p:cNvSpPr>
          <p:nvPr/>
        </p:nvSpPr>
        <p:spPr bwMode="auto">
          <a:xfrm>
            <a:off x="7924800" y="4264025"/>
            <a:ext cx="0" cy="1066800"/>
          </a:xfrm>
          <a:prstGeom prst="line">
            <a:avLst/>
          </a:prstGeom>
          <a:noFill/>
          <a:ln w="12700">
            <a:solidFill>
              <a:schemeClr val="tx1"/>
            </a:solidFill>
            <a:round/>
            <a:headEnd type="triangle" w="med" len="med"/>
            <a:tailEnd/>
          </a:ln>
          <a:extLst>
            <a:ext uri="{909E8E84-426E-40DD-AFC4-6F175D3DCCD1}">
              <a14:hiddenFill xmlns:a14="http://schemas.microsoft.com/office/drawing/2010/main">
                <a:noFill/>
              </a14:hiddenFill>
            </a:ext>
          </a:extLst>
        </p:spPr>
        <p:txBody>
          <a:bodyPr/>
          <a:lstStyle/>
          <a:p>
            <a:endParaRPr lang="en-US"/>
          </a:p>
        </p:txBody>
      </p:sp>
      <p:sp>
        <p:nvSpPr>
          <p:cNvPr id="54298" name="Line 25">
            <a:extLst>
              <a:ext uri="{FF2B5EF4-FFF2-40B4-BE49-F238E27FC236}">
                <a16:creationId xmlns:a16="http://schemas.microsoft.com/office/drawing/2014/main" id="{5C43A610-4E5B-C64C-A7FD-E2A489CA01D4}"/>
              </a:ext>
            </a:extLst>
          </p:cNvPr>
          <p:cNvSpPr>
            <a:spLocks noChangeShapeType="1"/>
          </p:cNvSpPr>
          <p:nvPr/>
        </p:nvSpPr>
        <p:spPr bwMode="auto">
          <a:xfrm>
            <a:off x="609600" y="5330825"/>
            <a:ext cx="76200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299" name="Rectangle 26">
            <a:extLst>
              <a:ext uri="{FF2B5EF4-FFF2-40B4-BE49-F238E27FC236}">
                <a16:creationId xmlns:a16="http://schemas.microsoft.com/office/drawing/2014/main" id="{D1FA260F-948B-1446-A522-AC5C197323E5}"/>
              </a:ext>
            </a:extLst>
          </p:cNvPr>
          <p:cNvSpPr>
            <a:spLocks noChangeArrowheads="1"/>
          </p:cNvSpPr>
          <p:nvPr/>
        </p:nvSpPr>
        <p:spPr bwMode="auto">
          <a:xfrm>
            <a:off x="4937125" y="4545013"/>
            <a:ext cx="9906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a:solidFill>
                  <a:srgbClr val="000000"/>
                </a:solidFill>
                <a:latin typeface="Times New Roman" panose="02020603050405020304" pitchFamily="18" charset="0"/>
              </a:rPr>
              <a:t>Data bus</a:t>
            </a:r>
          </a:p>
        </p:txBody>
      </p:sp>
      <p:sp>
        <p:nvSpPr>
          <p:cNvPr id="54300" name="Rectangle 27">
            <a:extLst>
              <a:ext uri="{FF2B5EF4-FFF2-40B4-BE49-F238E27FC236}">
                <a16:creationId xmlns:a16="http://schemas.microsoft.com/office/drawing/2014/main" id="{AF1B6F9A-6457-C946-B693-FB642FBD5932}"/>
              </a:ext>
            </a:extLst>
          </p:cNvPr>
          <p:cNvSpPr>
            <a:spLocks noChangeArrowheads="1"/>
          </p:cNvSpPr>
          <p:nvPr/>
        </p:nvSpPr>
        <p:spPr bwMode="auto">
          <a:xfrm>
            <a:off x="4937125" y="5383213"/>
            <a:ext cx="13081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a:solidFill>
                  <a:srgbClr val="000000"/>
                </a:solidFill>
                <a:latin typeface="Times New Roman" panose="02020603050405020304" pitchFamily="18" charset="0"/>
              </a:rPr>
              <a:t>Address bus</a:t>
            </a:r>
          </a:p>
        </p:txBody>
      </p:sp>
      <p:sp>
        <p:nvSpPr>
          <p:cNvPr id="54301" name="Rectangle 28">
            <a:extLst>
              <a:ext uri="{FF2B5EF4-FFF2-40B4-BE49-F238E27FC236}">
                <a16:creationId xmlns:a16="http://schemas.microsoft.com/office/drawing/2014/main" id="{B38949CD-F7C5-8741-8D1C-2C506EDD8B96}"/>
              </a:ext>
            </a:extLst>
          </p:cNvPr>
          <p:cNvSpPr>
            <a:spLocks noChangeArrowheads="1"/>
          </p:cNvSpPr>
          <p:nvPr/>
        </p:nvSpPr>
        <p:spPr bwMode="auto">
          <a:xfrm>
            <a:off x="2597150" y="6099175"/>
            <a:ext cx="1511300" cy="3683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solidFill>
                <a:srgbClr val="000000"/>
              </a:solidFill>
            </a:endParaRPr>
          </a:p>
        </p:txBody>
      </p:sp>
      <p:sp>
        <p:nvSpPr>
          <p:cNvPr id="54302" name="Rectangle 29">
            <a:extLst>
              <a:ext uri="{FF2B5EF4-FFF2-40B4-BE49-F238E27FC236}">
                <a16:creationId xmlns:a16="http://schemas.microsoft.com/office/drawing/2014/main" id="{2C2D3C1F-FEC1-5B41-B3DA-84C80B78F417}"/>
              </a:ext>
            </a:extLst>
          </p:cNvPr>
          <p:cNvSpPr>
            <a:spLocks noChangeArrowheads="1"/>
          </p:cNvSpPr>
          <p:nvPr/>
        </p:nvSpPr>
        <p:spPr bwMode="auto">
          <a:xfrm>
            <a:off x="4425950" y="6099175"/>
            <a:ext cx="1511300" cy="3683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solidFill>
                <a:srgbClr val="000000"/>
              </a:solidFill>
            </a:endParaRPr>
          </a:p>
        </p:txBody>
      </p:sp>
      <p:sp>
        <p:nvSpPr>
          <p:cNvPr id="54303" name="Line 30">
            <a:extLst>
              <a:ext uri="{FF2B5EF4-FFF2-40B4-BE49-F238E27FC236}">
                <a16:creationId xmlns:a16="http://schemas.microsoft.com/office/drawing/2014/main" id="{E7706DB3-03E9-0141-9B88-90D548F67BDC}"/>
              </a:ext>
            </a:extLst>
          </p:cNvPr>
          <p:cNvSpPr>
            <a:spLocks noChangeShapeType="1"/>
          </p:cNvSpPr>
          <p:nvPr/>
        </p:nvSpPr>
        <p:spPr bwMode="auto">
          <a:xfrm>
            <a:off x="3352800" y="5026025"/>
            <a:ext cx="0" cy="1066800"/>
          </a:xfrm>
          <a:prstGeom prst="line">
            <a:avLst/>
          </a:prstGeom>
          <a:noFill/>
          <a:ln w="5080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54304" name="Line 31">
            <a:extLst>
              <a:ext uri="{FF2B5EF4-FFF2-40B4-BE49-F238E27FC236}">
                <a16:creationId xmlns:a16="http://schemas.microsoft.com/office/drawing/2014/main" id="{95228A3E-778C-D844-92DD-88A22244FE6D}"/>
              </a:ext>
            </a:extLst>
          </p:cNvPr>
          <p:cNvSpPr>
            <a:spLocks noChangeShapeType="1"/>
          </p:cNvSpPr>
          <p:nvPr/>
        </p:nvSpPr>
        <p:spPr bwMode="auto">
          <a:xfrm>
            <a:off x="4800600" y="5330825"/>
            <a:ext cx="0" cy="762000"/>
          </a:xfrm>
          <a:prstGeom prst="line">
            <a:avLst/>
          </a:prstGeom>
          <a:noFill/>
          <a:ln w="12700">
            <a:solidFill>
              <a:schemeClr val="tx1"/>
            </a:solidFill>
            <a:round/>
            <a:headEnd type="triangle" w="med" len="med"/>
            <a:tailEnd/>
          </a:ln>
          <a:extLst>
            <a:ext uri="{909E8E84-426E-40DD-AFC4-6F175D3DCCD1}">
              <a14:hiddenFill xmlns:a14="http://schemas.microsoft.com/office/drawing/2010/main">
                <a:noFill/>
              </a14:hiddenFill>
            </a:ext>
          </a:extLst>
        </p:spPr>
        <p:txBody>
          <a:bodyPr/>
          <a:lstStyle/>
          <a:p>
            <a:endParaRPr lang="en-US"/>
          </a:p>
        </p:txBody>
      </p:sp>
      <p:sp>
        <p:nvSpPr>
          <p:cNvPr id="54305" name="Rectangle 33">
            <a:extLst>
              <a:ext uri="{FF2B5EF4-FFF2-40B4-BE49-F238E27FC236}">
                <a16:creationId xmlns:a16="http://schemas.microsoft.com/office/drawing/2014/main" id="{4332B199-8F82-BD49-8486-5D1BC13B4179}"/>
              </a:ext>
            </a:extLst>
          </p:cNvPr>
          <p:cNvSpPr>
            <a:spLocks noChangeArrowheads="1"/>
          </p:cNvSpPr>
          <p:nvPr/>
        </p:nvSpPr>
        <p:spPr bwMode="auto">
          <a:xfrm>
            <a:off x="6537325" y="6145213"/>
            <a:ext cx="6286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a:solidFill>
                  <a:srgbClr val="000000"/>
                </a:solidFill>
                <a:latin typeface="Times New Roman" panose="02020603050405020304" pitchFamily="18" charset="0"/>
              </a:rPr>
              <a:t>CPU</a:t>
            </a:r>
          </a:p>
        </p:txBody>
      </p:sp>
      <p:sp>
        <p:nvSpPr>
          <p:cNvPr id="54306" name="TextBox 34">
            <a:extLst>
              <a:ext uri="{FF2B5EF4-FFF2-40B4-BE49-F238E27FC236}">
                <a16:creationId xmlns:a16="http://schemas.microsoft.com/office/drawing/2014/main" id="{19A15042-C5DD-5845-8643-A99DD4F534EA}"/>
              </a:ext>
            </a:extLst>
          </p:cNvPr>
          <p:cNvSpPr txBox="1">
            <a:spLocks noChangeArrowheads="1"/>
          </p:cNvSpPr>
          <p:nvPr/>
        </p:nvSpPr>
        <p:spPr bwMode="auto">
          <a:xfrm>
            <a:off x="152400" y="6535738"/>
            <a:ext cx="1717675"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000">
                <a:solidFill>
                  <a:srgbClr val="000000"/>
                </a:solidFill>
              </a:rPr>
              <a:t>Picture credit: Derek Chiou</a:t>
            </a:r>
          </a:p>
        </p:txBody>
      </p:sp>
    </p:spTree>
    <p:extLst>
      <p:ext uri="{BB962C8B-B14F-4D97-AF65-F5344CB8AC3E}">
        <p14:creationId xmlns:p14="http://schemas.microsoft.com/office/powerpoint/2010/main" val="369193363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5474">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05474">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0547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heme/theme1.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C0C0C0"/>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rgbClr val="C0C0C0"/>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C0C0C0"/>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rgbClr val="C0C0C0"/>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3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C0C0C0"/>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rgbClr val="C0C0C0"/>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98_Edge">
  <a:themeElements>
    <a:clrScheme name="1_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1_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1_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1_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1_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1_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1_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1_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1_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1_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36273</TotalTime>
  <Words>5651</Words>
  <Application>Microsoft Macintosh PowerPoint</Application>
  <PresentationFormat>On-screen Show (4:3)</PresentationFormat>
  <Paragraphs>1410</Paragraphs>
  <Slides>73</Slides>
  <Notes>21</Notes>
  <HiddenSlides>0</HiddenSlides>
  <MMClips>0</MMClips>
  <ScaleCrop>false</ScaleCrop>
  <HeadingPairs>
    <vt:vector size="8" baseType="variant">
      <vt:variant>
        <vt:lpstr>Fonts Used</vt:lpstr>
      </vt:variant>
      <vt:variant>
        <vt:i4>18</vt:i4>
      </vt:variant>
      <vt:variant>
        <vt:lpstr>Theme</vt:lpstr>
      </vt:variant>
      <vt:variant>
        <vt:i4>4</vt:i4>
      </vt:variant>
      <vt:variant>
        <vt:lpstr>Embedded OLE Servers</vt:lpstr>
      </vt:variant>
      <vt:variant>
        <vt:i4>1</vt:i4>
      </vt:variant>
      <vt:variant>
        <vt:lpstr>Slide Titles</vt:lpstr>
      </vt:variant>
      <vt:variant>
        <vt:i4>73</vt:i4>
      </vt:variant>
    </vt:vector>
  </HeadingPairs>
  <TitlesOfParts>
    <vt:vector size="96" baseType="lpstr">
      <vt:lpstr>굴림</vt:lpstr>
      <vt:lpstr>ＭＳ Ｐゴシック</vt:lpstr>
      <vt:lpstr>新細明體</vt:lpstr>
      <vt:lpstr>ヒラギノ角ゴ Pro W3</vt:lpstr>
      <vt:lpstr>Arial</vt:lpstr>
      <vt:lpstr>Arial  </vt:lpstr>
      <vt:lpstr>Calibri</vt:lpstr>
      <vt:lpstr>Courier</vt:lpstr>
      <vt:lpstr>Courier New</vt:lpstr>
      <vt:lpstr>Garamond</vt:lpstr>
      <vt:lpstr>Myriad Pro Black</vt:lpstr>
      <vt:lpstr>Myriad Pro Semibold</vt:lpstr>
      <vt:lpstr>Symbol</vt:lpstr>
      <vt:lpstr>Tahoma</vt:lpstr>
      <vt:lpstr>Times New Roman</vt:lpstr>
      <vt:lpstr>Trebuchet MS</vt:lpstr>
      <vt:lpstr>Verdana</vt:lpstr>
      <vt:lpstr>Wingdings</vt:lpstr>
      <vt:lpstr>Edge</vt:lpstr>
      <vt:lpstr>2_Edge</vt:lpstr>
      <vt:lpstr>3_Edge</vt:lpstr>
      <vt:lpstr>98_Edge</vt:lpstr>
      <vt:lpstr>VISIO</vt:lpstr>
      <vt:lpstr> Digital Design &amp; Computer Arch.  Lecture 20: Graphics Processing Units</vt:lpstr>
      <vt:lpstr>We Are Almost Done With This…</vt:lpstr>
      <vt:lpstr>Approaches to (Instruction-Level) Concurrency</vt:lpstr>
      <vt:lpstr>Readings for this Week</vt:lpstr>
      <vt:lpstr>SIMD Processing: Exploiting Regular (Data) Parallelism </vt:lpstr>
      <vt:lpstr>Recall: Flynn’s Taxonomy of Computers</vt:lpstr>
      <vt:lpstr>Recall: SIMD Processing</vt:lpstr>
      <vt:lpstr>Recall: Array vs. Vector Processors</vt:lpstr>
      <vt:lpstr>Recall: Memory Banking</vt:lpstr>
      <vt:lpstr>Recall: Vector Instruction Execution</vt:lpstr>
      <vt:lpstr>Recall: Vector Unit Structure</vt:lpstr>
      <vt:lpstr>Recall: Vector Instruction Level Parallelism</vt:lpstr>
      <vt:lpstr>Automatic Code Vectorization</vt:lpstr>
      <vt:lpstr>Vector/SIMD Processing Summary</vt:lpstr>
      <vt:lpstr>SIMD Operations in Modern ISAs</vt:lpstr>
      <vt:lpstr>SIMD ISA Extensions</vt:lpstr>
      <vt:lpstr>Intel Pentium MMX Operations</vt:lpstr>
      <vt:lpstr>MMX Example: Image Overlaying (I)</vt:lpstr>
      <vt:lpstr>MMX Example: Image Overlaying (II)</vt:lpstr>
      <vt:lpstr>Fine-Grained Multithreading</vt:lpstr>
      <vt:lpstr>Recall: Fine-Grained Multithreading</vt:lpstr>
      <vt:lpstr>Recall: Fine-Grained Multithreading (II)</vt:lpstr>
      <vt:lpstr>Recall: Multithreaded Pipeline Example</vt:lpstr>
      <vt:lpstr>Recall: Fine-grained Multithreading</vt:lpstr>
      <vt:lpstr>GPUs (Graphics Processing Units)</vt:lpstr>
      <vt:lpstr>GPUs are SIMD Engines Underneath</vt:lpstr>
      <vt:lpstr>Programming Model vs. Hardware Execution Model</vt:lpstr>
      <vt:lpstr>How Can You Exploit Parallelism Here?</vt:lpstr>
      <vt:lpstr>Prog. Model 1: Sequential (SISD)</vt:lpstr>
      <vt:lpstr>Prog. Model 2: Data Parallel (SIMD)</vt:lpstr>
      <vt:lpstr>Prog. Model 3: Multithreaded</vt:lpstr>
      <vt:lpstr>Prog. Model 3: Multithreaded</vt:lpstr>
      <vt:lpstr>A GPU is a SIMD (SIMT) Machine</vt:lpstr>
      <vt:lpstr>SPMD on SIMT Machine</vt:lpstr>
      <vt:lpstr>Graphics Processing Units SIMD not Exposed to Programmer (SIMT)</vt:lpstr>
      <vt:lpstr>SIMD vs. SIMT Execution Model</vt:lpstr>
      <vt:lpstr>Fine-Grained Multithreading of Warps </vt:lpstr>
      <vt:lpstr>Warps and Warp-Level FGMT</vt:lpstr>
      <vt:lpstr>High-Level View of a GPU</vt:lpstr>
      <vt:lpstr>Latency Hiding via Warp-Level FGMT</vt:lpstr>
      <vt:lpstr>Warp Execution (Recall the Slide)</vt:lpstr>
      <vt:lpstr>PowerPoint Presentation</vt:lpstr>
      <vt:lpstr>Warp Instruction Level Parallelism</vt:lpstr>
      <vt:lpstr>SIMT Memory Access</vt:lpstr>
      <vt:lpstr>Warps not Exposed to GPU Programmers</vt:lpstr>
      <vt:lpstr>Sample GPU SIMT Code (Simplified)</vt:lpstr>
      <vt:lpstr>Sample GPU Program (Less Simplified)</vt:lpstr>
      <vt:lpstr>From Blocks to Warps</vt:lpstr>
      <vt:lpstr>Warp-based SIMD vs. Traditional SIMD</vt:lpstr>
      <vt:lpstr>SPMD</vt:lpstr>
      <vt:lpstr>SIMD vs. SIMT Execution Model</vt:lpstr>
      <vt:lpstr>Threads Can Take Different Paths in Warp-based SIMD</vt:lpstr>
      <vt:lpstr>Control Flow Problem in GPUs/SIMT</vt:lpstr>
      <vt:lpstr>Remember: Each Thread Is Independent</vt:lpstr>
      <vt:lpstr>Dynamic Warp Formation/Merging</vt:lpstr>
      <vt:lpstr>Dynamic Warp Formation/Merging</vt:lpstr>
      <vt:lpstr>Dynamic Warp Formation Example</vt:lpstr>
      <vt:lpstr>Hardware Constraints Limit Flexibility of Warp Grouping</vt:lpstr>
      <vt:lpstr>Large Warps and Two-Level Warp Scheduling</vt:lpstr>
      <vt:lpstr>Large Warp Microarchitecture Example</vt:lpstr>
      <vt:lpstr>Two-Level Round Robin</vt:lpstr>
      <vt:lpstr>An Example GPU</vt:lpstr>
      <vt:lpstr>NVIDIA GeForce GTX 285</vt:lpstr>
      <vt:lpstr>NVIDIA GeForce GTX 285 “core”</vt:lpstr>
      <vt:lpstr>NVIDIA GeForce GTX 285 “core”</vt:lpstr>
      <vt:lpstr>NVIDIA GeForce GTX 285</vt:lpstr>
      <vt:lpstr>Evolution of NVIDIA GPUs</vt:lpstr>
      <vt:lpstr>NVIDIA V100</vt:lpstr>
      <vt:lpstr>NVIDIA V100 Block Diagram</vt:lpstr>
      <vt:lpstr>NVIDIA V100 Core</vt:lpstr>
      <vt:lpstr>Food for Thought</vt:lpstr>
      <vt:lpstr> Digital Design &amp; Computer Arch.  Lecture 20: Graphics Processing Units</vt:lpstr>
      <vt:lpstr>Clarification of some GPU Terms</vt:lpstr>
    </vt:vector>
  </TitlesOfParts>
  <Company>Microsoft</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18-741  Advanced Computer Architecture Lecture 1: Intro and Basics</dc:title>
  <dc:creator>Onur Mutlu</dc:creator>
  <cp:lastModifiedBy>Microsoft Office User</cp:lastModifiedBy>
  <cp:revision>573</cp:revision>
  <cp:lastPrinted>2019-05-10T08:04:42Z</cp:lastPrinted>
  <dcterms:created xsi:type="dcterms:W3CDTF">2010-09-08T00:51:32Z</dcterms:created>
  <dcterms:modified xsi:type="dcterms:W3CDTF">2020-04-27T18:12:05Z</dcterms:modified>
</cp:coreProperties>
</file>